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svg" ContentType="image/svg+xml"/>
  <Default Extension="xlsx" ContentType="application/vnd.openxmlformats-officedocument.spreadsheetml.sheet"/>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charts/chart3.xml" ContentType="application/vnd.openxmlformats-officedocument.drawingml.chart+xml"/>
  <Override PartName="/ppt/charts/style3.xml" ContentType="application/vnd.ms-office.chartstyle+xml"/>
  <Override PartName="/ppt/charts/colors3.xml" ContentType="application/vnd.ms-office.chartcolorstyle+xml"/>
  <Override PartName="/ppt/charts/chart4.xml" ContentType="application/vnd.openxmlformats-officedocument.drawingml.chart+xml"/>
  <Override PartName="/ppt/charts/style4.xml" ContentType="application/vnd.ms-office.chartstyle+xml"/>
  <Override PartName="/ppt/charts/colors4.xml" ContentType="application/vnd.ms-office.chartcolorstyle+xml"/>
  <Override PartName="/ppt/charts/chart5.xml" ContentType="application/vnd.openxmlformats-officedocument.drawingml.chart+xml"/>
  <Override PartName="/ppt/charts/style5.xml" ContentType="application/vnd.ms-office.chartstyle+xml"/>
  <Override PartName="/ppt/charts/colors5.xml" ContentType="application/vnd.ms-office.chartcolorstyle+xml"/>
  <Override PartName="/ppt/charts/chart6.xml" ContentType="application/vnd.openxmlformats-officedocument.drawingml.chart+xml"/>
  <Override PartName="/ppt/charts/style6.xml" ContentType="application/vnd.ms-office.chartstyle+xml"/>
  <Override PartName="/ppt/charts/colors6.xml" ContentType="application/vnd.ms-office.chartcolorstyle+xml"/>
  <Override PartName="/ppt/charts/chart7.xml" ContentType="application/vnd.openxmlformats-officedocument.drawingml.chart+xml"/>
  <Override PartName="/ppt/charts/style7.xml" ContentType="application/vnd.ms-office.chartstyle+xml"/>
  <Override PartName="/ppt/charts/colors7.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57" r:id="rId3"/>
    <p:sldId id="258" r:id="rId4"/>
    <p:sldId id="259" r:id="rId5"/>
    <p:sldId id="260" r:id="rId6"/>
    <p:sldId id="261" r:id="rId7"/>
    <p:sldId id="262" r:id="rId8"/>
    <p:sldId id="263" r:id="rId9"/>
    <p:sldId id="264" r:id="rId10"/>
    <p:sldId id="265" r:id="rId11"/>
    <p:sldId id="266" r:id="rId12"/>
    <p:sldId id="267" r:id="rId13"/>
    <p:sldId id="272" r:id="rId14"/>
    <p:sldId id="268" r:id="rId15"/>
    <p:sldId id="269" r:id="rId16"/>
    <p:sldId id="270" r:id="rId17"/>
    <p:sldId id="271" r:id="rId18"/>
    <p:sldId id="273" r:id="rId19"/>
    <p:sldId id="274" r:id="rId20"/>
    <p:sldId id="275" r:id="rId21"/>
    <p:sldId id="276" r:id="rId22"/>
    <p:sldId id="277" r:id="rId23"/>
    <p:sldId id="278" r:id="rId24"/>
    <p:sldId id="280" r:id="rId25"/>
    <p:sldId id="281" r:id="rId26"/>
    <p:sldId id="279" r:id="rId27"/>
    <p:sldId id="282" r:id="rId28"/>
    <p:sldId id="283" r:id="rId29"/>
    <p:sldId id="284" r:id="rId30"/>
    <p:sldId id="285" r:id="rId31"/>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112433"/>
    <a:srgbClr val="FDD10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SorterView">
  <p:normalViewPr horzBarState="maximized">
    <p:restoredLeft sz="17132" autoAdjust="0"/>
    <p:restoredTop sz="94660"/>
  </p:normalViewPr>
  <p:slideViewPr>
    <p:cSldViewPr snapToGrid="0">
      <p:cViewPr>
        <p:scale>
          <a:sx n="66" d="100"/>
          <a:sy n="66" d="100"/>
        </p:scale>
        <p:origin x="810" y="324"/>
      </p:cViewPr>
      <p:guideLst/>
    </p:cSldViewPr>
  </p:slideViewPr>
  <p:notesTextViewPr>
    <p:cViewPr>
      <p:scale>
        <a:sx n="1" d="1"/>
        <a:sy n="1" d="1"/>
      </p:scale>
      <p:origin x="0" y="0"/>
    </p:cViewPr>
  </p:notesTextViewPr>
  <p:sorterViewPr>
    <p:cViewPr varScale="1">
      <p:scale>
        <a:sx n="1" d="1"/>
        <a:sy n="1" d="1"/>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 Type="http://schemas.openxmlformats.org/officeDocument/2006/relationships/slide" Target="slides/slide2.xml"/><Relationship Id="rId21" Type="http://schemas.openxmlformats.org/officeDocument/2006/relationships/slide" Target="slides/slide20.xml"/><Relationship Id="rId34"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viewProps" Target="viewProp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slide" Target="slides/slide28.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presProps" Target="presProp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_rels/chart3.xml.rels><?xml version="1.0" encoding="UTF-8" standalone="yes"?>
<Relationships xmlns="http://schemas.openxmlformats.org/package/2006/relationships"><Relationship Id="rId3" Type="http://schemas.openxmlformats.org/officeDocument/2006/relationships/package" Target="../embeddings/Microsoft_Excel_Worksheet2.xlsx"/><Relationship Id="rId2" Type="http://schemas.microsoft.com/office/2011/relationships/chartColorStyle" Target="colors3.xml"/><Relationship Id="rId1" Type="http://schemas.microsoft.com/office/2011/relationships/chartStyle" Target="style3.xml"/></Relationships>
</file>

<file path=ppt/charts/_rels/chart4.xml.rels><?xml version="1.0" encoding="UTF-8" standalone="yes"?>
<Relationships xmlns="http://schemas.openxmlformats.org/package/2006/relationships"><Relationship Id="rId3" Type="http://schemas.openxmlformats.org/officeDocument/2006/relationships/package" Target="../embeddings/Microsoft_Excel_Worksheet3.xlsx"/><Relationship Id="rId2" Type="http://schemas.microsoft.com/office/2011/relationships/chartColorStyle" Target="colors4.xml"/><Relationship Id="rId1" Type="http://schemas.microsoft.com/office/2011/relationships/chartStyle" Target="style4.xml"/></Relationships>
</file>

<file path=ppt/charts/_rels/chart5.xml.rels><?xml version="1.0" encoding="UTF-8" standalone="yes"?>
<Relationships xmlns="http://schemas.openxmlformats.org/package/2006/relationships"><Relationship Id="rId3" Type="http://schemas.openxmlformats.org/officeDocument/2006/relationships/package" Target="../embeddings/Microsoft_Excel_Worksheet4.xlsx"/><Relationship Id="rId2" Type="http://schemas.microsoft.com/office/2011/relationships/chartColorStyle" Target="colors5.xml"/><Relationship Id="rId1" Type="http://schemas.microsoft.com/office/2011/relationships/chartStyle" Target="style5.xml"/></Relationships>
</file>

<file path=ppt/charts/_rels/chart6.xml.rels><?xml version="1.0" encoding="UTF-8" standalone="yes"?>
<Relationships xmlns="http://schemas.openxmlformats.org/package/2006/relationships"><Relationship Id="rId3" Type="http://schemas.openxmlformats.org/officeDocument/2006/relationships/package" Target="../embeddings/Microsoft_Excel_Worksheet5.xlsx"/><Relationship Id="rId2" Type="http://schemas.microsoft.com/office/2011/relationships/chartColorStyle" Target="colors6.xml"/><Relationship Id="rId1" Type="http://schemas.microsoft.com/office/2011/relationships/chartStyle" Target="style6.xml"/></Relationships>
</file>

<file path=ppt/charts/_rels/chart7.xml.rels><?xml version="1.0" encoding="UTF-8" standalone="yes"?>
<Relationships xmlns="http://schemas.openxmlformats.org/package/2006/relationships"><Relationship Id="rId3" Type="http://schemas.openxmlformats.org/officeDocument/2006/relationships/package" Target="../embeddings/Microsoft_Excel_Worksheet6.xlsx"/><Relationship Id="rId2" Type="http://schemas.microsoft.com/office/2011/relationships/chartColorStyle" Target="colors7.xml"/><Relationship Id="rId1" Type="http://schemas.microsoft.com/office/2011/relationships/chartStyle" Target="style7.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bar"/>
        <c:grouping val="percentStacked"/>
        <c:varyColors val="0"/>
        <c:ser>
          <c:idx val="0"/>
          <c:order val="0"/>
          <c:tx>
            <c:strRef>
              <c:f>Sheet1!$B$1</c:f>
              <c:strCache>
                <c:ptCount val="1"/>
                <c:pt idx="0">
                  <c:v>Series 1</c:v>
                </c:pt>
              </c:strCache>
            </c:strRef>
          </c:tx>
          <c:spPr>
            <a:solidFill>
              <a:srgbClr val="5E4435"/>
            </a:solidFill>
            <a:ln>
              <a:solidFill>
                <a:srgbClr val="5E4435"/>
              </a:solidFill>
            </a:ln>
            <a:effectLst/>
          </c:spPr>
          <c:invertIfNegative val="0"/>
          <c:dPt>
            <c:idx val="0"/>
            <c:invertIfNegative val="0"/>
            <c:bubble3D val="0"/>
            <c:spPr>
              <a:solidFill>
                <a:srgbClr val="FDD100"/>
              </a:solidFill>
              <a:ln>
                <a:solidFill>
                  <a:srgbClr val="FDD100"/>
                </a:solidFill>
              </a:ln>
              <a:effectLst/>
            </c:spPr>
            <c:extLst>
              <c:ext xmlns:c16="http://schemas.microsoft.com/office/drawing/2014/chart" uri="{C3380CC4-5D6E-409C-BE32-E72D297353CC}">
                <c16:uniqueId val="{00000012-0E05-4FCF-A2F1-73E457399883}"/>
              </c:ext>
            </c:extLst>
          </c:dPt>
          <c:dPt>
            <c:idx val="1"/>
            <c:invertIfNegative val="0"/>
            <c:bubble3D val="0"/>
            <c:spPr>
              <a:solidFill>
                <a:srgbClr val="112433"/>
              </a:solidFill>
              <a:ln>
                <a:solidFill>
                  <a:srgbClr val="112433"/>
                </a:solidFill>
              </a:ln>
              <a:effectLst/>
            </c:spPr>
            <c:extLst>
              <c:ext xmlns:c16="http://schemas.microsoft.com/office/drawing/2014/chart" uri="{C3380CC4-5D6E-409C-BE32-E72D297353CC}">
                <c16:uniqueId val="{0000000E-0E05-4FCF-A2F1-73E457399883}"/>
              </c:ext>
            </c:extLst>
          </c:dPt>
          <c:dPt>
            <c:idx val="2"/>
            <c:invertIfNegative val="0"/>
            <c:bubble3D val="0"/>
            <c:spPr>
              <a:solidFill>
                <a:srgbClr val="FDD100"/>
              </a:solidFill>
              <a:ln>
                <a:solidFill>
                  <a:srgbClr val="FDD100"/>
                </a:solidFill>
              </a:ln>
              <a:effectLst/>
            </c:spPr>
            <c:extLst>
              <c:ext xmlns:c16="http://schemas.microsoft.com/office/drawing/2014/chart" uri="{C3380CC4-5D6E-409C-BE32-E72D297353CC}">
                <c16:uniqueId val="{00000010-0E05-4FCF-A2F1-73E457399883}"/>
              </c:ext>
            </c:extLst>
          </c:dPt>
          <c:dPt>
            <c:idx val="3"/>
            <c:invertIfNegative val="0"/>
            <c:bubble3D val="0"/>
            <c:spPr>
              <a:solidFill>
                <a:srgbClr val="112433"/>
              </a:solidFill>
              <a:ln>
                <a:solidFill>
                  <a:srgbClr val="112433"/>
                </a:solidFill>
              </a:ln>
              <a:effectLst/>
            </c:spPr>
            <c:extLst>
              <c:ext xmlns:c16="http://schemas.microsoft.com/office/drawing/2014/chart" uri="{C3380CC4-5D6E-409C-BE32-E72D297353CC}">
                <c16:uniqueId val="{0000000C-0E05-4FCF-A2F1-73E457399883}"/>
              </c:ext>
            </c:extLst>
          </c:dPt>
          <c:cat>
            <c:strRef>
              <c:f>Sheet1!$A$2:$A$5</c:f>
              <c:strCache>
                <c:ptCount val="4"/>
                <c:pt idx="0">
                  <c:v>Category 1</c:v>
                </c:pt>
                <c:pt idx="1">
                  <c:v>Category 2</c:v>
                </c:pt>
                <c:pt idx="2">
                  <c:v>Category 3</c:v>
                </c:pt>
                <c:pt idx="3">
                  <c:v>Category 4</c:v>
                </c:pt>
              </c:strCache>
            </c:strRef>
          </c:cat>
          <c:val>
            <c:numRef>
              <c:f>Sheet1!$B$2:$B$5</c:f>
              <c:numCache>
                <c:formatCode>General</c:formatCode>
                <c:ptCount val="4"/>
                <c:pt idx="0">
                  <c:v>4.3</c:v>
                </c:pt>
                <c:pt idx="1">
                  <c:v>2.5</c:v>
                </c:pt>
                <c:pt idx="2">
                  <c:v>3.5</c:v>
                </c:pt>
                <c:pt idx="3">
                  <c:v>4.5</c:v>
                </c:pt>
              </c:numCache>
            </c:numRef>
          </c:val>
          <c:extLst>
            <c:ext xmlns:c16="http://schemas.microsoft.com/office/drawing/2014/chart" uri="{C3380CC4-5D6E-409C-BE32-E72D297353CC}">
              <c16:uniqueId val="{00000000-0E05-4FCF-A2F1-73E457399883}"/>
            </c:ext>
          </c:extLst>
        </c:ser>
        <c:ser>
          <c:idx val="1"/>
          <c:order val="1"/>
          <c:tx>
            <c:strRef>
              <c:f>Sheet1!$C$1</c:f>
              <c:strCache>
                <c:ptCount val="1"/>
                <c:pt idx="0">
                  <c:v>Series 2</c:v>
                </c:pt>
              </c:strCache>
            </c:strRef>
          </c:tx>
          <c:spPr>
            <a:solidFill>
              <a:srgbClr val="5E4435"/>
            </a:solidFill>
            <a:ln>
              <a:solidFill>
                <a:srgbClr val="5E4435"/>
              </a:solidFill>
            </a:ln>
            <a:effectLst/>
          </c:spPr>
          <c:invertIfNegative val="0"/>
          <c:dPt>
            <c:idx val="0"/>
            <c:invertIfNegative val="0"/>
            <c:bubble3D val="0"/>
            <c:spPr>
              <a:solidFill>
                <a:srgbClr val="FDD100"/>
              </a:solidFill>
              <a:ln>
                <a:solidFill>
                  <a:srgbClr val="FDD100"/>
                </a:solidFill>
              </a:ln>
              <a:effectLst/>
            </c:spPr>
            <c:extLst>
              <c:ext xmlns:c16="http://schemas.microsoft.com/office/drawing/2014/chart" uri="{C3380CC4-5D6E-409C-BE32-E72D297353CC}">
                <c16:uniqueId val="{00000011-0E05-4FCF-A2F1-73E457399883}"/>
              </c:ext>
            </c:extLst>
          </c:dPt>
          <c:dPt>
            <c:idx val="1"/>
            <c:invertIfNegative val="0"/>
            <c:bubble3D val="0"/>
            <c:spPr>
              <a:solidFill>
                <a:srgbClr val="112433"/>
              </a:solidFill>
              <a:ln>
                <a:solidFill>
                  <a:srgbClr val="112433"/>
                </a:solidFill>
              </a:ln>
              <a:effectLst/>
            </c:spPr>
            <c:extLst>
              <c:ext xmlns:c16="http://schemas.microsoft.com/office/drawing/2014/chart" uri="{C3380CC4-5D6E-409C-BE32-E72D297353CC}">
                <c16:uniqueId val="{0000000D-0E05-4FCF-A2F1-73E457399883}"/>
              </c:ext>
            </c:extLst>
          </c:dPt>
          <c:dPt>
            <c:idx val="2"/>
            <c:invertIfNegative val="0"/>
            <c:bubble3D val="0"/>
            <c:spPr>
              <a:solidFill>
                <a:srgbClr val="FDD100"/>
              </a:solidFill>
              <a:ln>
                <a:solidFill>
                  <a:srgbClr val="FDD100"/>
                </a:solidFill>
              </a:ln>
              <a:effectLst/>
            </c:spPr>
            <c:extLst>
              <c:ext xmlns:c16="http://schemas.microsoft.com/office/drawing/2014/chart" uri="{C3380CC4-5D6E-409C-BE32-E72D297353CC}">
                <c16:uniqueId val="{0000000F-0E05-4FCF-A2F1-73E457399883}"/>
              </c:ext>
            </c:extLst>
          </c:dPt>
          <c:dPt>
            <c:idx val="3"/>
            <c:invertIfNegative val="0"/>
            <c:bubble3D val="0"/>
            <c:spPr>
              <a:solidFill>
                <a:srgbClr val="112433"/>
              </a:solidFill>
              <a:ln>
                <a:solidFill>
                  <a:srgbClr val="112433"/>
                </a:solidFill>
              </a:ln>
              <a:effectLst/>
            </c:spPr>
            <c:extLst>
              <c:ext xmlns:c16="http://schemas.microsoft.com/office/drawing/2014/chart" uri="{C3380CC4-5D6E-409C-BE32-E72D297353CC}">
                <c16:uniqueId val="{0000000B-0E05-4FCF-A2F1-73E457399883}"/>
              </c:ext>
            </c:extLst>
          </c:dPt>
          <c:cat>
            <c:strRef>
              <c:f>Sheet1!$A$2:$A$5</c:f>
              <c:strCache>
                <c:ptCount val="4"/>
                <c:pt idx="0">
                  <c:v>Category 1</c:v>
                </c:pt>
                <c:pt idx="1">
                  <c:v>Category 2</c:v>
                </c:pt>
                <c:pt idx="2">
                  <c:v>Category 3</c:v>
                </c:pt>
                <c:pt idx="3">
                  <c:v>Category 4</c:v>
                </c:pt>
              </c:strCache>
            </c:strRef>
          </c:cat>
          <c:val>
            <c:numRef>
              <c:f>Sheet1!$C$2:$C$5</c:f>
              <c:numCache>
                <c:formatCode>General</c:formatCode>
                <c:ptCount val="4"/>
                <c:pt idx="0">
                  <c:v>2.4</c:v>
                </c:pt>
                <c:pt idx="1">
                  <c:v>4.4000000000000004</c:v>
                </c:pt>
                <c:pt idx="2">
                  <c:v>1.8</c:v>
                </c:pt>
                <c:pt idx="3">
                  <c:v>2.8</c:v>
                </c:pt>
              </c:numCache>
            </c:numRef>
          </c:val>
          <c:extLst>
            <c:ext xmlns:c16="http://schemas.microsoft.com/office/drawing/2014/chart" uri="{C3380CC4-5D6E-409C-BE32-E72D297353CC}">
              <c16:uniqueId val="{00000001-0E05-4FCF-A2F1-73E457399883}"/>
            </c:ext>
          </c:extLst>
        </c:ser>
        <c:ser>
          <c:idx val="2"/>
          <c:order val="2"/>
          <c:tx>
            <c:strRef>
              <c:f>Sheet1!$D$1</c:f>
              <c:strCache>
                <c:ptCount val="1"/>
                <c:pt idx="0">
                  <c:v>Series 3</c:v>
                </c:pt>
              </c:strCache>
            </c:strRef>
          </c:tx>
          <c:spPr>
            <a:solidFill>
              <a:schemeClr val="accent3"/>
            </a:solidFill>
            <a:ln>
              <a:solidFill>
                <a:srgbClr val="5E4435"/>
              </a:solidFill>
            </a:ln>
            <a:effectLst/>
          </c:spPr>
          <c:invertIfNegative val="0"/>
          <c:dPt>
            <c:idx val="0"/>
            <c:invertIfNegative val="0"/>
            <c:bubble3D val="0"/>
            <c:spPr>
              <a:noFill/>
              <a:ln>
                <a:solidFill>
                  <a:srgbClr val="FDD100"/>
                </a:solidFill>
              </a:ln>
              <a:effectLst/>
            </c:spPr>
            <c:extLst>
              <c:ext xmlns:c16="http://schemas.microsoft.com/office/drawing/2014/chart" uri="{C3380CC4-5D6E-409C-BE32-E72D297353CC}">
                <c16:uniqueId val="{00000003-0E05-4FCF-A2F1-73E457399883}"/>
              </c:ext>
            </c:extLst>
          </c:dPt>
          <c:dPt>
            <c:idx val="1"/>
            <c:invertIfNegative val="0"/>
            <c:bubble3D val="0"/>
            <c:spPr>
              <a:noFill/>
              <a:ln>
                <a:solidFill>
                  <a:srgbClr val="112433"/>
                </a:solidFill>
              </a:ln>
              <a:effectLst/>
            </c:spPr>
            <c:extLst>
              <c:ext xmlns:c16="http://schemas.microsoft.com/office/drawing/2014/chart" uri="{C3380CC4-5D6E-409C-BE32-E72D297353CC}">
                <c16:uniqueId val="{00000005-0E05-4FCF-A2F1-73E457399883}"/>
              </c:ext>
            </c:extLst>
          </c:dPt>
          <c:dPt>
            <c:idx val="2"/>
            <c:invertIfNegative val="0"/>
            <c:bubble3D val="0"/>
            <c:spPr>
              <a:noFill/>
              <a:ln>
                <a:solidFill>
                  <a:srgbClr val="FDD100"/>
                </a:solidFill>
              </a:ln>
              <a:effectLst/>
            </c:spPr>
            <c:extLst>
              <c:ext xmlns:c16="http://schemas.microsoft.com/office/drawing/2014/chart" uri="{C3380CC4-5D6E-409C-BE32-E72D297353CC}">
                <c16:uniqueId val="{00000007-0E05-4FCF-A2F1-73E457399883}"/>
              </c:ext>
            </c:extLst>
          </c:dPt>
          <c:dPt>
            <c:idx val="3"/>
            <c:invertIfNegative val="0"/>
            <c:bubble3D val="0"/>
            <c:spPr>
              <a:solidFill>
                <a:srgbClr val="112433"/>
              </a:solidFill>
              <a:ln>
                <a:solidFill>
                  <a:srgbClr val="112433"/>
                </a:solidFill>
              </a:ln>
              <a:effectLst/>
            </c:spPr>
            <c:extLst>
              <c:ext xmlns:c16="http://schemas.microsoft.com/office/drawing/2014/chart" uri="{C3380CC4-5D6E-409C-BE32-E72D297353CC}">
                <c16:uniqueId val="{00000009-0E05-4FCF-A2F1-73E457399883}"/>
              </c:ext>
            </c:extLst>
          </c:dPt>
          <c:cat>
            <c:strRef>
              <c:f>Sheet1!$A$2:$A$5</c:f>
              <c:strCache>
                <c:ptCount val="4"/>
                <c:pt idx="0">
                  <c:v>Category 1</c:v>
                </c:pt>
                <c:pt idx="1">
                  <c:v>Category 2</c:v>
                </c:pt>
                <c:pt idx="2">
                  <c:v>Category 3</c:v>
                </c:pt>
                <c:pt idx="3">
                  <c:v>Category 4</c:v>
                </c:pt>
              </c:strCache>
            </c:strRef>
          </c:cat>
          <c:val>
            <c:numRef>
              <c:f>Sheet1!$D$2:$D$5</c:f>
              <c:numCache>
                <c:formatCode>General</c:formatCode>
                <c:ptCount val="4"/>
                <c:pt idx="0">
                  <c:v>2</c:v>
                </c:pt>
                <c:pt idx="1">
                  <c:v>2</c:v>
                </c:pt>
                <c:pt idx="2">
                  <c:v>3</c:v>
                </c:pt>
                <c:pt idx="3">
                  <c:v>5</c:v>
                </c:pt>
              </c:numCache>
            </c:numRef>
          </c:val>
          <c:extLst>
            <c:ext xmlns:c16="http://schemas.microsoft.com/office/drawing/2014/chart" uri="{C3380CC4-5D6E-409C-BE32-E72D297353CC}">
              <c16:uniqueId val="{0000000A-0E05-4FCF-A2F1-73E457399883}"/>
            </c:ext>
          </c:extLst>
        </c:ser>
        <c:dLbls>
          <c:showLegendKey val="0"/>
          <c:showVal val="0"/>
          <c:showCatName val="0"/>
          <c:showSerName val="0"/>
          <c:showPercent val="0"/>
          <c:showBubbleSize val="0"/>
        </c:dLbls>
        <c:gapWidth val="150"/>
        <c:overlap val="100"/>
        <c:axId val="480826064"/>
        <c:axId val="480826392"/>
      </c:barChart>
      <c:catAx>
        <c:axId val="480826064"/>
        <c:scaling>
          <c:orientation val="minMax"/>
        </c:scaling>
        <c:delete val="0"/>
        <c:axPos val="l"/>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rgbClr val="112433"/>
                </a:solidFill>
                <a:latin typeface="Open Sans" panose="020B0606030504020204"/>
                <a:ea typeface="+mn-ea"/>
                <a:cs typeface="+mn-cs"/>
              </a:defRPr>
            </a:pPr>
            <a:endParaRPr lang="en-US"/>
          </a:p>
        </c:txPr>
        <c:crossAx val="480826392"/>
        <c:crosses val="autoZero"/>
        <c:auto val="1"/>
        <c:lblAlgn val="ctr"/>
        <c:lblOffset val="100"/>
        <c:noMultiLvlLbl val="0"/>
      </c:catAx>
      <c:valAx>
        <c:axId val="480826392"/>
        <c:scaling>
          <c:orientation val="minMax"/>
        </c:scaling>
        <c:delete val="0"/>
        <c:axPos val="b"/>
        <c:numFmt formatCode="0%"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rgbClr val="112433"/>
                </a:solidFill>
                <a:latin typeface="Open Sans" panose="020B0606030504020204"/>
                <a:ea typeface="+mn-ea"/>
                <a:cs typeface="+mn-cs"/>
              </a:defRPr>
            </a:pPr>
            <a:endParaRPr lang="en-US"/>
          </a:p>
        </c:txPr>
        <c:crossAx val="480826064"/>
        <c:crosses val="autoZero"/>
        <c:crossBetween val="between"/>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latin typeface="Open Sans" panose="020B0606030504020204"/>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lineChart>
        <c:grouping val="standard"/>
        <c:varyColors val="0"/>
        <c:ser>
          <c:idx val="0"/>
          <c:order val="0"/>
          <c:tx>
            <c:strRef>
              <c:f>Sheet1!$B$1</c:f>
              <c:strCache>
                <c:ptCount val="1"/>
                <c:pt idx="0">
                  <c:v>Series 1</c:v>
                </c:pt>
              </c:strCache>
            </c:strRef>
          </c:tx>
          <c:spPr>
            <a:ln w="28575" cap="rnd">
              <a:solidFill>
                <a:srgbClr val="112433"/>
              </a:solidFill>
              <a:round/>
            </a:ln>
            <a:effectLst/>
          </c:spPr>
          <c:marker>
            <c:symbol val="none"/>
          </c:marker>
          <c:cat>
            <c:strRef>
              <c:f>Sheet1!$A$2:$A$5</c:f>
              <c:strCache>
                <c:ptCount val="4"/>
                <c:pt idx="0">
                  <c:v>Category 1</c:v>
                </c:pt>
                <c:pt idx="1">
                  <c:v>Category 2</c:v>
                </c:pt>
                <c:pt idx="2">
                  <c:v>Category 3</c:v>
                </c:pt>
                <c:pt idx="3">
                  <c:v>Category 4</c:v>
                </c:pt>
              </c:strCache>
            </c:strRef>
          </c:cat>
          <c:val>
            <c:numRef>
              <c:f>Sheet1!$B$2:$B$5</c:f>
              <c:numCache>
                <c:formatCode>General</c:formatCode>
                <c:ptCount val="4"/>
                <c:pt idx="0">
                  <c:v>4.3</c:v>
                </c:pt>
                <c:pt idx="1">
                  <c:v>2.5</c:v>
                </c:pt>
                <c:pt idx="2">
                  <c:v>3.5</c:v>
                </c:pt>
                <c:pt idx="3">
                  <c:v>4.5</c:v>
                </c:pt>
              </c:numCache>
            </c:numRef>
          </c:val>
          <c:smooth val="0"/>
          <c:extLst>
            <c:ext xmlns:c16="http://schemas.microsoft.com/office/drawing/2014/chart" uri="{C3380CC4-5D6E-409C-BE32-E72D297353CC}">
              <c16:uniqueId val="{00000000-D13F-426A-BF2D-DEE277220C3E}"/>
            </c:ext>
          </c:extLst>
        </c:ser>
        <c:ser>
          <c:idx val="1"/>
          <c:order val="1"/>
          <c:tx>
            <c:strRef>
              <c:f>Sheet1!$C$1</c:f>
              <c:strCache>
                <c:ptCount val="1"/>
                <c:pt idx="0">
                  <c:v>Series 2</c:v>
                </c:pt>
              </c:strCache>
            </c:strRef>
          </c:tx>
          <c:spPr>
            <a:ln w="28575" cap="rnd">
              <a:solidFill>
                <a:srgbClr val="FDD100"/>
              </a:solidFill>
              <a:round/>
            </a:ln>
            <a:effectLst/>
          </c:spPr>
          <c:marker>
            <c:symbol val="none"/>
          </c:marker>
          <c:cat>
            <c:strRef>
              <c:f>Sheet1!$A$2:$A$5</c:f>
              <c:strCache>
                <c:ptCount val="4"/>
                <c:pt idx="0">
                  <c:v>Category 1</c:v>
                </c:pt>
                <c:pt idx="1">
                  <c:v>Category 2</c:v>
                </c:pt>
                <c:pt idx="2">
                  <c:v>Category 3</c:v>
                </c:pt>
                <c:pt idx="3">
                  <c:v>Category 4</c:v>
                </c:pt>
              </c:strCache>
            </c:strRef>
          </c:cat>
          <c:val>
            <c:numRef>
              <c:f>Sheet1!$C$2:$C$5</c:f>
              <c:numCache>
                <c:formatCode>General</c:formatCode>
                <c:ptCount val="4"/>
                <c:pt idx="0">
                  <c:v>2.4</c:v>
                </c:pt>
                <c:pt idx="1">
                  <c:v>4.4000000000000004</c:v>
                </c:pt>
                <c:pt idx="2">
                  <c:v>1.8</c:v>
                </c:pt>
                <c:pt idx="3">
                  <c:v>2.8</c:v>
                </c:pt>
              </c:numCache>
            </c:numRef>
          </c:val>
          <c:smooth val="0"/>
          <c:extLst>
            <c:ext xmlns:c16="http://schemas.microsoft.com/office/drawing/2014/chart" uri="{C3380CC4-5D6E-409C-BE32-E72D297353CC}">
              <c16:uniqueId val="{00000001-D13F-426A-BF2D-DEE277220C3E}"/>
            </c:ext>
          </c:extLst>
        </c:ser>
        <c:dLbls>
          <c:showLegendKey val="0"/>
          <c:showVal val="0"/>
          <c:showCatName val="0"/>
          <c:showSerName val="0"/>
          <c:showPercent val="0"/>
          <c:showBubbleSize val="0"/>
        </c:dLbls>
        <c:smooth val="0"/>
        <c:axId val="625857648"/>
        <c:axId val="625858304"/>
      </c:lineChart>
      <c:catAx>
        <c:axId val="625857648"/>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rgbClr val="112433"/>
                </a:solidFill>
                <a:latin typeface="Open Sans" panose="020B0606030504020204"/>
                <a:ea typeface="+mn-ea"/>
                <a:cs typeface="+mn-cs"/>
              </a:defRPr>
            </a:pPr>
            <a:endParaRPr lang="en-US"/>
          </a:p>
        </c:txPr>
        <c:crossAx val="625858304"/>
        <c:crosses val="autoZero"/>
        <c:auto val="1"/>
        <c:lblAlgn val="ctr"/>
        <c:lblOffset val="100"/>
        <c:noMultiLvlLbl val="0"/>
      </c:catAx>
      <c:valAx>
        <c:axId val="625858304"/>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rgbClr val="112433"/>
                </a:solidFill>
                <a:latin typeface="Open Sans" panose="020B0606030504020204"/>
                <a:ea typeface="+mn-ea"/>
                <a:cs typeface="+mn-cs"/>
              </a:defRPr>
            </a:pPr>
            <a:endParaRPr lang="en-US"/>
          </a:p>
        </c:txPr>
        <c:crossAx val="625857648"/>
        <c:crosses val="autoZero"/>
        <c:crossBetween val="between"/>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latin typeface="Open Sans" panose="020B0606030504020204"/>
        </a:defRPr>
      </a:pPr>
      <a:endParaRPr lang="en-US"/>
    </a:p>
  </c:txPr>
  <c:externalData r:id="rId3">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pieChart>
        <c:varyColors val="1"/>
        <c:ser>
          <c:idx val="0"/>
          <c:order val="0"/>
          <c:tx>
            <c:strRef>
              <c:f>Sheet1!$B$1</c:f>
              <c:strCache>
                <c:ptCount val="1"/>
                <c:pt idx="0">
                  <c:v>Sales</c:v>
                </c:pt>
              </c:strCache>
            </c:strRef>
          </c:tx>
          <c:dPt>
            <c:idx val="0"/>
            <c:bubble3D val="0"/>
            <c:spPr>
              <a:solidFill>
                <a:srgbClr val="FDD100"/>
              </a:solidFill>
              <a:ln w="19050">
                <a:solidFill>
                  <a:schemeClr val="lt1"/>
                </a:solidFill>
              </a:ln>
              <a:effectLst/>
            </c:spPr>
            <c:extLst>
              <c:ext xmlns:c16="http://schemas.microsoft.com/office/drawing/2014/chart" uri="{C3380CC4-5D6E-409C-BE32-E72D297353CC}">
                <c16:uniqueId val="{00000002-9382-49AC-B04A-793615C765D3}"/>
              </c:ext>
            </c:extLst>
          </c:dPt>
          <c:dPt>
            <c:idx val="1"/>
            <c:bubble3D val="0"/>
            <c:spPr>
              <a:noFill/>
              <a:ln w="19050">
                <a:noFill/>
              </a:ln>
              <a:effectLst/>
            </c:spPr>
            <c:extLst>
              <c:ext xmlns:c16="http://schemas.microsoft.com/office/drawing/2014/chart" uri="{C3380CC4-5D6E-409C-BE32-E72D297353CC}">
                <c16:uniqueId val="{00000003-9382-49AC-B04A-793615C765D3}"/>
              </c:ext>
            </c:extLst>
          </c:dPt>
          <c:dPt>
            <c:idx val="2"/>
            <c:bubble3D val="0"/>
            <c:spPr>
              <a:noFill/>
              <a:ln w="19050">
                <a:noFill/>
              </a:ln>
              <a:effectLst/>
            </c:spPr>
            <c:extLst>
              <c:ext xmlns:c16="http://schemas.microsoft.com/office/drawing/2014/chart" uri="{C3380CC4-5D6E-409C-BE32-E72D297353CC}">
                <c16:uniqueId val="{00000004-9382-49AC-B04A-793615C765D3}"/>
              </c:ext>
            </c:extLst>
          </c:dPt>
          <c:dPt>
            <c:idx val="3"/>
            <c:bubble3D val="0"/>
            <c:spPr>
              <a:noFill/>
              <a:ln w="19050">
                <a:noFill/>
              </a:ln>
              <a:effectLst/>
            </c:spPr>
            <c:extLst>
              <c:ext xmlns:c16="http://schemas.microsoft.com/office/drawing/2014/chart" uri="{C3380CC4-5D6E-409C-BE32-E72D297353CC}">
                <c16:uniqueId val="{00000005-9382-49AC-B04A-793615C765D3}"/>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9382-49AC-B04A-793615C765D3}"/>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pieChart>
        <c:varyColors val="1"/>
        <c:ser>
          <c:idx val="0"/>
          <c:order val="0"/>
          <c:tx>
            <c:strRef>
              <c:f>Sheet1!$B$1</c:f>
              <c:strCache>
                <c:ptCount val="1"/>
                <c:pt idx="0">
                  <c:v>Sales</c:v>
                </c:pt>
              </c:strCache>
            </c:strRef>
          </c:tx>
          <c:dPt>
            <c:idx val="0"/>
            <c:bubble3D val="0"/>
            <c:spPr>
              <a:solidFill>
                <a:srgbClr val="112433"/>
              </a:solidFill>
              <a:ln w="19050">
                <a:solidFill>
                  <a:srgbClr val="112433"/>
                </a:solidFill>
              </a:ln>
              <a:effectLst/>
            </c:spPr>
            <c:extLst>
              <c:ext xmlns:c16="http://schemas.microsoft.com/office/drawing/2014/chart" uri="{C3380CC4-5D6E-409C-BE32-E72D297353CC}">
                <c16:uniqueId val="{00000001-F938-4D86-8A3C-B5013A342847}"/>
              </c:ext>
            </c:extLst>
          </c:dPt>
          <c:dPt>
            <c:idx val="1"/>
            <c:bubble3D val="0"/>
            <c:spPr>
              <a:solidFill>
                <a:srgbClr val="112433"/>
              </a:solidFill>
              <a:ln w="19050">
                <a:solidFill>
                  <a:srgbClr val="112433"/>
                </a:solidFill>
              </a:ln>
              <a:effectLst/>
            </c:spPr>
            <c:extLst>
              <c:ext xmlns:c16="http://schemas.microsoft.com/office/drawing/2014/chart" uri="{C3380CC4-5D6E-409C-BE32-E72D297353CC}">
                <c16:uniqueId val="{00000003-F938-4D86-8A3C-B5013A342847}"/>
              </c:ext>
            </c:extLst>
          </c:dPt>
          <c:dPt>
            <c:idx val="2"/>
            <c:bubble3D val="0"/>
            <c:spPr>
              <a:noFill/>
              <a:ln w="19050">
                <a:noFill/>
              </a:ln>
              <a:effectLst/>
            </c:spPr>
            <c:extLst>
              <c:ext xmlns:c16="http://schemas.microsoft.com/office/drawing/2014/chart" uri="{C3380CC4-5D6E-409C-BE32-E72D297353CC}">
                <c16:uniqueId val="{00000005-F938-4D86-8A3C-B5013A342847}"/>
              </c:ext>
            </c:extLst>
          </c:dPt>
          <c:dPt>
            <c:idx val="3"/>
            <c:bubble3D val="0"/>
            <c:spPr>
              <a:noFill/>
              <a:ln w="19050">
                <a:noFill/>
              </a:ln>
              <a:effectLst/>
            </c:spPr>
            <c:extLst>
              <c:ext xmlns:c16="http://schemas.microsoft.com/office/drawing/2014/chart" uri="{C3380CC4-5D6E-409C-BE32-E72D297353CC}">
                <c16:uniqueId val="{00000007-F938-4D86-8A3C-B5013A342847}"/>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9382-49AC-B04A-793615C765D3}"/>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pieChart>
        <c:varyColors val="1"/>
        <c:ser>
          <c:idx val="0"/>
          <c:order val="0"/>
          <c:tx>
            <c:strRef>
              <c:f>Sheet1!$B$1</c:f>
              <c:strCache>
                <c:ptCount val="1"/>
                <c:pt idx="0">
                  <c:v>Sales</c:v>
                </c:pt>
              </c:strCache>
            </c:strRef>
          </c:tx>
          <c:dPt>
            <c:idx val="0"/>
            <c:bubble3D val="0"/>
            <c:spPr>
              <a:solidFill>
                <a:srgbClr val="112433"/>
              </a:solidFill>
              <a:ln w="19050">
                <a:solidFill>
                  <a:srgbClr val="112433"/>
                </a:solidFill>
              </a:ln>
              <a:effectLst/>
            </c:spPr>
            <c:extLst>
              <c:ext xmlns:c16="http://schemas.microsoft.com/office/drawing/2014/chart" uri="{C3380CC4-5D6E-409C-BE32-E72D297353CC}">
                <c16:uniqueId val="{00000001-F938-4D86-8A3C-B5013A342847}"/>
              </c:ext>
            </c:extLst>
          </c:dPt>
          <c:dPt>
            <c:idx val="1"/>
            <c:bubble3D val="0"/>
            <c:spPr>
              <a:noFill/>
              <a:ln w="19050">
                <a:noFill/>
              </a:ln>
              <a:effectLst/>
            </c:spPr>
            <c:extLst>
              <c:ext xmlns:c16="http://schemas.microsoft.com/office/drawing/2014/chart" uri="{C3380CC4-5D6E-409C-BE32-E72D297353CC}">
                <c16:uniqueId val="{00000003-F938-4D86-8A3C-B5013A342847}"/>
              </c:ext>
            </c:extLst>
          </c:dPt>
          <c:dPt>
            <c:idx val="2"/>
            <c:bubble3D val="0"/>
            <c:spPr>
              <a:solidFill>
                <a:srgbClr val="112433"/>
              </a:solidFill>
              <a:ln w="19050">
                <a:solidFill>
                  <a:srgbClr val="112433"/>
                </a:solidFill>
              </a:ln>
              <a:effectLst/>
            </c:spPr>
            <c:extLst>
              <c:ext xmlns:c16="http://schemas.microsoft.com/office/drawing/2014/chart" uri="{C3380CC4-5D6E-409C-BE32-E72D297353CC}">
                <c16:uniqueId val="{00000005-F938-4D86-8A3C-B5013A342847}"/>
              </c:ext>
            </c:extLst>
          </c:dPt>
          <c:dPt>
            <c:idx val="3"/>
            <c:bubble3D val="0"/>
            <c:spPr>
              <a:solidFill>
                <a:srgbClr val="112433"/>
              </a:solidFill>
              <a:ln w="19050">
                <a:solidFill>
                  <a:srgbClr val="112433"/>
                </a:solidFill>
              </a:ln>
              <a:effectLst/>
            </c:spPr>
            <c:extLst>
              <c:ext xmlns:c16="http://schemas.microsoft.com/office/drawing/2014/chart" uri="{C3380CC4-5D6E-409C-BE32-E72D297353CC}">
                <c16:uniqueId val="{00000007-F938-4D86-8A3C-B5013A342847}"/>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9382-49AC-B04A-793615C765D3}"/>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pieChart>
        <c:varyColors val="1"/>
        <c:ser>
          <c:idx val="0"/>
          <c:order val="0"/>
          <c:tx>
            <c:strRef>
              <c:f>Sheet1!$B$1</c:f>
              <c:strCache>
                <c:ptCount val="1"/>
                <c:pt idx="0">
                  <c:v>Sales</c:v>
                </c:pt>
              </c:strCache>
            </c:strRef>
          </c:tx>
          <c:dPt>
            <c:idx val="0"/>
            <c:bubble3D val="0"/>
            <c:spPr>
              <a:solidFill>
                <a:srgbClr val="FDD100"/>
              </a:solidFill>
              <a:ln w="19050">
                <a:solidFill>
                  <a:srgbClr val="FDD100"/>
                </a:solidFill>
              </a:ln>
              <a:effectLst/>
            </c:spPr>
            <c:extLst>
              <c:ext xmlns:c16="http://schemas.microsoft.com/office/drawing/2014/chart" uri="{C3380CC4-5D6E-409C-BE32-E72D297353CC}">
                <c16:uniqueId val="{00000001-F938-4D86-8A3C-B5013A342847}"/>
              </c:ext>
            </c:extLst>
          </c:dPt>
          <c:dPt>
            <c:idx val="1"/>
            <c:bubble3D val="0"/>
            <c:spPr>
              <a:noFill/>
              <a:ln w="19050">
                <a:solidFill>
                  <a:schemeClr val="lt1"/>
                </a:solidFill>
              </a:ln>
              <a:effectLst/>
            </c:spPr>
            <c:extLst>
              <c:ext xmlns:c16="http://schemas.microsoft.com/office/drawing/2014/chart" uri="{C3380CC4-5D6E-409C-BE32-E72D297353CC}">
                <c16:uniqueId val="{00000003-F938-4D86-8A3C-B5013A342847}"/>
              </c:ext>
            </c:extLst>
          </c:dPt>
          <c:dPt>
            <c:idx val="2"/>
            <c:bubble3D val="0"/>
            <c:spPr>
              <a:noFill/>
              <a:ln w="19050">
                <a:solidFill>
                  <a:schemeClr val="lt1"/>
                </a:solidFill>
              </a:ln>
              <a:effectLst/>
            </c:spPr>
            <c:extLst>
              <c:ext xmlns:c16="http://schemas.microsoft.com/office/drawing/2014/chart" uri="{C3380CC4-5D6E-409C-BE32-E72D297353CC}">
                <c16:uniqueId val="{00000005-F938-4D86-8A3C-B5013A342847}"/>
              </c:ext>
            </c:extLst>
          </c:dPt>
          <c:dPt>
            <c:idx val="3"/>
            <c:bubble3D val="0"/>
            <c:spPr>
              <a:solidFill>
                <a:srgbClr val="FDD100"/>
              </a:solidFill>
              <a:ln w="19050">
                <a:solidFill>
                  <a:srgbClr val="FDD100"/>
                </a:solidFill>
              </a:ln>
              <a:effectLst/>
            </c:spPr>
            <c:extLst>
              <c:ext xmlns:c16="http://schemas.microsoft.com/office/drawing/2014/chart" uri="{C3380CC4-5D6E-409C-BE32-E72D297353CC}">
                <c16:uniqueId val="{00000007-F938-4D86-8A3C-B5013A342847}"/>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9382-49AC-B04A-793615C765D3}"/>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hart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solidFill>
              <a:srgbClr val="FDD100"/>
            </a:solidFill>
          </c:spPr>
          <c:dPt>
            <c:idx val="0"/>
            <c:bubble3D val="0"/>
            <c:spPr>
              <a:solidFill>
                <a:srgbClr val="FDD100"/>
              </a:solidFill>
              <a:ln w="19050">
                <a:solidFill>
                  <a:schemeClr val="lt1"/>
                </a:solidFill>
              </a:ln>
              <a:effectLst/>
            </c:spPr>
            <c:extLst>
              <c:ext xmlns:c16="http://schemas.microsoft.com/office/drawing/2014/chart" uri="{C3380CC4-5D6E-409C-BE32-E72D297353CC}">
                <c16:uniqueId val="{00000001-29A8-465C-987D-AF754765119D}"/>
              </c:ext>
            </c:extLst>
          </c:dPt>
          <c:dPt>
            <c:idx val="1"/>
            <c:bubble3D val="0"/>
            <c:spPr>
              <a:solidFill>
                <a:srgbClr val="FDD100"/>
              </a:solidFill>
              <a:ln w="19050">
                <a:solidFill>
                  <a:schemeClr val="lt1"/>
                </a:solidFill>
              </a:ln>
              <a:effectLst/>
            </c:spPr>
            <c:extLst>
              <c:ext xmlns:c16="http://schemas.microsoft.com/office/drawing/2014/chart" uri="{C3380CC4-5D6E-409C-BE32-E72D297353CC}">
                <c16:uniqueId val="{00000003-29A8-465C-987D-AF754765119D}"/>
              </c:ext>
            </c:extLst>
          </c:dPt>
          <c:dPt>
            <c:idx val="2"/>
            <c:bubble3D val="0"/>
            <c:spPr>
              <a:solidFill>
                <a:srgbClr val="FDD100"/>
              </a:solidFill>
              <a:ln w="19050">
                <a:solidFill>
                  <a:schemeClr val="lt1"/>
                </a:solidFill>
              </a:ln>
              <a:effectLst/>
            </c:spPr>
            <c:extLst>
              <c:ext xmlns:c16="http://schemas.microsoft.com/office/drawing/2014/chart" uri="{C3380CC4-5D6E-409C-BE32-E72D297353CC}">
                <c16:uniqueId val="{00000005-29A8-465C-987D-AF754765119D}"/>
              </c:ext>
            </c:extLst>
          </c:dPt>
          <c:dPt>
            <c:idx val="3"/>
            <c:bubble3D val="0"/>
            <c:spPr>
              <a:solidFill>
                <a:srgbClr val="FDD100"/>
              </a:solidFill>
              <a:ln w="19050">
                <a:solidFill>
                  <a:schemeClr val="lt1"/>
                </a:solidFill>
              </a:ln>
              <a:effectLst/>
            </c:spPr>
            <c:extLst>
              <c:ext xmlns:c16="http://schemas.microsoft.com/office/drawing/2014/chart" uri="{C3380CC4-5D6E-409C-BE32-E72D297353CC}">
                <c16:uniqueId val="{00000007-29A8-465C-987D-AF754765119D}"/>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3D86-431A-9B26-2931D38721F7}"/>
            </c:ext>
          </c:extLst>
        </c:ser>
        <c:dLbls>
          <c:showLegendKey val="0"/>
          <c:showVal val="0"/>
          <c:showCatName val="0"/>
          <c:showSerName val="0"/>
          <c:showPercent val="0"/>
          <c:showBubbleSize val="0"/>
          <c:showLeaderLines val="1"/>
        </c:dLbls>
        <c:firstSliceAng val="0"/>
        <c:holeSize val="75"/>
      </c:doughnutChart>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3.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4.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5.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6.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7.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97">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27">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solidFill>
        <a:schemeClr val="phClr"/>
      </a:solidFill>
    </cs:spPr>
  </cs:dataPoint>
  <cs:dataPoint3D>
    <cs:lnRef idx="0"/>
    <cs:fillRef idx="1">
      <cs:styleClr val="auto"/>
    </cs:fillRef>
    <cs:effectRef idx="0"/>
    <cs:fontRef idx="minor">
      <a:schemeClr val="tx1"/>
    </cs:fontRef>
    <cs:spPr>
      <a:solidFill>
        <a:schemeClr val="phClr"/>
      </a:solidFill>
    </cs:spPr>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solidFill>
        <a:schemeClr val="phClr"/>
      </a:solidFill>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3.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4.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5.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6.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7.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8" name="Picture Placeholder 7">
            <a:extLst>
              <a:ext uri="{FF2B5EF4-FFF2-40B4-BE49-F238E27FC236}">
                <a16:creationId xmlns:a16="http://schemas.microsoft.com/office/drawing/2014/main" id="{B3AEEDDB-00D3-44AF-8F92-095C6085F8BC}"/>
              </a:ext>
            </a:extLst>
          </p:cNvPr>
          <p:cNvSpPr>
            <a:spLocks noGrp="1"/>
          </p:cNvSpPr>
          <p:nvPr>
            <p:ph type="pic" sz="quarter" idx="10"/>
          </p:nvPr>
        </p:nvSpPr>
        <p:spPr>
          <a:xfrm>
            <a:off x="0" y="0"/>
            <a:ext cx="12192000" cy="6858000"/>
          </a:xfrm>
          <a:pattFill prst="pct5">
            <a:fgClr>
              <a:schemeClr val="accent1"/>
            </a:fgClr>
            <a:bgClr>
              <a:schemeClr val="bg1"/>
            </a:bgClr>
          </a:pattFill>
        </p:spPr>
        <p:txBody>
          <a:bodyPr/>
          <a:lstStyle/>
          <a:p>
            <a:endParaRPr lang="en-ID"/>
          </a:p>
        </p:txBody>
      </p:sp>
    </p:spTree>
    <p:extLst>
      <p:ext uri="{BB962C8B-B14F-4D97-AF65-F5344CB8AC3E}">
        <p14:creationId xmlns:p14="http://schemas.microsoft.com/office/powerpoint/2010/main" val="2087337700"/>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
        <p:nvSpPr>
          <p:cNvPr id="6" name="자유형: 도형 9">
            <a:extLst>
              <a:ext uri="{FF2B5EF4-FFF2-40B4-BE49-F238E27FC236}">
                <a16:creationId xmlns:a16="http://schemas.microsoft.com/office/drawing/2014/main" id="{E1C49360-9E70-4435-B17E-622C80B43347}"/>
              </a:ext>
            </a:extLst>
          </p:cNvPr>
          <p:cNvSpPr>
            <a:spLocks noGrp="1"/>
          </p:cNvSpPr>
          <p:nvPr>
            <p:ph type="pic" idx="14" hasCustomPrompt="1"/>
          </p:nvPr>
        </p:nvSpPr>
        <p:spPr>
          <a:xfrm>
            <a:off x="629194" y="508269"/>
            <a:ext cx="10933611" cy="3684908"/>
          </a:xfrm>
          <a:custGeom>
            <a:avLst/>
            <a:gdLst>
              <a:gd name="connsiteX0" fmla="*/ 1113581 w 11907711"/>
              <a:gd name="connsiteY0" fmla="*/ 3815773 h 6571007"/>
              <a:gd name="connsiteX1" fmla="*/ 1103083 w 11907711"/>
              <a:gd name="connsiteY1" fmla="*/ 3822743 h 6571007"/>
              <a:gd name="connsiteX2" fmla="*/ 1096155 w 11907711"/>
              <a:gd name="connsiteY2" fmla="*/ 3831591 h 6571007"/>
              <a:gd name="connsiteX3" fmla="*/ 1096740 w 11907711"/>
              <a:gd name="connsiteY3" fmla="*/ 3832434 h 6571007"/>
              <a:gd name="connsiteX4" fmla="*/ 1109242 w 11907711"/>
              <a:gd name="connsiteY4" fmla="*/ 3847290 h 6571007"/>
              <a:gd name="connsiteX5" fmla="*/ 1127126 w 11907711"/>
              <a:gd name="connsiteY5" fmla="*/ 3847909 h 6571007"/>
              <a:gd name="connsiteX6" fmla="*/ 1133157 w 11907711"/>
              <a:gd name="connsiteY6" fmla="*/ 3846001 h 6571007"/>
              <a:gd name="connsiteX7" fmla="*/ 1125818 w 11907711"/>
              <a:gd name="connsiteY7" fmla="*/ 3833124 h 6571007"/>
              <a:gd name="connsiteX8" fmla="*/ 1122723 w 11907711"/>
              <a:gd name="connsiteY8" fmla="*/ 3824838 h 6571007"/>
              <a:gd name="connsiteX9" fmla="*/ 1113581 w 11907711"/>
              <a:gd name="connsiteY9" fmla="*/ 3815773 h 6571007"/>
              <a:gd name="connsiteX10" fmla="*/ 11009991 w 11907711"/>
              <a:gd name="connsiteY10" fmla="*/ 2874730 h 6571007"/>
              <a:gd name="connsiteX11" fmla="*/ 11004266 w 11907711"/>
              <a:gd name="connsiteY11" fmla="*/ 2896461 h 6571007"/>
              <a:gd name="connsiteX12" fmla="*/ 11004798 w 11907711"/>
              <a:gd name="connsiteY12" fmla="*/ 2896400 h 6571007"/>
              <a:gd name="connsiteX13" fmla="*/ 11008167 w 11907711"/>
              <a:gd name="connsiteY13" fmla="*/ 2890176 h 6571007"/>
              <a:gd name="connsiteX14" fmla="*/ 11010017 w 11907711"/>
              <a:gd name="connsiteY14" fmla="*/ 2875923 h 6571007"/>
              <a:gd name="connsiteX15" fmla="*/ 1050199 w 11907711"/>
              <a:gd name="connsiteY15" fmla="*/ 377 h 6571007"/>
              <a:gd name="connsiteX16" fmla="*/ 1084195 w 11907711"/>
              <a:gd name="connsiteY16" fmla="*/ 2815 h 6571007"/>
              <a:gd name="connsiteX17" fmla="*/ 1113958 w 11907711"/>
              <a:gd name="connsiteY17" fmla="*/ 23240 h 6571007"/>
              <a:gd name="connsiteX18" fmla="*/ 1113651 w 11907711"/>
              <a:gd name="connsiteY18" fmla="*/ 47290 h 6571007"/>
              <a:gd name="connsiteX19" fmla="*/ 1127481 w 11907711"/>
              <a:gd name="connsiteY19" fmla="*/ 61497 h 6571007"/>
              <a:gd name="connsiteX20" fmla="*/ 1179794 w 11907711"/>
              <a:gd name="connsiteY20" fmla="*/ 40114 h 6571007"/>
              <a:gd name="connsiteX21" fmla="*/ 1191879 w 11907711"/>
              <a:gd name="connsiteY21" fmla="*/ 34256 h 6571007"/>
              <a:gd name="connsiteX22" fmla="*/ 1197731 w 11907711"/>
              <a:gd name="connsiteY22" fmla="*/ 46357 h 6571007"/>
              <a:gd name="connsiteX23" fmla="*/ 1197603 w 11907711"/>
              <a:gd name="connsiteY23" fmla="*/ 56378 h 6571007"/>
              <a:gd name="connsiteX24" fmla="*/ 1215434 w 11907711"/>
              <a:gd name="connsiteY24" fmla="*/ 70636 h 6571007"/>
              <a:gd name="connsiteX25" fmla="*/ 1239322 w 11907711"/>
              <a:gd name="connsiteY25" fmla="*/ 80964 h 6571007"/>
              <a:gd name="connsiteX26" fmla="*/ 1237039 w 11907711"/>
              <a:gd name="connsiteY26" fmla="*/ 102985 h 6571007"/>
              <a:gd name="connsiteX27" fmla="*/ 1213050 w 11907711"/>
              <a:gd name="connsiteY27" fmla="*/ 100673 h 6571007"/>
              <a:gd name="connsiteX28" fmla="*/ 1197014 w 11907711"/>
              <a:gd name="connsiteY28" fmla="*/ 102474 h 6571007"/>
              <a:gd name="connsiteX29" fmla="*/ 1198786 w 11907711"/>
              <a:gd name="connsiteY29" fmla="*/ 120537 h 6571007"/>
              <a:gd name="connsiteX30" fmla="*/ 1248996 w 11907711"/>
              <a:gd name="connsiteY30" fmla="*/ 107145 h 6571007"/>
              <a:gd name="connsiteX31" fmla="*/ 1293254 w 11907711"/>
              <a:gd name="connsiteY31" fmla="*/ 89669 h 6571007"/>
              <a:gd name="connsiteX32" fmla="*/ 1402890 w 11907711"/>
              <a:gd name="connsiteY32" fmla="*/ 125143 h 6571007"/>
              <a:gd name="connsiteX33" fmla="*/ 1408637 w 11907711"/>
              <a:gd name="connsiteY33" fmla="*/ 145262 h 6571007"/>
              <a:gd name="connsiteX34" fmla="*/ 1398223 w 11907711"/>
              <a:gd name="connsiteY34" fmla="*/ 177201 h 6571007"/>
              <a:gd name="connsiteX35" fmla="*/ 1413977 w 11907711"/>
              <a:gd name="connsiteY35" fmla="*/ 197446 h 6571007"/>
              <a:gd name="connsiteX36" fmla="*/ 1426087 w 11907711"/>
              <a:gd name="connsiteY36" fmla="*/ 189582 h 6571007"/>
              <a:gd name="connsiteX37" fmla="*/ 1458643 w 11907711"/>
              <a:gd name="connsiteY37" fmla="*/ 147903 h 6571007"/>
              <a:gd name="connsiteX38" fmla="*/ 1460542 w 11907711"/>
              <a:gd name="connsiteY38" fmla="*/ 155946 h 6571007"/>
              <a:gd name="connsiteX39" fmla="*/ 1484404 w 11907711"/>
              <a:gd name="connsiteY39" fmla="*/ 168276 h 6571007"/>
              <a:gd name="connsiteX40" fmla="*/ 1496360 w 11907711"/>
              <a:gd name="connsiteY40" fmla="*/ 172437 h 6571007"/>
              <a:gd name="connsiteX41" fmla="*/ 1528150 w 11907711"/>
              <a:gd name="connsiteY41" fmla="*/ 190884 h 6571007"/>
              <a:gd name="connsiteX42" fmla="*/ 1594294 w 11907711"/>
              <a:gd name="connsiteY42" fmla="*/ 183709 h 6571007"/>
              <a:gd name="connsiteX43" fmla="*/ 1604479 w 11907711"/>
              <a:gd name="connsiteY43" fmla="*/ 169808 h 6571007"/>
              <a:gd name="connsiteX44" fmla="*/ 1614843 w 11907711"/>
              <a:gd name="connsiteY44" fmla="*/ 141877 h 6571007"/>
              <a:gd name="connsiteX45" fmla="*/ 1563042 w 11907711"/>
              <a:gd name="connsiteY45" fmla="*/ 123176 h 6571007"/>
              <a:gd name="connsiteX46" fmla="*/ 1519370 w 11907711"/>
              <a:gd name="connsiteY46" fmla="*/ 94557 h 6571007"/>
              <a:gd name="connsiteX47" fmla="*/ 1583258 w 11907711"/>
              <a:gd name="connsiteY47" fmla="*/ 107398 h 6571007"/>
              <a:gd name="connsiteX48" fmla="*/ 1633392 w 11907711"/>
              <a:gd name="connsiteY48" fmla="*/ 100019 h 6571007"/>
              <a:gd name="connsiteX49" fmla="*/ 1659382 w 11907711"/>
              <a:gd name="connsiteY49" fmla="*/ 102355 h 6571007"/>
              <a:gd name="connsiteX50" fmla="*/ 1661307 w 11907711"/>
              <a:gd name="connsiteY50" fmla="*/ 108393 h 6571007"/>
              <a:gd name="connsiteX51" fmla="*/ 1755238 w 11907711"/>
              <a:gd name="connsiteY51" fmla="*/ 119613 h 6571007"/>
              <a:gd name="connsiteX52" fmla="*/ 1811709 w 11907711"/>
              <a:gd name="connsiteY52" fmla="*/ 86256 h 6571007"/>
              <a:gd name="connsiteX53" fmla="*/ 1877571 w 11907711"/>
              <a:gd name="connsiteY53" fmla="*/ 101128 h 6571007"/>
              <a:gd name="connsiteX54" fmla="*/ 1959266 w 11907711"/>
              <a:gd name="connsiteY54" fmla="*/ 130232 h 6571007"/>
              <a:gd name="connsiteX55" fmla="*/ 2021074 w 11907711"/>
              <a:gd name="connsiteY55" fmla="*/ 149060 h 6571007"/>
              <a:gd name="connsiteX56" fmla="*/ 2068977 w 11907711"/>
              <a:gd name="connsiteY56" fmla="*/ 159694 h 6571007"/>
              <a:gd name="connsiteX57" fmla="*/ 2108798 w 11907711"/>
              <a:gd name="connsiteY57" fmla="*/ 176238 h 6571007"/>
              <a:gd name="connsiteX58" fmla="*/ 2135666 w 11907711"/>
              <a:gd name="connsiteY58" fmla="*/ 266782 h 6571007"/>
              <a:gd name="connsiteX59" fmla="*/ 2147418 w 11907711"/>
              <a:gd name="connsiteY59" fmla="*/ 286976 h 6571007"/>
              <a:gd name="connsiteX60" fmla="*/ 2169560 w 11907711"/>
              <a:gd name="connsiteY60" fmla="*/ 277236 h 6571007"/>
              <a:gd name="connsiteX61" fmla="*/ 2181770 w 11907711"/>
              <a:gd name="connsiteY61" fmla="*/ 261357 h 6571007"/>
              <a:gd name="connsiteX62" fmla="*/ 2242115 w 11907711"/>
              <a:gd name="connsiteY62" fmla="*/ 238071 h 6571007"/>
              <a:gd name="connsiteX63" fmla="*/ 2267800 w 11907711"/>
              <a:gd name="connsiteY63" fmla="*/ 264458 h 6571007"/>
              <a:gd name="connsiteX64" fmla="*/ 2312108 w 11907711"/>
              <a:gd name="connsiteY64" fmla="*/ 242973 h 6571007"/>
              <a:gd name="connsiteX65" fmla="*/ 2378125 w 11907711"/>
              <a:gd name="connsiteY65" fmla="*/ 245819 h 6571007"/>
              <a:gd name="connsiteX66" fmla="*/ 2501641 w 11907711"/>
              <a:gd name="connsiteY66" fmla="*/ 291493 h 6571007"/>
              <a:gd name="connsiteX67" fmla="*/ 2521550 w 11907711"/>
              <a:gd name="connsiteY67" fmla="*/ 299764 h 6571007"/>
              <a:gd name="connsiteX68" fmla="*/ 2569658 w 11907711"/>
              <a:gd name="connsiteY68" fmla="*/ 294364 h 6571007"/>
              <a:gd name="connsiteX69" fmla="*/ 2583770 w 11907711"/>
              <a:gd name="connsiteY69" fmla="*/ 286526 h 6571007"/>
              <a:gd name="connsiteX70" fmla="*/ 2603833 w 11907711"/>
              <a:gd name="connsiteY70" fmla="*/ 282774 h 6571007"/>
              <a:gd name="connsiteX71" fmla="*/ 2629619 w 11907711"/>
              <a:gd name="connsiteY71" fmla="*/ 301142 h 6571007"/>
              <a:gd name="connsiteX72" fmla="*/ 2651301 w 11907711"/>
              <a:gd name="connsiteY72" fmla="*/ 327478 h 6571007"/>
              <a:gd name="connsiteX73" fmla="*/ 2677163 w 11907711"/>
              <a:gd name="connsiteY73" fmla="*/ 339834 h 6571007"/>
              <a:gd name="connsiteX74" fmla="*/ 2715010 w 11907711"/>
              <a:gd name="connsiteY74" fmla="*/ 354348 h 6571007"/>
              <a:gd name="connsiteX75" fmla="*/ 2733020 w 11907711"/>
              <a:gd name="connsiteY75" fmla="*/ 354577 h 6571007"/>
              <a:gd name="connsiteX76" fmla="*/ 2816998 w 11907711"/>
              <a:gd name="connsiteY76" fmla="*/ 361662 h 6571007"/>
              <a:gd name="connsiteX77" fmla="*/ 2849144 w 11907711"/>
              <a:gd name="connsiteY77" fmla="*/ 352049 h 6571007"/>
              <a:gd name="connsiteX78" fmla="*/ 2827437 w 11907711"/>
              <a:gd name="connsiteY78" fmla="*/ 327719 h 6571007"/>
              <a:gd name="connsiteX79" fmla="*/ 2821486 w 11907711"/>
              <a:gd name="connsiteY79" fmla="*/ 323634 h 6571007"/>
              <a:gd name="connsiteX80" fmla="*/ 2812424 w 11907711"/>
              <a:gd name="connsiteY80" fmla="*/ 249352 h 6571007"/>
              <a:gd name="connsiteX81" fmla="*/ 2841958 w 11907711"/>
              <a:gd name="connsiteY81" fmla="*/ 287813 h 6571007"/>
              <a:gd name="connsiteX82" fmla="*/ 2890115 w 11907711"/>
              <a:gd name="connsiteY82" fmla="*/ 278405 h 6571007"/>
              <a:gd name="connsiteX83" fmla="*/ 2900019 w 11907711"/>
              <a:gd name="connsiteY83" fmla="*/ 286550 h 6571007"/>
              <a:gd name="connsiteX84" fmla="*/ 2895863 w 11907711"/>
              <a:gd name="connsiteY84" fmla="*/ 298523 h 6571007"/>
              <a:gd name="connsiteX85" fmla="*/ 2895633 w 11907711"/>
              <a:gd name="connsiteY85" fmla="*/ 316561 h 6571007"/>
              <a:gd name="connsiteX86" fmla="*/ 2907666 w 11907711"/>
              <a:gd name="connsiteY86" fmla="*/ 314710 h 6571007"/>
              <a:gd name="connsiteX87" fmla="*/ 2923524 w 11907711"/>
              <a:gd name="connsiteY87" fmla="*/ 326938 h 6571007"/>
              <a:gd name="connsiteX88" fmla="*/ 2925371 w 11907711"/>
              <a:gd name="connsiteY88" fmla="*/ 338989 h 6571007"/>
              <a:gd name="connsiteX89" fmla="*/ 3029743 w 11907711"/>
              <a:gd name="connsiteY89" fmla="*/ 316267 h 6571007"/>
              <a:gd name="connsiteX90" fmla="*/ 3033720 w 11907711"/>
              <a:gd name="connsiteY90" fmla="*/ 318322 h 6571007"/>
              <a:gd name="connsiteX91" fmla="*/ 3165471 w 11907711"/>
              <a:gd name="connsiteY91" fmla="*/ 346059 h 6571007"/>
              <a:gd name="connsiteX92" fmla="*/ 3197288 w 11907711"/>
              <a:gd name="connsiteY92" fmla="*/ 362501 h 6571007"/>
              <a:gd name="connsiteX93" fmla="*/ 3233004 w 11907711"/>
              <a:gd name="connsiteY93" fmla="*/ 387009 h 6571007"/>
              <a:gd name="connsiteX94" fmla="*/ 3308924 w 11907711"/>
              <a:gd name="connsiteY94" fmla="*/ 398000 h 6571007"/>
              <a:gd name="connsiteX95" fmla="*/ 3327293 w 11907711"/>
              <a:gd name="connsiteY95" fmla="*/ 370171 h 6571007"/>
              <a:gd name="connsiteX96" fmla="*/ 3325496 w 11907711"/>
              <a:gd name="connsiteY96" fmla="*/ 354112 h 6571007"/>
              <a:gd name="connsiteX97" fmla="*/ 3333910 w 11907711"/>
              <a:gd name="connsiteY97" fmla="*/ 322148 h 6571007"/>
              <a:gd name="connsiteX98" fmla="*/ 3340118 w 11907711"/>
              <a:gd name="connsiteY98" fmla="*/ 306191 h 6571007"/>
              <a:gd name="connsiteX99" fmla="*/ 3353974 w 11907711"/>
              <a:gd name="connsiteY99" fmla="*/ 318395 h 6571007"/>
              <a:gd name="connsiteX100" fmla="*/ 3371422 w 11907711"/>
              <a:gd name="connsiteY100" fmla="*/ 362717 h 6571007"/>
              <a:gd name="connsiteX101" fmla="*/ 3446885 w 11907711"/>
              <a:gd name="connsiteY101" fmla="*/ 409781 h 6571007"/>
              <a:gd name="connsiteX102" fmla="*/ 3500943 w 11907711"/>
              <a:gd name="connsiteY102" fmla="*/ 408466 h 6571007"/>
              <a:gd name="connsiteX103" fmla="*/ 3540611 w 11907711"/>
              <a:gd name="connsiteY103" fmla="*/ 437035 h 6571007"/>
              <a:gd name="connsiteX104" fmla="*/ 3546461 w 11907711"/>
              <a:gd name="connsiteY104" fmla="*/ 449136 h 6571007"/>
              <a:gd name="connsiteX105" fmla="*/ 3573064 w 11907711"/>
              <a:gd name="connsiteY105" fmla="*/ 403373 h 6571007"/>
              <a:gd name="connsiteX106" fmla="*/ 3595079 w 11907711"/>
              <a:gd name="connsiteY106" fmla="*/ 403653 h 6571007"/>
              <a:gd name="connsiteX107" fmla="*/ 3628998 w 11907711"/>
              <a:gd name="connsiteY107" fmla="*/ 412105 h 6571007"/>
              <a:gd name="connsiteX108" fmla="*/ 3677130 w 11907711"/>
              <a:gd name="connsiteY108" fmla="*/ 404699 h 6571007"/>
              <a:gd name="connsiteX109" fmla="*/ 3750819 w 11907711"/>
              <a:gd name="connsiteY109" fmla="*/ 433701 h 6571007"/>
              <a:gd name="connsiteX110" fmla="*/ 3802956 w 11907711"/>
              <a:gd name="connsiteY110" fmla="*/ 426348 h 6571007"/>
              <a:gd name="connsiteX111" fmla="*/ 3858914 w 11907711"/>
              <a:gd name="connsiteY111" fmla="*/ 433075 h 6571007"/>
              <a:gd name="connsiteX112" fmla="*/ 3890908 w 11907711"/>
              <a:gd name="connsiteY112" fmla="*/ 435488 h 6571007"/>
              <a:gd name="connsiteX113" fmla="*/ 3894936 w 11907711"/>
              <a:gd name="connsiteY113" fmla="*/ 433535 h 6571007"/>
              <a:gd name="connsiteX114" fmla="*/ 3916899 w 11907711"/>
              <a:gd name="connsiteY114" fmla="*/ 437823 h 6571007"/>
              <a:gd name="connsiteX115" fmla="*/ 3922672 w 11907711"/>
              <a:gd name="connsiteY115" fmla="*/ 455937 h 6571007"/>
              <a:gd name="connsiteX116" fmla="*/ 3964392 w 11907711"/>
              <a:gd name="connsiteY116" fmla="*/ 480523 h 6571007"/>
              <a:gd name="connsiteX117" fmla="*/ 4064839 w 11907711"/>
              <a:gd name="connsiteY117" fmla="*/ 451737 h 6571007"/>
              <a:gd name="connsiteX118" fmla="*/ 4088753 w 11907711"/>
              <a:gd name="connsiteY118" fmla="*/ 460059 h 6571007"/>
              <a:gd name="connsiteX119" fmla="*/ 4108663 w 11907711"/>
              <a:gd name="connsiteY119" fmla="*/ 468331 h 6571007"/>
              <a:gd name="connsiteX120" fmla="*/ 4158770 w 11907711"/>
              <a:gd name="connsiteY120" fmla="*/ 462956 h 6571007"/>
              <a:gd name="connsiteX121" fmla="*/ 4201205 w 11907711"/>
              <a:gd name="connsiteY121" fmla="*/ 431426 h 6571007"/>
              <a:gd name="connsiteX122" fmla="*/ 4221395 w 11907711"/>
              <a:gd name="connsiteY122" fmla="*/ 417652 h 6571007"/>
              <a:gd name="connsiteX123" fmla="*/ 4263422 w 11907711"/>
              <a:gd name="connsiteY123" fmla="*/ 418187 h 6571007"/>
              <a:gd name="connsiteX124" fmla="*/ 4275992 w 11907711"/>
              <a:gd name="connsiteY124" fmla="*/ 374249 h 6571007"/>
              <a:gd name="connsiteX125" fmla="*/ 4287490 w 11907711"/>
              <a:gd name="connsiteY125" fmla="*/ 414485 h 6571007"/>
              <a:gd name="connsiteX126" fmla="*/ 4236871 w 11907711"/>
              <a:gd name="connsiteY126" fmla="*/ 459944 h 6571007"/>
              <a:gd name="connsiteX127" fmla="*/ 4311044 w 11907711"/>
              <a:gd name="connsiteY127" fmla="*/ 450867 h 6571007"/>
              <a:gd name="connsiteX128" fmla="*/ 4325308 w 11907711"/>
              <a:gd name="connsiteY128" fmla="*/ 431004 h 6571007"/>
              <a:gd name="connsiteX129" fmla="*/ 4365768 w 11907711"/>
              <a:gd name="connsiteY129" fmla="*/ 397443 h 6571007"/>
              <a:gd name="connsiteX130" fmla="*/ 4375980 w 11907711"/>
              <a:gd name="connsiteY130" fmla="*/ 381537 h 6571007"/>
              <a:gd name="connsiteX131" fmla="*/ 4390498 w 11907711"/>
              <a:gd name="connsiteY131" fmla="*/ 341632 h 6571007"/>
              <a:gd name="connsiteX132" fmla="*/ 4396298 w 11907711"/>
              <a:gd name="connsiteY132" fmla="*/ 357742 h 6571007"/>
              <a:gd name="connsiteX133" fmla="*/ 4440174 w 11907711"/>
              <a:gd name="connsiteY133" fmla="*/ 370327 h 6571007"/>
              <a:gd name="connsiteX134" fmla="*/ 4498336 w 11907711"/>
              <a:gd name="connsiteY134" fmla="*/ 361048 h 6571007"/>
              <a:gd name="connsiteX135" fmla="*/ 4542237 w 11907711"/>
              <a:gd name="connsiteY135" fmla="*/ 371629 h 6571007"/>
              <a:gd name="connsiteX136" fmla="*/ 4669757 w 11907711"/>
              <a:gd name="connsiteY136" fmla="*/ 417355 h 6571007"/>
              <a:gd name="connsiteX137" fmla="*/ 4679354 w 11907711"/>
              <a:gd name="connsiteY137" fmla="*/ 449548 h 6571007"/>
              <a:gd name="connsiteX138" fmla="*/ 4648976 w 11907711"/>
              <a:gd name="connsiteY138" fmla="*/ 477225 h 6571007"/>
              <a:gd name="connsiteX139" fmla="*/ 4608568 w 11907711"/>
              <a:gd name="connsiteY139" fmla="*/ 506776 h 6571007"/>
              <a:gd name="connsiteX140" fmla="*/ 4791373 w 11907711"/>
              <a:gd name="connsiteY140" fmla="*/ 454986 h 6571007"/>
              <a:gd name="connsiteX141" fmla="*/ 4813439 w 11907711"/>
              <a:gd name="connsiteY141" fmla="*/ 451258 h 6571007"/>
              <a:gd name="connsiteX142" fmla="*/ 4827141 w 11907711"/>
              <a:gd name="connsiteY142" fmla="*/ 475487 h 6571007"/>
              <a:gd name="connsiteX143" fmla="*/ 4818906 w 11907711"/>
              <a:gd name="connsiteY143" fmla="*/ 493422 h 6571007"/>
              <a:gd name="connsiteX144" fmla="*/ 4784295 w 11907711"/>
              <a:gd name="connsiteY144" fmla="*/ 539084 h 6571007"/>
              <a:gd name="connsiteX145" fmla="*/ 4795640 w 11907711"/>
              <a:gd name="connsiteY145" fmla="*/ 591345 h 6571007"/>
              <a:gd name="connsiteX146" fmla="*/ 4835844 w 11907711"/>
              <a:gd name="connsiteY146" fmla="*/ 577826 h 6571007"/>
              <a:gd name="connsiteX147" fmla="*/ 4846130 w 11907711"/>
              <a:gd name="connsiteY147" fmla="*/ 555907 h 6571007"/>
              <a:gd name="connsiteX148" fmla="*/ 4912863 w 11907711"/>
              <a:gd name="connsiteY148" fmla="*/ 502638 h 6571007"/>
              <a:gd name="connsiteX149" fmla="*/ 4968974 w 11907711"/>
              <a:gd name="connsiteY149" fmla="*/ 497340 h 6571007"/>
              <a:gd name="connsiteX150" fmla="*/ 5106704 w 11907711"/>
              <a:gd name="connsiteY150" fmla="*/ 527158 h 6571007"/>
              <a:gd name="connsiteX151" fmla="*/ 5142803 w 11907711"/>
              <a:gd name="connsiteY151" fmla="*/ 521606 h 6571007"/>
              <a:gd name="connsiteX152" fmla="*/ 5201044 w 11907711"/>
              <a:gd name="connsiteY152" fmla="*/ 506312 h 6571007"/>
              <a:gd name="connsiteX153" fmla="*/ 5264726 w 11907711"/>
              <a:gd name="connsiteY153" fmla="*/ 535187 h 6571007"/>
              <a:gd name="connsiteX154" fmla="*/ 5308702 w 11907711"/>
              <a:gd name="connsiteY154" fmla="*/ 539756 h 6571007"/>
              <a:gd name="connsiteX155" fmla="*/ 5340850 w 11907711"/>
              <a:gd name="connsiteY155" fmla="*/ 530144 h 6571007"/>
              <a:gd name="connsiteX156" fmla="*/ 5358989 w 11907711"/>
              <a:gd name="connsiteY156" fmla="*/ 520354 h 6571007"/>
              <a:gd name="connsiteX157" fmla="*/ 5366689 w 11907711"/>
              <a:gd name="connsiteY157" fmla="*/ 544505 h 6571007"/>
              <a:gd name="connsiteX158" fmla="*/ 5352347 w 11907711"/>
              <a:gd name="connsiteY158" fmla="*/ 570381 h 6571007"/>
              <a:gd name="connsiteX159" fmla="*/ 5391682 w 11907711"/>
              <a:gd name="connsiteY159" fmla="*/ 625003 h 6571007"/>
              <a:gd name="connsiteX160" fmla="*/ 5415774 w 11907711"/>
              <a:gd name="connsiteY160" fmla="*/ 619298 h 6571007"/>
              <a:gd name="connsiteX161" fmla="*/ 5437763 w 11907711"/>
              <a:gd name="connsiteY161" fmla="*/ 621581 h 6571007"/>
              <a:gd name="connsiteX162" fmla="*/ 5539672 w 11907711"/>
              <a:gd name="connsiteY162" fmla="*/ 634907 h 6571007"/>
              <a:gd name="connsiteX163" fmla="*/ 5545780 w 11907711"/>
              <a:gd name="connsiteY163" fmla="*/ 626968 h 6571007"/>
              <a:gd name="connsiteX164" fmla="*/ 5538031 w 11907711"/>
              <a:gd name="connsiteY164" fmla="*/ 606823 h 6571007"/>
              <a:gd name="connsiteX165" fmla="*/ 5529975 w 11907711"/>
              <a:gd name="connsiteY165" fmla="*/ 610729 h 6571007"/>
              <a:gd name="connsiteX166" fmla="*/ 5479891 w 11907711"/>
              <a:gd name="connsiteY166" fmla="*/ 614100 h 6571007"/>
              <a:gd name="connsiteX167" fmla="*/ 5460545 w 11907711"/>
              <a:gd name="connsiteY167" fmla="*/ 561737 h 6571007"/>
              <a:gd name="connsiteX168" fmla="*/ 5476605 w 11907711"/>
              <a:gd name="connsiteY168" fmla="*/ 557932 h 6571007"/>
              <a:gd name="connsiteX169" fmla="*/ 5512703 w 11907711"/>
              <a:gd name="connsiteY169" fmla="*/ 552380 h 6571007"/>
              <a:gd name="connsiteX170" fmla="*/ 5588932 w 11907711"/>
              <a:gd name="connsiteY170" fmla="*/ 539319 h 6571007"/>
              <a:gd name="connsiteX171" fmla="*/ 5622852 w 11907711"/>
              <a:gd name="connsiteY171" fmla="*/ 547770 h 6571007"/>
              <a:gd name="connsiteX172" fmla="*/ 5664699 w 11907711"/>
              <a:gd name="connsiteY172" fmla="*/ 562335 h 6571007"/>
              <a:gd name="connsiteX173" fmla="*/ 5692664 w 11907711"/>
              <a:gd name="connsiteY173" fmla="*/ 566700 h 6571007"/>
              <a:gd name="connsiteX174" fmla="*/ 5722760 w 11907711"/>
              <a:gd name="connsiteY174" fmla="*/ 561071 h 6571007"/>
              <a:gd name="connsiteX175" fmla="*/ 5738361 w 11907711"/>
              <a:gd name="connsiteY175" fmla="*/ 593342 h 6571007"/>
              <a:gd name="connsiteX176" fmla="*/ 5813021 w 11907711"/>
              <a:gd name="connsiteY176" fmla="*/ 546186 h 6571007"/>
              <a:gd name="connsiteX177" fmla="*/ 5804812 w 11907711"/>
              <a:gd name="connsiteY177" fmla="*/ 562117 h 6571007"/>
              <a:gd name="connsiteX178" fmla="*/ 5832291 w 11907711"/>
              <a:gd name="connsiteY178" fmla="*/ 604562 h 6571007"/>
              <a:gd name="connsiteX179" fmla="*/ 5896333 w 11907711"/>
              <a:gd name="connsiteY179" fmla="*/ 605378 h 6571007"/>
              <a:gd name="connsiteX180" fmla="*/ 5989906 w 11907711"/>
              <a:gd name="connsiteY180" fmla="*/ 644657 h 6571007"/>
              <a:gd name="connsiteX181" fmla="*/ 6030085 w 11907711"/>
              <a:gd name="connsiteY181" fmla="*/ 633143 h 6571007"/>
              <a:gd name="connsiteX182" fmla="*/ 6076472 w 11907711"/>
              <a:gd name="connsiteY182" fmla="*/ 605670 h 6571007"/>
              <a:gd name="connsiteX183" fmla="*/ 6126452 w 11907711"/>
              <a:gd name="connsiteY183" fmla="*/ 610317 h 6571007"/>
              <a:gd name="connsiteX184" fmla="*/ 6152289 w 11907711"/>
              <a:gd name="connsiteY184" fmla="*/ 624677 h 6571007"/>
              <a:gd name="connsiteX185" fmla="*/ 6160243 w 11907711"/>
              <a:gd name="connsiteY185" fmla="*/ 628788 h 6571007"/>
              <a:gd name="connsiteX186" fmla="*/ 6238445 w 11907711"/>
              <a:gd name="connsiteY186" fmla="*/ 617757 h 6571007"/>
              <a:gd name="connsiteX187" fmla="*/ 6308746 w 11907711"/>
              <a:gd name="connsiteY187" fmla="*/ 598609 h 6571007"/>
              <a:gd name="connsiteX188" fmla="*/ 6328706 w 11907711"/>
              <a:gd name="connsiteY188" fmla="*/ 602873 h 6571007"/>
              <a:gd name="connsiteX189" fmla="*/ 6358649 w 11907711"/>
              <a:gd name="connsiteY189" fmla="*/ 609268 h 6571007"/>
              <a:gd name="connsiteX190" fmla="*/ 6455094 w 11907711"/>
              <a:gd name="connsiteY190" fmla="*/ 580430 h 6571007"/>
              <a:gd name="connsiteX191" fmla="*/ 6495016 w 11907711"/>
              <a:gd name="connsiteY191" fmla="*/ 588956 h 6571007"/>
              <a:gd name="connsiteX192" fmla="*/ 6514773 w 11907711"/>
              <a:gd name="connsiteY192" fmla="*/ 609254 h 6571007"/>
              <a:gd name="connsiteX193" fmla="*/ 6528526 w 11907711"/>
              <a:gd name="connsiteY193" fmla="*/ 629475 h 6571007"/>
              <a:gd name="connsiteX194" fmla="*/ 6606372 w 11907711"/>
              <a:gd name="connsiteY194" fmla="*/ 646502 h 6571007"/>
              <a:gd name="connsiteX195" fmla="*/ 6626767 w 11907711"/>
              <a:gd name="connsiteY195" fmla="*/ 616696 h 6571007"/>
              <a:gd name="connsiteX196" fmla="*/ 6637207 w 11907711"/>
              <a:gd name="connsiteY196" fmla="*/ 582752 h 6571007"/>
              <a:gd name="connsiteX197" fmla="*/ 6658736 w 11907711"/>
              <a:gd name="connsiteY197" fmla="*/ 621112 h 6571007"/>
              <a:gd name="connsiteX198" fmla="*/ 6702150 w 11907711"/>
              <a:gd name="connsiteY198" fmla="*/ 669774 h 6571007"/>
              <a:gd name="connsiteX199" fmla="*/ 6764521 w 11907711"/>
              <a:gd name="connsiteY199" fmla="*/ 644509 h 6571007"/>
              <a:gd name="connsiteX200" fmla="*/ 6796645 w 11907711"/>
              <a:gd name="connsiteY200" fmla="*/ 636902 h 6571007"/>
              <a:gd name="connsiteX201" fmla="*/ 6846420 w 11907711"/>
              <a:gd name="connsiteY201" fmla="*/ 657581 h 6571007"/>
              <a:gd name="connsiteX202" fmla="*/ 6864381 w 11907711"/>
              <a:gd name="connsiteY202" fmla="*/ 661819 h 6571007"/>
              <a:gd name="connsiteX203" fmla="*/ 6906483 w 11907711"/>
              <a:gd name="connsiteY203" fmla="*/ 656342 h 6571007"/>
              <a:gd name="connsiteX204" fmla="*/ 6890296 w 11907711"/>
              <a:gd name="connsiteY204" fmla="*/ 670168 h 6571007"/>
              <a:gd name="connsiteX205" fmla="*/ 6891938 w 11907711"/>
              <a:gd name="connsiteY205" fmla="*/ 698252 h 6571007"/>
              <a:gd name="connsiteX206" fmla="*/ 6916005 w 11907711"/>
              <a:gd name="connsiteY206" fmla="*/ 694549 h 6571007"/>
              <a:gd name="connsiteX207" fmla="*/ 6978683 w 11907711"/>
              <a:gd name="connsiteY207" fmla="*/ 645236 h 6571007"/>
              <a:gd name="connsiteX208" fmla="*/ 7028790 w 11907711"/>
              <a:gd name="connsiteY208" fmla="*/ 639861 h 6571007"/>
              <a:gd name="connsiteX209" fmla="*/ 7082774 w 11907711"/>
              <a:gd name="connsiteY209" fmla="*/ 644558 h 6571007"/>
              <a:gd name="connsiteX210" fmla="*/ 7140682 w 11907711"/>
              <a:gd name="connsiteY210" fmla="*/ 655320 h 6571007"/>
              <a:gd name="connsiteX211" fmla="*/ 7182760 w 11907711"/>
              <a:gd name="connsiteY211" fmla="*/ 651846 h 6571007"/>
              <a:gd name="connsiteX212" fmla="*/ 7232766 w 11907711"/>
              <a:gd name="connsiteY212" fmla="*/ 654489 h 6571007"/>
              <a:gd name="connsiteX213" fmla="*/ 7246596 w 11907711"/>
              <a:gd name="connsiteY213" fmla="*/ 668697 h 6571007"/>
              <a:gd name="connsiteX214" fmla="*/ 7302400 w 11907711"/>
              <a:gd name="connsiteY214" fmla="*/ 687448 h 6571007"/>
              <a:gd name="connsiteX215" fmla="*/ 7332804 w 11907711"/>
              <a:gd name="connsiteY215" fmla="*/ 657769 h 6571007"/>
              <a:gd name="connsiteX216" fmla="*/ 7379164 w 11907711"/>
              <a:gd name="connsiteY216" fmla="*/ 632301 h 6571007"/>
              <a:gd name="connsiteX217" fmla="*/ 7455366 w 11907711"/>
              <a:gd name="connsiteY217" fmla="*/ 621246 h 6571007"/>
              <a:gd name="connsiteX218" fmla="*/ 7475429 w 11907711"/>
              <a:gd name="connsiteY218" fmla="*/ 617492 h 6571007"/>
              <a:gd name="connsiteX219" fmla="*/ 7587424 w 11907711"/>
              <a:gd name="connsiteY219" fmla="*/ 624934 h 6571007"/>
              <a:gd name="connsiteX220" fmla="*/ 7560896 w 11907711"/>
              <a:gd name="connsiteY220" fmla="*/ 664686 h 6571007"/>
              <a:gd name="connsiteX221" fmla="*/ 7552662 w 11907711"/>
              <a:gd name="connsiteY221" fmla="*/ 682621 h 6571007"/>
              <a:gd name="connsiteX222" fmla="*/ 7550404 w 11907711"/>
              <a:gd name="connsiteY222" fmla="*/ 702637 h 6571007"/>
              <a:gd name="connsiteX223" fmla="*/ 7570442 w 11907711"/>
              <a:gd name="connsiteY223" fmla="*/ 700888 h 6571007"/>
              <a:gd name="connsiteX224" fmla="*/ 7592763 w 11907711"/>
              <a:gd name="connsiteY224" fmla="*/ 677120 h 6571007"/>
              <a:gd name="connsiteX225" fmla="*/ 7608722 w 11907711"/>
              <a:gd name="connsiteY225" fmla="*/ 681330 h 6571007"/>
              <a:gd name="connsiteX226" fmla="*/ 7620448 w 11907711"/>
              <a:gd name="connsiteY226" fmla="*/ 703530 h 6571007"/>
              <a:gd name="connsiteX227" fmla="*/ 7646660 w 11907711"/>
              <a:gd name="connsiteY227" fmla="*/ 715547 h 6571007"/>
              <a:gd name="connsiteX228" fmla="*/ 7660741 w 11907711"/>
              <a:gd name="connsiteY228" fmla="*/ 716825 h 6571007"/>
              <a:gd name="connsiteX229" fmla="*/ 7688621 w 11907711"/>
              <a:gd name="connsiteY229" fmla="*/ 704626 h 6571007"/>
              <a:gd name="connsiteX230" fmla="*/ 7750877 w 11907711"/>
              <a:gd name="connsiteY230" fmla="*/ 622374 h 6571007"/>
              <a:gd name="connsiteX231" fmla="*/ 7784788 w 11907711"/>
              <a:gd name="connsiteY231" fmla="*/ 582814 h 6571007"/>
              <a:gd name="connsiteX232" fmla="*/ 7807100 w 11907711"/>
              <a:gd name="connsiteY232" fmla="*/ 573218 h 6571007"/>
              <a:gd name="connsiteX233" fmla="*/ 7844729 w 11907711"/>
              <a:gd name="connsiteY233" fmla="*/ 540965 h 6571007"/>
              <a:gd name="connsiteX234" fmla="*/ 7864817 w 11907711"/>
              <a:gd name="connsiteY234" fmla="*/ 535331 h 6571007"/>
              <a:gd name="connsiteX235" fmla="*/ 7888433 w 11907711"/>
              <a:gd name="connsiteY235" fmla="*/ 530376 h 6571007"/>
              <a:gd name="connsiteX236" fmla="*/ 7909251 w 11907711"/>
              <a:gd name="connsiteY236" fmla="*/ 509513 h 6571007"/>
              <a:gd name="connsiteX237" fmla="*/ 7911039 w 11907711"/>
              <a:gd name="connsiteY237" fmla="*/ 504004 h 6571007"/>
              <a:gd name="connsiteX238" fmla="*/ 7903280 w 11907711"/>
              <a:gd name="connsiteY238" fmla="*/ 464447 h 6571007"/>
              <a:gd name="connsiteX239" fmla="*/ 7920331 w 11907711"/>
              <a:gd name="connsiteY239" fmla="*/ 447979 h 6571007"/>
              <a:gd name="connsiteX240" fmla="*/ 7932398 w 11907711"/>
              <a:gd name="connsiteY240" fmla="*/ 461288 h 6571007"/>
              <a:gd name="connsiteX241" fmla="*/ 7936686 w 11907711"/>
              <a:gd name="connsiteY241" fmla="*/ 488464 h 6571007"/>
              <a:gd name="connsiteX242" fmla="*/ 7951481 w 11907711"/>
              <a:gd name="connsiteY242" fmla="*/ 434235 h 6571007"/>
              <a:gd name="connsiteX243" fmla="*/ 7978587 w 11907711"/>
              <a:gd name="connsiteY243" fmla="*/ 388238 h 6571007"/>
              <a:gd name="connsiteX244" fmla="*/ 7991575 w 11907711"/>
              <a:gd name="connsiteY244" fmla="*/ 392942 h 6571007"/>
              <a:gd name="connsiteX245" fmla="*/ 7987700 w 11907711"/>
              <a:gd name="connsiteY245" fmla="*/ 420739 h 6571007"/>
              <a:gd name="connsiteX246" fmla="*/ 7982040 w 11907711"/>
              <a:gd name="connsiteY246" fmla="*/ 454043 h 6571007"/>
              <a:gd name="connsiteX247" fmla="*/ 8029269 w 11907711"/>
              <a:gd name="connsiteY247" fmla="*/ 444135 h 6571007"/>
              <a:gd name="connsiteX248" fmla="*/ 8004630 w 11907711"/>
              <a:gd name="connsiteY248" fmla="*/ 481093 h 6571007"/>
              <a:gd name="connsiteX249" fmla="*/ 7998673 w 11907711"/>
              <a:gd name="connsiteY249" fmla="*/ 531175 h 6571007"/>
              <a:gd name="connsiteX250" fmla="*/ 8009247 w 11907711"/>
              <a:gd name="connsiteY250" fmla="*/ 533218 h 6571007"/>
              <a:gd name="connsiteX251" fmla="*/ 8022582 w 11907711"/>
              <a:gd name="connsiteY251" fmla="*/ 509446 h 6571007"/>
              <a:gd name="connsiteX252" fmla="*/ 8065609 w 11907711"/>
              <a:gd name="connsiteY252" fmla="*/ 502386 h 6571007"/>
              <a:gd name="connsiteX253" fmla="*/ 8068699 w 11907711"/>
              <a:gd name="connsiteY253" fmla="*/ 501518 h 6571007"/>
              <a:gd name="connsiteX254" fmla="*/ 8118551 w 11907711"/>
              <a:gd name="connsiteY254" fmla="*/ 447473 h 6571007"/>
              <a:gd name="connsiteX255" fmla="*/ 8203268 w 11907711"/>
              <a:gd name="connsiteY255" fmla="*/ 386988 h 6571007"/>
              <a:gd name="connsiteX256" fmla="*/ 8199153 w 11907711"/>
              <a:gd name="connsiteY256" fmla="*/ 419859 h 6571007"/>
              <a:gd name="connsiteX257" fmla="*/ 8218703 w 11907711"/>
              <a:gd name="connsiteY257" fmla="*/ 436078 h 6571007"/>
              <a:gd name="connsiteX258" fmla="*/ 8289008 w 11907711"/>
              <a:gd name="connsiteY258" fmla="*/ 443069 h 6571007"/>
              <a:gd name="connsiteX259" fmla="*/ 8311407 w 11907711"/>
              <a:gd name="connsiteY259" fmla="*/ 463497 h 6571007"/>
              <a:gd name="connsiteX260" fmla="*/ 8345490 w 11907711"/>
              <a:gd name="connsiteY260" fmla="*/ 483986 h 6571007"/>
              <a:gd name="connsiteX261" fmla="*/ 8367802 w 11907711"/>
              <a:gd name="connsiteY261" fmla="*/ 474390 h 6571007"/>
              <a:gd name="connsiteX262" fmla="*/ 8399716 w 11907711"/>
              <a:gd name="connsiteY262" fmla="*/ 487140 h 6571007"/>
              <a:gd name="connsiteX263" fmla="*/ 8412165 w 11907711"/>
              <a:gd name="connsiteY263" fmla="*/ 513695 h 6571007"/>
              <a:gd name="connsiteX264" fmla="*/ 8404714 w 11907711"/>
              <a:gd name="connsiteY264" fmla="*/ 552510 h 6571007"/>
              <a:gd name="connsiteX265" fmla="*/ 8380804 w 11907711"/>
              <a:gd name="connsiteY265" fmla="*/ 574241 h 6571007"/>
              <a:gd name="connsiteX266" fmla="*/ 8356427 w 11907711"/>
              <a:gd name="connsiteY266" fmla="*/ 552699 h 6571007"/>
              <a:gd name="connsiteX267" fmla="*/ 8335470 w 11907711"/>
              <a:gd name="connsiteY267" fmla="*/ 555239 h 6571007"/>
              <a:gd name="connsiteX268" fmla="*/ 8326422 w 11907711"/>
              <a:gd name="connsiteY268" fmla="*/ 606186 h 6571007"/>
              <a:gd name="connsiteX269" fmla="*/ 8327277 w 11907711"/>
              <a:gd name="connsiteY269" fmla="*/ 609234 h 6571007"/>
              <a:gd name="connsiteX270" fmla="*/ 8328197 w 11907711"/>
              <a:gd name="connsiteY270" fmla="*/ 610324 h 6571007"/>
              <a:gd name="connsiteX271" fmla="*/ 8343334 w 11907711"/>
              <a:gd name="connsiteY271" fmla="*/ 623353 h 6571007"/>
              <a:gd name="connsiteX272" fmla="*/ 8376405 w 11907711"/>
              <a:gd name="connsiteY272" fmla="*/ 602393 h 6571007"/>
              <a:gd name="connsiteX273" fmla="*/ 8412579 w 11907711"/>
              <a:gd name="connsiteY273" fmla="*/ 568668 h 6571007"/>
              <a:gd name="connsiteX274" fmla="*/ 8457256 w 11907711"/>
              <a:gd name="connsiteY274" fmla="*/ 537774 h 6571007"/>
              <a:gd name="connsiteX275" fmla="*/ 8476339 w 11907711"/>
              <a:gd name="connsiteY275" fmla="*/ 510722 h 6571007"/>
              <a:gd name="connsiteX276" fmla="*/ 8488511 w 11907711"/>
              <a:gd name="connsiteY276" fmla="*/ 500629 h 6571007"/>
              <a:gd name="connsiteX277" fmla="*/ 8515894 w 11907711"/>
              <a:gd name="connsiteY277" fmla="*/ 491281 h 6571007"/>
              <a:gd name="connsiteX278" fmla="*/ 8553296 w 11907711"/>
              <a:gd name="connsiteY278" fmla="*/ 410679 h 6571007"/>
              <a:gd name="connsiteX279" fmla="*/ 8555519 w 11907711"/>
              <a:gd name="connsiteY279" fmla="*/ 406716 h 6571007"/>
              <a:gd name="connsiteX280" fmla="*/ 8568560 w 11907711"/>
              <a:gd name="connsiteY280" fmla="*/ 399721 h 6571007"/>
              <a:gd name="connsiteX281" fmla="*/ 8579758 w 11907711"/>
              <a:gd name="connsiteY281" fmla="*/ 409935 h 6571007"/>
              <a:gd name="connsiteX282" fmla="*/ 8576805 w 11907711"/>
              <a:gd name="connsiteY282" fmla="*/ 429125 h 6571007"/>
              <a:gd name="connsiteX283" fmla="*/ 8557861 w 11907711"/>
              <a:gd name="connsiteY283" fmla="*/ 474502 h 6571007"/>
              <a:gd name="connsiteX284" fmla="*/ 8557184 w 11907711"/>
              <a:gd name="connsiteY284" fmla="*/ 478030 h 6571007"/>
              <a:gd name="connsiteX285" fmla="*/ 8554528 w 11907711"/>
              <a:gd name="connsiteY285" fmla="*/ 480446 h 6571007"/>
              <a:gd name="connsiteX286" fmla="*/ 8559163 w 11907711"/>
              <a:gd name="connsiteY286" fmla="*/ 479145 h 6571007"/>
              <a:gd name="connsiteX287" fmla="*/ 8561820 w 11907711"/>
              <a:gd name="connsiteY287" fmla="*/ 476731 h 6571007"/>
              <a:gd name="connsiteX288" fmla="*/ 8599882 w 11907711"/>
              <a:gd name="connsiteY288" fmla="*/ 446023 h 6571007"/>
              <a:gd name="connsiteX289" fmla="*/ 8638430 w 11907711"/>
              <a:gd name="connsiteY289" fmla="*/ 405165 h 6571007"/>
              <a:gd name="connsiteX290" fmla="*/ 8663155 w 11907711"/>
              <a:gd name="connsiteY290" fmla="*/ 398230 h 6571007"/>
              <a:gd name="connsiteX291" fmla="*/ 8667443 w 11907711"/>
              <a:gd name="connsiteY291" fmla="*/ 425407 h 6571007"/>
              <a:gd name="connsiteX292" fmla="*/ 8648256 w 11907711"/>
              <a:gd name="connsiteY292" fmla="*/ 475859 h 6571007"/>
              <a:gd name="connsiteX293" fmla="*/ 8644765 w 11907711"/>
              <a:gd name="connsiteY293" fmla="*/ 516903 h 6571007"/>
              <a:gd name="connsiteX294" fmla="*/ 8658778 w 11907711"/>
              <a:gd name="connsiteY294" fmla="*/ 489602 h 6571007"/>
              <a:gd name="connsiteX295" fmla="*/ 8695589 w 11907711"/>
              <a:gd name="connsiteY295" fmla="*/ 442552 h 6571007"/>
              <a:gd name="connsiteX296" fmla="*/ 8751274 w 11907711"/>
              <a:gd name="connsiteY296" fmla="*/ 415249 h 6571007"/>
              <a:gd name="connsiteX297" fmla="*/ 8809458 w 11907711"/>
              <a:gd name="connsiteY297" fmla="*/ 420632 h 6571007"/>
              <a:gd name="connsiteX298" fmla="*/ 8837275 w 11907711"/>
              <a:gd name="connsiteY298" fmla="*/ 412830 h 6571007"/>
              <a:gd name="connsiteX299" fmla="*/ 8853944 w 11907711"/>
              <a:gd name="connsiteY299" fmla="*/ 383115 h 6571007"/>
              <a:gd name="connsiteX300" fmla="*/ 8895368 w 11907711"/>
              <a:gd name="connsiteY300" fmla="*/ 420116 h 6571007"/>
              <a:gd name="connsiteX301" fmla="*/ 8918303 w 11907711"/>
              <a:gd name="connsiteY301" fmla="*/ 435934 h 6571007"/>
              <a:gd name="connsiteX302" fmla="*/ 8939109 w 11907711"/>
              <a:gd name="connsiteY302" fmla="*/ 419668 h 6571007"/>
              <a:gd name="connsiteX303" fmla="*/ 8953169 w 11907711"/>
              <a:gd name="connsiteY303" fmla="*/ 415839 h 6571007"/>
              <a:gd name="connsiteX304" fmla="*/ 8958968 w 11907711"/>
              <a:gd name="connsiteY304" fmla="*/ 431948 h 6571007"/>
              <a:gd name="connsiteX305" fmla="*/ 8951625 w 11907711"/>
              <a:gd name="connsiteY305" fmla="*/ 463158 h 6571007"/>
              <a:gd name="connsiteX306" fmla="*/ 8978431 w 11907711"/>
              <a:gd name="connsiteY306" fmla="*/ 492996 h 6571007"/>
              <a:gd name="connsiteX307" fmla="*/ 8988349 w 11907711"/>
              <a:gd name="connsiteY307" fmla="*/ 482436 h 6571007"/>
              <a:gd name="connsiteX308" fmla="*/ 9016417 w 11907711"/>
              <a:gd name="connsiteY308" fmla="*/ 478784 h 6571007"/>
              <a:gd name="connsiteX309" fmla="*/ 9028374 w 11907711"/>
              <a:gd name="connsiteY309" fmla="*/ 482945 h 6571007"/>
              <a:gd name="connsiteX310" fmla="*/ 9060471 w 11907711"/>
              <a:gd name="connsiteY310" fmla="*/ 477341 h 6571007"/>
              <a:gd name="connsiteX311" fmla="*/ 9106959 w 11907711"/>
              <a:gd name="connsiteY311" fmla="*/ 441853 h 6571007"/>
              <a:gd name="connsiteX312" fmla="*/ 9157501 w 11907711"/>
              <a:gd name="connsiteY312" fmla="*/ 402408 h 6571007"/>
              <a:gd name="connsiteX313" fmla="*/ 9183494 w 11907711"/>
              <a:gd name="connsiteY313" fmla="*/ 404744 h 6571007"/>
              <a:gd name="connsiteX314" fmla="*/ 9332659 w 11907711"/>
              <a:gd name="connsiteY314" fmla="*/ 322456 h 6571007"/>
              <a:gd name="connsiteX315" fmla="*/ 9387152 w 11907711"/>
              <a:gd name="connsiteY315" fmla="*/ 287071 h 6571007"/>
              <a:gd name="connsiteX316" fmla="*/ 9417223 w 11907711"/>
              <a:gd name="connsiteY316" fmla="*/ 283445 h 6571007"/>
              <a:gd name="connsiteX317" fmla="*/ 9473591 w 11907711"/>
              <a:gd name="connsiteY317" fmla="*/ 258104 h 6571007"/>
              <a:gd name="connsiteX318" fmla="*/ 9499609 w 11907711"/>
              <a:gd name="connsiteY318" fmla="*/ 258437 h 6571007"/>
              <a:gd name="connsiteX319" fmla="*/ 9529601 w 11907711"/>
              <a:gd name="connsiteY319" fmla="*/ 260825 h 6571007"/>
              <a:gd name="connsiteX320" fmla="*/ 9561851 w 11907711"/>
              <a:gd name="connsiteY320" fmla="*/ 243193 h 6571007"/>
              <a:gd name="connsiteX321" fmla="*/ 9565930 w 11907711"/>
              <a:gd name="connsiteY321" fmla="*/ 237232 h 6571007"/>
              <a:gd name="connsiteX322" fmla="*/ 9570572 w 11907711"/>
              <a:gd name="connsiteY322" fmla="*/ 187179 h 6571007"/>
              <a:gd name="connsiteX323" fmla="*/ 9596766 w 11907711"/>
              <a:gd name="connsiteY323" fmla="*/ 173483 h 6571007"/>
              <a:gd name="connsiteX324" fmla="*/ 9606517 w 11907711"/>
              <a:gd name="connsiteY324" fmla="*/ 193653 h 6571007"/>
              <a:gd name="connsiteX325" fmla="*/ 9602081 w 11907711"/>
              <a:gd name="connsiteY325" fmla="*/ 227671 h 6571007"/>
              <a:gd name="connsiteX326" fmla="*/ 9638870 w 11907711"/>
              <a:gd name="connsiteY326" fmla="*/ 168006 h 6571007"/>
              <a:gd name="connsiteX327" fmla="*/ 9687487 w 11907711"/>
              <a:gd name="connsiteY327" fmla="*/ 122523 h 6571007"/>
              <a:gd name="connsiteX328" fmla="*/ 9701369 w 11907711"/>
              <a:gd name="connsiteY328" fmla="*/ 132721 h 6571007"/>
              <a:gd name="connsiteX329" fmla="*/ 9686951 w 11907711"/>
              <a:gd name="connsiteY329" fmla="*/ 164610 h 6571007"/>
              <a:gd name="connsiteX330" fmla="*/ 9668453 w 11907711"/>
              <a:gd name="connsiteY330" fmla="*/ 202459 h 6571007"/>
              <a:gd name="connsiteX331" fmla="*/ 9728441 w 11907711"/>
              <a:gd name="connsiteY331" fmla="*/ 207234 h 6571007"/>
              <a:gd name="connsiteX332" fmla="*/ 9685955 w 11907711"/>
              <a:gd name="connsiteY332" fmla="*/ 242772 h 6571007"/>
              <a:gd name="connsiteX333" fmla="*/ 9661197 w 11907711"/>
              <a:gd name="connsiteY333" fmla="*/ 300587 h 6571007"/>
              <a:gd name="connsiteX334" fmla="*/ 9673129 w 11907711"/>
              <a:gd name="connsiteY334" fmla="*/ 306752 h 6571007"/>
              <a:gd name="connsiteX335" fmla="*/ 9697450 w 11907711"/>
              <a:gd name="connsiteY335" fmla="*/ 283009 h 6571007"/>
              <a:gd name="connsiteX336" fmla="*/ 9751408 w 11907711"/>
              <a:gd name="connsiteY336" fmla="*/ 289710 h 6571007"/>
              <a:gd name="connsiteX337" fmla="*/ 9755411 w 11907711"/>
              <a:gd name="connsiteY337" fmla="*/ 289762 h 6571007"/>
              <a:gd name="connsiteX338" fmla="*/ 9834075 w 11907711"/>
              <a:gd name="connsiteY338" fmla="*/ 242656 h 6571007"/>
              <a:gd name="connsiteX339" fmla="*/ 9956713 w 11907711"/>
              <a:gd name="connsiteY339" fmla="*/ 200121 h 6571007"/>
              <a:gd name="connsiteX340" fmla="*/ 9940218 w 11907711"/>
              <a:gd name="connsiteY340" fmla="*/ 237996 h 6571007"/>
              <a:gd name="connsiteX341" fmla="*/ 9957896 w 11907711"/>
              <a:gd name="connsiteY341" fmla="*/ 264280 h 6571007"/>
              <a:gd name="connsiteX342" fmla="*/ 10039538 w 11907711"/>
              <a:gd name="connsiteY342" fmla="*/ 297393 h 6571007"/>
              <a:gd name="connsiteX343" fmla="*/ 10059143 w 11907711"/>
              <a:gd name="connsiteY343" fmla="*/ 329714 h 6571007"/>
              <a:gd name="connsiteX344" fmla="*/ 10092704 w 11907711"/>
              <a:gd name="connsiteY344" fmla="*/ 366223 h 6571007"/>
              <a:gd name="connsiteX345" fmla="*/ 10122775 w 11907711"/>
              <a:gd name="connsiteY345" fmla="*/ 362598 h 6571007"/>
              <a:gd name="connsiteX346" fmla="*/ 10156464 w 11907711"/>
              <a:gd name="connsiteY346" fmla="*/ 389086 h 6571007"/>
              <a:gd name="connsiteX347" fmla="*/ 10162008 w 11907711"/>
              <a:gd name="connsiteY347" fmla="*/ 425237 h 6571007"/>
              <a:gd name="connsiteX348" fmla="*/ 10139431 w 11907711"/>
              <a:gd name="connsiteY348" fmla="*/ 469049 h 6571007"/>
              <a:gd name="connsiteX349" fmla="*/ 10103179 w 11907711"/>
              <a:gd name="connsiteY349" fmla="*/ 486626 h 6571007"/>
              <a:gd name="connsiteX350" fmla="*/ 10081600 w 11907711"/>
              <a:gd name="connsiteY350" fmla="*/ 452274 h 6571007"/>
              <a:gd name="connsiteX351" fmla="*/ 10055634 w 11907711"/>
              <a:gd name="connsiteY351" fmla="*/ 447936 h 6571007"/>
              <a:gd name="connsiteX352" fmla="*/ 10026877 w 11907711"/>
              <a:gd name="connsiteY352" fmla="*/ 505698 h 6571007"/>
              <a:gd name="connsiteX353" fmla="*/ 10026519 w 11907711"/>
              <a:gd name="connsiteY353" fmla="*/ 533756 h 6571007"/>
              <a:gd name="connsiteX354" fmla="*/ 10024492 w 11907711"/>
              <a:gd name="connsiteY354" fmla="*/ 535735 h 6571007"/>
              <a:gd name="connsiteX355" fmla="*/ 10028493 w 11907711"/>
              <a:gd name="connsiteY355" fmla="*/ 535786 h 6571007"/>
              <a:gd name="connsiteX356" fmla="*/ 10143154 w 11907711"/>
              <a:gd name="connsiteY356" fmla="*/ 491145 h 6571007"/>
              <a:gd name="connsiteX357" fmla="*/ 10207475 w 11907711"/>
              <a:gd name="connsiteY357" fmla="*/ 469915 h 6571007"/>
              <a:gd name="connsiteX358" fmla="*/ 10239825 w 11907711"/>
              <a:gd name="connsiteY358" fmla="*/ 444270 h 6571007"/>
              <a:gd name="connsiteX359" fmla="*/ 10257940 w 11907711"/>
              <a:gd name="connsiteY359" fmla="*/ 436482 h 6571007"/>
              <a:gd name="connsiteX360" fmla="*/ 10293987 w 11907711"/>
              <a:gd name="connsiteY360" fmla="*/ 434938 h 6571007"/>
              <a:gd name="connsiteX361" fmla="*/ 10367108 w 11907711"/>
              <a:gd name="connsiteY361" fmla="*/ 351681 h 6571007"/>
              <a:gd name="connsiteX362" fmla="*/ 10371161 w 11907711"/>
              <a:gd name="connsiteY362" fmla="*/ 347723 h 6571007"/>
              <a:gd name="connsiteX363" fmla="*/ 10389224 w 11907711"/>
              <a:gd name="connsiteY363" fmla="*/ 343945 h 6571007"/>
              <a:gd name="connsiteX364" fmla="*/ 10399025 w 11907711"/>
              <a:gd name="connsiteY364" fmla="*/ 360106 h 6571007"/>
              <a:gd name="connsiteX365" fmla="*/ 10388738 w 11907711"/>
              <a:gd name="connsiteY365" fmla="*/ 382024 h 6571007"/>
              <a:gd name="connsiteX366" fmla="*/ 10350100 w 11907711"/>
              <a:gd name="connsiteY366" fmla="*/ 429639 h 6571007"/>
              <a:gd name="connsiteX367" fmla="*/ 10348049 w 11907711"/>
              <a:gd name="connsiteY367" fmla="*/ 433622 h 6571007"/>
              <a:gd name="connsiteX368" fmla="*/ 10344020 w 11907711"/>
              <a:gd name="connsiteY368" fmla="*/ 435575 h 6571007"/>
              <a:gd name="connsiteX369" fmla="*/ 10350023 w 11907711"/>
              <a:gd name="connsiteY369" fmla="*/ 435651 h 6571007"/>
              <a:gd name="connsiteX370" fmla="*/ 10354051 w 11907711"/>
              <a:gd name="connsiteY370" fmla="*/ 433698 h 6571007"/>
              <a:gd name="connsiteX371" fmla="*/ 10410394 w 11907711"/>
              <a:gd name="connsiteY371" fmla="*/ 410364 h 6571007"/>
              <a:gd name="connsiteX372" fmla="*/ 10470891 w 11907711"/>
              <a:gd name="connsiteY372" fmla="*/ 375053 h 6571007"/>
              <a:gd name="connsiteX373" fmla="*/ 10502912 w 11907711"/>
              <a:gd name="connsiteY373" fmla="*/ 375463 h 6571007"/>
              <a:gd name="connsiteX374" fmla="*/ 10498475 w 11907711"/>
              <a:gd name="connsiteY374" fmla="*/ 409482 h 6571007"/>
              <a:gd name="connsiteX375" fmla="*/ 10457761 w 11907711"/>
              <a:gd name="connsiteY375" fmla="*/ 463083 h 6571007"/>
              <a:gd name="connsiteX376" fmla="*/ 10439136 w 11907711"/>
              <a:gd name="connsiteY376" fmla="*/ 510953 h 6571007"/>
              <a:gd name="connsiteX377" fmla="*/ 10465510 w 11907711"/>
              <a:gd name="connsiteY377" fmla="*/ 483228 h 6571007"/>
              <a:gd name="connsiteX378" fmla="*/ 10526108 w 11907711"/>
              <a:gd name="connsiteY378" fmla="*/ 439901 h 6571007"/>
              <a:gd name="connsiteX379" fmla="*/ 10602337 w 11907711"/>
              <a:gd name="connsiteY379" fmla="*/ 426841 h 6571007"/>
              <a:gd name="connsiteX380" fmla="*/ 10670046 w 11907711"/>
              <a:gd name="connsiteY380" fmla="*/ 453763 h 6571007"/>
              <a:gd name="connsiteX381" fmla="*/ 10706070 w 11907711"/>
              <a:gd name="connsiteY381" fmla="*/ 454222 h 6571007"/>
              <a:gd name="connsiteX382" fmla="*/ 10736472 w 11907711"/>
              <a:gd name="connsiteY382" fmla="*/ 424543 h 6571007"/>
              <a:gd name="connsiteX383" fmla="*/ 10817093 w 11907711"/>
              <a:gd name="connsiteY383" fmla="*/ 537822 h 6571007"/>
              <a:gd name="connsiteX384" fmla="*/ 10833341 w 11907711"/>
              <a:gd name="connsiteY384" fmla="*/ 676339 h 6571007"/>
              <a:gd name="connsiteX385" fmla="*/ 10788266 w 11907711"/>
              <a:gd name="connsiteY385" fmla="*/ 757949 h 6571007"/>
              <a:gd name="connsiteX386" fmla="*/ 10735745 w 11907711"/>
              <a:gd name="connsiteY386" fmla="*/ 795364 h 6571007"/>
              <a:gd name="connsiteX387" fmla="*/ 10732127 w 11907711"/>
              <a:gd name="connsiteY387" fmla="*/ 765251 h 6571007"/>
              <a:gd name="connsiteX388" fmla="*/ 10677276 w 11907711"/>
              <a:gd name="connsiteY388" fmla="*/ 828695 h 6571007"/>
              <a:gd name="connsiteX389" fmla="*/ 10638817 w 11907711"/>
              <a:gd name="connsiteY389" fmla="*/ 862280 h 6571007"/>
              <a:gd name="connsiteX390" fmla="*/ 10578550 w 11907711"/>
              <a:gd name="connsiteY390" fmla="*/ 879554 h 6571007"/>
              <a:gd name="connsiteX391" fmla="*/ 10520437 w 11907711"/>
              <a:gd name="connsiteY391" fmla="*/ 884826 h 6571007"/>
              <a:gd name="connsiteX392" fmla="*/ 10466020 w 11907711"/>
              <a:gd name="connsiteY392" fmla="*/ 914200 h 6571007"/>
              <a:gd name="connsiteX393" fmla="*/ 10429409 w 11907711"/>
              <a:gd name="connsiteY393" fmla="*/ 959836 h 6571007"/>
              <a:gd name="connsiteX394" fmla="*/ 10399211 w 11907711"/>
              <a:gd name="connsiteY394" fmla="*/ 973482 h 6571007"/>
              <a:gd name="connsiteX395" fmla="*/ 10226567 w 11907711"/>
              <a:gd name="connsiteY395" fmla="*/ 1013376 h 6571007"/>
              <a:gd name="connsiteX396" fmla="*/ 10176484 w 11907711"/>
              <a:gd name="connsiteY396" fmla="*/ 1016745 h 6571007"/>
              <a:gd name="connsiteX397" fmla="*/ 10093691 w 11907711"/>
              <a:gd name="connsiteY397" fmla="*/ 1073820 h 6571007"/>
              <a:gd name="connsiteX398" fmla="*/ 10061057 w 11907711"/>
              <a:gd name="connsiteY398" fmla="*/ 1121513 h 6571007"/>
              <a:gd name="connsiteX399" fmla="*/ 10046483 w 11907711"/>
              <a:gd name="connsiteY399" fmla="*/ 1141100 h 6571007"/>
              <a:gd name="connsiteX400" fmla="*/ 10048752 w 11907711"/>
              <a:gd name="connsiteY400" fmla="*/ 1142189 h 6571007"/>
              <a:gd name="connsiteX401" fmla="*/ 10062913 w 11907711"/>
              <a:gd name="connsiteY401" fmla="*/ 1132066 h 6571007"/>
              <a:gd name="connsiteX402" fmla="*/ 10088977 w 11907711"/>
              <a:gd name="connsiteY402" fmla="*/ 1139837 h 6571007"/>
              <a:gd name="connsiteX403" fmla="*/ 10096553 w 11907711"/>
              <a:gd name="connsiteY403" fmla="*/ 1150599 h 6571007"/>
              <a:gd name="connsiteX404" fmla="*/ 10131693 w 11907711"/>
              <a:gd name="connsiteY404" fmla="*/ 1154485 h 6571007"/>
              <a:gd name="connsiteX405" fmla="*/ 10150570 w 11907711"/>
              <a:gd name="connsiteY405" fmla="*/ 1156573 h 6571007"/>
              <a:gd name="connsiteX406" fmla="*/ 10150014 w 11907711"/>
              <a:gd name="connsiteY406" fmla="*/ 1152588 h 6571007"/>
              <a:gd name="connsiteX407" fmla="*/ 10156675 w 11907711"/>
              <a:gd name="connsiteY407" fmla="*/ 1142983 h 6571007"/>
              <a:gd name="connsiteX408" fmla="*/ 10174587 w 11907711"/>
              <a:gd name="connsiteY408" fmla="*/ 1132600 h 6571007"/>
              <a:gd name="connsiteX409" fmla="*/ 10184176 w 11907711"/>
              <a:gd name="connsiteY409" fmla="*/ 1061408 h 6571007"/>
              <a:gd name="connsiteX410" fmla="*/ 10184928 w 11907711"/>
              <a:gd name="connsiteY410" fmla="*/ 1057874 h 6571007"/>
              <a:gd name="connsiteX411" fmla="*/ 10192900 w 11907711"/>
              <a:gd name="connsiteY411" fmla="*/ 1050790 h 6571007"/>
              <a:gd name="connsiteX412" fmla="*/ 10203306 w 11907711"/>
              <a:gd name="connsiteY412" fmla="*/ 1058342 h 6571007"/>
              <a:gd name="connsiteX413" fmla="*/ 10205363 w 11907711"/>
              <a:gd name="connsiteY413" fmla="*/ 1074743 h 6571007"/>
              <a:gd name="connsiteX414" fmla="*/ 10201505 w 11907711"/>
              <a:gd name="connsiteY414" fmla="*/ 1114627 h 6571007"/>
              <a:gd name="connsiteX415" fmla="*/ 10201785 w 11907711"/>
              <a:gd name="connsiteY415" fmla="*/ 1117655 h 6571007"/>
              <a:gd name="connsiteX416" fmla="*/ 10200377 w 11907711"/>
              <a:gd name="connsiteY416" fmla="*/ 1119930 h 6571007"/>
              <a:gd name="connsiteX417" fmla="*/ 10203472 w 11907711"/>
              <a:gd name="connsiteY417" fmla="*/ 1118409 h 6571007"/>
              <a:gd name="connsiteX418" fmla="*/ 10204878 w 11907711"/>
              <a:gd name="connsiteY418" fmla="*/ 1116135 h 6571007"/>
              <a:gd name="connsiteX419" fmla="*/ 10225894 w 11907711"/>
              <a:gd name="connsiteY419" fmla="*/ 1086816 h 6571007"/>
              <a:gd name="connsiteX420" fmla="*/ 10245035 w 11907711"/>
              <a:gd name="connsiteY420" fmla="*/ 1048921 h 6571007"/>
              <a:gd name="connsiteX421" fmla="*/ 10261539 w 11907711"/>
              <a:gd name="connsiteY421" fmla="*/ 1040812 h 6571007"/>
              <a:gd name="connsiteX422" fmla="*/ 10270626 w 11907711"/>
              <a:gd name="connsiteY422" fmla="*/ 1063255 h 6571007"/>
              <a:gd name="connsiteX423" fmla="*/ 10267705 w 11907711"/>
              <a:gd name="connsiteY423" fmla="*/ 1107429 h 6571007"/>
              <a:gd name="connsiteX424" fmla="*/ 10274162 w 11907711"/>
              <a:gd name="connsiteY424" fmla="*/ 1142245 h 6571007"/>
              <a:gd name="connsiteX425" fmla="*/ 10278391 w 11907711"/>
              <a:gd name="connsiteY425" fmla="*/ 1118007 h 6571007"/>
              <a:gd name="connsiteX426" fmla="*/ 10294907 w 11907711"/>
              <a:gd name="connsiteY426" fmla="*/ 1075069 h 6571007"/>
              <a:gd name="connsiteX427" fmla="*/ 10329517 w 11907711"/>
              <a:gd name="connsiteY427" fmla="*/ 1046986 h 6571007"/>
              <a:gd name="connsiteX428" fmla="*/ 10373117 w 11907711"/>
              <a:gd name="connsiteY428" fmla="*/ 1046141 h 6571007"/>
              <a:gd name="connsiteX429" fmla="*/ 10391688 w 11907711"/>
              <a:gd name="connsiteY429" fmla="*/ 1037018 h 6571007"/>
              <a:gd name="connsiteX430" fmla="*/ 10397322 w 11907711"/>
              <a:gd name="connsiteY430" fmla="*/ 1010507 h 6571007"/>
              <a:gd name="connsiteX431" fmla="*/ 10435638 w 11907711"/>
              <a:gd name="connsiteY431" fmla="*/ 1037782 h 6571007"/>
              <a:gd name="connsiteX432" fmla="*/ 10455829 w 11907711"/>
              <a:gd name="connsiteY432" fmla="*/ 1048961 h 6571007"/>
              <a:gd name="connsiteX433" fmla="*/ 10467430 w 11907711"/>
              <a:gd name="connsiteY433" fmla="*/ 1033370 h 6571007"/>
              <a:gd name="connsiteX434" fmla="*/ 10476840 w 11907711"/>
              <a:gd name="connsiteY434" fmla="*/ 1028855 h 6571007"/>
              <a:gd name="connsiteX435" fmla="*/ 10484602 w 11907711"/>
              <a:gd name="connsiteY435" fmla="*/ 1041859 h 6571007"/>
              <a:gd name="connsiteX436" fmla="*/ 10486094 w 11907711"/>
              <a:gd name="connsiteY436" fmla="*/ 1068766 h 6571007"/>
              <a:gd name="connsiteX437" fmla="*/ 10512182 w 11907711"/>
              <a:gd name="connsiteY437" fmla="*/ 1091371 h 6571007"/>
              <a:gd name="connsiteX438" fmla="*/ 10517097 w 11907711"/>
              <a:gd name="connsiteY438" fmla="*/ 1081581 h 6571007"/>
              <a:gd name="connsiteX439" fmla="*/ 10536759 w 11907711"/>
              <a:gd name="connsiteY439" fmla="*/ 1075922 h 6571007"/>
              <a:gd name="connsiteX440" fmla="*/ 10546391 w 11907711"/>
              <a:gd name="connsiteY440" fmla="*/ 1078317 h 6571007"/>
              <a:gd name="connsiteX441" fmla="*/ 10568562 w 11907711"/>
              <a:gd name="connsiteY441" fmla="*/ 1070645 h 6571007"/>
              <a:gd name="connsiteX442" fmla="*/ 10594671 w 11907711"/>
              <a:gd name="connsiteY442" fmla="*/ 1036531 h 6571007"/>
              <a:gd name="connsiteX443" fmla="*/ 10622867 w 11907711"/>
              <a:gd name="connsiteY443" fmla="*/ 998717 h 6571007"/>
              <a:gd name="connsiteX444" fmla="*/ 10642329 w 11907711"/>
              <a:gd name="connsiteY444" fmla="*/ 998283 h 6571007"/>
              <a:gd name="connsiteX445" fmla="*/ 10733031 w 11907711"/>
              <a:gd name="connsiteY445" fmla="*/ 915364 h 6571007"/>
              <a:gd name="connsiteX446" fmla="*/ 10764997 w 11907711"/>
              <a:gd name="connsiteY446" fmla="*/ 880598 h 6571007"/>
              <a:gd name="connsiteX447" fmla="*/ 10786126 w 11907711"/>
              <a:gd name="connsiteY447" fmla="*/ 874776 h 6571007"/>
              <a:gd name="connsiteX448" fmla="*/ 10821663 w 11907711"/>
              <a:gd name="connsiteY448" fmla="*/ 848279 h 6571007"/>
              <a:gd name="connsiteX449" fmla="*/ 10840703 w 11907711"/>
              <a:gd name="connsiteY449" fmla="*/ 846158 h 6571007"/>
              <a:gd name="connsiteX450" fmla="*/ 10863096 w 11907711"/>
              <a:gd name="connsiteY450" fmla="*/ 845397 h 6571007"/>
              <a:gd name="connsiteX451" fmla="*/ 10882739 w 11907711"/>
              <a:gd name="connsiteY451" fmla="*/ 827605 h 6571007"/>
              <a:gd name="connsiteX452" fmla="*/ 10884407 w 11907711"/>
              <a:gd name="connsiteY452" fmla="*/ 822219 h 6571007"/>
              <a:gd name="connsiteX453" fmla="*/ 10876811 w 11907711"/>
              <a:gd name="connsiteY453" fmla="*/ 779723 h 6571007"/>
              <a:gd name="connsiteX454" fmla="*/ 10892905 w 11907711"/>
              <a:gd name="connsiteY454" fmla="*/ 765796 h 6571007"/>
              <a:gd name="connsiteX455" fmla="*/ 10904437 w 11907711"/>
              <a:gd name="connsiteY455" fmla="*/ 781848 h 6571007"/>
              <a:gd name="connsiteX456" fmla="*/ 10908665 w 11907711"/>
              <a:gd name="connsiteY456" fmla="*/ 810848 h 6571007"/>
              <a:gd name="connsiteX457" fmla="*/ 10922400 w 11907711"/>
              <a:gd name="connsiteY457" fmla="*/ 757308 h 6571007"/>
              <a:gd name="connsiteX458" fmla="*/ 10947868 w 11907711"/>
              <a:gd name="connsiteY458" fmla="*/ 714598 h 6571007"/>
              <a:gd name="connsiteX459" fmla="*/ 10960226 w 11907711"/>
              <a:gd name="connsiteY459" fmla="*/ 721888 h 6571007"/>
              <a:gd name="connsiteX460" fmla="*/ 10956709 w 11907711"/>
              <a:gd name="connsiteY460" fmla="*/ 750019 h 6571007"/>
              <a:gd name="connsiteX461" fmla="*/ 10951524 w 11907711"/>
              <a:gd name="connsiteY461" fmla="*/ 783536 h 6571007"/>
              <a:gd name="connsiteX462" fmla="*/ 10996306 w 11907711"/>
              <a:gd name="connsiteY462" fmla="*/ 782015 h 6571007"/>
              <a:gd name="connsiteX463" fmla="*/ 10973127 w 11907711"/>
              <a:gd name="connsiteY463" fmla="*/ 815801 h 6571007"/>
              <a:gd name="connsiteX464" fmla="*/ 10967759 w 11907711"/>
              <a:gd name="connsiteY464" fmla="*/ 866675 h 6571007"/>
              <a:gd name="connsiteX465" fmla="*/ 10977810 w 11907711"/>
              <a:gd name="connsiteY465" fmla="*/ 870756 h 6571007"/>
              <a:gd name="connsiteX466" fmla="*/ 10990334 w 11907711"/>
              <a:gd name="connsiteY466" fmla="*/ 848558 h 6571007"/>
              <a:gd name="connsiteX467" fmla="*/ 11031142 w 11907711"/>
              <a:gd name="connsiteY467" fmla="*/ 849211 h 6571007"/>
              <a:gd name="connsiteX468" fmla="*/ 11034072 w 11907711"/>
              <a:gd name="connsiteY468" fmla="*/ 848886 h 6571007"/>
              <a:gd name="connsiteX469" fmla="*/ 11081090 w 11907711"/>
              <a:gd name="connsiteY469" fmla="*/ 802040 h 6571007"/>
              <a:gd name="connsiteX470" fmla="*/ 11161172 w 11907711"/>
              <a:gd name="connsiteY470" fmla="*/ 754978 h 6571007"/>
              <a:gd name="connsiteX471" fmla="*/ 11157453 w 11907711"/>
              <a:gd name="connsiteY471" fmla="*/ 788330 h 6571007"/>
              <a:gd name="connsiteX472" fmla="*/ 11176107 w 11907711"/>
              <a:gd name="connsiteY472" fmla="*/ 808791 h 6571007"/>
              <a:gd name="connsiteX473" fmla="*/ 11242893 w 11907711"/>
              <a:gd name="connsiteY473" fmla="*/ 829088 h 6571007"/>
              <a:gd name="connsiteX474" fmla="*/ 11264276 w 11907711"/>
              <a:gd name="connsiteY474" fmla="*/ 854444 h 6571007"/>
              <a:gd name="connsiteX475" fmla="*/ 11296753 w 11907711"/>
              <a:gd name="connsiteY475" fmla="*/ 882030 h 6571007"/>
              <a:gd name="connsiteX476" fmla="*/ 11317880 w 11907711"/>
              <a:gd name="connsiteY476" fmla="*/ 876209 h 6571007"/>
              <a:gd name="connsiteX477" fmla="*/ 11348252 w 11907711"/>
              <a:gd name="connsiteY477" fmla="*/ 895364 h 6571007"/>
              <a:gd name="connsiteX478" fmla="*/ 11360223 w 11907711"/>
              <a:gd name="connsiteY478" fmla="*/ 925235 h 6571007"/>
              <a:gd name="connsiteX479" fmla="*/ 11353373 w 11907711"/>
              <a:gd name="connsiteY479" fmla="*/ 964139 h 6571007"/>
              <a:gd name="connsiteX480" fmla="*/ 11330800 w 11907711"/>
              <a:gd name="connsiteY480" fmla="*/ 982256 h 6571007"/>
              <a:gd name="connsiteX481" fmla="*/ 11307531 w 11907711"/>
              <a:gd name="connsiteY481" fmla="*/ 955376 h 6571007"/>
              <a:gd name="connsiteX482" fmla="*/ 11287648 w 11907711"/>
              <a:gd name="connsiteY482" fmla="*/ 954125 h 6571007"/>
              <a:gd name="connsiteX483" fmla="*/ 11279353 w 11907711"/>
              <a:gd name="connsiteY483" fmla="*/ 1005324 h 6571007"/>
              <a:gd name="connsiteX484" fmla="*/ 11285246 w 11907711"/>
              <a:gd name="connsiteY484" fmla="*/ 1028939 h 6571007"/>
              <a:gd name="connsiteX485" fmla="*/ 11284202 w 11907711"/>
              <a:gd name="connsiteY485" fmla="*/ 1030789 h 6571007"/>
              <a:gd name="connsiteX486" fmla="*/ 11287131 w 11907711"/>
              <a:gd name="connsiteY486" fmla="*/ 1030463 h 6571007"/>
              <a:gd name="connsiteX487" fmla="*/ 11360935 w 11907711"/>
              <a:gd name="connsiteY487" fmla="*/ 982366 h 6571007"/>
              <a:gd name="connsiteX488" fmla="*/ 11403172 w 11907711"/>
              <a:gd name="connsiteY488" fmla="*/ 958590 h 6571007"/>
              <a:gd name="connsiteX489" fmla="*/ 11421133 w 11907711"/>
              <a:gd name="connsiteY489" fmla="*/ 934052 h 6571007"/>
              <a:gd name="connsiteX490" fmla="*/ 11432629 w 11907711"/>
              <a:gd name="connsiteY490" fmla="*/ 925836 h 6571007"/>
              <a:gd name="connsiteX491" fmla="*/ 11458572 w 11907711"/>
              <a:gd name="connsiteY491" fmla="*/ 921212 h 6571007"/>
              <a:gd name="connsiteX492" fmla="*/ 11493620 w 11907711"/>
              <a:gd name="connsiteY492" fmla="*/ 844495 h 6571007"/>
              <a:gd name="connsiteX493" fmla="*/ 11495706 w 11907711"/>
              <a:gd name="connsiteY493" fmla="*/ 840794 h 6571007"/>
              <a:gd name="connsiteX494" fmla="*/ 11508048 w 11907711"/>
              <a:gd name="connsiteY494" fmla="*/ 835952 h 6571007"/>
              <a:gd name="connsiteX495" fmla="*/ 11518737 w 11907711"/>
              <a:gd name="connsiteY495" fmla="*/ 848631 h 6571007"/>
              <a:gd name="connsiteX496" fmla="*/ 11516045 w 11907711"/>
              <a:gd name="connsiteY496" fmla="*/ 868000 h 6571007"/>
              <a:gd name="connsiteX497" fmla="*/ 11498321 w 11907711"/>
              <a:gd name="connsiteY497" fmla="*/ 911583 h 6571007"/>
              <a:gd name="connsiteX498" fmla="*/ 11497699 w 11907711"/>
              <a:gd name="connsiteY498" fmla="*/ 915119 h 6571007"/>
              <a:gd name="connsiteX499" fmla="*/ 11495190 w 11907711"/>
              <a:gd name="connsiteY499" fmla="*/ 917132 h 6571007"/>
              <a:gd name="connsiteX500" fmla="*/ 11499583 w 11907711"/>
              <a:gd name="connsiteY500" fmla="*/ 916643 h 6571007"/>
              <a:gd name="connsiteX501" fmla="*/ 11502091 w 11907711"/>
              <a:gd name="connsiteY501" fmla="*/ 914630 h 6571007"/>
              <a:gd name="connsiteX502" fmla="*/ 11538050 w 11907711"/>
              <a:gd name="connsiteY502" fmla="*/ 889821 h 6571007"/>
              <a:gd name="connsiteX503" fmla="*/ 11574411 w 11907711"/>
              <a:gd name="connsiteY503" fmla="*/ 854564 h 6571007"/>
              <a:gd name="connsiteX504" fmla="*/ 11597846 w 11907711"/>
              <a:gd name="connsiteY504" fmla="*/ 851953 h 6571007"/>
              <a:gd name="connsiteX505" fmla="*/ 11602074 w 11907711"/>
              <a:gd name="connsiteY505" fmla="*/ 880954 h 6571007"/>
              <a:gd name="connsiteX506" fmla="*/ 11584147 w 11907711"/>
              <a:gd name="connsiteY506" fmla="*/ 929759 h 6571007"/>
              <a:gd name="connsiteX507" fmla="*/ 11581069 w 11907711"/>
              <a:gd name="connsiteY507" fmla="*/ 971709 h 6571007"/>
              <a:gd name="connsiteX508" fmla="*/ 11594216 w 11907711"/>
              <a:gd name="connsiteY508" fmla="*/ 945974 h 6571007"/>
              <a:gd name="connsiteX509" fmla="*/ 11628892 w 11907711"/>
              <a:gd name="connsiteY509" fmla="*/ 903970 h 6571007"/>
              <a:gd name="connsiteX510" fmla="*/ 11681604 w 11907711"/>
              <a:gd name="connsiteY510" fmla="*/ 885962 h 6571007"/>
              <a:gd name="connsiteX511" fmla="*/ 11736873 w 11907711"/>
              <a:gd name="connsiteY511" fmla="*/ 902341 h 6571007"/>
              <a:gd name="connsiteX512" fmla="*/ 11763237 w 11907711"/>
              <a:gd name="connsiteY512" fmla="*/ 899404 h 6571007"/>
              <a:gd name="connsiteX513" fmla="*/ 11778893 w 11907711"/>
              <a:gd name="connsiteY513" fmla="*/ 871656 h 6571007"/>
              <a:gd name="connsiteX514" fmla="*/ 11862519 w 11907711"/>
              <a:gd name="connsiteY514" fmla="*/ 959423 h 6571007"/>
              <a:gd name="connsiteX515" fmla="*/ 11904748 w 11907711"/>
              <a:gd name="connsiteY515" fmla="*/ 1074339 h 6571007"/>
              <a:gd name="connsiteX516" fmla="*/ 11889786 w 11907711"/>
              <a:gd name="connsiteY516" fmla="*/ 1147085 h 6571007"/>
              <a:gd name="connsiteX517" fmla="*/ 11859702 w 11907711"/>
              <a:gd name="connsiteY517" fmla="*/ 1183376 h 6571007"/>
              <a:gd name="connsiteX518" fmla="*/ 11850458 w 11907711"/>
              <a:gd name="connsiteY518" fmla="*/ 1158401 h 6571007"/>
              <a:gd name="connsiteX519" fmla="*/ 11824385 w 11907711"/>
              <a:gd name="connsiteY519" fmla="*/ 1216783 h 6571007"/>
              <a:gd name="connsiteX520" fmla="*/ 11803713 w 11907711"/>
              <a:gd name="connsiteY520" fmla="*/ 1248557 h 6571007"/>
              <a:gd name="connsiteX521" fmla="*/ 11763563 w 11907711"/>
              <a:gd name="connsiteY521" fmla="*/ 1268635 h 6571007"/>
              <a:gd name="connsiteX522" fmla="*/ 11722352 w 11907711"/>
              <a:gd name="connsiteY522" fmla="*/ 1278427 h 6571007"/>
              <a:gd name="connsiteX523" fmla="*/ 11689120 w 11907711"/>
              <a:gd name="connsiteY523" fmla="*/ 1308133 h 6571007"/>
              <a:gd name="connsiteX524" fmla="*/ 11672439 w 11907711"/>
              <a:gd name="connsiteY524" fmla="*/ 1349865 h 6571007"/>
              <a:gd name="connsiteX525" fmla="*/ 11653416 w 11907711"/>
              <a:gd name="connsiteY525" fmla="*/ 1364121 h 6571007"/>
              <a:gd name="connsiteX526" fmla="*/ 11536297 w 11907711"/>
              <a:gd name="connsiteY526" fmla="*/ 1413576 h 6571007"/>
              <a:gd name="connsiteX527" fmla="*/ 11500523 w 11907711"/>
              <a:gd name="connsiteY527" fmla="*/ 1421028 h 6571007"/>
              <a:gd name="connsiteX528" fmla="*/ 11452682 w 11907711"/>
              <a:gd name="connsiteY528" fmla="*/ 1476633 h 6571007"/>
              <a:gd name="connsiteX529" fmla="*/ 11439350 w 11907711"/>
              <a:gd name="connsiteY529" fmla="*/ 1519727 h 6571007"/>
              <a:gd name="connsiteX530" fmla="*/ 11435062 w 11907711"/>
              <a:gd name="connsiteY530" fmla="*/ 1593018 h 6571007"/>
              <a:gd name="connsiteX531" fmla="*/ 11444489 w 11907711"/>
              <a:gd name="connsiteY531" fmla="*/ 1600636 h 6571007"/>
              <a:gd name="connsiteX532" fmla="*/ 11451594 w 11907711"/>
              <a:gd name="connsiteY532" fmla="*/ 1592910 h 6571007"/>
              <a:gd name="connsiteX533" fmla="*/ 11449691 w 11907711"/>
              <a:gd name="connsiteY533" fmla="*/ 1579252 h 6571007"/>
              <a:gd name="connsiteX534" fmla="*/ 11467213 w 11907711"/>
              <a:gd name="connsiteY534" fmla="*/ 1540893 h 6571007"/>
              <a:gd name="connsiteX535" fmla="*/ 11528948 w 11907711"/>
              <a:gd name="connsiteY535" fmla="*/ 1540950 h 6571007"/>
              <a:gd name="connsiteX536" fmla="*/ 11518546 w 11907711"/>
              <a:gd name="connsiteY536" fmla="*/ 1583716 h 6571007"/>
              <a:gd name="connsiteX537" fmla="*/ 11522335 w 11907711"/>
              <a:gd name="connsiteY537" fmla="*/ 1598898 h 6571007"/>
              <a:gd name="connsiteX538" fmla="*/ 11534254 w 11907711"/>
              <a:gd name="connsiteY538" fmla="*/ 1592368 h 6571007"/>
              <a:gd name="connsiteX539" fmla="*/ 11546155 w 11907711"/>
              <a:gd name="connsiteY539" fmla="*/ 1573706 h 6571007"/>
              <a:gd name="connsiteX540" fmla="*/ 11569608 w 11907711"/>
              <a:gd name="connsiteY540" fmla="*/ 1583228 h 6571007"/>
              <a:gd name="connsiteX541" fmla="*/ 11600401 w 11907711"/>
              <a:gd name="connsiteY541" fmla="*/ 1604068 h 6571007"/>
              <a:gd name="connsiteX542" fmla="*/ 11617791 w 11907711"/>
              <a:gd name="connsiteY542" fmla="*/ 1619467 h 6571007"/>
              <a:gd name="connsiteX543" fmla="*/ 11616345 w 11907711"/>
              <a:gd name="connsiteY543" fmla="*/ 1631764 h 6571007"/>
              <a:gd name="connsiteX544" fmla="*/ 11633535 w 11907711"/>
              <a:gd name="connsiteY544" fmla="*/ 1652387 h 6571007"/>
              <a:gd name="connsiteX545" fmla="*/ 11715389 w 11907711"/>
              <a:gd name="connsiteY545" fmla="*/ 1672739 h 6571007"/>
              <a:gd name="connsiteX546" fmla="*/ 11733823 w 11907711"/>
              <a:gd name="connsiteY546" fmla="*/ 1686288 h 6571007"/>
              <a:gd name="connsiteX547" fmla="*/ 11738911 w 11907711"/>
              <a:gd name="connsiteY547" fmla="*/ 1730795 h 6571007"/>
              <a:gd name="connsiteX548" fmla="*/ 11699821 w 11907711"/>
              <a:gd name="connsiteY548" fmla="*/ 1761155 h 6571007"/>
              <a:gd name="connsiteX549" fmla="*/ 11569591 w 11907711"/>
              <a:gd name="connsiteY549" fmla="*/ 1860613 h 6571007"/>
              <a:gd name="connsiteX550" fmla="*/ 11542219 w 11907711"/>
              <a:gd name="connsiteY550" fmla="*/ 1889668 h 6571007"/>
              <a:gd name="connsiteX551" fmla="*/ 11439194 w 11907711"/>
              <a:gd name="connsiteY551" fmla="*/ 1989561 h 6571007"/>
              <a:gd name="connsiteX552" fmla="*/ 11431045 w 11907711"/>
              <a:gd name="connsiteY552" fmla="*/ 1999137 h 6571007"/>
              <a:gd name="connsiteX553" fmla="*/ 11430494 w 11907711"/>
              <a:gd name="connsiteY553" fmla="*/ 2051207 h 6571007"/>
              <a:gd name="connsiteX554" fmla="*/ 11442246 w 11907711"/>
              <a:gd name="connsiteY554" fmla="*/ 2074169 h 6571007"/>
              <a:gd name="connsiteX555" fmla="*/ 11457515 w 11907711"/>
              <a:gd name="connsiteY555" fmla="*/ 2069001 h 6571007"/>
              <a:gd name="connsiteX556" fmla="*/ 11558251 w 11907711"/>
              <a:gd name="connsiteY556" fmla="*/ 1978030 h 6571007"/>
              <a:gd name="connsiteX557" fmla="*/ 11684343 w 11907711"/>
              <a:gd name="connsiteY557" fmla="*/ 1910239 h 6571007"/>
              <a:gd name="connsiteX558" fmla="*/ 11702338 w 11907711"/>
              <a:gd name="connsiteY558" fmla="*/ 1909968 h 6571007"/>
              <a:gd name="connsiteX559" fmla="*/ 11703417 w 11907711"/>
              <a:gd name="connsiteY559" fmla="*/ 1932385 h 6571007"/>
              <a:gd name="connsiteX560" fmla="*/ 11698619 w 11907711"/>
              <a:gd name="connsiteY560" fmla="*/ 1943321 h 6571007"/>
              <a:gd name="connsiteX561" fmla="*/ 11693015 w 11907711"/>
              <a:gd name="connsiteY561" fmla="*/ 1975151 h 6571007"/>
              <a:gd name="connsiteX562" fmla="*/ 11794515 w 11907711"/>
              <a:gd name="connsiteY562" fmla="*/ 1977712 h 6571007"/>
              <a:gd name="connsiteX563" fmla="*/ 11803742 w 11907711"/>
              <a:gd name="connsiteY563" fmla="*/ 1990553 h 6571007"/>
              <a:gd name="connsiteX564" fmla="*/ 11805663 w 11907711"/>
              <a:gd name="connsiteY564" fmla="*/ 2016344 h 6571007"/>
              <a:gd name="connsiteX565" fmla="*/ 11803277 w 11907711"/>
              <a:gd name="connsiteY565" fmla="*/ 2103292 h 6571007"/>
              <a:gd name="connsiteX566" fmla="*/ 11737964 w 11907711"/>
              <a:gd name="connsiteY566" fmla="*/ 2233657 h 6571007"/>
              <a:gd name="connsiteX567" fmla="*/ 11691884 w 11907711"/>
              <a:gd name="connsiteY567" fmla="*/ 2305205 h 6571007"/>
              <a:gd name="connsiteX568" fmla="*/ 11712475 w 11907711"/>
              <a:gd name="connsiteY568" fmla="*/ 2347454 h 6571007"/>
              <a:gd name="connsiteX569" fmla="*/ 11699471 w 11907711"/>
              <a:gd name="connsiteY569" fmla="*/ 2412238 h 6571007"/>
              <a:gd name="connsiteX570" fmla="*/ 11659946 w 11907711"/>
              <a:gd name="connsiteY570" fmla="*/ 2485138 h 6571007"/>
              <a:gd name="connsiteX571" fmla="*/ 11613493 w 11907711"/>
              <a:gd name="connsiteY571" fmla="*/ 2518781 h 6571007"/>
              <a:gd name="connsiteX572" fmla="*/ 11610065 w 11907711"/>
              <a:gd name="connsiteY572" fmla="*/ 2492022 h 6571007"/>
              <a:gd name="connsiteX573" fmla="*/ 11561719 w 11907711"/>
              <a:gd name="connsiteY573" fmla="*/ 2548833 h 6571007"/>
              <a:gd name="connsiteX574" fmla="*/ 11527746 w 11907711"/>
              <a:gd name="connsiteY574" fmla="*/ 2578972 h 6571007"/>
              <a:gd name="connsiteX575" fmla="*/ 11474262 w 11907711"/>
              <a:gd name="connsiteY575" fmla="*/ 2594753 h 6571007"/>
              <a:gd name="connsiteX576" fmla="*/ 11422611 w 11907711"/>
              <a:gd name="connsiteY576" fmla="*/ 2599846 h 6571007"/>
              <a:gd name="connsiteX577" fmla="*/ 11400947 w 11907711"/>
              <a:gd name="connsiteY577" fmla="*/ 2599739 h 6571007"/>
              <a:gd name="connsiteX578" fmla="*/ 11386894 w 11907711"/>
              <a:gd name="connsiteY578" fmla="*/ 2634235 h 6571007"/>
              <a:gd name="connsiteX579" fmla="*/ 11362753 w 11907711"/>
              <a:gd name="connsiteY579" fmla="*/ 2672465 h 6571007"/>
              <a:gd name="connsiteX580" fmla="*/ 11349151 w 11907711"/>
              <a:gd name="connsiteY580" fmla="*/ 2672246 h 6571007"/>
              <a:gd name="connsiteX581" fmla="*/ 11340794 w 11907711"/>
              <a:gd name="connsiteY581" fmla="*/ 2667830 h 6571007"/>
              <a:gd name="connsiteX582" fmla="*/ 11315403 w 11907711"/>
              <a:gd name="connsiteY582" fmla="*/ 2679542 h 6571007"/>
              <a:gd name="connsiteX583" fmla="*/ 11278148 w 11907711"/>
              <a:gd name="connsiteY583" fmla="*/ 2692980 h 6571007"/>
              <a:gd name="connsiteX584" fmla="*/ 11251614 w 11907711"/>
              <a:gd name="connsiteY584" fmla="*/ 2698631 h 6571007"/>
              <a:gd name="connsiteX585" fmla="*/ 11249388 w 11907711"/>
              <a:gd name="connsiteY585" fmla="*/ 2712832 h 6571007"/>
              <a:gd name="connsiteX586" fmla="*/ 11208194 w 11907711"/>
              <a:gd name="connsiteY586" fmla="*/ 2734758 h 6571007"/>
              <a:gd name="connsiteX587" fmla="*/ 11205685 w 11907711"/>
              <a:gd name="connsiteY587" fmla="*/ 2736771 h 6571007"/>
              <a:gd name="connsiteX588" fmla="*/ 11204659 w 11907711"/>
              <a:gd name="connsiteY588" fmla="*/ 2750755 h 6571007"/>
              <a:gd name="connsiteX589" fmla="*/ 11178111 w 11907711"/>
              <a:gd name="connsiteY589" fmla="*/ 2771050 h 6571007"/>
              <a:gd name="connsiteX590" fmla="*/ 11076831 w 11907711"/>
              <a:gd name="connsiteY590" fmla="*/ 2775399 h 6571007"/>
              <a:gd name="connsiteX591" fmla="*/ 11020497 w 11907711"/>
              <a:gd name="connsiteY591" fmla="*/ 2830433 h 6571007"/>
              <a:gd name="connsiteX592" fmla="*/ 11017064 w 11907711"/>
              <a:gd name="connsiteY592" fmla="*/ 2845714 h 6571007"/>
              <a:gd name="connsiteX593" fmla="*/ 11042245 w 11907711"/>
              <a:gd name="connsiteY593" fmla="*/ 2838643 h 6571007"/>
              <a:gd name="connsiteX594" fmla="*/ 11115198 w 11907711"/>
              <a:gd name="connsiteY594" fmla="*/ 2846135 h 6571007"/>
              <a:gd name="connsiteX595" fmla="*/ 11090063 w 11907711"/>
              <a:gd name="connsiteY595" fmla="*/ 2888798 h 6571007"/>
              <a:gd name="connsiteX596" fmla="*/ 11089983 w 11907711"/>
              <a:gd name="connsiteY596" fmla="*/ 2904843 h 6571007"/>
              <a:gd name="connsiteX597" fmla="*/ 11106030 w 11907711"/>
              <a:gd name="connsiteY597" fmla="*/ 2899574 h 6571007"/>
              <a:gd name="connsiteX598" fmla="*/ 11125701 w 11907711"/>
              <a:gd name="connsiteY598" fmla="*/ 2881843 h 6571007"/>
              <a:gd name="connsiteX599" fmla="*/ 11150563 w 11907711"/>
              <a:gd name="connsiteY599" fmla="*/ 2894446 h 6571007"/>
              <a:gd name="connsiteX600" fmla="*/ 11180702 w 11907711"/>
              <a:gd name="connsiteY600" fmla="*/ 2919553 h 6571007"/>
              <a:gd name="connsiteX601" fmla="*/ 11196634 w 11907711"/>
              <a:gd name="connsiteY601" fmla="*/ 2937461 h 6571007"/>
              <a:gd name="connsiteX602" fmla="*/ 11191233 w 11907711"/>
              <a:gd name="connsiteY602" fmla="*/ 2949913 h 6571007"/>
              <a:gd name="connsiteX603" fmla="*/ 11205360 w 11907711"/>
              <a:gd name="connsiteY603" fmla="*/ 2973160 h 6571007"/>
              <a:gd name="connsiteX604" fmla="*/ 11295999 w 11907711"/>
              <a:gd name="connsiteY604" fmla="*/ 3003915 h 6571007"/>
              <a:gd name="connsiteX605" fmla="*/ 11313721 w 11907711"/>
              <a:gd name="connsiteY605" fmla="*/ 3020048 h 6571007"/>
              <a:gd name="connsiteX606" fmla="*/ 11306370 w 11907711"/>
              <a:gd name="connsiteY606" fmla="*/ 3066365 h 6571007"/>
              <a:gd name="connsiteX607" fmla="*/ 11251053 w 11907711"/>
              <a:gd name="connsiteY607" fmla="*/ 3092832 h 6571007"/>
              <a:gd name="connsiteX608" fmla="*/ 11067265 w 11907711"/>
              <a:gd name="connsiteY608" fmla="*/ 3179280 h 6571007"/>
              <a:gd name="connsiteX609" fmla="*/ 11026187 w 11907711"/>
              <a:gd name="connsiteY609" fmla="*/ 3205820 h 6571007"/>
              <a:gd name="connsiteX610" fmla="*/ 10874425 w 11907711"/>
              <a:gd name="connsiteY610" fmla="*/ 3295993 h 6571007"/>
              <a:gd name="connsiteX611" fmla="*/ 10861918 w 11907711"/>
              <a:gd name="connsiteY611" fmla="*/ 3304845 h 6571007"/>
              <a:gd name="connsiteX612" fmla="*/ 10845634 w 11907711"/>
              <a:gd name="connsiteY612" fmla="*/ 3358248 h 6571007"/>
              <a:gd name="connsiteX613" fmla="*/ 10852631 w 11907711"/>
              <a:gd name="connsiteY613" fmla="*/ 3383241 h 6571007"/>
              <a:gd name="connsiteX614" fmla="*/ 10872231 w 11907711"/>
              <a:gd name="connsiteY614" fmla="*/ 3379773 h 6571007"/>
              <a:gd name="connsiteX615" fmla="*/ 11018611 w 11907711"/>
              <a:gd name="connsiteY615" fmla="*/ 3298488 h 6571007"/>
              <a:gd name="connsiteX616" fmla="*/ 11187999 w 11907711"/>
              <a:gd name="connsiteY616" fmla="*/ 3244059 h 6571007"/>
              <a:gd name="connsiteX617" fmla="*/ 11209353 w 11907711"/>
              <a:gd name="connsiteY617" fmla="*/ 3245947 h 6571007"/>
              <a:gd name="connsiteX618" fmla="*/ 11203898 w 11907711"/>
              <a:gd name="connsiteY618" fmla="*/ 3269096 h 6571007"/>
              <a:gd name="connsiteX619" fmla="*/ 11194943 w 11907711"/>
              <a:gd name="connsiteY619" fmla="*/ 3279748 h 6571007"/>
              <a:gd name="connsiteX620" fmla="*/ 11178763 w 11907711"/>
              <a:gd name="connsiteY620" fmla="*/ 3311759 h 6571007"/>
              <a:gd name="connsiteX621" fmla="*/ 11297964 w 11907711"/>
              <a:gd name="connsiteY621" fmla="*/ 3326610 h 6571007"/>
              <a:gd name="connsiteX622" fmla="*/ 11305015 w 11907711"/>
              <a:gd name="connsiteY622" fmla="*/ 3340908 h 6571007"/>
              <a:gd name="connsiteX623" fmla="*/ 11299542 w 11907711"/>
              <a:gd name="connsiteY623" fmla="*/ 3367622 h 6571007"/>
              <a:gd name="connsiteX624" fmla="*/ 11270618 w 11907711"/>
              <a:gd name="connsiteY624" fmla="*/ 3456620 h 6571007"/>
              <a:gd name="connsiteX625" fmla="*/ 11154282 w 11907711"/>
              <a:gd name="connsiteY625" fmla="*/ 3582624 h 6571007"/>
              <a:gd name="connsiteX626" fmla="*/ 11063088 w 11907711"/>
              <a:gd name="connsiteY626" fmla="*/ 3664181 h 6571007"/>
              <a:gd name="connsiteX627" fmla="*/ 10980953 w 11907711"/>
              <a:gd name="connsiteY627" fmla="*/ 3713693 h 6571007"/>
              <a:gd name="connsiteX628" fmla="*/ 10976243 w 11907711"/>
              <a:gd name="connsiteY628" fmla="*/ 3715939 h 6571007"/>
              <a:gd name="connsiteX629" fmla="*/ 10968472 w 11907711"/>
              <a:gd name="connsiteY629" fmla="*/ 3721098 h 6571007"/>
              <a:gd name="connsiteX630" fmla="*/ 10965589 w 11907711"/>
              <a:gd name="connsiteY630" fmla="*/ 3721020 h 6571007"/>
              <a:gd name="connsiteX631" fmla="*/ 10949502 w 11907711"/>
              <a:gd name="connsiteY631" fmla="*/ 3728692 h 6571007"/>
              <a:gd name="connsiteX632" fmla="*/ 10922030 w 11907711"/>
              <a:gd name="connsiteY632" fmla="*/ 3749059 h 6571007"/>
              <a:gd name="connsiteX633" fmla="*/ 10890360 w 11907711"/>
              <a:gd name="connsiteY633" fmla="*/ 3768797 h 6571007"/>
              <a:gd name="connsiteX634" fmla="*/ 10943526 w 11907711"/>
              <a:gd name="connsiteY634" fmla="*/ 3752846 h 6571007"/>
              <a:gd name="connsiteX635" fmla="*/ 10997819 w 11907711"/>
              <a:gd name="connsiteY635" fmla="*/ 3724792 h 6571007"/>
              <a:gd name="connsiteX636" fmla="*/ 11061285 w 11907711"/>
              <a:gd name="connsiteY636" fmla="*/ 3702943 h 6571007"/>
              <a:gd name="connsiteX637" fmla="*/ 11093018 w 11907711"/>
              <a:gd name="connsiteY637" fmla="*/ 3677123 h 6571007"/>
              <a:gd name="connsiteX638" fmla="*/ 11110868 w 11907711"/>
              <a:gd name="connsiteY638" fmla="*/ 3669178 h 6571007"/>
              <a:gd name="connsiteX639" fmla="*/ 11146568 w 11907711"/>
              <a:gd name="connsiteY639" fmla="*/ 3667192 h 6571007"/>
              <a:gd name="connsiteX640" fmla="*/ 11217967 w 11907711"/>
              <a:gd name="connsiteY640" fmla="*/ 3583772 h 6571007"/>
              <a:gd name="connsiteX641" fmla="*/ 11221934 w 11907711"/>
              <a:gd name="connsiteY641" fmla="*/ 3579799 h 6571007"/>
              <a:gd name="connsiteX642" fmla="*/ 11239784 w 11907711"/>
              <a:gd name="connsiteY642" fmla="*/ 3575827 h 6571007"/>
              <a:gd name="connsiteX643" fmla="*/ 11249700 w 11907711"/>
              <a:gd name="connsiteY643" fmla="*/ 3591717 h 6571007"/>
              <a:gd name="connsiteX644" fmla="*/ 11239784 w 11907711"/>
              <a:gd name="connsiteY644" fmla="*/ 3613565 h 6571007"/>
              <a:gd name="connsiteX645" fmla="*/ 11202101 w 11907711"/>
              <a:gd name="connsiteY645" fmla="*/ 3661233 h 6571007"/>
              <a:gd name="connsiteX646" fmla="*/ 11200117 w 11907711"/>
              <a:gd name="connsiteY646" fmla="*/ 3665206 h 6571007"/>
              <a:gd name="connsiteX647" fmla="*/ 11196151 w 11907711"/>
              <a:gd name="connsiteY647" fmla="*/ 3667192 h 6571007"/>
              <a:gd name="connsiteX648" fmla="*/ 11202101 w 11907711"/>
              <a:gd name="connsiteY648" fmla="*/ 3667192 h 6571007"/>
              <a:gd name="connsiteX649" fmla="*/ 11206067 w 11907711"/>
              <a:gd name="connsiteY649" fmla="*/ 3665206 h 6571007"/>
              <a:gd name="connsiteX650" fmla="*/ 11261600 w 11907711"/>
              <a:gd name="connsiteY650" fmla="*/ 3641371 h 6571007"/>
              <a:gd name="connsiteX651" fmla="*/ 11321099 w 11907711"/>
              <a:gd name="connsiteY651" fmla="*/ 3605620 h 6571007"/>
              <a:gd name="connsiteX652" fmla="*/ 11352833 w 11907711"/>
              <a:gd name="connsiteY652" fmla="*/ 3605620 h 6571007"/>
              <a:gd name="connsiteX653" fmla="*/ 11348866 w 11907711"/>
              <a:gd name="connsiteY653" fmla="*/ 3639385 h 6571007"/>
              <a:gd name="connsiteX654" fmla="*/ 11309200 w 11907711"/>
              <a:gd name="connsiteY654" fmla="*/ 3693012 h 6571007"/>
              <a:gd name="connsiteX655" fmla="*/ 11291350 w 11907711"/>
              <a:gd name="connsiteY655" fmla="*/ 3740681 h 6571007"/>
              <a:gd name="connsiteX656" fmla="*/ 11317133 w 11907711"/>
              <a:gd name="connsiteY656" fmla="*/ 3712874 h 6571007"/>
              <a:gd name="connsiteX657" fmla="*/ 11376632 w 11907711"/>
              <a:gd name="connsiteY657" fmla="*/ 3669178 h 6571007"/>
              <a:gd name="connsiteX658" fmla="*/ 11451998 w 11907711"/>
              <a:gd name="connsiteY658" fmla="*/ 3655275 h 6571007"/>
              <a:gd name="connsiteX659" fmla="*/ 11519431 w 11907711"/>
              <a:gd name="connsiteY659" fmla="*/ 3681095 h 6571007"/>
              <a:gd name="connsiteX660" fmla="*/ 11555131 w 11907711"/>
              <a:gd name="connsiteY660" fmla="*/ 3681095 h 6571007"/>
              <a:gd name="connsiteX661" fmla="*/ 11584880 w 11907711"/>
              <a:gd name="connsiteY661" fmla="*/ 3651302 h 6571007"/>
              <a:gd name="connsiteX662" fmla="*/ 11666196 w 11907711"/>
              <a:gd name="connsiteY662" fmla="*/ 3762529 h 6571007"/>
              <a:gd name="connsiteX663" fmla="*/ 11684046 w 11907711"/>
              <a:gd name="connsiteY663" fmla="*/ 3899577 h 6571007"/>
              <a:gd name="connsiteX664" fmla="*/ 11640413 w 11907711"/>
              <a:gd name="connsiteY664" fmla="*/ 3981011 h 6571007"/>
              <a:gd name="connsiteX665" fmla="*/ 11588847 w 11907711"/>
              <a:gd name="connsiteY665" fmla="*/ 4018748 h 6571007"/>
              <a:gd name="connsiteX666" fmla="*/ 11584880 w 11907711"/>
              <a:gd name="connsiteY666" fmla="*/ 3988955 h 6571007"/>
              <a:gd name="connsiteX667" fmla="*/ 11531331 w 11907711"/>
              <a:gd name="connsiteY667" fmla="*/ 4052514 h 6571007"/>
              <a:gd name="connsiteX668" fmla="*/ 11493648 w 11907711"/>
              <a:gd name="connsiteY668" fmla="*/ 4086279 h 6571007"/>
              <a:gd name="connsiteX669" fmla="*/ 11434148 w 11907711"/>
              <a:gd name="connsiteY669" fmla="*/ 4104155 h 6571007"/>
              <a:gd name="connsiteX670" fmla="*/ 11376632 w 11907711"/>
              <a:gd name="connsiteY670" fmla="*/ 4110113 h 6571007"/>
              <a:gd name="connsiteX671" fmla="*/ 11323083 w 11907711"/>
              <a:gd name="connsiteY671" fmla="*/ 4139906 h 6571007"/>
              <a:gd name="connsiteX672" fmla="*/ 11287383 w 11907711"/>
              <a:gd name="connsiteY672" fmla="*/ 4185589 h 6571007"/>
              <a:gd name="connsiteX673" fmla="*/ 11257633 w 11907711"/>
              <a:gd name="connsiteY673" fmla="*/ 4199492 h 6571007"/>
              <a:gd name="connsiteX674" fmla="*/ 11087068 w 11907711"/>
              <a:gd name="connsiteY674" fmla="*/ 4241202 h 6571007"/>
              <a:gd name="connsiteX675" fmla="*/ 11037485 w 11907711"/>
              <a:gd name="connsiteY675" fmla="*/ 4245174 h 6571007"/>
              <a:gd name="connsiteX676" fmla="*/ 10956169 w 11907711"/>
              <a:gd name="connsiteY676" fmla="*/ 4302774 h 6571007"/>
              <a:gd name="connsiteX677" fmla="*/ 10924436 w 11907711"/>
              <a:gd name="connsiteY677" fmla="*/ 4350443 h 6571007"/>
              <a:gd name="connsiteX678" fmla="*/ 10894687 w 11907711"/>
              <a:gd name="connsiteY678" fmla="*/ 4433863 h 6571007"/>
              <a:gd name="connsiteX679" fmla="*/ 10904603 w 11907711"/>
              <a:gd name="connsiteY679" fmla="*/ 4443794 h 6571007"/>
              <a:gd name="connsiteX680" fmla="*/ 10916503 w 11907711"/>
              <a:gd name="connsiteY680" fmla="*/ 4435849 h 6571007"/>
              <a:gd name="connsiteX681" fmla="*/ 10918486 w 11907711"/>
              <a:gd name="connsiteY681" fmla="*/ 4419959 h 6571007"/>
              <a:gd name="connsiteX682" fmla="*/ 10954186 w 11907711"/>
              <a:gd name="connsiteY682" fmla="*/ 4378249 h 6571007"/>
              <a:gd name="connsiteX683" fmla="*/ 11035502 w 11907711"/>
              <a:gd name="connsiteY683" fmla="*/ 4386194 h 6571007"/>
              <a:gd name="connsiteX684" fmla="*/ 11007736 w 11907711"/>
              <a:gd name="connsiteY684" fmla="*/ 4433863 h 6571007"/>
              <a:gd name="connsiteX685" fmla="*/ 11007736 w 11907711"/>
              <a:gd name="connsiteY685" fmla="*/ 4451739 h 6571007"/>
              <a:gd name="connsiteX686" fmla="*/ 11025585 w 11907711"/>
              <a:gd name="connsiteY686" fmla="*/ 4445780 h 6571007"/>
              <a:gd name="connsiteX687" fmla="*/ 11047402 w 11907711"/>
              <a:gd name="connsiteY687" fmla="*/ 4425918 h 6571007"/>
              <a:gd name="connsiteX688" fmla="*/ 11075168 w 11907711"/>
              <a:gd name="connsiteY688" fmla="*/ 4439821 h 6571007"/>
              <a:gd name="connsiteX689" fmla="*/ 11108885 w 11907711"/>
              <a:gd name="connsiteY689" fmla="*/ 4467628 h 6571007"/>
              <a:gd name="connsiteX690" fmla="*/ 11126735 w 11907711"/>
              <a:gd name="connsiteY690" fmla="*/ 4487490 h 6571007"/>
              <a:gd name="connsiteX691" fmla="*/ 11120785 w 11907711"/>
              <a:gd name="connsiteY691" fmla="*/ 4501393 h 6571007"/>
              <a:gd name="connsiteX692" fmla="*/ 11136651 w 11907711"/>
              <a:gd name="connsiteY692" fmla="*/ 4527214 h 6571007"/>
              <a:gd name="connsiteX693" fmla="*/ 11237800 w 11907711"/>
              <a:gd name="connsiteY693" fmla="*/ 4560979 h 6571007"/>
              <a:gd name="connsiteX694" fmla="*/ 11257633 w 11907711"/>
              <a:gd name="connsiteY694" fmla="*/ 4578855 h 6571007"/>
              <a:gd name="connsiteX695" fmla="*/ 11249700 w 11907711"/>
              <a:gd name="connsiteY695" fmla="*/ 4630496 h 6571007"/>
              <a:gd name="connsiteX696" fmla="*/ 11188217 w 11907711"/>
              <a:gd name="connsiteY696" fmla="*/ 4660289 h 6571007"/>
              <a:gd name="connsiteX697" fmla="*/ 10983936 w 11907711"/>
              <a:gd name="connsiteY697" fmla="*/ 4757612 h 6571007"/>
              <a:gd name="connsiteX698" fmla="*/ 10938320 w 11907711"/>
              <a:gd name="connsiteY698" fmla="*/ 4787405 h 6571007"/>
              <a:gd name="connsiteX699" fmla="*/ 10769738 w 11907711"/>
              <a:gd name="connsiteY699" fmla="*/ 4888701 h 6571007"/>
              <a:gd name="connsiteX700" fmla="*/ 10755854 w 11907711"/>
              <a:gd name="connsiteY700" fmla="*/ 4898632 h 6571007"/>
              <a:gd name="connsiteX701" fmla="*/ 10738005 w 11907711"/>
              <a:gd name="connsiteY701" fmla="*/ 4958218 h 6571007"/>
              <a:gd name="connsiteX702" fmla="*/ 10745938 w 11907711"/>
              <a:gd name="connsiteY702" fmla="*/ 4986025 h 6571007"/>
              <a:gd name="connsiteX703" fmla="*/ 10767754 w 11907711"/>
              <a:gd name="connsiteY703" fmla="*/ 4982052 h 6571007"/>
              <a:gd name="connsiteX704" fmla="*/ 10930386 w 11907711"/>
              <a:gd name="connsiteY704" fmla="*/ 4890687 h 6571007"/>
              <a:gd name="connsiteX705" fmla="*/ 11118801 w 11907711"/>
              <a:gd name="connsiteY705" fmla="*/ 4829115 h 6571007"/>
              <a:gd name="connsiteX706" fmla="*/ 11142601 w 11907711"/>
              <a:gd name="connsiteY706" fmla="*/ 4831101 h 6571007"/>
              <a:gd name="connsiteX707" fmla="*/ 11136651 w 11907711"/>
              <a:gd name="connsiteY707" fmla="*/ 4856922 h 6571007"/>
              <a:gd name="connsiteX708" fmla="*/ 11126735 w 11907711"/>
              <a:gd name="connsiteY708" fmla="*/ 4868839 h 6571007"/>
              <a:gd name="connsiteX709" fmla="*/ 11108885 w 11907711"/>
              <a:gd name="connsiteY709" fmla="*/ 4904591 h 6571007"/>
              <a:gd name="connsiteX710" fmla="*/ 11241767 w 11907711"/>
              <a:gd name="connsiteY710" fmla="*/ 4920480 h 6571007"/>
              <a:gd name="connsiteX711" fmla="*/ 11249700 w 11907711"/>
              <a:gd name="connsiteY711" fmla="*/ 4936370 h 6571007"/>
              <a:gd name="connsiteX712" fmla="*/ 11243750 w 11907711"/>
              <a:gd name="connsiteY712" fmla="*/ 4966163 h 6571007"/>
              <a:gd name="connsiteX713" fmla="*/ 11212017 w 11907711"/>
              <a:gd name="connsiteY713" fmla="*/ 5065472 h 6571007"/>
              <a:gd name="connsiteX714" fmla="*/ 11083102 w 11907711"/>
              <a:gd name="connsiteY714" fmla="*/ 5206492 h 6571007"/>
              <a:gd name="connsiteX715" fmla="*/ 10981952 w 11907711"/>
              <a:gd name="connsiteY715" fmla="*/ 5297857 h 6571007"/>
              <a:gd name="connsiteX716" fmla="*/ 10890720 w 11907711"/>
              <a:gd name="connsiteY716" fmla="*/ 5353470 h 6571007"/>
              <a:gd name="connsiteX717" fmla="*/ 10825271 w 11907711"/>
              <a:gd name="connsiteY717" fmla="*/ 5393194 h 6571007"/>
              <a:gd name="connsiteX718" fmla="*/ 10682472 w 11907711"/>
              <a:gd name="connsiteY718" fmla="*/ 5446822 h 6571007"/>
              <a:gd name="connsiteX719" fmla="*/ 10577356 w 11907711"/>
              <a:gd name="connsiteY719" fmla="*/ 5500449 h 6571007"/>
              <a:gd name="connsiteX720" fmla="*/ 10525790 w 11907711"/>
              <a:gd name="connsiteY720" fmla="*/ 5573938 h 6571007"/>
              <a:gd name="connsiteX721" fmla="*/ 10444474 w 11907711"/>
              <a:gd name="connsiteY721" fmla="*/ 5661330 h 6571007"/>
              <a:gd name="connsiteX722" fmla="*/ 10426624 w 11907711"/>
              <a:gd name="connsiteY722" fmla="*/ 5659344 h 6571007"/>
              <a:gd name="connsiteX723" fmla="*/ 10377041 w 11907711"/>
              <a:gd name="connsiteY723" fmla="*/ 5627565 h 6571007"/>
              <a:gd name="connsiteX724" fmla="*/ 10301675 w 11907711"/>
              <a:gd name="connsiteY724" fmla="*/ 5651399 h 6571007"/>
              <a:gd name="connsiteX725" fmla="*/ 10281842 w 11907711"/>
              <a:gd name="connsiteY725" fmla="*/ 5693110 h 6571007"/>
              <a:gd name="connsiteX726" fmla="*/ 10220359 w 11907711"/>
              <a:gd name="connsiteY726" fmla="*/ 5712971 h 6571007"/>
              <a:gd name="connsiteX727" fmla="*/ 10216393 w 11907711"/>
              <a:gd name="connsiteY727" fmla="*/ 5714958 h 6571007"/>
              <a:gd name="connsiteX728" fmla="*/ 10210443 w 11907711"/>
              <a:gd name="connsiteY728" fmla="*/ 5730847 h 6571007"/>
              <a:gd name="connsiteX729" fmla="*/ 10168793 w 11907711"/>
              <a:gd name="connsiteY729" fmla="*/ 5750709 h 6571007"/>
              <a:gd name="connsiteX730" fmla="*/ 10033928 w 11907711"/>
              <a:gd name="connsiteY730" fmla="*/ 5742764 h 6571007"/>
              <a:gd name="connsiteX731" fmla="*/ 9922862 w 11907711"/>
              <a:gd name="connsiteY731" fmla="*/ 5832143 h 6571007"/>
              <a:gd name="connsiteX732" fmla="*/ 9895095 w 11907711"/>
              <a:gd name="connsiteY732" fmla="*/ 5877826 h 6571007"/>
              <a:gd name="connsiteX733" fmla="*/ 9809813 w 11907711"/>
              <a:gd name="connsiteY733" fmla="*/ 5905632 h 6571007"/>
              <a:gd name="connsiteX734" fmla="*/ 9764197 w 11907711"/>
              <a:gd name="connsiteY734" fmla="*/ 5913577 h 6571007"/>
              <a:gd name="connsiteX735" fmla="*/ 9698747 w 11907711"/>
              <a:gd name="connsiteY735" fmla="*/ 5953301 h 6571007"/>
              <a:gd name="connsiteX736" fmla="*/ 9510332 w 11907711"/>
              <a:gd name="connsiteY736" fmla="*/ 6062542 h 6571007"/>
              <a:gd name="connsiteX737" fmla="*/ 9432983 w 11907711"/>
              <a:gd name="connsiteY737" fmla="*/ 6092334 h 6571007"/>
              <a:gd name="connsiteX738" fmla="*/ 9308034 w 11907711"/>
              <a:gd name="connsiteY738" fmla="*/ 6149934 h 6571007"/>
              <a:gd name="connsiteX739" fmla="*/ 9258451 w 11907711"/>
              <a:gd name="connsiteY739" fmla="*/ 6171782 h 6571007"/>
              <a:gd name="connsiteX740" fmla="*/ 9238618 w 11907711"/>
              <a:gd name="connsiteY740" fmla="*/ 6179727 h 6571007"/>
              <a:gd name="connsiteX741" fmla="*/ 9093836 w 11907711"/>
              <a:gd name="connsiteY741" fmla="*/ 6247258 h 6571007"/>
              <a:gd name="connsiteX742" fmla="*/ 9056153 w 11907711"/>
              <a:gd name="connsiteY742" fmla="*/ 6237327 h 6571007"/>
              <a:gd name="connsiteX743" fmla="*/ 9070036 w 11907711"/>
              <a:gd name="connsiteY743" fmla="*/ 6209520 h 6571007"/>
              <a:gd name="connsiteX744" fmla="*/ 9101769 w 11907711"/>
              <a:gd name="connsiteY744" fmla="*/ 6199589 h 6571007"/>
              <a:gd name="connsiteX745" fmla="*/ 9141436 w 11907711"/>
              <a:gd name="connsiteY745" fmla="*/ 6187672 h 6571007"/>
              <a:gd name="connsiteX746" fmla="*/ 9157302 w 11907711"/>
              <a:gd name="connsiteY746" fmla="*/ 6163837 h 6571007"/>
              <a:gd name="connsiteX747" fmla="*/ 9157302 w 11907711"/>
              <a:gd name="connsiteY747" fmla="*/ 6149934 h 6571007"/>
              <a:gd name="connsiteX748" fmla="*/ 9143419 w 11907711"/>
              <a:gd name="connsiteY748" fmla="*/ 6145962 h 6571007"/>
              <a:gd name="connsiteX749" fmla="*/ 9103752 w 11907711"/>
              <a:gd name="connsiteY749" fmla="*/ 6141989 h 6571007"/>
              <a:gd name="connsiteX750" fmla="*/ 9068053 w 11907711"/>
              <a:gd name="connsiteY750" fmla="*/ 6143975 h 6571007"/>
              <a:gd name="connsiteX751" fmla="*/ 8885588 w 11907711"/>
              <a:gd name="connsiteY751" fmla="*/ 6193630 h 6571007"/>
              <a:gd name="connsiteX752" fmla="*/ 8841955 w 11907711"/>
              <a:gd name="connsiteY752" fmla="*/ 6217465 h 6571007"/>
              <a:gd name="connsiteX753" fmla="*/ 8818155 w 11907711"/>
              <a:gd name="connsiteY753" fmla="*/ 6219451 h 6571007"/>
              <a:gd name="connsiteX754" fmla="*/ 8790388 w 11907711"/>
              <a:gd name="connsiteY754" fmla="*/ 6207534 h 6571007"/>
              <a:gd name="connsiteX755" fmla="*/ 8752706 w 11907711"/>
              <a:gd name="connsiteY755" fmla="*/ 6239313 h 6571007"/>
              <a:gd name="connsiteX756" fmla="*/ 8724939 w 11907711"/>
              <a:gd name="connsiteY756" fmla="*/ 6255202 h 6571007"/>
              <a:gd name="connsiteX757" fmla="*/ 8707090 w 11907711"/>
              <a:gd name="connsiteY757" fmla="*/ 6257189 h 6571007"/>
              <a:gd name="connsiteX758" fmla="*/ 8592057 w 11907711"/>
              <a:gd name="connsiteY758" fmla="*/ 6284995 h 6571007"/>
              <a:gd name="connsiteX759" fmla="*/ 8552390 w 11907711"/>
              <a:gd name="connsiteY759" fmla="*/ 6304857 h 6571007"/>
              <a:gd name="connsiteX760" fmla="*/ 8526608 w 11907711"/>
              <a:gd name="connsiteY760" fmla="*/ 6308830 h 6571007"/>
              <a:gd name="connsiteX761" fmla="*/ 8445292 w 11907711"/>
              <a:gd name="connsiteY761" fmla="*/ 6298899 h 6571007"/>
              <a:gd name="connsiteX762" fmla="*/ 8221177 w 11907711"/>
              <a:gd name="connsiteY762" fmla="*/ 6302871 h 6571007"/>
              <a:gd name="connsiteX763" fmla="*/ 8137878 w 11907711"/>
              <a:gd name="connsiteY763" fmla="*/ 6298899 h 6571007"/>
              <a:gd name="connsiteX764" fmla="*/ 8001029 w 11907711"/>
              <a:gd name="connsiteY764" fmla="*/ 6314788 h 6571007"/>
              <a:gd name="connsiteX765" fmla="*/ 7816581 w 11907711"/>
              <a:gd name="connsiteY765" fmla="*/ 6334650 h 6571007"/>
              <a:gd name="connsiteX766" fmla="*/ 7661882 w 11907711"/>
              <a:gd name="connsiteY766" fmla="*/ 6362457 h 6571007"/>
              <a:gd name="connsiteX767" fmla="*/ 7513134 w 11907711"/>
              <a:gd name="connsiteY767" fmla="*/ 6378346 h 6571007"/>
              <a:gd name="connsiteX768" fmla="*/ 7406034 w 11907711"/>
              <a:gd name="connsiteY768" fmla="*/ 6396222 h 6571007"/>
              <a:gd name="connsiteX769" fmla="*/ 6965738 w 11907711"/>
              <a:gd name="connsiteY769" fmla="*/ 6441905 h 6571007"/>
              <a:gd name="connsiteX770" fmla="*/ 6485776 w 11907711"/>
              <a:gd name="connsiteY770" fmla="*/ 6499504 h 6571007"/>
              <a:gd name="connsiteX771" fmla="*/ 6027630 w 11907711"/>
              <a:gd name="connsiteY771" fmla="*/ 6525325 h 6571007"/>
              <a:gd name="connsiteX772" fmla="*/ 5676584 w 11907711"/>
              <a:gd name="connsiteY772" fmla="*/ 6541214 h 6571007"/>
              <a:gd name="connsiteX773" fmla="*/ 5408836 w 11907711"/>
              <a:gd name="connsiteY773" fmla="*/ 6561076 h 6571007"/>
              <a:gd name="connsiteX774" fmla="*/ 5216454 w 11907711"/>
              <a:gd name="connsiteY774" fmla="*/ 6569021 h 6571007"/>
              <a:gd name="connsiteX775" fmla="*/ 5095471 w 11907711"/>
              <a:gd name="connsiteY775" fmla="*/ 6571007 h 6571007"/>
              <a:gd name="connsiteX776" fmla="*/ 5057788 w 11907711"/>
              <a:gd name="connsiteY776" fmla="*/ 6571007 h 6571007"/>
              <a:gd name="connsiteX777" fmla="*/ 5049855 w 11907711"/>
              <a:gd name="connsiteY777" fmla="*/ 6569021 h 6571007"/>
              <a:gd name="connsiteX778" fmla="*/ 4484610 w 11907711"/>
              <a:gd name="connsiteY778" fmla="*/ 6553131 h 6571007"/>
              <a:gd name="connsiteX779" fmla="*/ 4335862 w 11907711"/>
              <a:gd name="connsiteY779" fmla="*/ 6543200 h 6571007"/>
              <a:gd name="connsiteX780" fmla="*/ 4010598 w 11907711"/>
              <a:gd name="connsiteY780" fmla="*/ 6517380 h 6571007"/>
              <a:gd name="connsiteX781" fmla="*/ 3754750 w 11907711"/>
              <a:gd name="connsiteY781" fmla="*/ 6493546 h 6571007"/>
              <a:gd name="connsiteX782" fmla="*/ 3516752 w 11907711"/>
              <a:gd name="connsiteY782" fmla="*/ 6469711 h 6571007"/>
              <a:gd name="connsiteX783" fmla="*/ 3496919 w 11907711"/>
              <a:gd name="connsiteY783" fmla="*/ 6463753 h 6571007"/>
              <a:gd name="connsiteX784" fmla="*/ 3373953 w 11907711"/>
              <a:gd name="connsiteY784" fmla="*/ 6429987 h 6571007"/>
              <a:gd name="connsiteX785" fmla="*/ 3243055 w 11907711"/>
              <a:gd name="connsiteY785" fmla="*/ 6424029 h 6571007"/>
              <a:gd name="connsiteX786" fmla="*/ 3022907 w 11907711"/>
              <a:gd name="connsiteY786" fmla="*/ 6390263 h 6571007"/>
              <a:gd name="connsiteX787" fmla="*/ 2935641 w 11907711"/>
              <a:gd name="connsiteY787" fmla="*/ 6354512 h 6571007"/>
              <a:gd name="connsiteX788" fmla="*/ 2913824 w 11907711"/>
              <a:gd name="connsiteY788" fmla="*/ 6352526 h 6571007"/>
              <a:gd name="connsiteX789" fmla="*/ 2862258 w 11907711"/>
              <a:gd name="connsiteY789" fmla="*/ 6352526 h 6571007"/>
              <a:gd name="connsiteX790" fmla="*/ 2788875 w 11907711"/>
              <a:gd name="connsiteY790" fmla="*/ 6332664 h 6571007"/>
              <a:gd name="connsiteX791" fmla="*/ 2675826 w 11907711"/>
              <a:gd name="connsiteY791" fmla="*/ 6298899 h 6571007"/>
              <a:gd name="connsiteX792" fmla="*/ 2608394 w 11907711"/>
              <a:gd name="connsiteY792" fmla="*/ 6286981 h 6571007"/>
              <a:gd name="connsiteX793" fmla="*/ 2511211 w 11907711"/>
              <a:gd name="connsiteY793" fmla="*/ 6283009 h 6571007"/>
              <a:gd name="connsiteX794" fmla="*/ 2457662 w 11907711"/>
              <a:gd name="connsiteY794" fmla="*/ 6271092 h 6571007"/>
              <a:gd name="connsiteX795" fmla="*/ 2443779 w 11907711"/>
              <a:gd name="connsiteY795" fmla="*/ 6261161 h 6571007"/>
              <a:gd name="connsiteX796" fmla="*/ 2443779 w 11907711"/>
              <a:gd name="connsiteY796" fmla="*/ 6247258 h 6571007"/>
              <a:gd name="connsiteX797" fmla="*/ 2425929 w 11907711"/>
              <a:gd name="connsiteY797" fmla="*/ 6235340 h 6571007"/>
              <a:gd name="connsiteX798" fmla="*/ 2364446 w 11907711"/>
              <a:gd name="connsiteY798" fmla="*/ 6259175 h 6571007"/>
              <a:gd name="connsiteX799" fmla="*/ 2342629 w 11907711"/>
              <a:gd name="connsiteY799" fmla="*/ 6257189 h 6571007"/>
              <a:gd name="connsiteX800" fmla="*/ 2344613 w 11907711"/>
              <a:gd name="connsiteY800" fmla="*/ 6237327 h 6571007"/>
              <a:gd name="connsiteX801" fmla="*/ 2332713 w 11907711"/>
              <a:gd name="connsiteY801" fmla="*/ 6211506 h 6571007"/>
              <a:gd name="connsiteX802" fmla="*/ 2314863 w 11907711"/>
              <a:gd name="connsiteY802" fmla="*/ 6205547 h 6571007"/>
              <a:gd name="connsiteX803" fmla="*/ 2306930 w 11907711"/>
              <a:gd name="connsiteY803" fmla="*/ 6187672 h 6571007"/>
              <a:gd name="connsiteX804" fmla="*/ 2308913 w 11907711"/>
              <a:gd name="connsiteY804" fmla="*/ 6173768 h 6571007"/>
              <a:gd name="connsiteX805" fmla="*/ 2293046 w 11907711"/>
              <a:gd name="connsiteY805" fmla="*/ 6171782 h 6571007"/>
              <a:gd name="connsiteX806" fmla="*/ 2243464 w 11907711"/>
              <a:gd name="connsiteY806" fmla="*/ 6171782 h 6571007"/>
              <a:gd name="connsiteX807" fmla="*/ 2096698 w 11907711"/>
              <a:gd name="connsiteY807" fmla="*/ 6197603 h 6571007"/>
              <a:gd name="connsiteX808" fmla="*/ 2074882 w 11907711"/>
              <a:gd name="connsiteY808" fmla="*/ 6213492 h 6571007"/>
              <a:gd name="connsiteX809" fmla="*/ 2080832 w 11907711"/>
              <a:gd name="connsiteY809" fmla="*/ 6185686 h 6571007"/>
              <a:gd name="connsiteX810" fmla="*/ 2059015 w 11907711"/>
              <a:gd name="connsiteY810" fmla="*/ 6149934 h 6571007"/>
              <a:gd name="connsiteX811" fmla="*/ 1880517 w 11907711"/>
              <a:gd name="connsiteY811" fmla="*/ 6108224 h 6571007"/>
              <a:gd name="connsiteX812" fmla="*/ 1815067 w 11907711"/>
              <a:gd name="connsiteY812" fmla="*/ 6098293 h 6571007"/>
              <a:gd name="connsiteX813" fmla="*/ 1797218 w 11907711"/>
              <a:gd name="connsiteY813" fmla="*/ 6068500 h 6571007"/>
              <a:gd name="connsiteX814" fmla="*/ 1763501 w 11907711"/>
              <a:gd name="connsiteY814" fmla="*/ 6044666 h 6571007"/>
              <a:gd name="connsiteX815" fmla="*/ 1721851 w 11907711"/>
              <a:gd name="connsiteY815" fmla="*/ 6042680 h 6571007"/>
              <a:gd name="connsiteX816" fmla="*/ 1696069 w 11907711"/>
              <a:gd name="connsiteY816" fmla="*/ 6042680 h 6571007"/>
              <a:gd name="connsiteX817" fmla="*/ 1662352 w 11907711"/>
              <a:gd name="connsiteY817" fmla="*/ 6048638 h 6571007"/>
              <a:gd name="connsiteX818" fmla="*/ 1636569 w 11907711"/>
              <a:gd name="connsiteY818" fmla="*/ 6040693 h 6571007"/>
              <a:gd name="connsiteX819" fmla="*/ 1618719 w 11907711"/>
              <a:gd name="connsiteY819" fmla="*/ 6024804 h 6571007"/>
              <a:gd name="connsiteX820" fmla="*/ 1588969 w 11907711"/>
              <a:gd name="connsiteY820" fmla="*/ 6014873 h 6571007"/>
              <a:gd name="connsiteX821" fmla="*/ 1551286 w 11907711"/>
              <a:gd name="connsiteY821" fmla="*/ 6036721 h 6571007"/>
              <a:gd name="connsiteX822" fmla="*/ 1549303 w 11907711"/>
              <a:gd name="connsiteY822" fmla="*/ 6032749 h 6571007"/>
              <a:gd name="connsiteX823" fmla="*/ 1551286 w 11907711"/>
              <a:gd name="connsiteY823" fmla="*/ 5979121 h 6571007"/>
              <a:gd name="connsiteX824" fmla="*/ 1545337 w 11907711"/>
              <a:gd name="connsiteY824" fmla="*/ 5969190 h 6571007"/>
              <a:gd name="connsiteX825" fmla="*/ 1471954 w 11907711"/>
              <a:gd name="connsiteY825" fmla="*/ 5945356 h 6571007"/>
              <a:gd name="connsiteX826" fmla="*/ 1440221 w 11907711"/>
              <a:gd name="connsiteY826" fmla="*/ 5929467 h 6571007"/>
              <a:gd name="connsiteX827" fmla="*/ 1440221 w 11907711"/>
              <a:gd name="connsiteY827" fmla="*/ 5899674 h 6571007"/>
              <a:gd name="connsiteX828" fmla="*/ 1491787 w 11907711"/>
              <a:gd name="connsiteY828" fmla="*/ 5881798 h 6571007"/>
              <a:gd name="connsiteX829" fmla="*/ 1541370 w 11907711"/>
              <a:gd name="connsiteY829" fmla="*/ 5905632 h 6571007"/>
              <a:gd name="connsiteX830" fmla="*/ 1586986 w 11907711"/>
              <a:gd name="connsiteY830" fmla="*/ 5927480 h 6571007"/>
              <a:gd name="connsiteX831" fmla="*/ 1636569 w 11907711"/>
              <a:gd name="connsiteY831" fmla="*/ 5933439 h 6571007"/>
              <a:gd name="connsiteX832" fmla="*/ 1686152 w 11907711"/>
              <a:gd name="connsiteY832" fmla="*/ 5921522 h 6571007"/>
              <a:gd name="connsiteX833" fmla="*/ 1789284 w 11907711"/>
              <a:gd name="connsiteY833" fmla="*/ 5951315 h 6571007"/>
              <a:gd name="connsiteX834" fmla="*/ 1874567 w 11907711"/>
              <a:gd name="connsiteY834" fmla="*/ 5941384 h 6571007"/>
              <a:gd name="connsiteX835" fmla="*/ 1908283 w 11907711"/>
              <a:gd name="connsiteY835" fmla="*/ 5945356 h 6571007"/>
              <a:gd name="connsiteX836" fmla="*/ 2104632 w 11907711"/>
              <a:gd name="connsiteY836" fmla="*/ 5995011 h 6571007"/>
              <a:gd name="connsiteX837" fmla="*/ 2136365 w 11907711"/>
              <a:gd name="connsiteY837" fmla="*/ 5996997 h 6571007"/>
              <a:gd name="connsiteX838" fmla="*/ 2158181 w 11907711"/>
              <a:gd name="connsiteY838" fmla="*/ 6002956 h 6571007"/>
              <a:gd name="connsiteX839" fmla="*/ 2158181 w 11907711"/>
              <a:gd name="connsiteY839" fmla="*/ 5979121 h 6571007"/>
              <a:gd name="connsiteX840" fmla="*/ 2170081 w 11907711"/>
              <a:gd name="connsiteY840" fmla="*/ 5963232 h 6571007"/>
              <a:gd name="connsiteX841" fmla="*/ 2205781 w 11907711"/>
              <a:gd name="connsiteY841" fmla="*/ 5969190 h 6571007"/>
              <a:gd name="connsiteX842" fmla="*/ 2281147 w 11907711"/>
              <a:gd name="connsiteY842" fmla="*/ 5981108 h 6571007"/>
              <a:gd name="connsiteX843" fmla="*/ 2289080 w 11907711"/>
              <a:gd name="connsiteY843" fmla="*/ 5989052 h 6571007"/>
              <a:gd name="connsiteX844" fmla="*/ 2324780 w 11907711"/>
              <a:gd name="connsiteY844" fmla="*/ 6010900 h 6571007"/>
              <a:gd name="connsiteX845" fmla="*/ 2501295 w 11907711"/>
              <a:gd name="connsiteY845" fmla="*/ 6038707 h 6571007"/>
              <a:gd name="connsiteX846" fmla="*/ 2517161 w 11907711"/>
              <a:gd name="connsiteY846" fmla="*/ 6038707 h 6571007"/>
              <a:gd name="connsiteX847" fmla="*/ 2556828 w 11907711"/>
              <a:gd name="connsiteY847" fmla="*/ 6054597 h 6571007"/>
              <a:gd name="connsiteX848" fmla="*/ 2596494 w 11907711"/>
              <a:gd name="connsiteY848" fmla="*/ 6060555 h 6571007"/>
              <a:gd name="connsiteX849" fmla="*/ 2618310 w 11907711"/>
              <a:gd name="connsiteY849" fmla="*/ 6040693 h 6571007"/>
              <a:gd name="connsiteX850" fmla="*/ 2648060 w 11907711"/>
              <a:gd name="connsiteY850" fmla="*/ 6064528 h 6571007"/>
              <a:gd name="connsiteX851" fmla="*/ 2693676 w 11907711"/>
              <a:gd name="connsiteY851" fmla="*/ 6066514 h 6571007"/>
              <a:gd name="connsiteX852" fmla="*/ 2761109 w 11907711"/>
              <a:gd name="connsiteY852" fmla="*/ 6016859 h 6571007"/>
              <a:gd name="connsiteX853" fmla="*/ 2763092 w 11907711"/>
              <a:gd name="connsiteY853" fmla="*/ 6014873 h 6571007"/>
              <a:gd name="connsiteX854" fmla="*/ 2796809 w 11907711"/>
              <a:gd name="connsiteY854" fmla="*/ 5995011 h 6571007"/>
              <a:gd name="connsiteX855" fmla="*/ 3060590 w 11907711"/>
              <a:gd name="connsiteY855" fmla="*/ 6038707 h 6571007"/>
              <a:gd name="connsiteX856" fmla="*/ 3229172 w 11907711"/>
              <a:gd name="connsiteY856" fmla="*/ 6058569 h 6571007"/>
              <a:gd name="connsiteX857" fmla="*/ 3425520 w 11907711"/>
              <a:gd name="connsiteY857" fmla="*/ 6104252 h 6571007"/>
              <a:gd name="connsiteX858" fmla="*/ 3572285 w 11907711"/>
              <a:gd name="connsiteY858" fmla="*/ 6106238 h 6571007"/>
              <a:gd name="connsiteX859" fmla="*/ 3629801 w 11907711"/>
              <a:gd name="connsiteY859" fmla="*/ 6112196 h 6571007"/>
              <a:gd name="connsiteX860" fmla="*/ 3752767 w 11907711"/>
              <a:gd name="connsiteY860" fmla="*/ 6136031 h 6571007"/>
              <a:gd name="connsiteX861" fmla="*/ 3867799 w 11907711"/>
              <a:gd name="connsiteY861" fmla="*/ 6143975 h 6571007"/>
              <a:gd name="connsiteX862" fmla="*/ 4042332 w 11907711"/>
              <a:gd name="connsiteY862" fmla="*/ 6161851 h 6571007"/>
              <a:gd name="connsiteX863" fmla="*/ 4151413 w 11907711"/>
              <a:gd name="connsiteY863" fmla="*/ 6169796 h 6571007"/>
              <a:gd name="connsiteX864" fmla="*/ 4387428 w 11907711"/>
              <a:gd name="connsiteY864" fmla="*/ 6189658 h 6571007"/>
              <a:gd name="connsiteX865" fmla="*/ 4623442 w 11907711"/>
              <a:gd name="connsiteY865" fmla="*/ 6195617 h 6571007"/>
              <a:gd name="connsiteX866" fmla="*/ 4784091 w 11907711"/>
              <a:gd name="connsiteY866" fmla="*/ 6205547 h 6571007"/>
              <a:gd name="connsiteX867" fmla="*/ 5035972 w 11907711"/>
              <a:gd name="connsiteY867" fmla="*/ 6205547 h 6571007"/>
              <a:gd name="connsiteX868" fmla="*/ 5162904 w 11907711"/>
              <a:gd name="connsiteY868" fmla="*/ 6213492 h 6571007"/>
              <a:gd name="connsiteX869" fmla="*/ 5313636 w 11907711"/>
              <a:gd name="connsiteY869" fmla="*/ 6205547 h 6571007"/>
              <a:gd name="connsiteX870" fmla="*/ 5406853 w 11907711"/>
              <a:gd name="connsiteY870" fmla="*/ 6205547 h 6571007"/>
              <a:gd name="connsiteX871" fmla="*/ 5506019 w 11907711"/>
              <a:gd name="connsiteY871" fmla="*/ 6209520 h 6571007"/>
              <a:gd name="connsiteX872" fmla="*/ 5628984 w 11907711"/>
              <a:gd name="connsiteY872" fmla="*/ 6193630 h 6571007"/>
              <a:gd name="connsiteX873" fmla="*/ 5797565 w 11907711"/>
              <a:gd name="connsiteY873" fmla="*/ 6183699 h 6571007"/>
              <a:gd name="connsiteX874" fmla="*/ 6023663 w 11907711"/>
              <a:gd name="connsiteY874" fmla="*/ 6165824 h 6571007"/>
              <a:gd name="connsiteX875" fmla="*/ 6156546 w 11907711"/>
              <a:gd name="connsiteY875" fmla="*/ 6155893 h 6571007"/>
              <a:gd name="connsiteX876" fmla="*/ 6362810 w 11907711"/>
              <a:gd name="connsiteY876" fmla="*/ 6151920 h 6571007"/>
              <a:gd name="connsiteX877" fmla="*/ 6376694 w 11907711"/>
              <a:gd name="connsiteY877" fmla="*/ 6140003 h 6571007"/>
              <a:gd name="connsiteX878" fmla="*/ 6356860 w 11907711"/>
              <a:gd name="connsiteY878" fmla="*/ 6118155 h 6571007"/>
              <a:gd name="connsiteX879" fmla="*/ 6315211 w 11907711"/>
              <a:gd name="connsiteY879" fmla="*/ 6120141 h 6571007"/>
              <a:gd name="connsiteX880" fmla="*/ 5420735 w 11907711"/>
              <a:gd name="connsiteY880" fmla="*/ 6143975 h 6571007"/>
              <a:gd name="connsiteX881" fmla="*/ 4599643 w 11907711"/>
              <a:gd name="connsiteY881" fmla="*/ 6134045 h 6571007"/>
              <a:gd name="connsiteX882" fmla="*/ 4074065 w 11907711"/>
              <a:gd name="connsiteY882" fmla="*/ 6098293 h 6571007"/>
              <a:gd name="connsiteX883" fmla="*/ 3615918 w 11907711"/>
              <a:gd name="connsiteY883" fmla="*/ 6048638 h 6571007"/>
              <a:gd name="connsiteX884" fmla="*/ 3056623 w 11907711"/>
              <a:gd name="connsiteY884" fmla="*/ 5947342 h 6571007"/>
              <a:gd name="connsiteX885" fmla="*/ 2878125 w 11907711"/>
              <a:gd name="connsiteY885" fmla="*/ 5919536 h 6571007"/>
              <a:gd name="connsiteX886" fmla="*/ 2691693 w 11907711"/>
              <a:gd name="connsiteY886" fmla="*/ 5871867 h 6571007"/>
              <a:gd name="connsiteX887" fmla="*/ 2614344 w 11907711"/>
              <a:gd name="connsiteY887" fmla="*/ 5861936 h 6571007"/>
              <a:gd name="connsiteX888" fmla="*/ 2558811 w 11907711"/>
              <a:gd name="connsiteY888" fmla="*/ 5861936 h 6571007"/>
              <a:gd name="connsiteX889" fmla="*/ 2467578 w 11907711"/>
              <a:gd name="connsiteY889" fmla="*/ 5852005 h 6571007"/>
              <a:gd name="connsiteX890" fmla="*/ 2402129 w 11907711"/>
              <a:gd name="connsiteY890" fmla="*/ 5828171 h 6571007"/>
              <a:gd name="connsiteX891" fmla="*/ 2378329 w 11907711"/>
              <a:gd name="connsiteY891" fmla="*/ 5822212 h 6571007"/>
              <a:gd name="connsiteX892" fmla="*/ 2332713 w 11907711"/>
              <a:gd name="connsiteY892" fmla="*/ 5824198 h 6571007"/>
              <a:gd name="connsiteX893" fmla="*/ 2183964 w 11907711"/>
              <a:gd name="connsiteY893" fmla="*/ 5784474 h 6571007"/>
              <a:gd name="connsiteX894" fmla="*/ 2136365 w 11907711"/>
              <a:gd name="connsiteY894" fmla="*/ 5782488 h 6571007"/>
              <a:gd name="connsiteX895" fmla="*/ 2070915 w 11907711"/>
              <a:gd name="connsiteY895" fmla="*/ 5764612 h 6571007"/>
              <a:gd name="connsiteX896" fmla="*/ 2041165 w 11907711"/>
              <a:gd name="connsiteY896" fmla="*/ 5744751 h 6571007"/>
              <a:gd name="connsiteX897" fmla="*/ 1924150 w 11907711"/>
              <a:gd name="connsiteY897" fmla="*/ 5714958 h 6571007"/>
              <a:gd name="connsiteX898" fmla="*/ 1821017 w 11907711"/>
              <a:gd name="connsiteY898" fmla="*/ 5699068 h 6571007"/>
              <a:gd name="connsiteX899" fmla="*/ 1793251 w 11907711"/>
              <a:gd name="connsiteY899" fmla="*/ 5687151 h 6571007"/>
              <a:gd name="connsiteX900" fmla="*/ 1759534 w 11907711"/>
              <a:gd name="connsiteY900" fmla="*/ 5665303 h 6571007"/>
              <a:gd name="connsiteX901" fmla="*/ 1674252 w 11907711"/>
              <a:gd name="connsiteY901" fmla="*/ 5635510 h 6571007"/>
              <a:gd name="connsiteX902" fmla="*/ 1547320 w 11907711"/>
              <a:gd name="connsiteY902" fmla="*/ 5603731 h 6571007"/>
              <a:gd name="connsiteX903" fmla="*/ 1523520 w 11907711"/>
              <a:gd name="connsiteY903" fmla="*/ 5585855 h 6571007"/>
              <a:gd name="connsiteX904" fmla="*/ 1521537 w 11907711"/>
              <a:gd name="connsiteY904" fmla="*/ 5569965 h 6571007"/>
              <a:gd name="connsiteX905" fmla="*/ 1416421 w 11907711"/>
              <a:gd name="connsiteY905" fmla="*/ 5478601 h 6571007"/>
              <a:gd name="connsiteX906" fmla="*/ 1410471 w 11907711"/>
              <a:gd name="connsiteY906" fmla="*/ 5462711 h 6571007"/>
              <a:gd name="connsiteX907" fmla="*/ 1420388 w 11907711"/>
              <a:gd name="connsiteY907" fmla="*/ 5450794 h 6571007"/>
              <a:gd name="connsiteX908" fmla="*/ 1428321 w 11907711"/>
              <a:gd name="connsiteY908" fmla="*/ 5424973 h 6571007"/>
              <a:gd name="connsiteX909" fmla="*/ 1402538 w 11907711"/>
              <a:gd name="connsiteY909" fmla="*/ 5422987 h 6571007"/>
              <a:gd name="connsiteX910" fmla="*/ 1345022 w 11907711"/>
              <a:gd name="connsiteY910" fmla="*/ 5422987 h 6571007"/>
              <a:gd name="connsiteX911" fmla="*/ 1301389 w 11907711"/>
              <a:gd name="connsiteY911" fmla="*/ 5430932 h 6571007"/>
              <a:gd name="connsiteX912" fmla="*/ 1287505 w 11907711"/>
              <a:gd name="connsiteY912" fmla="*/ 5440863 h 6571007"/>
              <a:gd name="connsiteX913" fmla="*/ 1267672 w 11907711"/>
              <a:gd name="connsiteY913" fmla="*/ 5440863 h 6571007"/>
              <a:gd name="connsiteX914" fmla="*/ 1267672 w 11907711"/>
              <a:gd name="connsiteY914" fmla="*/ 5421001 h 6571007"/>
              <a:gd name="connsiteX915" fmla="*/ 1283539 w 11907711"/>
              <a:gd name="connsiteY915" fmla="*/ 5399153 h 6571007"/>
              <a:gd name="connsiteX916" fmla="*/ 1289489 w 11907711"/>
              <a:gd name="connsiteY916" fmla="*/ 5389222 h 6571007"/>
              <a:gd name="connsiteX917" fmla="*/ 1277589 w 11907711"/>
              <a:gd name="connsiteY917" fmla="*/ 5387236 h 6571007"/>
              <a:gd name="connsiteX918" fmla="*/ 1263706 w 11907711"/>
              <a:gd name="connsiteY918" fmla="*/ 5391208 h 6571007"/>
              <a:gd name="connsiteX919" fmla="*/ 1251806 w 11907711"/>
              <a:gd name="connsiteY919" fmla="*/ 5391208 h 6571007"/>
              <a:gd name="connsiteX920" fmla="*/ 1174456 w 11907711"/>
              <a:gd name="connsiteY920" fmla="*/ 5361415 h 6571007"/>
              <a:gd name="connsiteX921" fmla="*/ 1132807 w 11907711"/>
              <a:gd name="connsiteY921" fmla="*/ 5361415 h 6571007"/>
              <a:gd name="connsiteX922" fmla="*/ 1109007 w 11907711"/>
              <a:gd name="connsiteY922" fmla="*/ 5351484 h 6571007"/>
              <a:gd name="connsiteX923" fmla="*/ 1122890 w 11907711"/>
              <a:gd name="connsiteY923" fmla="*/ 5331622 h 6571007"/>
              <a:gd name="connsiteX924" fmla="*/ 1134790 w 11907711"/>
              <a:gd name="connsiteY924" fmla="*/ 5321691 h 6571007"/>
              <a:gd name="connsiteX925" fmla="*/ 1144707 w 11907711"/>
              <a:gd name="connsiteY925" fmla="*/ 5305802 h 6571007"/>
              <a:gd name="connsiteX926" fmla="*/ 1124873 w 11907711"/>
              <a:gd name="connsiteY926" fmla="*/ 5299843 h 6571007"/>
              <a:gd name="connsiteX927" fmla="*/ 1075291 w 11907711"/>
              <a:gd name="connsiteY927" fmla="*/ 5287926 h 6571007"/>
              <a:gd name="connsiteX928" fmla="*/ 997941 w 11907711"/>
              <a:gd name="connsiteY928" fmla="*/ 5317719 h 6571007"/>
              <a:gd name="connsiteX929" fmla="*/ 966208 w 11907711"/>
              <a:gd name="connsiteY929" fmla="*/ 5339567 h 6571007"/>
              <a:gd name="connsiteX930" fmla="*/ 966208 w 11907711"/>
              <a:gd name="connsiteY930" fmla="*/ 5252362 h 6571007"/>
              <a:gd name="connsiteX931" fmla="*/ 956325 w 11907711"/>
              <a:gd name="connsiteY931" fmla="*/ 5260140 h 6571007"/>
              <a:gd name="connsiteX932" fmla="*/ 940734 w 11907711"/>
              <a:gd name="connsiteY932" fmla="*/ 5260025 h 6571007"/>
              <a:gd name="connsiteX933" fmla="*/ 917398 w 11907711"/>
              <a:gd name="connsiteY933" fmla="*/ 5256771 h 6571007"/>
              <a:gd name="connsiteX934" fmla="*/ 899792 w 11907711"/>
              <a:gd name="connsiteY934" fmla="*/ 5245560 h 6571007"/>
              <a:gd name="connsiteX935" fmla="*/ 872758 w 11907711"/>
              <a:gd name="connsiteY935" fmla="*/ 5241146 h 6571007"/>
              <a:gd name="connsiteX936" fmla="*/ 843317 w 11907711"/>
              <a:gd name="connsiteY936" fmla="*/ 5265238 h 6571007"/>
              <a:gd name="connsiteX937" fmla="*/ 841053 w 11907711"/>
              <a:gd name="connsiteY937" fmla="*/ 5262089 h 6571007"/>
              <a:gd name="connsiteX938" fmla="*/ 835285 w 11907711"/>
              <a:gd name="connsiteY938" fmla="*/ 5215578 h 6571007"/>
              <a:gd name="connsiteX939" fmla="*/ 828770 w 11907711"/>
              <a:gd name="connsiteY939" fmla="*/ 5207846 h 6571007"/>
              <a:gd name="connsiteX940" fmla="*/ 762181 w 11907711"/>
              <a:gd name="connsiteY940" fmla="*/ 5197529 h 6571007"/>
              <a:gd name="connsiteX941" fmla="*/ 732606 w 11907711"/>
              <a:gd name="connsiteY941" fmla="*/ 5188254 h 6571007"/>
              <a:gd name="connsiteX942" fmla="*/ 728452 w 11907711"/>
              <a:gd name="connsiteY942" fmla="*/ 5162568 h 6571007"/>
              <a:gd name="connsiteX943" fmla="*/ 770417 w 11907711"/>
              <a:gd name="connsiteY943" fmla="*/ 5139966 h 6571007"/>
              <a:gd name="connsiteX944" fmla="*/ 816489 w 11907711"/>
              <a:gd name="connsiteY944" fmla="*/ 5153602 h 6571007"/>
              <a:gd name="connsiteX945" fmla="*/ 858864 w 11907711"/>
              <a:gd name="connsiteY945" fmla="*/ 5166078 h 6571007"/>
              <a:gd name="connsiteX946" fmla="*/ 902442 w 11907711"/>
              <a:gd name="connsiteY946" fmla="*/ 5164302 h 6571007"/>
              <a:gd name="connsiteX947" fmla="*/ 943529 w 11907711"/>
              <a:gd name="connsiteY947" fmla="*/ 5147113 h 6571007"/>
              <a:gd name="connsiteX948" fmla="*/ 1036599 w 11907711"/>
              <a:gd name="connsiteY948" fmla="*/ 5158419 h 6571007"/>
              <a:gd name="connsiteX949" fmla="*/ 1108741 w 11907711"/>
              <a:gd name="connsiteY949" fmla="*/ 5137966 h 6571007"/>
              <a:gd name="connsiteX950" fmla="*/ 1138364 w 11907711"/>
              <a:gd name="connsiteY950" fmla="*/ 5136690 h 6571007"/>
              <a:gd name="connsiteX951" fmla="*/ 1154690 w 11907711"/>
              <a:gd name="connsiteY951" fmla="*/ 5146336 h 6571007"/>
              <a:gd name="connsiteX952" fmla="*/ 1154623 w 11907711"/>
              <a:gd name="connsiteY952" fmla="*/ 5140948 h 6571007"/>
              <a:gd name="connsiteX953" fmla="*/ 1162556 w 11907711"/>
              <a:gd name="connsiteY953" fmla="*/ 5129031 h 6571007"/>
              <a:gd name="connsiteX954" fmla="*/ 1204206 w 11907711"/>
              <a:gd name="connsiteY954" fmla="*/ 5166768 h 6571007"/>
              <a:gd name="connsiteX955" fmla="*/ 1205165 w 11907711"/>
              <a:gd name="connsiteY955" fmla="*/ 5168881 h 6571007"/>
              <a:gd name="connsiteX956" fmla="*/ 1224087 w 11907711"/>
              <a:gd name="connsiteY956" fmla="*/ 5174444 h 6571007"/>
              <a:gd name="connsiteX957" fmla="*/ 1263991 w 11907711"/>
              <a:gd name="connsiteY957" fmla="*/ 5172434 h 6571007"/>
              <a:gd name="connsiteX958" fmla="*/ 1265689 w 11907711"/>
              <a:gd name="connsiteY958" fmla="*/ 5164782 h 6571007"/>
              <a:gd name="connsiteX959" fmla="*/ 1285522 w 11907711"/>
              <a:gd name="connsiteY959" fmla="*/ 5156837 h 6571007"/>
              <a:gd name="connsiteX960" fmla="*/ 1291081 w 11907711"/>
              <a:gd name="connsiteY960" fmla="*/ 5162405 h 6571007"/>
              <a:gd name="connsiteX961" fmla="*/ 1314570 w 11907711"/>
              <a:gd name="connsiteY961" fmla="*/ 5152123 h 6571007"/>
              <a:gd name="connsiteX962" fmla="*/ 1342205 w 11907711"/>
              <a:gd name="connsiteY962" fmla="*/ 5149411 h 6571007"/>
              <a:gd name="connsiteX963" fmla="*/ 1361846 w 11907711"/>
              <a:gd name="connsiteY963" fmla="*/ 5151505 h 6571007"/>
              <a:gd name="connsiteX964" fmla="*/ 1358522 w 11907711"/>
              <a:gd name="connsiteY964" fmla="*/ 5130957 h 6571007"/>
              <a:gd name="connsiteX965" fmla="*/ 1366566 w 11907711"/>
              <a:gd name="connsiteY965" fmla="*/ 5115598 h 6571007"/>
              <a:gd name="connsiteX966" fmla="*/ 1398176 w 11907711"/>
              <a:gd name="connsiteY966" fmla="*/ 5115758 h 6571007"/>
              <a:gd name="connsiteX967" fmla="*/ 1464814 w 11907711"/>
              <a:gd name="connsiteY967" fmla="*/ 5115524 h 6571007"/>
              <a:gd name="connsiteX968" fmla="*/ 1472762 w 11907711"/>
              <a:gd name="connsiteY968" fmla="*/ 5121267 h 6571007"/>
              <a:gd name="connsiteX969" fmla="*/ 1506586 w 11907711"/>
              <a:gd name="connsiteY969" fmla="*/ 5135126 h 6571007"/>
              <a:gd name="connsiteX970" fmla="*/ 1662647 w 11907711"/>
              <a:gd name="connsiteY970" fmla="*/ 5134488 h 6571007"/>
              <a:gd name="connsiteX971" fmla="*/ 1676327 w 11907711"/>
              <a:gd name="connsiteY971" fmla="*/ 5132275 h 6571007"/>
              <a:gd name="connsiteX972" fmla="*/ 1712740 w 11907711"/>
              <a:gd name="connsiteY972" fmla="*/ 5140444 h 6571007"/>
              <a:gd name="connsiteX973" fmla="*/ 1747769 w 11907711"/>
              <a:gd name="connsiteY973" fmla="*/ 5140050 h 6571007"/>
              <a:gd name="connsiteX974" fmla="*/ 1763810 w 11907711"/>
              <a:gd name="connsiteY974" fmla="*/ 5119884 h 6571007"/>
              <a:gd name="connsiteX975" fmla="*/ 1792782 w 11907711"/>
              <a:gd name="connsiteY975" fmla="*/ 5136285 h 6571007"/>
              <a:gd name="connsiteX976" fmla="*/ 1832387 w 11907711"/>
              <a:gd name="connsiteY976" fmla="*/ 5131637 h 6571007"/>
              <a:gd name="connsiteX977" fmla="*/ 1874471 w 11907711"/>
              <a:gd name="connsiteY977" fmla="*/ 5121976 h 6571007"/>
              <a:gd name="connsiteX978" fmla="*/ 1879103 w 11907711"/>
              <a:gd name="connsiteY978" fmla="*/ 5112590 h 6571007"/>
              <a:gd name="connsiteX979" fmla="*/ 1846800 w 11907711"/>
              <a:gd name="connsiteY979" fmla="*/ 5107182 h 6571007"/>
              <a:gd name="connsiteX980" fmla="*/ 1721851 w 11907711"/>
              <a:gd name="connsiteY980" fmla="*/ 5061500 h 6571007"/>
              <a:gd name="connsiteX981" fmla="*/ 1670285 w 11907711"/>
              <a:gd name="connsiteY981" fmla="*/ 4993969 h 6571007"/>
              <a:gd name="connsiteX982" fmla="*/ 1626652 w 11907711"/>
              <a:gd name="connsiteY982" fmla="*/ 4999928 h 6571007"/>
              <a:gd name="connsiteX983" fmla="*/ 1619376 w 11907711"/>
              <a:gd name="connsiteY983" fmla="*/ 4976244 h 6571007"/>
              <a:gd name="connsiteX984" fmla="*/ 1607546 w 11907711"/>
              <a:gd name="connsiteY984" fmla="*/ 4978222 h 6571007"/>
              <a:gd name="connsiteX985" fmla="*/ 1575919 w 11907711"/>
              <a:gd name="connsiteY985" fmla="*/ 4982019 h 6571007"/>
              <a:gd name="connsiteX986" fmla="*/ 1563702 w 11907711"/>
              <a:gd name="connsiteY986" fmla="*/ 4975408 h 6571007"/>
              <a:gd name="connsiteX987" fmla="*/ 1562195 w 11907711"/>
              <a:gd name="connsiteY987" fmla="*/ 4980314 h 6571007"/>
              <a:gd name="connsiteX988" fmla="*/ 1551286 w 11907711"/>
              <a:gd name="connsiteY988" fmla="*/ 4997942 h 6571007"/>
              <a:gd name="connsiteX989" fmla="*/ 1529470 w 11907711"/>
              <a:gd name="connsiteY989" fmla="*/ 4964176 h 6571007"/>
              <a:gd name="connsiteX990" fmla="*/ 1529418 w 11907711"/>
              <a:gd name="connsiteY990" fmla="*/ 4964155 h 6571007"/>
              <a:gd name="connsiteX991" fmla="*/ 1526446 w 11907711"/>
              <a:gd name="connsiteY991" fmla="*/ 4964981 h 6571007"/>
              <a:gd name="connsiteX992" fmla="*/ 1487394 w 11907711"/>
              <a:gd name="connsiteY992" fmla="*/ 4973053 h 6571007"/>
              <a:gd name="connsiteX993" fmla="*/ 1353611 w 11907711"/>
              <a:gd name="connsiteY993" fmla="*/ 4959546 h 6571007"/>
              <a:gd name="connsiteX994" fmla="*/ 1312295 w 11907711"/>
              <a:gd name="connsiteY994" fmla="*/ 4964471 h 6571007"/>
              <a:gd name="connsiteX995" fmla="*/ 1253376 w 11907711"/>
              <a:gd name="connsiteY995" fmla="*/ 4958185 h 6571007"/>
              <a:gd name="connsiteX996" fmla="*/ 1224958 w 11907711"/>
              <a:gd name="connsiteY996" fmla="*/ 4945208 h 6571007"/>
              <a:gd name="connsiteX997" fmla="*/ 1119918 w 11907711"/>
              <a:gd name="connsiteY997" fmla="*/ 4935839 h 6571007"/>
              <a:gd name="connsiteX998" fmla="*/ 1028786 w 11907711"/>
              <a:gd name="connsiteY998" fmla="*/ 4936519 h 6571007"/>
              <a:gd name="connsiteX999" fmla="*/ 1003186 w 11907711"/>
              <a:gd name="connsiteY999" fmla="*/ 4930116 h 6571007"/>
              <a:gd name="connsiteX1000" fmla="*/ 971071 w 11907711"/>
              <a:gd name="connsiteY1000" fmla="*/ 4915982 h 6571007"/>
              <a:gd name="connsiteX1001" fmla="*/ 893390 w 11907711"/>
              <a:gd name="connsiteY1001" fmla="*/ 4902186 h 6571007"/>
              <a:gd name="connsiteX1002" fmla="*/ 779523 w 11907711"/>
              <a:gd name="connsiteY1002" fmla="*/ 4892486 h 6571007"/>
              <a:gd name="connsiteX1003" fmla="*/ 756512 w 11907711"/>
              <a:gd name="connsiteY1003" fmla="*/ 4880393 h 6571007"/>
              <a:gd name="connsiteX1004" fmla="*/ 752586 w 11907711"/>
              <a:gd name="connsiteY1004" fmla="*/ 4866971 h 6571007"/>
              <a:gd name="connsiteX1005" fmla="*/ 649221 w 11907711"/>
              <a:gd name="connsiteY1005" fmla="*/ 4802856 h 6571007"/>
              <a:gd name="connsiteX1006" fmla="*/ 641876 w 11907711"/>
              <a:gd name="connsiteY1006" fmla="*/ 4789987 h 6571007"/>
              <a:gd name="connsiteX1007" fmla="*/ 648764 w 11907711"/>
              <a:gd name="connsiteY1007" fmla="*/ 4778330 h 6571007"/>
              <a:gd name="connsiteX1008" fmla="*/ 652003 w 11907711"/>
              <a:gd name="connsiteY1008" fmla="*/ 4754962 h 6571007"/>
              <a:gd name="connsiteX1009" fmla="*/ 629498 w 11907711"/>
              <a:gd name="connsiteY1009" fmla="*/ 4756844 h 6571007"/>
              <a:gd name="connsiteX1010" fmla="*/ 579910 w 11907711"/>
              <a:gd name="connsiteY1010" fmla="*/ 4764864 h 6571007"/>
              <a:gd name="connsiteX1011" fmla="*/ 543399 w 11907711"/>
              <a:gd name="connsiteY1011" fmla="*/ 4777798 h 6571007"/>
              <a:gd name="connsiteX1012" fmla="*/ 532815 w 11907711"/>
              <a:gd name="connsiteY1012" fmla="*/ 4788295 h 6571007"/>
              <a:gd name="connsiteX1013" fmla="*/ 515715 w 11907711"/>
              <a:gd name="connsiteY1013" fmla="*/ 4791062 h 6571007"/>
              <a:gd name="connsiteX1014" fmla="*/ 512946 w 11907711"/>
              <a:gd name="connsiteY1014" fmla="*/ 4773937 h 6571007"/>
              <a:gd name="connsiteX1015" fmla="*/ 523579 w 11907711"/>
              <a:gd name="connsiteY1015" fmla="*/ 4752888 h 6571007"/>
              <a:gd name="connsiteX1016" fmla="*/ 527324 w 11907711"/>
              <a:gd name="connsiteY1016" fmla="*/ 4743496 h 6571007"/>
              <a:gd name="connsiteX1017" fmla="*/ 516788 w 11907711"/>
              <a:gd name="connsiteY1017" fmla="*/ 4743444 h 6571007"/>
              <a:gd name="connsiteX1018" fmla="*/ 505372 w 11907711"/>
              <a:gd name="connsiteY1018" fmla="*/ 4748805 h 6571007"/>
              <a:gd name="connsiteX1019" fmla="*/ 495113 w 11907711"/>
              <a:gd name="connsiteY1019" fmla="*/ 4750463 h 6571007"/>
              <a:gd name="connsiteX1020" fmla="*/ 424271 w 11907711"/>
              <a:gd name="connsiteY1020" fmla="*/ 4735562 h 6571007"/>
              <a:gd name="connsiteX1021" fmla="*/ 388363 w 11907711"/>
              <a:gd name="connsiteY1021" fmla="*/ 4741370 h 6571007"/>
              <a:gd name="connsiteX1022" fmla="*/ 366459 w 11907711"/>
              <a:gd name="connsiteY1022" fmla="*/ 4736126 h 6571007"/>
              <a:gd name="connsiteX1023" fmla="*/ 375659 w 11907711"/>
              <a:gd name="connsiteY1023" fmla="*/ 4717066 h 6571007"/>
              <a:gd name="connsiteX1024" fmla="*/ 384534 w 11907711"/>
              <a:gd name="connsiteY1024" fmla="*/ 4706845 h 6571007"/>
              <a:gd name="connsiteX1025" fmla="*/ 390868 w 11907711"/>
              <a:gd name="connsiteY1025" fmla="*/ 4691763 h 6571007"/>
              <a:gd name="connsiteX1026" fmla="*/ 372938 w 11907711"/>
              <a:gd name="connsiteY1026" fmla="*/ 4689392 h 6571007"/>
              <a:gd name="connsiteX1027" fmla="*/ 328528 w 11907711"/>
              <a:gd name="connsiteY1027" fmla="*/ 4686030 h 6571007"/>
              <a:gd name="connsiteX1028" fmla="*/ 265995 w 11907711"/>
              <a:gd name="connsiteY1028" fmla="*/ 4722501 h 6571007"/>
              <a:gd name="connsiteX1029" fmla="*/ 241683 w 11907711"/>
              <a:gd name="connsiteY1029" fmla="*/ 4745763 h 6571007"/>
              <a:gd name="connsiteX1030" fmla="*/ 226174 w 11907711"/>
              <a:gd name="connsiteY1030" fmla="*/ 4649868 h 6571007"/>
              <a:gd name="connsiteX1031" fmla="*/ 244249 w 11907711"/>
              <a:gd name="connsiteY1031" fmla="*/ 4620587 h 6571007"/>
              <a:gd name="connsiteX1032" fmla="*/ 236904 w 11907711"/>
              <a:gd name="connsiteY1032" fmla="*/ 4607717 h 6571007"/>
              <a:gd name="connsiteX1033" fmla="*/ 253726 w 11907711"/>
              <a:gd name="connsiteY1033" fmla="*/ 4603239 h 6571007"/>
              <a:gd name="connsiteX1034" fmla="*/ 266249 w 11907711"/>
              <a:gd name="connsiteY1034" fmla="*/ 4604728 h 6571007"/>
              <a:gd name="connsiteX1035" fmla="*/ 281687 w 11907711"/>
              <a:gd name="connsiteY1035" fmla="*/ 4591688 h 6571007"/>
              <a:gd name="connsiteX1036" fmla="*/ 295138 w 11907711"/>
              <a:gd name="connsiteY1036" fmla="*/ 4577213 h 6571007"/>
              <a:gd name="connsiteX1037" fmla="*/ 332154 w 11907711"/>
              <a:gd name="connsiteY1037" fmla="*/ 4578255 h 6571007"/>
              <a:gd name="connsiteX1038" fmla="*/ 366629 w 11907711"/>
              <a:gd name="connsiteY1038" fmla="*/ 4574436 h 6571007"/>
              <a:gd name="connsiteX1039" fmla="*/ 376432 w 11907711"/>
              <a:gd name="connsiteY1039" fmla="*/ 4548251 h 6571007"/>
              <a:gd name="connsiteX1040" fmla="*/ 381610 w 11907711"/>
              <a:gd name="connsiteY1040" fmla="*/ 4536870 h 6571007"/>
              <a:gd name="connsiteX1041" fmla="*/ 422779 w 11907711"/>
              <a:gd name="connsiteY1041" fmla="*/ 4563598 h 6571007"/>
              <a:gd name="connsiteX1042" fmla="*/ 434376 w 11907711"/>
              <a:gd name="connsiteY1042" fmla="*/ 4581053 h 6571007"/>
              <a:gd name="connsiteX1043" fmla="*/ 472825 w 11907711"/>
              <a:gd name="connsiteY1043" fmla="*/ 4580106 h 6571007"/>
              <a:gd name="connsiteX1044" fmla="*/ 474583 w 11907711"/>
              <a:gd name="connsiteY1044" fmla="*/ 4569278 h 6571007"/>
              <a:gd name="connsiteX1045" fmla="*/ 475510 w 11907711"/>
              <a:gd name="connsiteY1045" fmla="*/ 4553313 h 6571007"/>
              <a:gd name="connsiteX1046" fmla="*/ 491502 w 11907711"/>
              <a:gd name="connsiteY1046" fmla="*/ 4543699 h 6571007"/>
              <a:gd name="connsiteX1047" fmla="*/ 544136 w 11907711"/>
              <a:gd name="connsiteY1047" fmla="*/ 4554515 h 6571007"/>
              <a:gd name="connsiteX1048" fmla="*/ 575144 w 11907711"/>
              <a:gd name="connsiteY1048" fmla="*/ 4561801 h 6571007"/>
              <a:gd name="connsiteX1049" fmla="*/ 655835 w 11907711"/>
              <a:gd name="connsiteY1049" fmla="*/ 4539964 h 6571007"/>
              <a:gd name="connsiteX1050" fmla="*/ 679220 w 11907711"/>
              <a:gd name="connsiteY1050" fmla="*/ 4532668 h 6571007"/>
              <a:gd name="connsiteX1051" fmla="*/ 757455 w 11907711"/>
              <a:gd name="connsiteY1051" fmla="*/ 4549888 h 6571007"/>
              <a:gd name="connsiteX1052" fmla="*/ 800480 w 11907711"/>
              <a:gd name="connsiteY1052" fmla="*/ 4544687 h 6571007"/>
              <a:gd name="connsiteX1053" fmla="*/ 854186 w 11907711"/>
              <a:gd name="connsiteY1053" fmla="*/ 4507886 h 6571007"/>
              <a:gd name="connsiteX1054" fmla="*/ 862591 w 11907711"/>
              <a:gd name="connsiteY1054" fmla="*/ 4538156 h 6571007"/>
              <a:gd name="connsiteX1055" fmla="*/ 894707 w 11907711"/>
              <a:gd name="connsiteY1055" fmla="*/ 4552292 h 6571007"/>
              <a:gd name="connsiteX1056" fmla="*/ 898222 w 11907711"/>
              <a:gd name="connsiteY1056" fmla="*/ 4530637 h 6571007"/>
              <a:gd name="connsiteX1057" fmla="*/ 915093 w 11907711"/>
              <a:gd name="connsiteY1057" fmla="*/ 4515608 h 6571007"/>
              <a:gd name="connsiteX1058" fmla="*/ 956962 w 11907711"/>
              <a:gd name="connsiteY1058" fmla="*/ 4514108 h 6571007"/>
              <a:gd name="connsiteX1059" fmla="*/ 1013064 w 11907711"/>
              <a:gd name="connsiteY1059" fmla="*/ 4513821 h 6571007"/>
              <a:gd name="connsiteX1060" fmla="*/ 1041856 w 11907711"/>
              <a:gd name="connsiteY1060" fmla="*/ 4507407 h 6571007"/>
              <a:gd name="connsiteX1061" fmla="*/ 1053320 w 11907711"/>
              <a:gd name="connsiteY1061" fmla="*/ 4491496 h 6571007"/>
              <a:gd name="connsiteX1062" fmla="*/ 1074766 w 11907711"/>
              <a:gd name="connsiteY1062" fmla="*/ 4472212 h 6571007"/>
              <a:gd name="connsiteX1063" fmla="*/ 1087194 w 11907711"/>
              <a:gd name="connsiteY1063" fmla="*/ 4494804 h 6571007"/>
              <a:gd name="connsiteX1064" fmla="*/ 1100270 w 11907711"/>
              <a:gd name="connsiteY1064" fmla="*/ 4499718 h 6571007"/>
              <a:gd name="connsiteX1065" fmla="*/ 1107712 w 11907711"/>
              <a:gd name="connsiteY1065" fmla="*/ 4491485 h 6571007"/>
              <a:gd name="connsiteX1066" fmla="*/ 1125787 w 11907711"/>
              <a:gd name="connsiteY1066" fmla="*/ 4462204 h 6571007"/>
              <a:gd name="connsiteX1067" fmla="*/ 1129303 w 11907711"/>
              <a:gd name="connsiteY1067" fmla="*/ 4440549 h 6571007"/>
              <a:gd name="connsiteX1068" fmla="*/ 1116226 w 11907711"/>
              <a:gd name="connsiteY1068" fmla="*/ 4435635 h 6571007"/>
              <a:gd name="connsiteX1069" fmla="*/ 968487 w 11907711"/>
              <a:gd name="connsiteY1069" fmla="*/ 4422628 h 6571007"/>
              <a:gd name="connsiteX1070" fmla="*/ 854392 w 11907711"/>
              <a:gd name="connsiteY1070" fmla="*/ 4400664 h 6571007"/>
              <a:gd name="connsiteX1071" fmla="*/ 800518 w 11907711"/>
              <a:gd name="connsiteY1071" fmla="*/ 4349632 h 6571007"/>
              <a:gd name="connsiteX1072" fmla="*/ 763731 w 11907711"/>
              <a:gd name="connsiteY1072" fmla="*/ 4360854 h 6571007"/>
              <a:gd name="connsiteX1073" fmla="*/ 753291 w 11907711"/>
              <a:gd name="connsiteY1073" fmla="*/ 4339698 h 6571007"/>
              <a:gd name="connsiteX1074" fmla="*/ 727461 w 11907711"/>
              <a:gd name="connsiteY1074" fmla="*/ 4321032 h 6571007"/>
              <a:gd name="connsiteX1075" fmla="*/ 707448 w 11907711"/>
              <a:gd name="connsiteY1075" fmla="*/ 4338326 h 6571007"/>
              <a:gd name="connsiteX1076" fmla="*/ 698476 w 11907711"/>
              <a:gd name="connsiteY1076" fmla="*/ 4369649 h 6571007"/>
              <a:gd name="connsiteX1077" fmla="*/ 674959 w 11907711"/>
              <a:gd name="connsiteY1077" fmla="*/ 4343580 h 6571007"/>
              <a:gd name="connsiteX1078" fmla="*/ 647697 w 11907711"/>
              <a:gd name="connsiteY1078" fmla="*/ 4326903 h 6571007"/>
              <a:gd name="connsiteX1079" fmla="*/ 656212 w 11907711"/>
              <a:gd name="connsiteY1079" fmla="*/ 4271054 h 6571007"/>
              <a:gd name="connsiteX1080" fmla="*/ 680475 w 11907711"/>
              <a:gd name="connsiteY1080" fmla="*/ 4258343 h 6571007"/>
              <a:gd name="connsiteX1081" fmla="*/ 693504 w 11907711"/>
              <a:gd name="connsiteY1081" fmla="*/ 4273808 h 6571007"/>
              <a:gd name="connsiteX1082" fmla="*/ 705426 w 11907711"/>
              <a:gd name="connsiteY1082" fmla="*/ 4282423 h 6571007"/>
              <a:gd name="connsiteX1083" fmla="*/ 753207 w 11907711"/>
              <a:gd name="connsiteY1083" fmla="*/ 4295782 h 6571007"/>
              <a:gd name="connsiteX1084" fmla="*/ 791102 w 11907711"/>
              <a:gd name="connsiteY1084" fmla="*/ 4291411 h 6571007"/>
              <a:gd name="connsiteX1085" fmla="*/ 802193 w 11907711"/>
              <a:gd name="connsiteY1085" fmla="*/ 4294889 h 6571007"/>
              <a:gd name="connsiteX1086" fmla="*/ 814391 w 11907711"/>
              <a:gd name="connsiteY1086" fmla="*/ 4305216 h 6571007"/>
              <a:gd name="connsiteX1087" fmla="*/ 903307 w 11907711"/>
              <a:gd name="connsiteY1087" fmla="*/ 4290836 h 6571007"/>
              <a:gd name="connsiteX1088" fmla="*/ 948921 w 11907711"/>
              <a:gd name="connsiteY1088" fmla="*/ 4279944 h 6571007"/>
              <a:gd name="connsiteX1089" fmla="*/ 988152 w 11907711"/>
              <a:gd name="connsiteY1089" fmla="*/ 4294686 h 6571007"/>
              <a:gd name="connsiteX1090" fmla="*/ 1006359 w 11907711"/>
              <a:gd name="connsiteY1090" fmla="*/ 4298771 h 6571007"/>
              <a:gd name="connsiteX1091" fmla="*/ 1009876 w 11907711"/>
              <a:gd name="connsiteY1091" fmla="*/ 4277116 h 6571007"/>
              <a:gd name="connsiteX1092" fmla="*/ 1003410 w 11907711"/>
              <a:gd name="connsiteY1092" fmla="*/ 4258832 h 6571007"/>
              <a:gd name="connsiteX1093" fmla="*/ 972775 w 11907711"/>
              <a:gd name="connsiteY1093" fmla="*/ 4232157 h 6571007"/>
              <a:gd name="connsiteX1094" fmla="*/ 881415 w 11907711"/>
              <a:gd name="connsiteY1094" fmla="*/ 4220575 h 6571007"/>
              <a:gd name="connsiteX1095" fmla="*/ 869591 w 11907711"/>
              <a:gd name="connsiteY1095" fmla="*/ 4190857 h 6571007"/>
              <a:gd name="connsiteX1096" fmla="*/ 870747 w 11907711"/>
              <a:gd name="connsiteY1096" fmla="*/ 4187155 h 6571007"/>
              <a:gd name="connsiteX1097" fmla="*/ 892290 w 11907711"/>
              <a:gd name="connsiteY1097" fmla="*/ 4146771 h 6571007"/>
              <a:gd name="connsiteX1098" fmla="*/ 906523 w 11907711"/>
              <a:gd name="connsiteY1098" fmla="*/ 4147984 h 6571007"/>
              <a:gd name="connsiteX1099" fmla="*/ 891591 w 11907711"/>
              <a:gd name="connsiteY1099" fmla="*/ 4174998 h 6571007"/>
              <a:gd name="connsiteX1100" fmla="*/ 911182 w 11907711"/>
              <a:gd name="connsiteY1100" fmla="*/ 4187646 h 6571007"/>
              <a:gd name="connsiteX1101" fmla="*/ 917794 w 11907711"/>
              <a:gd name="connsiteY1101" fmla="*/ 4174275 h 6571007"/>
              <a:gd name="connsiteX1102" fmla="*/ 952414 w 11907711"/>
              <a:gd name="connsiteY1102" fmla="*/ 4138804 h 6571007"/>
              <a:gd name="connsiteX1103" fmla="*/ 1025941 w 11907711"/>
              <a:gd name="connsiteY1103" fmla="*/ 4126913 h 6571007"/>
              <a:gd name="connsiteX1104" fmla="*/ 1065678 w 11907711"/>
              <a:gd name="connsiteY1104" fmla="*/ 4155630 h 6571007"/>
              <a:gd name="connsiteX1105" fmla="*/ 1066509 w 11907711"/>
              <a:gd name="connsiteY1105" fmla="*/ 4160768 h 6571007"/>
              <a:gd name="connsiteX1106" fmla="*/ 1070712 w 11907711"/>
              <a:gd name="connsiteY1106" fmla="*/ 4175902 h 6571007"/>
              <a:gd name="connsiteX1107" fmla="*/ 1092110 w 11907711"/>
              <a:gd name="connsiteY1107" fmla="*/ 4167170 h 6571007"/>
              <a:gd name="connsiteX1108" fmla="*/ 1097613 w 11907711"/>
              <a:gd name="connsiteY1108" fmla="*/ 4146951 h 6571007"/>
              <a:gd name="connsiteX1109" fmla="*/ 1120722 w 11907711"/>
              <a:gd name="connsiteY1109" fmla="*/ 4137943 h 6571007"/>
              <a:gd name="connsiteX1110" fmla="*/ 1125755 w 11907711"/>
              <a:gd name="connsiteY1110" fmla="*/ 4158215 h 6571007"/>
              <a:gd name="connsiteX1111" fmla="*/ 1122009 w 11907711"/>
              <a:gd name="connsiteY1111" fmla="*/ 4167606 h 6571007"/>
              <a:gd name="connsiteX1112" fmla="*/ 1123948 w 11907711"/>
              <a:gd name="connsiteY1112" fmla="*/ 4179593 h 6571007"/>
              <a:gd name="connsiteX1113" fmla="*/ 1133654 w 11907711"/>
              <a:gd name="connsiteY1113" fmla="*/ 4174509 h 6571007"/>
              <a:gd name="connsiteX1114" fmla="*/ 1145720 w 11907711"/>
              <a:gd name="connsiteY1114" fmla="*/ 4151472 h 6571007"/>
              <a:gd name="connsiteX1115" fmla="*/ 1187963 w 11907711"/>
              <a:gd name="connsiteY1115" fmla="*/ 4130582 h 6571007"/>
              <a:gd name="connsiteX1116" fmla="*/ 1221510 w 11907711"/>
              <a:gd name="connsiteY1116" fmla="*/ 4142728 h 6571007"/>
              <a:gd name="connsiteX1117" fmla="*/ 1243185 w 11907711"/>
              <a:gd name="connsiteY1117" fmla="*/ 4135708 h 6571007"/>
              <a:gd name="connsiteX1118" fmla="*/ 1270640 w 11907711"/>
              <a:gd name="connsiteY1118" fmla="*/ 4110182 h 6571007"/>
              <a:gd name="connsiteX1119" fmla="*/ 1282876 w 11907711"/>
              <a:gd name="connsiteY1119" fmla="*/ 4108797 h 6571007"/>
              <a:gd name="connsiteX1120" fmla="*/ 1286576 w 11907711"/>
              <a:gd name="connsiteY1120" fmla="*/ 4097017 h 6571007"/>
              <a:gd name="connsiteX1121" fmla="*/ 1295439 w 11907711"/>
              <a:gd name="connsiteY1121" fmla="*/ 4084293 h 6571007"/>
              <a:gd name="connsiteX1122" fmla="*/ 1345022 w 11907711"/>
              <a:gd name="connsiteY1122" fmla="*/ 4088265 h 6571007"/>
              <a:gd name="connsiteX1123" fmla="*/ 1410471 w 11907711"/>
              <a:gd name="connsiteY1123" fmla="*/ 4108127 h 6571007"/>
              <a:gd name="connsiteX1124" fmla="*/ 1456087 w 11907711"/>
              <a:gd name="connsiteY1124" fmla="*/ 4108127 h 6571007"/>
              <a:gd name="connsiteX1125" fmla="*/ 1504648 w 11907711"/>
              <a:gd name="connsiteY1125" fmla="*/ 4110424 h 6571007"/>
              <a:gd name="connsiteX1126" fmla="*/ 1547867 w 11907711"/>
              <a:gd name="connsiteY1126" fmla="*/ 4118376 h 6571007"/>
              <a:gd name="connsiteX1127" fmla="*/ 1565813 w 11907711"/>
              <a:gd name="connsiteY1127" fmla="*/ 4109890 h 6571007"/>
              <a:gd name="connsiteX1128" fmla="*/ 1580766 w 11907711"/>
              <a:gd name="connsiteY1128" fmla="*/ 4100198 h 6571007"/>
              <a:gd name="connsiteX1129" fmla="*/ 1565424 w 11907711"/>
              <a:gd name="connsiteY1129" fmla="*/ 4094947 h 6571007"/>
              <a:gd name="connsiteX1130" fmla="*/ 1459577 w 11907711"/>
              <a:gd name="connsiteY1130" fmla="*/ 4097923 h 6571007"/>
              <a:gd name="connsiteX1131" fmla="*/ 1437127 w 11907711"/>
              <a:gd name="connsiteY1131" fmla="*/ 4089196 h 6571007"/>
              <a:gd name="connsiteX1132" fmla="*/ 1432108 w 11907711"/>
              <a:gd name="connsiteY1132" fmla="*/ 4077249 h 6571007"/>
              <a:gd name="connsiteX1133" fmla="*/ 1330239 w 11907711"/>
              <a:gd name="connsiteY1133" fmla="*/ 4029031 h 6571007"/>
              <a:gd name="connsiteX1134" fmla="*/ 1322130 w 11907711"/>
              <a:gd name="connsiteY1134" fmla="*/ 4017950 h 6571007"/>
              <a:gd name="connsiteX1135" fmla="*/ 1327252 w 11907711"/>
              <a:gd name="connsiteY1135" fmla="*/ 4006497 h 6571007"/>
              <a:gd name="connsiteX1136" fmla="*/ 1327791 w 11907711"/>
              <a:gd name="connsiteY1136" fmla="*/ 3984645 h 6571007"/>
              <a:gd name="connsiteX1137" fmla="*/ 1307268 w 11907711"/>
              <a:gd name="connsiteY1137" fmla="*/ 3988732 h 6571007"/>
              <a:gd name="connsiteX1138" fmla="*/ 1262452 w 11907711"/>
              <a:gd name="connsiteY1138" fmla="*/ 4001302 h 6571007"/>
              <a:gd name="connsiteX1139" fmla="*/ 1230190 w 11907711"/>
              <a:gd name="connsiteY1139" fmla="*/ 4017027 h 6571007"/>
              <a:gd name="connsiteX1140" fmla="*/ 1221544 w 11907711"/>
              <a:gd name="connsiteY1140" fmla="*/ 4027799 h 6571007"/>
              <a:gd name="connsiteX1141" fmla="*/ 1206089 w 11907711"/>
              <a:gd name="connsiteY1141" fmla="*/ 4032133 h 6571007"/>
              <a:gd name="connsiteX1142" fmla="*/ 1201749 w 11907711"/>
              <a:gd name="connsiteY1142" fmla="*/ 4016657 h 6571007"/>
              <a:gd name="connsiteX1143" fmla="*/ 1209338 w 11907711"/>
              <a:gd name="connsiteY1143" fmla="*/ 3996166 h 6571007"/>
              <a:gd name="connsiteX1144" fmla="*/ 1211803 w 11907711"/>
              <a:gd name="connsiteY1144" fmla="*/ 3987128 h 6571007"/>
              <a:gd name="connsiteX1145" fmla="*/ 1202098 w 11907711"/>
              <a:gd name="connsiteY1145" fmla="*/ 3988181 h 6571007"/>
              <a:gd name="connsiteX1146" fmla="*/ 1192149 w 11907711"/>
              <a:gd name="connsiteY1146" fmla="*/ 3994309 h 6571007"/>
              <a:gd name="connsiteX1147" fmla="*/ 1182875 w 11907711"/>
              <a:gd name="connsiteY1147" fmla="*/ 3996910 h 6571007"/>
              <a:gd name="connsiteX1148" fmla="*/ 1116096 w 11907711"/>
              <a:gd name="connsiteY1148" fmla="*/ 3990600 h 6571007"/>
              <a:gd name="connsiteX1149" fmla="*/ 1083644 w 11907711"/>
              <a:gd name="connsiteY1149" fmla="*/ 3999701 h 6571007"/>
              <a:gd name="connsiteX1150" fmla="*/ 1062929 w 11907711"/>
              <a:gd name="connsiteY1150" fmla="*/ 3997164 h 6571007"/>
              <a:gd name="connsiteX1151" fmla="*/ 1069406 w 11907711"/>
              <a:gd name="connsiteY1151" fmla="*/ 3978654 h 6571007"/>
              <a:gd name="connsiteX1152" fmla="*/ 1076509 w 11907711"/>
              <a:gd name="connsiteY1152" fmla="*/ 3968316 h 6571007"/>
              <a:gd name="connsiteX1153" fmla="*/ 1080764 w 11907711"/>
              <a:gd name="connsiteY1153" fmla="*/ 3953768 h 6571007"/>
              <a:gd name="connsiteX1154" fmla="*/ 1064007 w 11907711"/>
              <a:gd name="connsiteY1154" fmla="*/ 3953460 h 6571007"/>
              <a:gd name="connsiteX1155" fmla="*/ 1022769 w 11907711"/>
              <a:gd name="connsiteY1155" fmla="*/ 3955009 h 6571007"/>
              <a:gd name="connsiteX1156" fmla="*/ 969011 w 11907711"/>
              <a:gd name="connsiteY1156" fmla="*/ 3995127 h 6571007"/>
              <a:gd name="connsiteX1157" fmla="*/ 949059 w 11907711"/>
              <a:gd name="connsiteY1157" fmla="*/ 4019086 h 6571007"/>
              <a:gd name="connsiteX1158" fmla="*/ 924754 w 11907711"/>
              <a:gd name="connsiteY1158" fmla="*/ 3932419 h 6571007"/>
              <a:gd name="connsiteX1159" fmla="*/ 938332 w 11907711"/>
              <a:gd name="connsiteY1159" fmla="*/ 3903571 h 6571007"/>
              <a:gd name="connsiteX1160" fmla="*/ 930223 w 11907711"/>
              <a:gd name="connsiteY1160" fmla="*/ 3892490 h 6571007"/>
              <a:gd name="connsiteX1161" fmla="*/ 945244 w 11907711"/>
              <a:gd name="connsiteY1161" fmla="*/ 3886608 h 6571007"/>
              <a:gd name="connsiteX1162" fmla="*/ 956930 w 11907711"/>
              <a:gd name="connsiteY1162" fmla="*/ 3886670 h 6571007"/>
              <a:gd name="connsiteX1163" fmla="*/ 969778 w 11907711"/>
              <a:gd name="connsiteY1163" fmla="*/ 3873050 h 6571007"/>
              <a:gd name="connsiteX1164" fmla="*/ 980648 w 11907711"/>
              <a:gd name="connsiteY1164" fmla="*/ 3858316 h 6571007"/>
              <a:gd name="connsiteX1165" fmla="*/ 1012245 w 11907711"/>
              <a:gd name="connsiteY1165" fmla="*/ 3855626 h 6571007"/>
              <a:gd name="connsiteX1166" fmla="*/ 997346 w 11907711"/>
              <a:gd name="connsiteY1166" fmla="*/ 3841601 h 6571007"/>
              <a:gd name="connsiteX1167" fmla="*/ 958487 w 11907711"/>
              <a:gd name="connsiteY1167" fmla="*/ 3807469 h 6571007"/>
              <a:gd name="connsiteX1168" fmla="*/ 916763 w 11907711"/>
              <a:gd name="connsiteY1168" fmla="*/ 3777316 h 6571007"/>
              <a:gd name="connsiteX1169" fmla="*/ 915365 w 11907711"/>
              <a:gd name="connsiteY1169" fmla="*/ 3833772 h 6571007"/>
              <a:gd name="connsiteX1170" fmla="*/ 874376 w 11907711"/>
              <a:gd name="connsiteY1170" fmla="*/ 3829859 h 6571007"/>
              <a:gd name="connsiteX1171" fmla="*/ 847016 w 11907711"/>
              <a:gd name="connsiteY1171" fmla="*/ 3834283 h 6571007"/>
              <a:gd name="connsiteX1172" fmla="*/ 760233 w 11907711"/>
              <a:gd name="connsiteY1172" fmla="*/ 3818446 h 6571007"/>
              <a:gd name="connsiteX1173" fmla="*/ 496411 w 11907711"/>
              <a:gd name="connsiteY1173" fmla="*/ 3782040 h 6571007"/>
              <a:gd name="connsiteX1174" fmla="*/ 477650 w 11907711"/>
              <a:gd name="connsiteY1174" fmla="*/ 3774530 h 6571007"/>
              <a:gd name="connsiteX1175" fmla="*/ 486850 w 11907711"/>
              <a:gd name="connsiteY1175" fmla="*/ 3755470 h 6571007"/>
              <a:gd name="connsiteX1176" fmla="*/ 493184 w 11907711"/>
              <a:gd name="connsiteY1176" fmla="*/ 3740389 h 6571007"/>
              <a:gd name="connsiteX1177" fmla="*/ 475580 w 11907711"/>
              <a:gd name="connsiteY1177" fmla="*/ 3729178 h 6571007"/>
              <a:gd name="connsiteX1178" fmla="*/ 460190 w 11907711"/>
              <a:gd name="connsiteY1178" fmla="*/ 3731667 h 6571007"/>
              <a:gd name="connsiteX1179" fmla="*/ 416202 w 11907711"/>
              <a:gd name="connsiteY1179" fmla="*/ 3698365 h 6571007"/>
              <a:gd name="connsiteX1180" fmla="*/ 415468 w 11907711"/>
              <a:gd name="connsiteY1180" fmla="*/ 3672127 h 6571007"/>
              <a:gd name="connsiteX1181" fmla="*/ 398140 w 11907711"/>
              <a:gd name="connsiteY1181" fmla="*/ 3662628 h 6571007"/>
              <a:gd name="connsiteX1182" fmla="*/ 379415 w 11907711"/>
              <a:gd name="connsiteY1182" fmla="*/ 3709587 h 6571007"/>
              <a:gd name="connsiteX1183" fmla="*/ 347396 w 11907711"/>
              <a:gd name="connsiteY1183" fmla="*/ 3674350 h 6571007"/>
              <a:gd name="connsiteX1184" fmla="*/ 350503 w 11907711"/>
              <a:gd name="connsiteY1184" fmla="*/ 3617616 h 6571007"/>
              <a:gd name="connsiteX1185" fmla="*/ 393806 w 11907711"/>
              <a:gd name="connsiteY1185" fmla="*/ 3614128 h 6571007"/>
              <a:gd name="connsiteX1186" fmla="*/ 453002 w 11907711"/>
              <a:gd name="connsiteY1186" fmla="*/ 3622127 h 6571007"/>
              <a:gd name="connsiteX1187" fmla="*/ 492330 w 11907711"/>
              <a:gd name="connsiteY1187" fmla="*/ 3615766 h 6571007"/>
              <a:gd name="connsiteX1188" fmla="*/ 655965 w 11907711"/>
              <a:gd name="connsiteY1188" fmla="*/ 3640260 h 6571007"/>
              <a:gd name="connsiteX1189" fmla="*/ 690212 w 11907711"/>
              <a:gd name="connsiteY1189" fmla="*/ 3624178 h 6571007"/>
              <a:gd name="connsiteX1190" fmla="*/ 691969 w 11907711"/>
              <a:gd name="connsiteY1190" fmla="*/ 3613351 h 6571007"/>
              <a:gd name="connsiteX1191" fmla="*/ 703338 w 11907711"/>
              <a:gd name="connsiteY1191" fmla="*/ 3618542 h 6571007"/>
              <a:gd name="connsiteX1192" fmla="*/ 709852 w 11907711"/>
              <a:gd name="connsiteY1192" fmla="*/ 3626274 h 6571007"/>
              <a:gd name="connsiteX1193" fmla="*/ 731478 w 11907711"/>
              <a:gd name="connsiteY1193" fmla="*/ 3629805 h 6571007"/>
              <a:gd name="connsiteX1194" fmla="*/ 722147 w 11907711"/>
              <a:gd name="connsiteY1194" fmla="*/ 3615500 h 6571007"/>
              <a:gd name="connsiteX1195" fmla="*/ 719882 w 11907711"/>
              <a:gd name="connsiteY1195" fmla="*/ 3612352 h 6571007"/>
              <a:gd name="connsiteX1196" fmla="*/ 716234 w 11907711"/>
              <a:gd name="connsiteY1196" fmla="*/ 3600641 h 6571007"/>
              <a:gd name="connsiteX1197" fmla="*/ 727927 w 11907711"/>
              <a:gd name="connsiteY1197" fmla="*/ 3596992 h 6571007"/>
              <a:gd name="connsiteX1198" fmla="*/ 778442 w 11907711"/>
              <a:gd name="connsiteY1198" fmla="*/ 3573009 h 6571007"/>
              <a:gd name="connsiteX1199" fmla="*/ 786763 w 11907711"/>
              <a:gd name="connsiteY1199" fmla="*/ 3559363 h 6571007"/>
              <a:gd name="connsiteX1200" fmla="*/ 745315 w 11907711"/>
              <a:gd name="connsiteY1200" fmla="*/ 3530922 h 6571007"/>
              <a:gd name="connsiteX1201" fmla="*/ 643924 w 11907711"/>
              <a:gd name="connsiteY1201" fmla="*/ 3533261 h 6571007"/>
              <a:gd name="connsiteX1202" fmla="*/ 610003 w 11907711"/>
              <a:gd name="connsiteY1202" fmla="*/ 3540505 h 6571007"/>
              <a:gd name="connsiteX1203" fmla="*/ 595216 w 11907711"/>
              <a:gd name="connsiteY1203" fmla="*/ 3535868 h 6571007"/>
              <a:gd name="connsiteX1204" fmla="*/ 567123 w 11907711"/>
              <a:gd name="connsiteY1204" fmla="*/ 3514053 h 6571007"/>
              <a:gd name="connsiteX1205" fmla="*/ 520172 w 11907711"/>
              <a:gd name="connsiteY1205" fmla="*/ 3505831 h 6571007"/>
              <a:gd name="connsiteX1206" fmla="*/ 498642 w 11907711"/>
              <a:gd name="connsiteY1206" fmla="*/ 3481198 h 6571007"/>
              <a:gd name="connsiteX1207" fmla="*/ 498968 w 11907711"/>
              <a:gd name="connsiteY1207" fmla="*/ 3472360 h 6571007"/>
              <a:gd name="connsiteX1208" fmla="*/ 482795 w 11907711"/>
              <a:gd name="connsiteY1208" fmla="*/ 3459160 h 6571007"/>
              <a:gd name="connsiteX1209" fmla="*/ 478171 w 11907711"/>
              <a:gd name="connsiteY1209" fmla="*/ 3473965 h 6571007"/>
              <a:gd name="connsiteX1210" fmla="*/ 468694 w 11907711"/>
              <a:gd name="connsiteY1210" fmla="*/ 3491314 h 6571007"/>
              <a:gd name="connsiteX1211" fmla="*/ 437783 w 11907711"/>
              <a:gd name="connsiteY1211" fmla="*/ 3462925 h 6571007"/>
              <a:gd name="connsiteX1212" fmla="*/ 435568 w 11907711"/>
              <a:gd name="connsiteY1212" fmla="*/ 3449227 h 6571007"/>
              <a:gd name="connsiteX1213" fmla="*/ 428126 w 11907711"/>
              <a:gd name="connsiteY1213" fmla="*/ 3457458 h 6571007"/>
              <a:gd name="connsiteX1214" fmla="*/ 405621 w 11907711"/>
              <a:gd name="connsiteY1214" fmla="*/ 3459341 h 6571007"/>
              <a:gd name="connsiteX1215" fmla="*/ 362511 w 11907711"/>
              <a:gd name="connsiteY1215" fmla="*/ 3420626 h 6571007"/>
              <a:gd name="connsiteX1216" fmla="*/ 322593 w 11907711"/>
              <a:gd name="connsiteY1216" fmla="*/ 3369094 h 6571007"/>
              <a:gd name="connsiteX1217" fmla="*/ 305314 w 11907711"/>
              <a:gd name="connsiteY1217" fmla="*/ 3349046 h 6571007"/>
              <a:gd name="connsiteX1218" fmla="*/ 215628 w 11907711"/>
              <a:gd name="connsiteY1218" fmla="*/ 3282718 h 6571007"/>
              <a:gd name="connsiteX1219" fmla="*/ 208331 w 11907711"/>
              <a:gd name="connsiteY1219" fmla="*/ 3259298 h 6571007"/>
              <a:gd name="connsiteX1220" fmla="*/ 227417 w 11907711"/>
              <a:gd name="connsiteY1220" fmla="*/ 3257969 h 6571007"/>
              <a:gd name="connsiteX1221" fmla="*/ 258196 w 11907711"/>
              <a:gd name="connsiteY1221" fmla="*/ 3252991 h 6571007"/>
              <a:gd name="connsiteX1222" fmla="*/ 297295 w 11907711"/>
              <a:gd name="connsiteY1222" fmla="*/ 3234368 h 6571007"/>
              <a:gd name="connsiteX1223" fmla="*/ 336984 w 11907711"/>
              <a:gd name="connsiteY1223" fmla="*/ 3273636 h 6571007"/>
              <a:gd name="connsiteX1224" fmla="*/ 336333 w 11907711"/>
              <a:gd name="connsiteY1224" fmla="*/ 3291312 h 6571007"/>
              <a:gd name="connsiteX1225" fmla="*/ 335178 w 11907711"/>
              <a:gd name="connsiteY1225" fmla="*/ 3295014 h 6571007"/>
              <a:gd name="connsiteX1226" fmla="*/ 338321 w 11907711"/>
              <a:gd name="connsiteY1226" fmla="*/ 3292748 h 6571007"/>
              <a:gd name="connsiteX1227" fmla="*/ 357407 w 11907711"/>
              <a:gd name="connsiteY1227" fmla="*/ 3291419 h 6571007"/>
              <a:gd name="connsiteX1228" fmla="*/ 405707 w 11907711"/>
              <a:gd name="connsiteY1228" fmla="*/ 3253736 h 6571007"/>
              <a:gd name="connsiteX1229" fmla="*/ 432283 w 11907711"/>
              <a:gd name="connsiteY1229" fmla="*/ 3233622 h 6571007"/>
              <a:gd name="connsiteX1230" fmla="*/ 461256 w 11907711"/>
              <a:gd name="connsiteY1230" fmla="*/ 3250024 h 6571007"/>
              <a:gd name="connsiteX1231" fmla="*/ 558985 w 11907711"/>
              <a:gd name="connsiteY1231" fmla="*/ 3300992 h 6571007"/>
              <a:gd name="connsiteX1232" fmla="*/ 580757 w 11907711"/>
              <a:gd name="connsiteY1232" fmla="*/ 3272869 h 6571007"/>
              <a:gd name="connsiteX1233" fmla="*/ 590606 w 11907711"/>
              <a:gd name="connsiteY1233" fmla="*/ 3236133 h 6571007"/>
              <a:gd name="connsiteX1234" fmla="*/ 631777 w 11907711"/>
              <a:gd name="connsiteY1234" fmla="*/ 3262861 h 6571007"/>
              <a:gd name="connsiteX1235" fmla="*/ 681594 w 11907711"/>
              <a:gd name="connsiteY1235" fmla="*/ 3267105 h 6571007"/>
              <a:gd name="connsiteX1236" fmla="*/ 685291 w 11907711"/>
              <a:gd name="connsiteY1236" fmla="*/ 3268264 h 6571007"/>
              <a:gd name="connsiteX1237" fmla="*/ 710578 w 11907711"/>
              <a:gd name="connsiteY1237" fmla="*/ 3218487 h 6571007"/>
              <a:gd name="connsiteX1238" fmla="*/ 719550 w 11907711"/>
              <a:gd name="connsiteY1238" fmla="*/ 3187164 h 6571007"/>
              <a:gd name="connsiteX1239" fmla="*/ 726390 w 11907711"/>
              <a:gd name="connsiteY1239" fmla="*/ 3186058 h 6571007"/>
              <a:gd name="connsiteX1240" fmla="*/ 753652 w 11907711"/>
              <a:gd name="connsiteY1240" fmla="*/ 3202735 h 6571007"/>
              <a:gd name="connsiteX1241" fmla="*/ 775182 w 11907711"/>
              <a:gd name="connsiteY1241" fmla="*/ 3227368 h 6571007"/>
              <a:gd name="connsiteX1242" fmla="*/ 799530 w 11907711"/>
              <a:gd name="connsiteY1242" fmla="*/ 3258574 h 6571007"/>
              <a:gd name="connsiteX1243" fmla="*/ 834608 w 11907711"/>
              <a:gd name="connsiteY1243" fmla="*/ 3247629 h 6571007"/>
              <a:gd name="connsiteX1244" fmla="*/ 849395 w 11907711"/>
              <a:gd name="connsiteY1244" fmla="*/ 3252267 h 6571007"/>
              <a:gd name="connsiteX1245" fmla="*/ 874394 w 11907711"/>
              <a:gd name="connsiteY1245" fmla="*/ 3265796 h 6571007"/>
              <a:gd name="connsiteX1246" fmla="*/ 884376 w 11907711"/>
              <a:gd name="connsiteY1246" fmla="*/ 3262425 h 6571007"/>
              <a:gd name="connsiteX1247" fmla="*/ 921067 w 11907711"/>
              <a:gd name="connsiteY1247" fmla="*/ 3272306 h 6571007"/>
              <a:gd name="connsiteX1248" fmla="*/ 964549 w 11907711"/>
              <a:gd name="connsiteY1248" fmla="*/ 3291631 h 6571007"/>
              <a:gd name="connsiteX1249" fmla="*/ 984286 w 11907711"/>
              <a:gd name="connsiteY1249" fmla="*/ 3272625 h 6571007"/>
              <a:gd name="connsiteX1250" fmla="*/ 984936 w 11907711"/>
              <a:gd name="connsiteY1250" fmla="*/ 3254948 h 6571007"/>
              <a:gd name="connsiteX1251" fmla="*/ 977688 w 11907711"/>
              <a:gd name="connsiteY1251" fmla="*/ 3220976 h 6571007"/>
              <a:gd name="connsiteX1252" fmla="*/ 949234 w 11907711"/>
              <a:gd name="connsiteY1252" fmla="*/ 3153532 h 6571007"/>
              <a:gd name="connsiteX1253" fmla="*/ 989068 w 11907711"/>
              <a:gd name="connsiteY1253" fmla="*/ 3161148 h 6571007"/>
              <a:gd name="connsiteX1254" fmla="*/ 1037452 w 11907711"/>
              <a:gd name="connsiteY1254" fmla="*/ 3167380 h 6571007"/>
              <a:gd name="connsiteX1255" fmla="*/ 1080379 w 11907711"/>
              <a:gd name="connsiteY1255" fmla="*/ 3183282 h 6571007"/>
              <a:gd name="connsiteX1256" fmla="*/ 1209996 w 11907711"/>
              <a:gd name="connsiteY1256" fmla="*/ 3236121 h 6571007"/>
              <a:gd name="connsiteX1257" fmla="*/ 1226264 w 11907711"/>
              <a:gd name="connsiteY1257" fmla="*/ 3228218 h 6571007"/>
              <a:gd name="connsiteX1258" fmla="*/ 1235140 w 11907711"/>
              <a:gd name="connsiteY1258" fmla="*/ 3217998 h 6571007"/>
              <a:gd name="connsiteX1259" fmla="*/ 1242208 w 11907711"/>
              <a:gd name="connsiteY1259" fmla="*/ 3229155 h 6571007"/>
              <a:gd name="connsiteX1260" fmla="*/ 1255236 w 11907711"/>
              <a:gd name="connsiteY1260" fmla="*/ 3244620 h 6571007"/>
              <a:gd name="connsiteX1261" fmla="*/ 1280837 w 11907711"/>
              <a:gd name="connsiteY1261" fmla="*/ 3251022 h 6571007"/>
              <a:gd name="connsiteX1262" fmla="*/ 1292710 w 11907711"/>
              <a:gd name="connsiteY1262" fmla="*/ 3270188 h 6571007"/>
              <a:gd name="connsiteX1263" fmla="*/ 1308834 w 11907711"/>
              <a:gd name="connsiteY1263" fmla="*/ 3293938 h 6571007"/>
              <a:gd name="connsiteX1264" fmla="*/ 1323994 w 11907711"/>
              <a:gd name="connsiteY1264" fmla="*/ 3279186 h 6571007"/>
              <a:gd name="connsiteX1265" fmla="*/ 1329726 w 11907711"/>
              <a:gd name="connsiteY1265" fmla="*/ 3271231 h 6571007"/>
              <a:gd name="connsiteX1266" fmla="*/ 1344417 w 11907711"/>
              <a:gd name="connsiteY1266" fmla="*/ 3296970 h 6571007"/>
              <a:gd name="connsiteX1267" fmla="*/ 1361745 w 11907711"/>
              <a:gd name="connsiteY1267" fmla="*/ 3306468 h 6571007"/>
              <a:gd name="connsiteX1268" fmla="*/ 1369789 w 11907711"/>
              <a:gd name="connsiteY1268" fmla="*/ 3291109 h 6571007"/>
              <a:gd name="connsiteX1269" fmla="*/ 1433477 w 11907711"/>
              <a:gd name="connsiteY1269" fmla="*/ 3250937 h 6571007"/>
              <a:gd name="connsiteX1270" fmla="*/ 1453948 w 11907711"/>
              <a:gd name="connsiteY1270" fmla="*/ 3258169 h 6571007"/>
              <a:gd name="connsiteX1271" fmla="*/ 1531220 w 11907711"/>
              <a:gd name="connsiteY1271" fmla="*/ 3236886 h 6571007"/>
              <a:gd name="connsiteX1272" fmla="*/ 1532654 w 11907711"/>
              <a:gd name="connsiteY1272" fmla="*/ 3234897 h 6571007"/>
              <a:gd name="connsiteX1273" fmla="*/ 1556592 w 11907711"/>
              <a:gd name="connsiteY1273" fmla="*/ 3231026 h 6571007"/>
              <a:gd name="connsiteX1274" fmla="*/ 1563383 w 11907711"/>
              <a:gd name="connsiteY1274" fmla="*/ 3240470 h 6571007"/>
              <a:gd name="connsiteX1275" fmla="*/ 1548222 w 11907711"/>
              <a:gd name="connsiteY1275" fmla="*/ 3255224 h 6571007"/>
              <a:gd name="connsiteX1276" fmla="*/ 1537362 w 11907711"/>
              <a:gd name="connsiteY1276" fmla="*/ 3264009 h 6571007"/>
              <a:gd name="connsiteX1277" fmla="*/ 1549005 w 11907711"/>
              <a:gd name="connsiteY1277" fmla="*/ 3270911 h 6571007"/>
              <a:gd name="connsiteX1278" fmla="*/ 1576039 w 11907711"/>
              <a:gd name="connsiteY1278" fmla="*/ 3275326 h 6571007"/>
              <a:gd name="connsiteX1279" fmla="*/ 1608154 w 11907711"/>
              <a:gd name="connsiteY1279" fmla="*/ 3289461 h 6571007"/>
              <a:gd name="connsiteX1280" fmla="*/ 1627517 w 11907711"/>
              <a:gd name="connsiteY1280" fmla="*/ 3289843 h 6571007"/>
              <a:gd name="connsiteX1281" fmla="*/ 1685004 w 11907711"/>
              <a:gd name="connsiteY1281" fmla="*/ 3298118 h 6571007"/>
              <a:gd name="connsiteX1282" fmla="*/ 1711062 w 11907711"/>
              <a:gd name="connsiteY1282" fmla="*/ 3329048 h 6571007"/>
              <a:gd name="connsiteX1283" fmla="*/ 1751401 w 11907711"/>
              <a:gd name="connsiteY1283" fmla="*/ 3350639 h 6571007"/>
              <a:gd name="connsiteX1284" fmla="*/ 1782831 w 11907711"/>
              <a:gd name="connsiteY1284" fmla="*/ 3327984 h 6571007"/>
              <a:gd name="connsiteX1285" fmla="*/ 1820497 w 11907711"/>
              <a:gd name="connsiteY1285" fmla="*/ 3311349 h 6571007"/>
              <a:gd name="connsiteX1286" fmla="*/ 1840137 w 11907711"/>
              <a:gd name="connsiteY1286" fmla="*/ 3313445 h 6571007"/>
              <a:gd name="connsiteX1287" fmla="*/ 1863148 w 11907711"/>
              <a:gd name="connsiteY1287" fmla="*/ 3325538 h 6571007"/>
              <a:gd name="connsiteX1288" fmla="*/ 1863449 w 11907711"/>
              <a:gd name="connsiteY1288" fmla="*/ 3327395 h 6571007"/>
              <a:gd name="connsiteX1289" fmla="*/ 1889818 w 11907711"/>
              <a:gd name="connsiteY1289" fmla="*/ 3335946 h 6571007"/>
              <a:gd name="connsiteX1290" fmla="*/ 1899585 w 11907711"/>
              <a:gd name="connsiteY1290" fmla="*/ 3336631 h 6571007"/>
              <a:gd name="connsiteX1291" fmla="*/ 1901584 w 11907711"/>
              <a:gd name="connsiteY1291" fmla="*/ 3335356 h 6571007"/>
              <a:gd name="connsiteX1292" fmla="*/ 1916108 w 11907711"/>
              <a:gd name="connsiteY1292" fmla="*/ 3327516 h 6571007"/>
              <a:gd name="connsiteX1293" fmla="*/ 1980344 w 11907711"/>
              <a:gd name="connsiteY1293" fmla="*/ 3323277 h 6571007"/>
              <a:gd name="connsiteX1294" fmla="*/ 1981064 w 11907711"/>
              <a:gd name="connsiteY1294" fmla="*/ 3323697 h 6571007"/>
              <a:gd name="connsiteX1295" fmla="*/ 1992896 w 11907711"/>
              <a:gd name="connsiteY1295" fmla="*/ 3319009 h 6571007"/>
              <a:gd name="connsiteX1296" fmla="*/ 2014288 w 11907711"/>
              <a:gd name="connsiteY1296" fmla="*/ 3318017 h 6571007"/>
              <a:gd name="connsiteX1297" fmla="*/ 2067212 w 11907711"/>
              <a:gd name="connsiteY1297" fmla="*/ 3316530 h 6571007"/>
              <a:gd name="connsiteX1298" fmla="*/ 2132465 w 11907711"/>
              <a:gd name="connsiteY1298" fmla="*/ 3269850 h 6571007"/>
              <a:gd name="connsiteX1299" fmla="*/ 2146550 w 11907711"/>
              <a:gd name="connsiteY1299" fmla="*/ 3256926 h 6571007"/>
              <a:gd name="connsiteX1300" fmla="*/ 2156801 w 11907711"/>
              <a:gd name="connsiteY1300" fmla="*/ 3252403 h 6571007"/>
              <a:gd name="connsiteX1301" fmla="*/ 2142613 w 11907711"/>
              <a:gd name="connsiteY1301" fmla="*/ 3241683 h 6571007"/>
              <a:gd name="connsiteX1302" fmla="*/ 2116410 w 11907711"/>
              <a:gd name="connsiteY1302" fmla="*/ 3242406 h 6571007"/>
              <a:gd name="connsiteX1303" fmla="*/ 2092147 w 11907711"/>
              <a:gd name="connsiteY1303" fmla="*/ 3255117 h 6571007"/>
              <a:gd name="connsiteX1304" fmla="*/ 2072001 w 11907711"/>
              <a:gd name="connsiteY1304" fmla="*/ 3239046 h 6571007"/>
              <a:gd name="connsiteX1305" fmla="*/ 2036923 w 11907711"/>
              <a:gd name="connsiteY1305" fmla="*/ 3249990 h 6571007"/>
              <a:gd name="connsiteX1306" fmla="*/ 2007023 w 11907711"/>
              <a:gd name="connsiteY1306" fmla="*/ 3249553 h 6571007"/>
              <a:gd name="connsiteX1307" fmla="*/ 1960073 w 11907711"/>
              <a:gd name="connsiteY1307" fmla="*/ 3241332 h 6571007"/>
              <a:gd name="connsiteX1308" fmla="*/ 1932859 w 11907711"/>
              <a:gd name="connsiteY1308" fmla="*/ 3214104 h 6571007"/>
              <a:gd name="connsiteX1309" fmla="*/ 1884705 w 11907711"/>
              <a:gd name="connsiteY1309" fmla="*/ 3220135 h 6571007"/>
              <a:gd name="connsiteX1310" fmla="*/ 1872361 w 11907711"/>
              <a:gd name="connsiteY1310" fmla="*/ 3241460 h 6571007"/>
              <a:gd name="connsiteX1311" fmla="*/ 1856009 w 11907711"/>
              <a:gd name="connsiteY1311" fmla="*/ 3205446 h 6571007"/>
              <a:gd name="connsiteX1312" fmla="*/ 1851987 w 11907711"/>
              <a:gd name="connsiteY1312" fmla="*/ 3213125 h 6571007"/>
              <a:gd name="connsiteX1313" fmla="*/ 1801244 w 11907711"/>
              <a:gd name="connsiteY1313" fmla="*/ 3224847 h 6571007"/>
              <a:gd name="connsiteX1314" fmla="*/ 1788215 w 11907711"/>
              <a:gd name="connsiteY1314" fmla="*/ 3209382 h 6571007"/>
              <a:gd name="connsiteX1315" fmla="*/ 1786276 w 11907711"/>
              <a:gd name="connsiteY1315" fmla="*/ 3197395 h 6571007"/>
              <a:gd name="connsiteX1316" fmla="*/ 1776439 w 11907711"/>
              <a:gd name="connsiteY1316" fmla="*/ 3169114 h 6571007"/>
              <a:gd name="connsiteX1317" fmla="*/ 1683139 w 11907711"/>
              <a:gd name="connsiteY1317" fmla="*/ 3145544 h 6571007"/>
              <a:gd name="connsiteX1318" fmla="*/ 1530920 w 11907711"/>
              <a:gd name="connsiteY1318" fmla="*/ 3115689 h 6571007"/>
              <a:gd name="connsiteX1319" fmla="*/ 1482814 w 11907711"/>
              <a:gd name="connsiteY1319" fmla="*/ 3111168 h 6571007"/>
              <a:gd name="connsiteX1320" fmla="*/ 1446676 w 11907711"/>
              <a:gd name="connsiteY1320" fmla="*/ 3104712 h 6571007"/>
              <a:gd name="connsiteX1321" fmla="*/ 1444437 w 11907711"/>
              <a:gd name="connsiteY1321" fmla="*/ 3103774 h 6571007"/>
              <a:gd name="connsiteX1322" fmla="*/ 1435779 w 11907711"/>
              <a:gd name="connsiteY1322" fmla="*/ 3109678 h 6571007"/>
              <a:gd name="connsiteX1323" fmla="*/ 1411054 w 11907711"/>
              <a:gd name="connsiteY1323" fmla="*/ 3116611 h 6571007"/>
              <a:gd name="connsiteX1324" fmla="*/ 1329498 w 11907711"/>
              <a:gd name="connsiteY1324" fmla="*/ 3111106 h 6571007"/>
              <a:gd name="connsiteX1325" fmla="*/ 1082798 w 11907711"/>
              <a:gd name="connsiteY1325" fmla="*/ 3105177 h 6571007"/>
              <a:gd name="connsiteX1326" fmla="*/ 1064741 w 11907711"/>
              <a:gd name="connsiteY1326" fmla="*/ 3100225 h 6571007"/>
              <a:gd name="connsiteX1327" fmla="*/ 1071218 w 11907711"/>
              <a:gd name="connsiteY1327" fmla="*/ 3081716 h 6571007"/>
              <a:gd name="connsiteX1328" fmla="*/ 1075473 w 11907711"/>
              <a:gd name="connsiteY1328" fmla="*/ 3067168 h 6571007"/>
              <a:gd name="connsiteX1329" fmla="*/ 1058091 w 11907711"/>
              <a:gd name="connsiteY1329" fmla="*/ 3058687 h 6571007"/>
              <a:gd name="connsiteX1330" fmla="*/ 1044184 w 11907711"/>
              <a:gd name="connsiteY1330" fmla="*/ 3062589 h 6571007"/>
              <a:gd name="connsiteX1331" fmla="*/ 1000202 w 11907711"/>
              <a:gd name="connsiteY1331" fmla="*/ 3036529 h 6571007"/>
              <a:gd name="connsiteX1332" fmla="*/ 996783 w 11907711"/>
              <a:gd name="connsiteY1332" fmla="*/ 3012449 h 6571007"/>
              <a:gd name="connsiteX1333" fmla="*/ 979836 w 11907711"/>
              <a:gd name="connsiteY1333" fmla="*/ 3005516 h 6571007"/>
              <a:gd name="connsiteX1334" fmla="*/ 967507 w 11907711"/>
              <a:gd name="connsiteY1334" fmla="*/ 3050707 h 6571007"/>
              <a:gd name="connsiteX1335" fmla="*/ 934344 w 11907711"/>
              <a:gd name="connsiteY1335" fmla="*/ 3021614 h 6571007"/>
              <a:gd name="connsiteX1336" fmla="*/ 926687 w 11907711"/>
              <a:gd name="connsiteY1336" fmla="*/ 2995800 h 6571007"/>
              <a:gd name="connsiteX1337" fmla="*/ 928192 w 11907711"/>
              <a:gd name="connsiteY1337" fmla="*/ 2987020 h 6571007"/>
              <a:gd name="connsiteX1338" fmla="*/ 886787 w 11907711"/>
              <a:gd name="connsiteY1338" fmla="*/ 2984397 h 6571007"/>
              <a:gd name="connsiteX1339" fmla="*/ 863776 w 11907711"/>
              <a:gd name="connsiteY1339" fmla="*/ 2972305 h 6571007"/>
              <a:gd name="connsiteX1340" fmla="*/ 807494 w 11907711"/>
              <a:gd name="connsiteY1340" fmla="*/ 2949778 h 6571007"/>
              <a:gd name="connsiteX1341" fmla="*/ 795524 w 11907711"/>
              <a:gd name="connsiteY1341" fmla="*/ 2951713 h 6571007"/>
              <a:gd name="connsiteX1342" fmla="*/ 806205 w 11907711"/>
              <a:gd name="connsiteY1342" fmla="*/ 2920114 h 6571007"/>
              <a:gd name="connsiteX1343" fmla="*/ 840223 w 11907711"/>
              <a:gd name="connsiteY1343" fmla="*/ 2891768 h 6571007"/>
              <a:gd name="connsiteX1344" fmla="*/ 869569 w 11907711"/>
              <a:gd name="connsiteY1344" fmla="*/ 2888779 h 6571007"/>
              <a:gd name="connsiteX1345" fmla="*/ 897987 w 11907711"/>
              <a:gd name="connsiteY1345" fmla="*/ 2901755 h 6571007"/>
              <a:gd name="connsiteX1346" fmla="*/ 901310 w 11907711"/>
              <a:gd name="connsiteY1346" fmla="*/ 2922305 h 6571007"/>
              <a:gd name="connsiteX1347" fmla="*/ 915218 w 11907711"/>
              <a:gd name="connsiteY1347" fmla="*/ 2932356 h 6571007"/>
              <a:gd name="connsiteX1348" fmla="*/ 956629 w 11907711"/>
              <a:gd name="connsiteY1348" fmla="*/ 2906329 h 6571007"/>
              <a:gd name="connsiteX1349" fmla="*/ 966059 w 11907711"/>
              <a:gd name="connsiteY1349" fmla="*/ 2899532 h 6571007"/>
              <a:gd name="connsiteX1350" fmla="*/ 972851 w 11907711"/>
              <a:gd name="connsiteY1350" fmla="*/ 2908977 h 6571007"/>
              <a:gd name="connsiteX1351" fmla="*/ 974235 w 11907711"/>
              <a:gd name="connsiteY1351" fmla="*/ 2917539 h 6571007"/>
              <a:gd name="connsiteX1352" fmla="*/ 991562 w 11907711"/>
              <a:gd name="connsiteY1352" fmla="*/ 2927038 h 6571007"/>
              <a:gd name="connsiteX1353" fmla="*/ 1013467 w 11907711"/>
              <a:gd name="connsiteY1353" fmla="*/ 2932281 h 6571007"/>
              <a:gd name="connsiteX1354" fmla="*/ 1014803 w 11907711"/>
              <a:gd name="connsiteY1354" fmla="*/ 2951394 h 6571007"/>
              <a:gd name="connsiteX1355" fmla="*/ 994007 w 11907711"/>
              <a:gd name="connsiteY1355" fmla="*/ 2953000 h 6571007"/>
              <a:gd name="connsiteX1356" fmla="*/ 980605 w 11907711"/>
              <a:gd name="connsiteY1356" fmla="*/ 2956924 h 6571007"/>
              <a:gd name="connsiteX1357" fmla="*/ 982337 w 11907711"/>
              <a:gd name="connsiteY1357" fmla="*/ 2963165 h 6571007"/>
              <a:gd name="connsiteX1358" fmla="*/ 998260 w 11907711"/>
              <a:gd name="connsiteY1358" fmla="*/ 2965710 h 6571007"/>
              <a:gd name="connsiteX1359" fmla="*/ 1015245 w 11907711"/>
              <a:gd name="connsiteY1359" fmla="*/ 2963746 h 6571007"/>
              <a:gd name="connsiteX1360" fmla="*/ 1025616 w 11907711"/>
              <a:gd name="connsiteY1360" fmla="*/ 2953160 h 6571007"/>
              <a:gd name="connsiteX1361" fmla="*/ 1060742 w 11907711"/>
              <a:gd name="connsiteY1361" fmla="*/ 2931664 h 6571007"/>
              <a:gd name="connsiteX1362" fmla="*/ 1110553 w 11907711"/>
              <a:gd name="connsiteY1362" fmla="*/ 2937226 h 6571007"/>
              <a:gd name="connsiteX1363" fmla="*/ 1131551 w 11907711"/>
              <a:gd name="connsiteY1363" fmla="*/ 2940804 h 6571007"/>
              <a:gd name="connsiteX1364" fmla="*/ 1138411 w 11907711"/>
              <a:gd name="connsiteY1364" fmla="*/ 2940175 h 6571007"/>
              <a:gd name="connsiteX1365" fmla="*/ 1214869 w 11907711"/>
              <a:gd name="connsiteY1365" fmla="*/ 2957960 h 6571007"/>
              <a:gd name="connsiteX1366" fmla="*/ 1244717 w 11907711"/>
              <a:gd name="connsiteY1366" fmla="*/ 2939573 h 6571007"/>
              <a:gd name="connsiteX1367" fmla="*/ 1245203 w 11907711"/>
              <a:gd name="connsiteY1367" fmla="*/ 2929420 h 6571007"/>
              <a:gd name="connsiteX1368" fmla="*/ 1256211 w 11907711"/>
              <a:gd name="connsiteY1368" fmla="*/ 2933010 h 6571007"/>
              <a:gd name="connsiteX1369" fmla="*/ 1263018 w 11907711"/>
              <a:gd name="connsiteY1369" fmla="*/ 2939448 h 6571007"/>
              <a:gd name="connsiteX1370" fmla="*/ 1283299 w 11907711"/>
              <a:gd name="connsiteY1370" fmla="*/ 2940437 h 6571007"/>
              <a:gd name="connsiteX1371" fmla="*/ 1273212 w 11907711"/>
              <a:gd name="connsiteY1371" fmla="*/ 2928244 h 6571007"/>
              <a:gd name="connsiteX1372" fmla="*/ 1270796 w 11907711"/>
              <a:gd name="connsiteY1372" fmla="*/ 2925581 h 6571007"/>
              <a:gd name="connsiteX1373" fmla="*/ 1266213 w 11907711"/>
              <a:gd name="connsiteY1373" fmla="*/ 2915181 h 6571007"/>
              <a:gd name="connsiteX1374" fmla="*/ 1272029 w 11907711"/>
              <a:gd name="connsiteY1374" fmla="*/ 2912615 h 6571007"/>
              <a:gd name="connsiteX1375" fmla="*/ 1254241 w 11907711"/>
              <a:gd name="connsiteY1375" fmla="*/ 2902127 h 6571007"/>
              <a:gd name="connsiteX1376" fmla="*/ 1277337 w 11907711"/>
              <a:gd name="connsiteY1376" fmla="*/ 2895756 h 6571007"/>
              <a:gd name="connsiteX1377" fmla="*/ 1306330 w 11907711"/>
              <a:gd name="connsiteY1377" fmla="*/ 2902548 h 6571007"/>
              <a:gd name="connsiteX1378" fmla="*/ 1320596 w 11907711"/>
              <a:gd name="connsiteY1378" fmla="*/ 2883236 h 6571007"/>
              <a:gd name="connsiteX1379" fmla="*/ 1326830 w 11907711"/>
              <a:gd name="connsiteY1379" fmla="*/ 2869802 h 6571007"/>
              <a:gd name="connsiteX1380" fmla="*/ 1311210 w 11907711"/>
              <a:gd name="connsiteY1380" fmla="*/ 2851217 h 6571007"/>
              <a:gd name="connsiteX1381" fmla="*/ 1303817 w 11907711"/>
              <a:gd name="connsiteY1381" fmla="*/ 2852492 h 6571007"/>
              <a:gd name="connsiteX1382" fmla="*/ 1283438 w 11907711"/>
              <a:gd name="connsiteY1382" fmla="*/ 2848659 h 6571007"/>
              <a:gd name="connsiteX1383" fmla="*/ 1240681 w 11907711"/>
              <a:gd name="connsiteY1383" fmla="*/ 2862038 h 6571007"/>
              <a:gd name="connsiteX1384" fmla="*/ 1192593 w 11907711"/>
              <a:gd name="connsiteY1384" fmla="*/ 2860711 h 6571007"/>
              <a:gd name="connsiteX1385" fmla="*/ 1162121 w 11907711"/>
              <a:gd name="connsiteY1385" fmla="*/ 2870925 h 6571007"/>
              <a:gd name="connsiteX1386" fmla="*/ 1148022 w 11907711"/>
              <a:gd name="connsiteY1386" fmla="*/ 2868202 h 6571007"/>
              <a:gd name="connsiteX1387" fmla="*/ 1142976 w 11907711"/>
              <a:gd name="connsiteY1387" fmla="*/ 2865128 h 6571007"/>
              <a:gd name="connsiteX1388" fmla="*/ 1129682 w 11907711"/>
              <a:gd name="connsiteY1388" fmla="*/ 2871821 h 6571007"/>
              <a:gd name="connsiteX1389" fmla="*/ 1107465 w 11907711"/>
              <a:gd name="connsiteY1389" fmla="*/ 2887574 h 6571007"/>
              <a:gd name="connsiteX1390" fmla="*/ 1113825 w 11907711"/>
              <a:gd name="connsiteY1390" fmla="*/ 2859591 h 6571007"/>
              <a:gd name="connsiteX1391" fmla="*/ 1112916 w 11907711"/>
              <a:gd name="connsiteY1391" fmla="*/ 2850635 h 6571007"/>
              <a:gd name="connsiteX1392" fmla="*/ 1075789 w 11907711"/>
              <a:gd name="connsiteY1392" fmla="*/ 2848396 h 6571007"/>
              <a:gd name="connsiteX1393" fmla="*/ 1053392 w 11907711"/>
              <a:gd name="connsiteY1393" fmla="*/ 2827970 h 6571007"/>
              <a:gd name="connsiteX1394" fmla="*/ 1052767 w 11907711"/>
              <a:gd name="connsiteY1394" fmla="*/ 2819797 h 6571007"/>
              <a:gd name="connsiteX1395" fmla="*/ 1047630 w 11907711"/>
              <a:gd name="connsiteY1395" fmla="*/ 2812203 h 6571007"/>
              <a:gd name="connsiteX1396" fmla="*/ 1036410 w 11907711"/>
              <a:gd name="connsiteY1396" fmla="*/ 2809430 h 6571007"/>
              <a:gd name="connsiteX1397" fmla="*/ 1032012 w 11907711"/>
              <a:gd name="connsiteY1397" fmla="*/ 2814142 h 6571007"/>
              <a:gd name="connsiteX1398" fmla="*/ 1033790 w 11907711"/>
              <a:gd name="connsiteY1398" fmla="*/ 2823450 h 6571007"/>
              <a:gd name="connsiteX1399" fmla="*/ 1026877 w 11907711"/>
              <a:gd name="connsiteY1399" fmla="*/ 2840414 h 6571007"/>
              <a:gd name="connsiteX1400" fmla="*/ 995451 w 11907711"/>
              <a:gd name="connsiteY1400" fmla="*/ 2817510 h 6571007"/>
              <a:gd name="connsiteX1401" fmla="*/ 991978 w 11907711"/>
              <a:gd name="connsiteY1401" fmla="*/ 2805130 h 6571007"/>
              <a:gd name="connsiteX1402" fmla="*/ 985988 w 11907711"/>
              <a:gd name="connsiteY1402" fmla="*/ 2813487 h 6571007"/>
              <a:gd name="connsiteX1403" fmla="*/ 965463 w 11907711"/>
              <a:gd name="connsiteY1403" fmla="*/ 2817574 h 6571007"/>
              <a:gd name="connsiteX1404" fmla="*/ 921726 w 11907711"/>
              <a:gd name="connsiteY1404" fmla="*/ 2786438 h 6571007"/>
              <a:gd name="connsiteX1405" fmla="*/ 910528 w 11907711"/>
              <a:gd name="connsiteY1405" fmla="*/ 2778594 h 6571007"/>
              <a:gd name="connsiteX1406" fmla="*/ 879719 w 11907711"/>
              <a:gd name="connsiteY1406" fmla="*/ 2774925 h 6571007"/>
              <a:gd name="connsiteX1407" fmla="*/ 846780 w 11907711"/>
              <a:gd name="connsiteY1407" fmla="*/ 2767990 h 6571007"/>
              <a:gd name="connsiteX1408" fmla="*/ 829153 w 11907711"/>
              <a:gd name="connsiteY1408" fmla="*/ 2737698 h 6571007"/>
              <a:gd name="connsiteX1409" fmla="*/ 795437 w 11907711"/>
              <a:gd name="connsiteY1409" fmla="*/ 2713214 h 6571007"/>
              <a:gd name="connsiteX1410" fmla="*/ 753436 w 11907711"/>
              <a:gd name="connsiteY1410" fmla="*/ 2710674 h 6571007"/>
              <a:gd name="connsiteX1411" fmla="*/ 727420 w 11907711"/>
              <a:gd name="connsiteY1411" fmla="*/ 2710342 h 6571007"/>
              <a:gd name="connsiteX1412" fmla="*/ 693323 w 11907711"/>
              <a:gd name="connsiteY1412" fmla="*/ 2715922 h 6571007"/>
              <a:gd name="connsiteX1413" fmla="*/ 667408 w 11907711"/>
              <a:gd name="connsiteY1413" fmla="*/ 2707574 h 6571007"/>
              <a:gd name="connsiteX1414" fmla="*/ 649601 w 11907711"/>
              <a:gd name="connsiteY1414" fmla="*/ 2691310 h 6571007"/>
              <a:gd name="connsiteX1415" fmla="*/ 619709 w 11907711"/>
              <a:gd name="connsiteY1415" fmla="*/ 2680906 h 6571007"/>
              <a:gd name="connsiteX1416" fmla="*/ 581405 w 11907711"/>
              <a:gd name="connsiteY1416" fmla="*/ 2702468 h 6571007"/>
              <a:gd name="connsiteX1417" fmla="*/ 579454 w 11907711"/>
              <a:gd name="connsiteY1417" fmla="*/ 2698434 h 6571007"/>
              <a:gd name="connsiteX1418" fmla="*/ 582146 w 11907711"/>
              <a:gd name="connsiteY1418" fmla="*/ 2644347 h 6571007"/>
              <a:gd name="connsiteX1419" fmla="*/ 576270 w 11907711"/>
              <a:gd name="connsiteY1419" fmla="*/ 2634250 h 6571007"/>
              <a:gd name="connsiteX1420" fmla="*/ 502529 w 11907711"/>
              <a:gd name="connsiteY1420" fmla="*/ 2609256 h 6571007"/>
              <a:gd name="connsiteX1421" fmla="*/ 470713 w 11907711"/>
              <a:gd name="connsiteY1421" fmla="*/ 2592813 h 6571007"/>
              <a:gd name="connsiteX1422" fmla="*/ 471097 w 11907711"/>
              <a:gd name="connsiteY1422" fmla="*/ 2562751 h 6571007"/>
              <a:gd name="connsiteX1423" fmla="*/ 523360 w 11907711"/>
              <a:gd name="connsiteY1423" fmla="*/ 2545377 h 6571007"/>
              <a:gd name="connsiteX1424" fmla="*/ 573084 w 11907711"/>
              <a:gd name="connsiteY1424" fmla="*/ 2570065 h 6571007"/>
              <a:gd name="connsiteX1425" fmla="*/ 618832 w 11907711"/>
              <a:gd name="connsiteY1425" fmla="*/ 2592699 h 6571007"/>
              <a:gd name="connsiteX1426" fmla="*/ 668788 w 11907711"/>
              <a:gd name="connsiteY1426" fmla="*/ 2599349 h 6571007"/>
              <a:gd name="connsiteX1427" fmla="*/ 718972 w 11907711"/>
              <a:gd name="connsiteY1427" fmla="*/ 2587960 h 6571007"/>
              <a:gd name="connsiteX1428" fmla="*/ 822654 w 11907711"/>
              <a:gd name="connsiteY1428" fmla="*/ 2619350 h 6571007"/>
              <a:gd name="connsiteX1429" fmla="*/ 908836 w 11907711"/>
              <a:gd name="connsiteY1429" fmla="*/ 2610426 h 6571007"/>
              <a:gd name="connsiteX1430" fmla="*/ 942807 w 11907711"/>
              <a:gd name="connsiteY1430" fmla="*/ 2614869 h 6571007"/>
              <a:gd name="connsiteX1431" fmla="*/ 947262 w 11907711"/>
              <a:gd name="connsiteY1431" fmla="*/ 2618674 h 6571007"/>
              <a:gd name="connsiteX1432" fmla="*/ 949378 w 11907711"/>
              <a:gd name="connsiteY1432" fmla="*/ 2612376 h 6571007"/>
              <a:gd name="connsiteX1433" fmla="*/ 966407 w 11907711"/>
              <a:gd name="connsiteY1433" fmla="*/ 2606973 h 6571007"/>
              <a:gd name="connsiteX1434" fmla="*/ 994797 w 11907711"/>
              <a:gd name="connsiteY1434" fmla="*/ 2619044 h 6571007"/>
              <a:gd name="connsiteX1435" fmla="*/ 1090103 w 11907711"/>
              <a:gd name="connsiteY1435" fmla="*/ 2655748 h 6571007"/>
              <a:gd name="connsiteX1436" fmla="*/ 1107206 w 11907711"/>
              <a:gd name="connsiteY1436" fmla="*/ 2627580 h 6571007"/>
              <a:gd name="connsiteX1437" fmla="*/ 1112433 w 11907711"/>
              <a:gd name="connsiteY1437" fmla="*/ 2592727 h 6571007"/>
              <a:gd name="connsiteX1438" fmla="*/ 1153133 w 11907711"/>
              <a:gd name="connsiteY1438" fmla="*/ 2613031 h 6571007"/>
              <a:gd name="connsiteX1439" fmla="*/ 1199441 w 11907711"/>
              <a:gd name="connsiteY1439" fmla="*/ 2611727 h 6571007"/>
              <a:gd name="connsiteX1440" fmla="*/ 1202965 w 11907711"/>
              <a:gd name="connsiteY1440" fmla="*/ 2612408 h 6571007"/>
              <a:gd name="connsiteX1441" fmla="*/ 1221042 w 11907711"/>
              <a:gd name="connsiteY1441" fmla="*/ 2563936 h 6571007"/>
              <a:gd name="connsiteX1442" fmla="*/ 1226027 w 11907711"/>
              <a:gd name="connsiteY1442" fmla="*/ 2534159 h 6571007"/>
              <a:gd name="connsiteX1443" fmla="*/ 1232208 w 11907711"/>
              <a:gd name="connsiteY1443" fmla="*/ 2532426 h 6571007"/>
              <a:gd name="connsiteX1444" fmla="*/ 1259052 w 11907711"/>
              <a:gd name="connsiteY1444" fmla="*/ 2544930 h 6571007"/>
              <a:gd name="connsiteX1445" fmla="*/ 1281450 w 11907711"/>
              <a:gd name="connsiteY1445" fmla="*/ 2565356 h 6571007"/>
              <a:gd name="connsiteX1446" fmla="*/ 1307130 w 11907711"/>
              <a:gd name="connsiteY1446" fmla="*/ 2591540 h 6571007"/>
              <a:gd name="connsiteX1447" fmla="*/ 1338279 w 11907711"/>
              <a:gd name="connsiteY1447" fmla="*/ 2577797 h 6571007"/>
              <a:gd name="connsiteX1448" fmla="*/ 1352380 w 11907711"/>
              <a:gd name="connsiteY1448" fmla="*/ 2580519 h 6571007"/>
              <a:gd name="connsiteX1449" fmla="*/ 1376809 w 11907711"/>
              <a:gd name="connsiteY1449" fmla="*/ 2590361 h 6571007"/>
              <a:gd name="connsiteX1450" fmla="*/ 1385647 w 11907711"/>
              <a:gd name="connsiteY1450" fmla="*/ 2586212 h 6571007"/>
              <a:gd name="connsiteX1451" fmla="*/ 1420460 w 11907711"/>
              <a:gd name="connsiteY1451" fmla="*/ 2591473 h 6571007"/>
              <a:gd name="connsiteX1452" fmla="*/ 1462515 w 11907711"/>
              <a:gd name="connsiteY1452" fmla="*/ 2604719 h 6571007"/>
              <a:gd name="connsiteX1453" fmla="*/ 1478697 w 11907711"/>
              <a:gd name="connsiteY1453" fmla="*/ 2585155 h 6571007"/>
              <a:gd name="connsiteX1454" fmla="*/ 1477448 w 11907711"/>
              <a:gd name="connsiteY1454" fmla="*/ 2568813 h 6571007"/>
              <a:gd name="connsiteX1455" fmla="*/ 1467222 w 11907711"/>
              <a:gd name="connsiteY1455" fmla="*/ 2538294 h 6571007"/>
              <a:gd name="connsiteX1456" fmla="*/ 1444711 w 11907711"/>
              <a:gd name="connsiteY1456" fmla="*/ 2512264 h 6571007"/>
              <a:gd name="connsiteX1457" fmla="*/ 1441405 w 11907711"/>
              <a:gd name="connsiteY1457" fmla="*/ 2502076 h 6571007"/>
              <a:gd name="connsiteX1458" fmla="*/ 1432219 w 11907711"/>
              <a:gd name="connsiteY1458" fmla="*/ 2495327 h 6571007"/>
              <a:gd name="connsiteX1459" fmla="*/ 1418689 w 11907711"/>
              <a:gd name="connsiteY1459" fmla="*/ 2496657 h 6571007"/>
              <a:gd name="connsiteX1460" fmla="*/ 1372636 w 11907711"/>
              <a:gd name="connsiteY1460" fmla="*/ 2498075 h 6571007"/>
              <a:gd name="connsiteX1461" fmla="*/ 1223052 w 11907711"/>
              <a:gd name="connsiteY1461" fmla="*/ 2456078 h 6571007"/>
              <a:gd name="connsiteX1462" fmla="*/ 1175048 w 11907711"/>
              <a:gd name="connsiteY1462" fmla="*/ 2453461 h 6571007"/>
              <a:gd name="connsiteX1463" fmla="*/ 1109237 w 11907711"/>
              <a:gd name="connsiteY1463" fmla="*/ 2434582 h 6571007"/>
              <a:gd name="connsiteX1464" fmla="*/ 1079472 w 11907711"/>
              <a:gd name="connsiteY1464" fmla="*/ 2414157 h 6571007"/>
              <a:gd name="connsiteX1465" fmla="*/ 961781 w 11907711"/>
              <a:gd name="connsiteY1465" fmla="*/ 2382589 h 6571007"/>
              <a:gd name="connsiteX1466" fmla="*/ 857919 w 11907711"/>
              <a:gd name="connsiteY1466" fmla="*/ 2365230 h 6571007"/>
              <a:gd name="connsiteX1467" fmla="*/ 830055 w 11907711"/>
              <a:gd name="connsiteY1467" fmla="*/ 2352848 h 6571007"/>
              <a:gd name="connsiteX1468" fmla="*/ 796315 w 11907711"/>
              <a:gd name="connsiteY1468" fmla="*/ 2330368 h 6571007"/>
              <a:gd name="connsiteX1469" fmla="*/ 710645 w 11907711"/>
              <a:gd name="connsiteY1469" fmla="*/ 2299208 h 6571007"/>
              <a:gd name="connsiteX1470" fmla="*/ 582973 w 11907711"/>
              <a:gd name="connsiteY1470" fmla="*/ 2265508 h 6571007"/>
              <a:gd name="connsiteX1471" fmla="*/ 559186 w 11907711"/>
              <a:gd name="connsiteY1471" fmla="*/ 2247165 h 6571007"/>
              <a:gd name="connsiteX1472" fmla="*/ 557390 w 11907711"/>
              <a:gd name="connsiteY1472" fmla="*/ 2231106 h 6571007"/>
              <a:gd name="connsiteX1473" fmla="*/ 452499 w 11907711"/>
              <a:gd name="connsiteY1473" fmla="*/ 2137563 h 6571007"/>
              <a:gd name="connsiteX1474" fmla="*/ 446700 w 11907711"/>
              <a:gd name="connsiteY1474" fmla="*/ 2121452 h 6571007"/>
              <a:gd name="connsiteX1475" fmla="*/ 456859 w 11907711"/>
              <a:gd name="connsiteY1475" fmla="*/ 2109555 h 6571007"/>
              <a:gd name="connsiteX1476" fmla="*/ 465196 w 11907711"/>
              <a:gd name="connsiteY1476" fmla="*/ 2083602 h 6571007"/>
              <a:gd name="connsiteX1477" fmla="*/ 439206 w 11907711"/>
              <a:gd name="connsiteY1477" fmla="*/ 2081267 h 6571007"/>
              <a:gd name="connsiteX1478" fmla="*/ 381169 w 11907711"/>
              <a:gd name="connsiteY1478" fmla="*/ 2080528 h 6571007"/>
              <a:gd name="connsiteX1479" fmla="*/ 337039 w 11907711"/>
              <a:gd name="connsiteY1479" fmla="*/ 2087982 h 6571007"/>
              <a:gd name="connsiteX1480" fmla="*/ 322903 w 11907711"/>
              <a:gd name="connsiteY1480" fmla="*/ 2097825 h 6571007"/>
              <a:gd name="connsiteX1481" fmla="*/ 302889 w 11907711"/>
              <a:gd name="connsiteY1481" fmla="*/ 2097570 h 6571007"/>
              <a:gd name="connsiteX1482" fmla="*/ 303145 w 11907711"/>
              <a:gd name="connsiteY1482" fmla="*/ 2077529 h 6571007"/>
              <a:gd name="connsiteX1483" fmla="*/ 319436 w 11907711"/>
              <a:gd name="connsiteY1483" fmla="*/ 2055686 h 6571007"/>
              <a:gd name="connsiteX1484" fmla="*/ 325567 w 11907711"/>
              <a:gd name="connsiteY1484" fmla="*/ 2045742 h 6571007"/>
              <a:gd name="connsiteX1485" fmla="*/ 313586 w 11907711"/>
              <a:gd name="connsiteY1485" fmla="*/ 2043586 h 6571007"/>
              <a:gd name="connsiteX1486" fmla="*/ 299525 w 11907711"/>
              <a:gd name="connsiteY1486" fmla="*/ 2047415 h 6571007"/>
              <a:gd name="connsiteX1487" fmla="*/ 287518 w 11907711"/>
              <a:gd name="connsiteY1487" fmla="*/ 2047261 h 6571007"/>
              <a:gd name="connsiteX1488" fmla="*/ 209853 w 11907711"/>
              <a:gd name="connsiteY1488" fmla="*/ 2016204 h 6571007"/>
              <a:gd name="connsiteX1489" fmla="*/ 167826 w 11907711"/>
              <a:gd name="connsiteY1489" fmla="*/ 2015668 h 6571007"/>
              <a:gd name="connsiteX1490" fmla="*/ 143939 w 11907711"/>
              <a:gd name="connsiteY1490" fmla="*/ 2005341 h 6571007"/>
              <a:gd name="connsiteX1491" fmla="*/ 158204 w 11907711"/>
              <a:gd name="connsiteY1491" fmla="*/ 1985478 h 6571007"/>
              <a:gd name="connsiteX1492" fmla="*/ 170339 w 11907711"/>
              <a:gd name="connsiteY1492" fmla="*/ 1975610 h 6571007"/>
              <a:gd name="connsiteX1493" fmla="*/ 180549 w 11907711"/>
              <a:gd name="connsiteY1493" fmla="*/ 1959704 h 6571007"/>
              <a:gd name="connsiteX1494" fmla="*/ 160614 w 11907711"/>
              <a:gd name="connsiteY1494" fmla="*/ 1953437 h 6571007"/>
              <a:gd name="connsiteX1495" fmla="*/ 110735 w 11907711"/>
              <a:gd name="connsiteY1495" fmla="*/ 1940774 h 6571007"/>
              <a:gd name="connsiteX1496" fmla="*/ 32303 w 11907711"/>
              <a:gd name="connsiteY1496" fmla="*/ 1969842 h 6571007"/>
              <a:gd name="connsiteX1497" fmla="*/ 0 w 11907711"/>
              <a:gd name="connsiteY1497" fmla="*/ 1991479 h 6571007"/>
              <a:gd name="connsiteX1498" fmla="*/ 1432 w 11907711"/>
              <a:gd name="connsiteY1498" fmla="*/ 1879246 h 6571007"/>
              <a:gd name="connsiteX1499" fmla="*/ 27832 w 11907711"/>
              <a:gd name="connsiteY1499" fmla="*/ 1849515 h 6571007"/>
              <a:gd name="connsiteX1500" fmla="*/ 22032 w 11907711"/>
              <a:gd name="connsiteY1500" fmla="*/ 1833405 h 6571007"/>
              <a:gd name="connsiteX1501" fmla="*/ 42069 w 11907711"/>
              <a:gd name="connsiteY1501" fmla="*/ 1831657 h 6571007"/>
              <a:gd name="connsiteX1502" fmla="*/ 56028 w 11907711"/>
              <a:gd name="connsiteY1502" fmla="*/ 1835844 h 6571007"/>
              <a:gd name="connsiteX1503" fmla="*/ 76194 w 11907711"/>
              <a:gd name="connsiteY1503" fmla="*/ 1824073 h 6571007"/>
              <a:gd name="connsiteX1504" fmla="*/ 94384 w 11907711"/>
              <a:gd name="connsiteY1504" fmla="*/ 1810274 h 6571007"/>
              <a:gd name="connsiteX1505" fmla="*/ 136309 w 11907711"/>
              <a:gd name="connsiteY1505" fmla="*/ 1818825 h 6571007"/>
              <a:gd name="connsiteX1506" fmla="*/ 176309 w 11907711"/>
              <a:gd name="connsiteY1506" fmla="*/ 1821341 h 6571007"/>
              <a:gd name="connsiteX1507" fmla="*/ 192676 w 11907711"/>
              <a:gd name="connsiteY1507" fmla="*/ 1793487 h 6571007"/>
              <a:gd name="connsiteX1508" fmla="*/ 200834 w 11907711"/>
              <a:gd name="connsiteY1508" fmla="*/ 1781563 h 6571007"/>
              <a:gd name="connsiteX1509" fmla="*/ 242376 w 11907711"/>
              <a:gd name="connsiteY1509" fmla="*/ 1820179 h 6571007"/>
              <a:gd name="connsiteX1510" fmla="*/ 252101 w 11907711"/>
              <a:gd name="connsiteY1510" fmla="*/ 1842353 h 6571007"/>
              <a:gd name="connsiteX1511" fmla="*/ 296052 w 11907711"/>
              <a:gd name="connsiteY1511" fmla="*/ 1848925 h 6571007"/>
              <a:gd name="connsiteX1512" fmla="*/ 300208 w 11907711"/>
              <a:gd name="connsiteY1512" fmla="*/ 1836950 h 6571007"/>
              <a:gd name="connsiteX1513" fmla="*/ 304440 w 11907711"/>
              <a:gd name="connsiteY1513" fmla="*/ 1818965 h 6571007"/>
              <a:gd name="connsiteX1514" fmla="*/ 324554 w 11907711"/>
              <a:gd name="connsiteY1514" fmla="*/ 1811203 h 6571007"/>
              <a:gd name="connsiteX1515" fmla="*/ 382311 w 11907711"/>
              <a:gd name="connsiteY1515" fmla="*/ 1833989 h 6571007"/>
              <a:gd name="connsiteX1516" fmla="*/ 416153 w 11907711"/>
              <a:gd name="connsiteY1516" fmla="*/ 1848453 h 6571007"/>
              <a:gd name="connsiteX1517" fmla="*/ 512342 w 11907711"/>
              <a:gd name="connsiteY1517" fmla="*/ 1839657 h 6571007"/>
              <a:gd name="connsiteX1518" fmla="*/ 540410 w 11907711"/>
              <a:gd name="connsiteY1518" fmla="*/ 1836006 h 6571007"/>
              <a:gd name="connsiteX1519" fmla="*/ 626030 w 11907711"/>
              <a:gd name="connsiteY1519" fmla="*/ 1871173 h 6571007"/>
              <a:gd name="connsiteX1520" fmla="*/ 676036 w 11907711"/>
              <a:gd name="connsiteY1520" fmla="*/ 1873815 h 6571007"/>
              <a:gd name="connsiteX1521" fmla="*/ 744489 w 11907711"/>
              <a:gd name="connsiteY1521" fmla="*/ 1842616 h 6571007"/>
              <a:gd name="connsiteX1522" fmla="*/ 748030 w 11907711"/>
              <a:gd name="connsiteY1522" fmla="*/ 1878741 h 6571007"/>
              <a:gd name="connsiteX1523" fmla="*/ 781772 w 11907711"/>
              <a:gd name="connsiteY1523" fmla="*/ 1901222 h 6571007"/>
              <a:gd name="connsiteX1524" fmla="*/ 790082 w 11907711"/>
              <a:gd name="connsiteY1524" fmla="*/ 1877272 h 6571007"/>
              <a:gd name="connsiteX1525" fmla="*/ 812275 w 11907711"/>
              <a:gd name="connsiteY1525" fmla="*/ 1863525 h 6571007"/>
              <a:gd name="connsiteX1526" fmla="*/ 860228 w 11907711"/>
              <a:gd name="connsiteY1526" fmla="*/ 1870150 h 6571007"/>
              <a:gd name="connsiteX1527" fmla="*/ 924141 w 11907711"/>
              <a:gd name="connsiteY1527" fmla="*/ 1880987 h 6571007"/>
              <a:gd name="connsiteX1528" fmla="*/ 958189 w 11907711"/>
              <a:gd name="connsiteY1528" fmla="*/ 1879417 h 6571007"/>
              <a:gd name="connsiteX1529" fmla="*/ 974402 w 11907711"/>
              <a:gd name="connsiteY1529" fmla="*/ 1863587 h 6571007"/>
              <a:gd name="connsiteX1530" fmla="*/ 1002650 w 11907711"/>
              <a:gd name="connsiteY1530" fmla="*/ 1845907 h 6571007"/>
              <a:gd name="connsiteX1531" fmla="*/ 1012299 w 11907711"/>
              <a:gd name="connsiteY1531" fmla="*/ 1874093 h 6571007"/>
              <a:gd name="connsiteX1532" fmla="*/ 1026206 w 11907711"/>
              <a:gd name="connsiteY1532" fmla="*/ 1882288 h 6571007"/>
              <a:gd name="connsiteX1533" fmla="*/ 1036315 w 11907711"/>
              <a:gd name="connsiteY1533" fmla="*/ 1874400 h 6571007"/>
              <a:gd name="connsiteX1534" fmla="*/ 1062714 w 11907711"/>
              <a:gd name="connsiteY1534" fmla="*/ 1844667 h 6571007"/>
              <a:gd name="connsiteX1535" fmla="*/ 1071027 w 11907711"/>
              <a:gd name="connsiteY1535" fmla="*/ 1820721 h 6571007"/>
              <a:gd name="connsiteX1536" fmla="*/ 1057118 w 11907711"/>
              <a:gd name="connsiteY1536" fmla="*/ 1812524 h 6571007"/>
              <a:gd name="connsiteX1537" fmla="*/ 891551 w 11907711"/>
              <a:gd name="connsiteY1537" fmla="*/ 1768319 h 6571007"/>
              <a:gd name="connsiteX1538" fmla="*/ 766060 w 11907711"/>
              <a:gd name="connsiteY1538" fmla="*/ 1720617 h 6571007"/>
              <a:gd name="connsiteX1539" fmla="*/ 714895 w 11907711"/>
              <a:gd name="connsiteY1539" fmla="*/ 1651813 h 6571007"/>
              <a:gd name="connsiteX1540" fmla="*/ 670790 w 11907711"/>
              <a:gd name="connsiteY1540" fmla="*/ 1657264 h 6571007"/>
              <a:gd name="connsiteX1541" fmla="*/ 663117 w 11907711"/>
              <a:gd name="connsiteY1541" fmla="*/ 1631107 h 6571007"/>
              <a:gd name="connsiteX1542" fmla="*/ 637433 w 11907711"/>
              <a:gd name="connsiteY1542" fmla="*/ 1604721 h 6571007"/>
              <a:gd name="connsiteX1543" fmla="*/ 611212 w 11907711"/>
              <a:gd name="connsiteY1543" fmla="*/ 1620424 h 6571007"/>
              <a:gd name="connsiteX1544" fmla="*/ 594768 w 11907711"/>
              <a:gd name="connsiteY1544" fmla="*/ 1654289 h 6571007"/>
              <a:gd name="connsiteX1545" fmla="*/ 573187 w 11907711"/>
              <a:gd name="connsiteY1545" fmla="*/ 1619939 h 6571007"/>
              <a:gd name="connsiteX1546" fmla="*/ 545478 w 11907711"/>
              <a:gd name="connsiteY1546" fmla="*/ 1595531 h 6571007"/>
              <a:gd name="connsiteX1547" fmla="*/ 566281 w 11907711"/>
              <a:gd name="connsiteY1547" fmla="*/ 1533657 h 6571007"/>
              <a:gd name="connsiteX1548" fmla="*/ 596429 w 11907711"/>
              <a:gd name="connsiteY1548" fmla="*/ 1524018 h 6571007"/>
              <a:gd name="connsiteX1549" fmla="*/ 608181 w 11907711"/>
              <a:gd name="connsiteY1549" fmla="*/ 1544214 h 6571007"/>
              <a:gd name="connsiteX1550" fmla="*/ 620035 w 11907711"/>
              <a:gd name="connsiteY1550" fmla="*/ 1556392 h 6571007"/>
              <a:gd name="connsiteX1551" fmla="*/ 671762 w 11907711"/>
              <a:gd name="connsiteY1551" fmla="*/ 1581106 h 6571007"/>
              <a:gd name="connsiteX1552" fmla="*/ 715764 w 11907711"/>
              <a:gd name="connsiteY1552" fmla="*/ 1583671 h 6571007"/>
              <a:gd name="connsiteX1553" fmla="*/ 727695 w 11907711"/>
              <a:gd name="connsiteY1553" fmla="*/ 1589836 h 6571007"/>
              <a:gd name="connsiteX1554" fmla="*/ 739522 w 11907711"/>
              <a:gd name="connsiteY1554" fmla="*/ 1604018 h 6571007"/>
              <a:gd name="connsiteX1555" fmla="*/ 843588 w 11907711"/>
              <a:gd name="connsiteY1555" fmla="*/ 1605346 h 6571007"/>
              <a:gd name="connsiteX1556" fmla="*/ 897674 w 11907711"/>
              <a:gd name="connsiteY1556" fmla="*/ 1602025 h 6571007"/>
              <a:gd name="connsiteX1557" fmla="*/ 939395 w 11907711"/>
              <a:gd name="connsiteY1557" fmla="*/ 1626611 h 6571007"/>
              <a:gd name="connsiteX1558" fmla="*/ 959304 w 11907711"/>
              <a:gd name="connsiteY1558" fmla="*/ 1634883 h 6571007"/>
              <a:gd name="connsiteX1559" fmla="*/ 967615 w 11907711"/>
              <a:gd name="connsiteY1559" fmla="*/ 1610935 h 6571007"/>
              <a:gd name="connsiteX1560" fmla="*/ 963894 w 11907711"/>
              <a:gd name="connsiteY1560" fmla="*/ 1588838 h 6571007"/>
              <a:gd name="connsiteX1561" fmla="*/ 934336 w 11907711"/>
              <a:gd name="connsiteY1561" fmla="*/ 1552381 h 6571007"/>
              <a:gd name="connsiteX1562" fmla="*/ 832654 w 11907711"/>
              <a:gd name="connsiteY1562" fmla="*/ 1521017 h 6571007"/>
              <a:gd name="connsiteX1563" fmla="*/ 825109 w 11907711"/>
              <a:gd name="connsiteY1563" fmla="*/ 1484841 h 6571007"/>
              <a:gd name="connsiteX1564" fmla="*/ 827163 w 11907711"/>
              <a:gd name="connsiteY1564" fmla="*/ 1480857 h 6571007"/>
              <a:gd name="connsiteX1565" fmla="*/ 859718 w 11907711"/>
              <a:gd name="connsiteY1565" fmla="*/ 1439177 h 6571007"/>
              <a:gd name="connsiteX1566" fmla="*/ 875678 w 11907711"/>
              <a:gd name="connsiteY1566" fmla="*/ 1443390 h 6571007"/>
              <a:gd name="connsiteX1567" fmla="*/ 853306 w 11907711"/>
              <a:gd name="connsiteY1567" fmla="*/ 1471167 h 6571007"/>
              <a:gd name="connsiteX1568" fmla="*/ 873088 w 11907711"/>
              <a:gd name="connsiteY1568" fmla="*/ 1489461 h 6571007"/>
              <a:gd name="connsiteX1569" fmla="*/ 883273 w 11907711"/>
              <a:gd name="connsiteY1569" fmla="*/ 1475560 h 6571007"/>
              <a:gd name="connsiteX1570" fmla="*/ 929737 w 11907711"/>
              <a:gd name="connsiteY1570" fmla="*/ 1442074 h 6571007"/>
              <a:gd name="connsiteX1571" fmla="*/ 1015791 w 11907711"/>
              <a:gd name="connsiteY1571" fmla="*/ 1443173 h 6571007"/>
              <a:gd name="connsiteX1572" fmla="*/ 1055305 w 11907711"/>
              <a:gd name="connsiteY1572" fmla="*/ 1483766 h 6571007"/>
              <a:gd name="connsiteX1573" fmla="*/ 1055229 w 11907711"/>
              <a:gd name="connsiteY1573" fmla="*/ 1489778 h 6571007"/>
              <a:gd name="connsiteX1574" fmla="*/ 1057000 w 11907711"/>
              <a:gd name="connsiteY1574" fmla="*/ 1507841 h 6571007"/>
              <a:gd name="connsiteX1575" fmla="*/ 1083094 w 11907711"/>
              <a:gd name="connsiteY1575" fmla="*/ 1502161 h 6571007"/>
              <a:gd name="connsiteX1576" fmla="*/ 1093381 w 11907711"/>
              <a:gd name="connsiteY1576" fmla="*/ 1480242 h 6571007"/>
              <a:gd name="connsiteX1577" fmla="*/ 1121475 w 11907711"/>
              <a:gd name="connsiteY1577" fmla="*/ 1474587 h 6571007"/>
              <a:gd name="connsiteX1578" fmla="*/ 1123170 w 11907711"/>
              <a:gd name="connsiteY1578" fmla="*/ 1498662 h 6571007"/>
              <a:gd name="connsiteX1579" fmla="*/ 1117037 w 11907711"/>
              <a:gd name="connsiteY1579" fmla="*/ 1508606 h 6571007"/>
              <a:gd name="connsiteX1580" fmla="*/ 1116859 w 11907711"/>
              <a:gd name="connsiteY1580" fmla="*/ 1522635 h 6571007"/>
              <a:gd name="connsiteX1581" fmla="*/ 1128917 w 11907711"/>
              <a:gd name="connsiteY1581" fmla="*/ 1518780 h 6571007"/>
              <a:gd name="connsiteX1582" fmla="*/ 1147236 w 11907711"/>
              <a:gd name="connsiteY1582" fmla="*/ 1494961 h 6571007"/>
              <a:gd name="connsiteX1583" fmla="*/ 1199472 w 11907711"/>
              <a:gd name="connsiteY1583" fmla="*/ 1479590 h 6571007"/>
              <a:gd name="connsiteX1584" fmla="*/ 1235240 w 11907711"/>
              <a:gd name="connsiteY1584" fmla="*/ 1500091 h 6571007"/>
              <a:gd name="connsiteX1585" fmla="*/ 1261309 w 11907711"/>
              <a:gd name="connsiteY1585" fmla="*/ 1496414 h 6571007"/>
              <a:gd name="connsiteX1586" fmla="*/ 1297637 w 11907711"/>
              <a:gd name="connsiteY1586" fmla="*/ 1472824 h 6571007"/>
              <a:gd name="connsiteX1587" fmla="*/ 1327580 w 11907711"/>
              <a:gd name="connsiteY1587" fmla="*/ 1479220 h 6571007"/>
              <a:gd name="connsiteX1588" fmla="*/ 1495174 w 11907711"/>
              <a:gd name="connsiteY1588" fmla="*/ 1521446 h 6571007"/>
              <a:gd name="connsiteX1589" fmla="*/ 1521114 w 11907711"/>
              <a:gd name="connsiteY1589" fmla="*/ 1527790 h 6571007"/>
              <a:gd name="connsiteX1590" fmla="*/ 1584949 w 11907711"/>
              <a:gd name="connsiteY1590" fmla="*/ 1544640 h 6571007"/>
              <a:gd name="connsiteX1591" fmla="*/ 1679445 w 11907711"/>
              <a:gd name="connsiteY1591" fmla="*/ 1511769 h 6571007"/>
              <a:gd name="connsiteX1592" fmla="*/ 1723651 w 11907711"/>
              <a:gd name="connsiteY1592" fmla="*/ 1498300 h 6571007"/>
              <a:gd name="connsiteX1593" fmla="*/ 1879263 w 11907711"/>
              <a:gd name="connsiteY1593" fmla="*/ 1538369 h 6571007"/>
              <a:gd name="connsiteX1594" fmla="*/ 1907332 w 11907711"/>
              <a:gd name="connsiteY1594" fmla="*/ 1534719 h 6571007"/>
              <a:gd name="connsiteX1595" fmla="*/ 1919467 w 11907711"/>
              <a:gd name="connsiteY1595" fmla="*/ 1524850 h 6571007"/>
              <a:gd name="connsiteX1596" fmla="*/ 1925624 w 11907711"/>
              <a:gd name="connsiteY1596" fmla="*/ 1512902 h 6571007"/>
              <a:gd name="connsiteX1597" fmla="*/ 1901838 w 11907711"/>
              <a:gd name="connsiteY1597" fmla="*/ 1494559 h 6571007"/>
              <a:gd name="connsiteX1598" fmla="*/ 1884135 w 11907711"/>
              <a:gd name="connsiteY1598" fmla="*/ 1470279 h 6571007"/>
              <a:gd name="connsiteX1599" fmla="*/ 1906200 w 11907711"/>
              <a:gd name="connsiteY1599" fmla="*/ 1466550 h 6571007"/>
              <a:gd name="connsiteX1600" fmla="*/ 1939735 w 11907711"/>
              <a:gd name="connsiteY1600" fmla="*/ 1505065 h 6571007"/>
              <a:gd name="connsiteX1601" fmla="*/ 2071231 w 11907711"/>
              <a:gd name="connsiteY1601" fmla="*/ 1552844 h 6571007"/>
              <a:gd name="connsiteX1602" fmla="*/ 2113360 w 11907711"/>
              <a:gd name="connsiteY1602" fmla="*/ 1545363 h 6571007"/>
              <a:gd name="connsiteX1603" fmla="*/ 2127215 w 11907711"/>
              <a:gd name="connsiteY1603" fmla="*/ 1557566 h 6571007"/>
              <a:gd name="connsiteX1604" fmla="*/ 2153000 w 11907711"/>
              <a:gd name="connsiteY1604" fmla="*/ 1575936 h 6571007"/>
              <a:gd name="connsiteX1605" fmla="*/ 2253192 w 11907711"/>
              <a:gd name="connsiteY1605" fmla="*/ 1567190 h 6571007"/>
              <a:gd name="connsiteX1606" fmla="*/ 2399923 w 11907711"/>
              <a:gd name="connsiteY1606" fmla="*/ 1518948 h 6571007"/>
              <a:gd name="connsiteX1607" fmla="*/ 2401874 w 11907711"/>
              <a:gd name="connsiteY1607" fmla="*/ 1522982 h 6571007"/>
              <a:gd name="connsiteX1608" fmla="*/ 2393613 w 11907711"/>
              <a:gd name="connsiteY1608" fmla="*/ 1542923 h 6571007"/>
              <a:gd name="connsiteX1609" fmla="*/ 2411241 w 11907711"/>
              <a:gd name="connsiteY1609" fmla="*/ 1573214 h 6571007"/>
              <a:gd name="connsiteX1610" fmla="*/ 2441542 w 11907711"/>
              <a:gd name="connsiteY1610" fmla="*/ 1551552 h 6571007"/>
              <a:gd name="connsiteX1611" fmla="*/ 2449776 w 11907711"/>
              <a:gd name="connsiteY1611" fmla="*/ 1533616 h 6571007"/>
              <a:gd name="connsiteX1612" fmla="*/ 2471407 w 11907711"/>
              <a:gd name="connsiteY1612" fmla="*/ 1563959 h 6571007"/>
              <a:gd name="connsiteX1613" fmla="*/ 2479156 w 11907711"/>
              <a:gd name="connsiteY1613" fmla="*/ 1584102 h 6571007"/>
              <a:gd name="connsiteX1614" fmla="*/ 2554718 w 11907711"/>
              <a:gd name="connsiteY1614" fmla="*/ 1623151 h 6571007"/>
              <a:gd name="connsiteX1615" fmla="*/ 2618759 w 11907711"/>
              <a:gd name="connsiteY1615" fmla="*/ 1623969 h 6571007"/>
              <a:gd name="connsiteX1616" fmla="*/ 2642875 w 11907711"/>
              <a:gd name="connsiteY1616" fmla="*/ 1616257 h 6571007"/>
              <a:gd name="connsiteX1617" fmla="*/ 2690830 w 11907711"/>
              <a:gd name="connsiteY1617" fmla="*/ 1622883 h 6571007"/>
              <a:gd name="connsiteX1618" fmla="*/ 2716591 w 11907711"/>
              <a:gd name="connsiteY1618" fmla="*/ 1643256 h 6571007"/>
              <a:gd name="connsiteX1619" fmla="*/ 2738451 w 11907711"/>
              <a:gd name="connsiteY1619" fmla="*/ 1655561 h 6571007"/>
              <a:gd name="connsiteX1620" fmla="*/ 2770547 w 11907711"/>
              <a:gd name="connsiteY1620" fmla="*/ 1649957 h 6571007"/>
              <a:gd name="connsiteX1621" fmla="*/ 2813136 w 11907711"/>
              <a:gd name="connsiteY1621" fmla="*/ 1606400 h 6571007"/>
              <a:gd name="connsiteX1622" fmla="*/ 2817445 w 11907711"/>
              <a:gd name="connsiteY1622" fmla="*/ 1582402 h 6571007"/>
              <a:gd name="connsiteX1623" fmla="*/ 2912510 w 11907711"/>
              <a:gd name="connsiteY1623" fmla="*/ 1661789 h 6571007"/>
              <a:gd name="connsiteX1624" fmla="*/ 2946659 w 11907711"/>
              <a:gd name="connsiteY1624" fmla="*/ 1652202 h 6571007"/>
              <a:gd name="connsiteX1625" fmla="*/ 2957049 w 11907711"/>
              <a:gd name="connsiteY1625" fmla="*/ 1622267 h 6571007"/>
              <a:gd name="connsiteX1626" fmla="*/ 2935087 w 11907711"/>
              <a:gd name="connsiteY1626" fmla="*/ 1617978 h 6571007"/>
              <a:gd name="connsiteX1627" fmla="*/ 2917177 w 11907711"/>
              <a:gd name="connsiteY1627" fmla="*/ 1609731 h 6571007"/>
              <a:gd name="connsiteX1628" fmla="*/ 2927464 w 11907711"/>
              <a:gd name="connsiteY1628" fmla="*/ 1587814 h 6571007"/>
              <a:gd name="connsiteX1629" fmla="*/ 2953558 w 11907711"/>
              <a:gd name="connsiteY1629" fmla="*/ 1582133 h 6571007"/>
              <a:gd name="connsiteX1630" fmla="*/ 2979676 w 11907711"/>
              <a:gd name="connsiteY1630" fmla="*/ 1574448 h 6571007"/>
              <a:gd name="connsiteX1631" fmla="*/ 2939906 w 11907711"/>
              <a:gd name="connsiteY1631" fmla="*/ 1553896 h 6571007"/>
              <a:gd name="connsiteX1632" fmla="*/ 2822241 w 11907711"/>
              <a:gd name="connsiteY1632" fmla="*/ 1520324 h 6571007"/>
              <a:gd name="connsiteX1633" fmla="*/ 2744115 w 11907711"/>
              <a:gd name="connsiteY1633" fmla="*/ 1525342 h 6571007"/>
              <a:gd name="connsiteX1634" fmla="*/ 2720151 w 11907711"/>
              <a:gd name="connsiteY1634" fmla="*/ 1521027 h 6571007"/>
              <a:gd name="connsiteX1635" fmla="*/ 2670578 w 11907711"/>
              <a:gd name="connsiteY1635" fmla="*/ 1484313 h 6571007"/>
              <a:gd name="connsiteX1636" fmla="*/ 2640534 w 11907711"/>
              <a:gd name="connsiteY1636" fmla="*/ 1485936 h 6571007"/>
              <a:gd name="connsiteX1637" fmla="*/ 2576365 w 11907711"/>
              <a:gd name="connsiteY1637" fmla="*/ 1495140 h 6571007"/>
              <a:gd name="connsiteX1638" fmla="*/ 2518560 w 11907711"/>
              <a:gd name="connsiteY1638" fmla="*/ 1476363 h 6571007"/>
              <a:gd name="connsiteX1639" fmla="*/ 2494391 w 11907711"/>
              <a:gd name="connsiteY1639" fmla="*/ 1488082 h 6571007"/>
              <a:gd name="connsiteX1640" fmla="*/ 2478177 w 11907711"/>
              <a:gd name="connsiteY1640" fmla="*/ 1503911 h 6571007"/>
              <a:gd name="connsiteX1641" fmla="*/ 2456521 w 11907711"/>
              <a:gd name="connsiteY1641" fmla="*/ 1475571 h 6571007"/>
              <a:gd name="connsiteX1642" fmla="*/ 2430940 w 11907711"/>
              <a:gd name="connsiteY1642" fmla="*/ 1441169 h 6571007"/>
              <a:gd name="connsiteX1643" fmla="*/ 2378855 w 11907711"/>
              <a:gd name="connsiteY1643" fmla="*/ 1444514 h 6571007"/>
              <a:gd name="connsiteX1644" fmla="*/ 2304885 w 11907711"/>
              <a:gd name="connsiteY1644" fmla="*/ 1437558 h 6571007"/>
              <a:gd name="connsiteX1645" fmla="*/ 2285255 w 11907711"/>
              <a:gd name="connsiteY1645" fmla="*/ 1407241 h 6571007"/>
              <a:gd name="connsiteX1646" fmla="*/ 2265576 w 11907711"/>
              <a:gd name="connsiteY1646" fmla="*/ 1380930 h 6571007"/>
              <a:gd name="connsiteX1647" fmla="*/ 2128000 w 11907711"/>
              <a:gd name="connsiteY1647" fmla="*/ 1339086 h 6571007"/>
              <a:gd name="connsiteX1648" fmla="*/ 2051721 w 11907711"/>
              <a:gd name="connsiteY1648" fmla="*/ 1356155 h 6571007"/>
              <a:gd name="connsiteX1649" fmla="*/ 2047719 w 11907711"/>
              <a:gd name="connsiteY1649" fmla="*/ 1356104 h 6571007"/>
              <a:gd name="connsiteX1650" fmla="*/ 2038019 w 11907711"/>
              <a:gd name="connsiteY1650" fmla="*/ 1331926 h 6571007"/>
              <a:gd name="connsiteX1651" fmla="*/ 2013723 w 11907711"/>
              <a:gd name="connsiteY1651" fmla="*/ 1353666 h 6571007"/>
              <a:gd name="connsiteX1652" fmla="*/ 2007616 w 11907711"/>
              <a:gd name="connsiteY1652" fmla="*/ 1361606 h 6571007"/>
              <a:gd name="connsiteX1653" fmla="*/ 1989069 w 11907711"/>
              <a:gd name="connsiteY1653" fmla="*/ 1403465 h 6571007"/>
              <a:gd name="connsiteX1654" fmla="*/ 1966953 w 11907711"/>
              <a:gd name="connsiteY1654" fmla="*/ 1411200 h 6571007"/>
              <a:gd name="connsiteX1655" fmla="*/ 1957177 w 11907711"/>
              <a:gd name="connsiteY1655" fmla="*/ 1393035 h 6571007"/>
              <a:gd name="connsiteX1656" fmla="*/ 1958121 w 11907711"/>
              <a:gd name="connsiteY1656" fmla="*/ 1318881 h 6571007"/>
              <a:gd name="connsiteX1657" fmla="*/ 1938211 w 11907711"/>
              <a:gd name="connsiteY1657" fmla="*/ 1310609 h 6571007"/>
              <a:gd name="connsiteX1658" fmla="*/ 1871889 w 11907711"/>
              <a:gd name="connsiteY1658" fmla="*/ 1331813 h 6571007"/>
              <a:gd name="connsiteX1659" fmla="*/ 1855930 w 11907711"/>
              <a:gd name="connsiteY1659" fmla="*/ 1327600 h 6571007"/>
              <a:gd name="connsiteX1660" fmla="*/ 1800302 w 11907711"/>
              <a:gd name="connsiteY1660" fmla="*/ 1294821 h 6571007"/>
              <a:gd name="connsiteX1661" fmla="*/ 1750629 w 11907711"/>
              <a:gd name="connsiteY1661" fmla="*/ 1266123 h 6571007"/>
              <a:gd name="connsiteX1662" fmla="*/ 1732719 w 11907711"/>
              <a:gd name="connsiteY1662" fmla="*/ 1257877 h 6571007"/>
              <a:gd name="connsiteX1663" fmla="*/ 1632811 w 11907711"/>
              <a:gd name="connsiteY1663" fmla="*/ 1244576 h 6571007"/>
              <a:gd name="connsiteX1664" fmla="*/ 1600816 w 11907711"/>
              <a:gd name="connsiteY1664" fmla="*/ 1242164 h 6571007"/>
              <a:gd name="connsiteX1665" fmla="*/ 1522843 w 11907711"/>
              <a:gd name="connsiteY1665" fmla="*/ 1235156 h 6571007"/>
              <a:gd name="connsiteX1666" fmla="*/ 1502881 w 11907711"/>
              <a:gd name="connsiteY1666" fmla="*/ 1230892 h 6571007"/>
              <a:gd name="connsiteX1667" fmla="*/ 1393297 w 11907711"/>
              <a:gd name="connsiteY1667" fmla="*/ 1191409 h 6571007"/>
              <a:gd name="connsiteX1668" fmla="*/ 1339111 w 11907711"/>
              <a:gd name="connsiteY1668" fmla="*/ 1202746 h 6571007"/>
              <a:gd name="connsiteX1669" fmla="*/ 1257238 w 11907711"/>
              <a:gd name="connsiteY1669" fmla="*/ 1187671 h 6571007"/>
              <a:gd name="connsiteX1670" fmla="*/ 1187935 w 11907711"/>
              <a:gd name="connsiteY1670" fmla="*/ 1128657 h 6571007"/>
              <a:gd name="connsiteX1671" fmla="*/ 1186061 w 11907711"/>
              <a:gd name="connsiteY1671" fmla="*/ 1118611 h 6571007"/>
              <a:gd name="connsiteX1672" fmla="*/ 1164123 w 11907711"/>
              <a:gd name="connsiteY1672" fmla="*/ 1112317 h 6571007"/>
              <a:gd name="connsiteX1673" fmla="*/ 1137800 w 11907711"/>
              <a:gd name="connsiteY1673" fmla="*/ 1136036 h 6571007"/>
              <a:gd name="connsiteX1674" fmla="*/ 1040020 w 11907711"/>
              <a:gd name="connsiteY1674" fmla="*/ 1112740 h 6571007"/>
              <a:gd name="connsiteX1675" fmla="*/ 1002583 w 11907711"/>
              <a:gd name="connsiteY1675" fmla="*/ 1066159 h 6571007"/>
              <a:gd name="connsiteX1676" fmla="*/ 961094 w 11907711"/>
              <a:gd name="connsiteY1676" fmla="*/ 1023537 h 6571007"/>
              <a:gd name="connsiteX1677" fmla="*/ 948269 w 11907711"/>
              <a:gd name="connsiteY1677" fmla="*/ 1087516 h 6571007"/>
              <a:gd name="connsiteX1678" fmla="*/ 902393 w 11907711"/>
              <a:gd name="connsiteY1678" fmla="*/ 1074904 h 6571007"/>
              <a:gd name="connsiteX1679" fmla="*/ 870373 w 11907711"/>
              <a:gd name="connsiteY1679" fmla="*/ 1074497 h 6571007"/>
              <a:gd name="connsiteX1680" fmla="*/ 774747 w 11907711"/>
              <a:gd name="connsiteY1680" fmla="*/ 1039200 h 6571007"/>
              <a:gd name="connsiteX1681" fmla="*/ 481711 w 11907711"/>
              <a:gd name="connsiteY1681" fmla="*/ 945264 h 6571007"/>
              <a:gd name="connsiteX1682" fmla="*/ 461851 w 11907711"/>
              <a:gd name="connsiteY1682" fmla="*/ 932982 h 6571007"/>
              <a:gd name="connsiteX1683" fmla="*/ 476116 w 11907711"/>
              <a:gd name="connsiteY1683" fmla="*/ 913119 h 6571007"/>
              <a:gd name="connsiteX1684" fmla="*/ 486326 w 11907711"/>
              <a:gd name="connsiteY1684" fmla="*/ 897214 h 6571007"/>
              <a:gd name="connsiteX1685" fmla="*/ 468520 w 11907711"/>
              <a:gd name="connsiteY1685" fmla="*/ 880950 h 6571007"/>
              <a:gd name="connsiteX1686" fmla="*/ 450508 w 11907711"/>
              <a:gd name="connsiteY1686" fmla="*/ 880721 h 6571007"/>
              <a:gd name="connsiteX1687" fmla="*/ 407068 w 11907711"/>
              <a:gd name="connsiteY1687" fmla="*/ 834064 h 6571007"/>
              <a:gd name="connsiteX1688" fmla="*/ 411454 w 11907711"/>
              <a:gd name="connsiteY1688" fmla="*/ 804052 h 6571007"/>
              <a:gd name="connsiteX1689" fmla="*/ 393621 w 11907711"/>
              <a:gd name="connsiteY1689" fmla="*/ 789793 h 6571007"/>
              <a:gd name="connsiteX1690" fmla="*/ 362964 w 11907711"/>
              <a:gd name="connsiteY1690" fmla="*/ 839516 h 6571007"/>
              <a:gd name="connsiteX1691" fmla="*/ 333533 w 11907711"/>
              <a:gd name="connsiteY1691" fmla="*/ 793037 h 6571007"/>
              <a:gd name="connsiteX1692" fmla="*/ 348359 w 11907711"/>
              <a:gd name="connsiteY1692" fmla="*/ 729082 h 6571007"/>
              <a:gd name="connsiteX1693" fmla="*/ 398340 w 11907711"/>
              <a:gd name="connsiteY1693" fmla="*/ 733728 h 6571007"/>
              <a:gd name="connsiteX1694" fmla="*/ 464126 w 11907711"/>
              <a:gd name="connsiteY1694" fmla="*/ 754613 h 6571007"/>
              <a:gd name="connsiteX1695" fmla="*/ 510154 w 11907711"/>
              <a:gd name="connsiteY1695" fmla="*/ 755199 h 6571007"/>
              <a:gd name="connsiteX1696" fmla="*/ 691529 w 11907711"/>
              <a:gd name="connsiteY1696" fmla="*/ 815642 h 6571007"/>
              <a:gd name="connsiteX1697" fmla="*/ 733708 w 11907711"/>
              <a:gd name="connsiteY1697" fmla="*/ 804153 h 6571007"/>
              <a:gd name="connsiteX1698" fmla="*/ 737864 w 11907711"/>
              <a:gd name="connsiteY1698" fmla="*/ 792178 h 6571007"/>
              <a:gd name="connsiteX1699" fmla="*/ 749769 w 11907711"/>
              <a:gd name="connsiteY1699" fmla="*/ 800348 h 6571007"/>
              <a:gd name="connsiteX1700" fmla="*/ 755646 w 11907711"/>
              <a:gd name="connsiteY1700" fmla="*/ 810445 h 6571007"/>
              <a:gd name="connsiteX1701" fmla="*/ 779559 w 11907711"/>
              <a:gd name="connsiteY1701" fmla="*/ 818769 h 6571007"/>
              <a:gd name="connsiteX1702" fmla="*/ 771783 w 11907711"/>
              <a:gd name="connsiteY1702" fmla="*/ 800629 h 6571007"/>
              <a:gd name="connsiteX1703" fmla="*/ 769834 w 11907711"/>
              <a:gd name="connsiteY1703" fmla="*/ 796595 h 6571007"/>
              <a:gd name="connsiteX1704" fmla="*/ 768011 w 11907711"/>
              <a:gd name="connsiteY1704" fmla="*/ 782540 h 6571007"/>
              <a:gd name="connsiteX1705" fmla="*/ 782046 w 11907711"/>
              <a:gd name="connsiteY1705" fmla="*/ 780714 h 6571007"/>
              <a:gd name="connsiteX1706" fmla="*/ 844313 w 11907711"/>
              <a:gd name="connsiteY1706" fmla="*/ 763468 h 6571007"/>
              <a:gd name="connsiteX1707" fmla="*/ 856500 w 11907711"/>
              <a:gd name="connsiteY1707" fmla="*/ 749592 h 6571007"/>
              <a:gd name="connsiteX1708" fmla="*/ 814985 w 11907711"/>
              <a:gd name="connsiteY1708" fmla="*/ 708974 h 6571007"/>
              <a:gd name="connsiteX1709" fmla="*/ 699117 w 11907711"/>
              <a:gd name="connsiteY1709" fmla="*/ 691460 h 6571007"/>
              <a:gd name="connsiteX1710" fmla="*/ 659065 w 11907711"/>
              <a:gd name="connsiteY1710" fmla="*/ 692954 h 6571007"/>
              <a:gd name="connsiteX1711" fmla="*/ 643158 w 11907711"/>
              <a:gd name="connsiteY1711" fmla="*/ 684734 h 6571007"/>
              <a:gd name="connsiteX1712" fmla="*/ 615523 w 11907711"/>
              <a:gd name="connsiteY1712" fmla="*/ 654313 h 6571007"/>
              <a:gd name="connsiteX1713" fmla="*/ 563721 w 11907711"/>
              <a:gd name="connsiteY1713" fmla="*/ 635613 h 6571007"/>
              <a:gd name="connsiteX1714" fmla="*/ 544116 w 11907711"/>
              <a:gd name="connsiteY1714" fmla="*/ 603291 h 6571007"/>
              <a:gd name="connsiteX1715" fmla="*/ 546246 w 11907711"/>
              <a:gd name="connsiteY1715" fmla="*/ 593296 h 6571007"/>
              <a:gd name="connsiteX1716" fmla="*/ 530465 w 11907711"/>
              <a:gd name="connsiteY1716" fmla="*/ 575054 h 6571007"/>
              <a:gd name="connsiteX1717" fmla="*/ 522257 w 11907711"/>
              <a:gd name="connsiteY1717" fmla="*/ 590984 h 6571007"/>
              <a:gd name="connsiteX1718" fmla="*/ 508017 w 11907711"/>
              <a:gd name="connsiteY1718" fmla="*/ 608843 h 6571007"/>
              <a:gd name="connsiteX1719" fmla="*/ 478484 w 11907711"/>
              <a:gd name="connsiteY1719" fmla="*/ 570382 h 6571007"/>
              <a:gd name="connsiteX1720" fmla="*/ 478688 w 11907711"/>
              <a:gd name="connsiteY1720" fmla="*/ 554349 h 6571007"/>
              <a:gd name="connsiteX1721" fmla="*/ 468580 w 11907711"/>
              <a:gd name="connsiteY1721" fmla="*/ 562238 h 6571007"/>
              <a:gd name="connsiteX1722" fmla="*/ 442590 w 11907711"/>
              <a:gd name="connsiteY1722" fmla="*/ 559902 h 6571007"/>
              <a:gd name="connsiteX1723" fmla="*/ 401227 w 11907711"/>
              <a:gd name="connsiteY1723" fmla="*/ 507259 h 6571007"/>
              <a:gd name="connsiteX1724" fmla="*/ 366048 w 11907711"/>
              <a:gd name="connsiteY1724" fmla="*/ 440661 h 6571007"/>
              <a:gd name="connsiteX1725" fmla="*/ 350369 w 11907711"/>
              <a:gd name="connsiteY1725" fmla="*/ 414402 h 6571007"/>
              <a:gd name="connsiteX1726" fmla="*/ 261489 w 11907711"/>
              <a:gd name="connsiteY1726" fmla="*/ 321062 h 6571007"/>
              <a:gd name="connsiteX1727" fmla="*/ 257843 w 11907711"/>
              <a:gd name="connsiteY1727" fmla="*/ 292954 h 6571007"/>
              <a:gd name="connsiteX1728" fmla="*/ 279831 w 11907711"/>
              <a:gd name="connsiteY1728" fmla="*/ 295238 h 6571007"/>
              <a:gd name="connsiteX1729" fmla="*/ 315854 w 11907711"/>
              <a:gd name="connsiteY1729" fmla="*/ 295698 h 6571007"/>
              <a:gd name="connsiteX1730" fmla="*/ 364063 w 11907711"/>
              <a:gd name="connsiteY1730" fmla="*/ 282281 h 6571007"/>
              <a:gd name="connsiteX1731" fmla="*/ 401423 w 11907711"/>
              <a:gd name="connsiteY1731" fmla="*/ 334874 h 6571007"/>
              <a:gd name="connsiteX1732" fmla="*/ 397165 w 11907711"/>
              <a:gd name="connsiteY1732" fmla="*/ 354864 h 6571007"/>
              <a:gd name="connsiteX1733" fmla="*/ 395111 w 11907711"/>
              <a:gd name="connsiteY1733" fmla="*/ 358847 h 6571007"/>
              <a:gd name="connsiteX1734" fmla="*/ 399141 w 11907711"/>
              <a:gd name="connsiteY1734" fmla="*/ 356894 h 6571007"/>
              <a:gd name="connsiteX1735" fmla="*/ 421129 w 11907711"/>
              <a:gd name="connsiteY1735" fmla="*/ 359180 h 6571007"/>
              <a:gd name="connsiteX1736" fmla="*/ 483602 w 11907711"/>
              <a:gd name="connsiteY1736" fmla="*/ 325899 h 6571007"/>
              <a:gd name="connsiteX1737" fmla="*/ 517854 w 11907711"/>
              <a:gd name="connsiteY1737" fmla="*/ 308296 h 6571007"/>
              <a:gd name="connsiteX1738" fmla="*/ 547566 w 11907711"/>
              <a:gd name="connsiteY1738" fmla="*/ 332729 h 6571007"/>
              <a:gd name="connsiteX1739" fmla="*/ 648659 w 11907711"/>
              <a:gd name="connsiteY1739" fmla="*/ 410188 h 6571007"/>
              <a:gd name="connsiteX1740" fmla="*/ 679036 w 11907711"/>
              <a:gd name="connsiteY1740" fmla="*/ 382512 h 6571007"/>
              <a:gd name="connsiteX1741" fmla="*/ 697558 w 11907711"/>
              <a:gd name="connsiteY1741" fmla="*/ 342659 h 6571007"/>
              <a:gd name="connsiteX1742" fmla="*/ 739100 w 11907711"/>
              <a:gd name="connsiteY1742" fmla="*/ 381274 h 6571007"/>
              <a:gd name="connsiteX1743" fmla="*/ 794956 w 11907711"/>
              <a:gd name="connsiteY1743" fmla="*/ 396018 h 6571007"/>
              <a:gd name="connsiteX1744" fmla="*/ 798933 w 11907711"/>
              <a:gd name="connsiteY1744" fmla="*/ 398072 h 6571007"/>
              <a:gd name="connsiteX1745" fmla="*/ 837621 w 11907711"/>
              <a:gd name="connsiteY1745" fmla="*/ 346448 h 6571007"/>
              <a:gd name="connsiteX1746" fmla="*/ 854066 w 11907711"/>
              <a:gd name="connsiteY1746" fmla="*/ 312582 h 6571007"/>
              <a:gd name="connsiteX1747" fmla="*/ 862072 w 11907711"/>
              <a:gd name="connsiteY1747" fmla="*/ 312684 h 6571007"/>
              <a:gd name="connsiteX1748" fmla="*/ 889782 w 11907711"/>
              <a:gd name="connsiteY1748" fmla="*/ 337091 h 6571007"/>
              <a:gd name="connsiteX1749" fmla="*/ 909386 w 11907711"/>
              <a:gd name="connsiteY1749" fmla="*/ 369413 h 6571007"/>
              <a:gd name="connsiteX1750" fmla="*/ 930889 w 11907711"/>
              <a:gd name="connsiteY1750" fmla="*/ 409777 h 6571007"/>
              <a:gd name="connsiteX1751" fmla="*/ 972991 w 11907711"/>
              <a:gd name="connsiteY1751" fmla="*/ 404300 h 6571007"/>
              <a:gd name="connsiteX1752" fmla="*/ 988899 w 11907711"/>
              <a:gd name="connsiteY1752" fmla="*/ 412520 h 6571007"/>
              <a:gd name="connsiteX1753" fmla="*/ 1014660 w 11907711"/>
              <a:gd name="connsiteY1753" fmla="*/ 432895 h 6571007"/>
              <a:gd name="connsiteX1754" fmla="*/ 1026694 w 11907711"/>
              <a:gd name="connsiteY1754" fmla="*/ 431043 h 6571007"/>
              <a:gd name="connsiteX1755" fmla="*/ 1066489 w 11907711"/>
              <a:gd name="connsiteY1755" fmla="*/ 449591 h 6571007"/>
              <a:gd name="connsiteX1756" fmla="*/ 1112135 w 11907711"/>
              <a:gd name="connsiteY1756" fmla="*/ 480241 h 6571007"/>
              <a:gd name="connsiteX1757" fmla="*/ 1138381 w 11907711"/>
              <a:gd name="connsiteY1757" fmla="*/ 462535 h 6571007"/>
              <a:gd name="connsiteX1758" fmla="*/ 1142639 w 11907711"/>
              <a:gd name="connsiteY1758" fmla="*/ 442544 h 6571007"/>
              <a:gd name="connsiteX1759" fmla="*/ 1141150 w 11907711"/>
              <a:gd name="connsiteY1759" fmla="*/ 402435 h 6571007"/>
              <a:gd name="connsiteX1760" fmla="*/ 1122185 w 11907711"/>
              <a:gd name="connsiteY1760" fmla="*/ 320009 h 6571007"/>
              <a:gd name="connsiteX1761" fmla="*/ 1166007 w 11907711"/>
              <a:gd name="connsiteY1761" fmla="*/ 336604 h 6571007"/>
              <a:gd name="connsiteX1762" fmla="*/ 1219837 w 11907711"/>
              <a:gd name="connsiteY1762" fmla="*/ 353327 h 6571007"/>
              <a:gd name="connsiteX1763" fmla="*/ 1265534 w 11907711"/>
              <a:gd name="connsiteY1763" fmla="*/ 379968 h 6571007"/>
              <a:gd name="connsiteX1764" fmla="*/ 1402547 w 11907711"/>
              <a:gd name="connsiteY1764" fmla="*/ 465902 h 6571007"/>
              <a:gd name="connsiteX1765" fmla="*/ 1422637 w 11907711"/>
              <a:gd name="connsiteY1765" fmla="*/ 460145 h 6571007"/>
              <a:gd name="connsiteX1766" fmla="*/ 1434772 w 11907711"/>
              <a:gd name="connsiteY1766" fmla="*/ 450278 h 6571007"/>
              <a:gd name="connsiteX1767" fmla="*/ 1440596 w 11907711"/>
              <a:gd name="connsiteY1767" fmla="*/ 464384 h 6571007"/>
              <a:gd name="connsiteX1768" fmla="*/ 1452350 w 11907711"/>
              <a:gd name="connsiteY1768" fmla="*/ 484578 h 6571007"/>
              <a:gd name="connsiteX1769" fmla="*/ 1480214 w 11907711"/>
              <a:gd name="connsiteY1769" fmla="*/ 496959 h 6571007"/>
              <a:gd name="connsiteX1770" fmla="*/ 1489914 w 11907711"/>
              <a:gd name="connsiteY1770" fmla="*/ 521137 h 6571007"/>
              <a:gd name="connsiteX1771" fmla="*/ 1503540 w 11907711"/>
              <a:gd name="connsiteY1771" fmla="*/ 551379 h 6571007"/>
              <a:gd name="connsiteX1772" fmla="*/ 1523729 w 11907711"/>
              <a:gd name="connsiteY1772" fmla="*/ 537604 h 6571007"/>
              <a:gd name="connsiteX1773" fmla="*/ 1531838 w 11907711"/>
              <a:gd name="connsiteY1773" fmla="*/ 529690 h 6571007"/>
              <a:gd name="connsiteX1774" fmla="*/ 1543437 w 11907711"/>
              <a:gd name="connsiteY1774" fmla="*/ 561911 h 6571007"/>
              <a:gd name="connsiteX1775" fmla="*/ 1561269 w 11907711"/>
              <a:gd name="connsiteY1775" fmla="*/ 576169 h 6571007"/>
              <a:gd name="connsiteX1776" fmla="*/ 1573480 w 11907711"/>
              <a:gd name="connsiteY1776" fmla="*/ 560288 h 6571007"/>
              <a:gd name="connsiteX1777" fmla="*/ 1653965 w 11907711"/>
              <a:gd name="connsiteY1777" fmla="*/ 527237 h 6571007"/>
              <a:gd name="connsiteX1778" fmla="*/ 1675826 w 11907711"/>
              <a:gd name="connsiteY1778" fmla="*/ 539543 h 6571007"/>
              <a:gd name="connsiteX1779" fmla="*/ 1768011 w 11907711"/>
              <a:gd name="connsiteY1779" fmla="*/ 530697 h 6571007"/>
              <a:gd name="connsiteX1780" fmla="*/ 1770038 w 11907711"/>
              <a:gd name="connsiteY1780" fmla="*/ 528719 h 6571007"/>
              <a:gd name="connsiteX1781" fmla="*/ 1798057 w 11907711"/>
              <a:gd name="connsiteY1781" fmla="*/ 529074 h 6571007"/>
              <a:gd name="connsiteX1782" fmla="*/ 1803906 w 11907711"/>
              <a:gd name="connsiteY1782" fmla="*/ 541177 h 6571007"/>
              <a:gd name="connsiteX1783" fmla="*/ 1783716 w 11907711"/>
              <a:gd name="connsiteY1783" fmla="*/ 554952 h 6571007"/>
              <a:gd name="connsiteX1784" fmla="*/ 1769604 w 11907711"/>
              <a:gd name="connsiteY1784" fmla="*/ 562789 h 6571007"/>
              <a:gd name="connsiteX1785" fmla="*/ 1781485 w 11907711"/>
              <a:gd name="connsiteY1785" fmla="*/ 572963 h 6571007"/>
              <a:gd name="connsiteX1786" fmla="*/ 1811375 w 11907711"/>
              <a:gd name="connsiteY1786" fmla="*/ 583365 h 6571007"/>
              <a:gd name="connsiteX1787" fmla="*/ 1845115 w 11907711"/>
              <a:gd name="connsiteY1787" fmla="*/ 605845 h 6571007"/>
              <a:gd name="connsiteX1788" fmla="*/ 1867078 w 11907711"/>
              <a:gd name="connsiteY1788" fmla="*/ 610135 h 6571007"/>
              <a:gd name="connsiteX1789" fmla="*/ 1930863 w 11907711"/>
              <a:gd name="connsiteY1789" fmla="*/ 630992 h 6571007"/>
              <a:gd name="connsiteX1790" fmla="*/ 1954367 w 11907711"/>
              <a:gd name="connsiteY1790" fmla="*/ 671382 h 6571007"/>
              <a:gd name="connsiteX1791" fmla="*/ 1995985 w 11907711"/>
              <a:gd name="connsiteY1791" fmla="*/ 703985 h 6571007"/>
              <a:gd name="connsiteX1792" fmla="*/ 2036266 w 11907711"/>
              <a:gd name="connsiteY1792" fmla="*/ 684454 h 6571007"/>
              <a:gd name="connsiteX1793" fmla="*/ 2082447 w 11907711"/>
              <a:gd name="connsiteY1793" fmla="*/ 673015 h 6571007"/>
              <a:gd name="connsiteX1794" fmla="*/ 2104385 w 11907711"/>
              <a:gd name="connsiteY1794" fmla="*/ 679308 h 6571007"/>
              <a:gd name="connsiteX1795" fmla="*/ 2128170 w 11907711"/>
              <a:gd name="connsiteY1795" fmla="*/ 697652 h 6571007"/>
              <a:gd name="connsiteX1796" fmla="*/ 2128043 w 11907711"/>
              <a:gd name="connsiteY1796" fmla="*/ 707673 h 6571007"/>
              <a:gd name="connsiteX1797" fmla="*/ 2151854 w 11907711"/>
              <a:gd name="connsiteY1797" fmla="*/ 724012 h 6571007"/>
              <a:gd name="connsiteX1798" fmla="*/ 2188055 w 11907711"/>
              <a:gd name="connsiteY1798" fmla="*/ 710443 h 6571007"/>
              <a:gd name="connsiteX1799" fmla="*/ 2305337 w 11907711"/>
              <a:gd name="connsiteY1799" fmla="*/ 774077 h 6571007"/>
              <a:gd name="connsiteX1800" fmla="*/ 2300670 w 11907711"/>
              <a:gd name="connsiteY1800" fmla="*/ 826133 h 6571007"/>
              <a:gd name="connsiteX1801" fmla="*/ 2332103 w 11907711"/>
              <a:gd name="connsiteY1801" fmla="*/ 872638 h 6571007"/>
              <a:gd name="connsiteX1802" fmla="*/ 2367998 w 11907711"/>
              <a:gd name="connsiteY1802" fmla="*/ 883119 h 6571007"/>
              <a:gd name="connsiteX1803" fmla="*/ 2416284 w 11907711"/>
              <a:gd name="connsiteY1803" fmla="*/ 863689 h 6571007"/>
              <a:gd name="connsiteX1804" fmla="*/ 2440325 w 11907711"/>
              <a:gd name="connsiteY1804" fmla="*/ 861991 h 6571007"/>
              <a:gd name="connsiteX1805" fmla="*/ 2490509 w 11907711"/>
              <a:gd name="connsiteY1805" fmla="*/ 850604 h 6571007"/>
              <a:gd name="connsiteX1806" fmla="*/ 2484761 w 11907711"/>
              <a:gd name="connsiteY1806" fmla="*/ 830485 h 6571007"/>
              <a:gd name="connsiteX1807" fmla="*/ 2470599 w 11907711"/>
              <a:gd name="connsiteY1807" fmla="*/ 842332 h 6571007"/>
              <a:gd name="connsiteX1808" fmla="*/ 2458464 w 11907711"/>
              <a:gd name="connsiteY1808" fmla="*/ 852200 h 6571007"/>
              <a:gd name="connsiteX1809" fmla="*/ 2446636 w 11907711"/>
              <a:gd name="connsiteY1809" fmla="*/ 838017 h 6571007"/>
              <a:gd name="connsiteX1810" fmla="*/ 2449504 w 11907711"/>
              <a:gd name="connsiteY1810" fmla="*/ 769902 h 6571007"/>
              <a:gd name="connsiteX1811" fmla="*/ 2459357 w 11907711"/>
              <a:gd name="connsiteY1811" fmla="*/ 782055 h 6571007"/>
              <a:gd name="connsiteX1812" fmla="*/ 2501180 w 11907711"/>
              <a:gd name="connsiteY1812" fmla="*/ 798623 h 6571007"/>
              <a:gd name="connsiteX1813" fmla="*/ 2517369 w 11907711"/>
              <a:gd name="connsiteY1813" fmla="*/ 784798 h 6571007"/>
              <a:gd name="connsiteX1814" fmla="*/ 2551466 w 11907711"/>
              <a:gd name="connsiteY1814" fmla="*/ 779220 h 6571007"/>
              <a:gd name="connsiteX1815" fmla="*/ 2591416 w 11907711"/>
              <a:gd name="connsiteY1815" fmla="*/ 785743 h 6571007"/>
              <a:gd name="connsiteX1816" fmla="*/ 2579843 w 11907711"/>
              <a:gd name="connsiteY1816" fmla="*/ 751518 h 6571007"/>
              <a:gd name="connsiteX1817" fmla="*/ 2615994 w 11907711"/>
              <a:gd name="connsiteY1817" fmla="*/ 741956 h 6571007"/>
              <a:gd name="connsiteX1818" fmla="*/ 2620046 w 11907711"/>
              <a:gd name="connsiteY1818" fmla="*/ 738000 h 6571007"/>
              <a:gd name="connsiteX1819" fmla="*/ 2612322 w 11907711"/>
              <a:gd name="connsiteY1819" fmla="*/ 715851 h 6571007"/>
              <a:gd name="connsiteX1820" fmla="*/ 2570526 w 11907711"/>
              <a:gd name="connsiteY1820" fmla="*/ 697277 h 6571007"/>
              <a:gd name="connsiteX1821" fmla="*/ 2532400 w 11907711"/>
              <a:gd name="connsiteY1821" fmla="*/ 704811 h 6571007"/>
              <a:gd name="connsiteX1822" fmla="*/ 2508359 w 11907711"/>
              <a:gd name="connsiteY1822" fmla="*/ 706508 h 6571007"/>
              <a:gd name="connsiteX1823" fmla="*/ 2462943 w 11907711"/>
              <a:gd name="connsiteY1823" fmla="*/ 657821 h 6571007"/>
              <a:gd name="connsiteX1824" fmla="*/ 2432975 w 11907711"/>
              <a:gd name="connsiteY1824" fmla="*/ 653430 h 6571007"/>
              <a:gd name="connsiteX1825" fmla="*/ 2402829 w 11907711"/>
              <a:gd name="connsiteY1825" fmla="*/ 663069 h 6571007"/>
              <a:gd name="connsiteX1826" fmla="*/ 2383098 w 11907711"/>
              <a:gd name="connsiteY1826" fmla="*/ 640767 h 6571007"/>
              <a:gd name="connsiteX1827" fmla="*/ 2340994 w 11907711"/>
              <a:gd name="connsiteY1827" fmla="*/ 646244 h 6571007"/>
              <a:gd name="connsiteX1828" fmla="*/ 2307051 w 11907711"/>
              <a:gd name="connsiteY1828" fmla="*/ 639797 h 6571007"/>
              <a:gd name="connsiteX1829" fmla="*/ 2255247 w 11907711"/>
              <a:gd name="connsiteY1829" fmla="*/ 621096 h 6571007"/>
              <a:gd name="connsiteX1830" fmla="*/ 2229691 w 11907711"/>
              <a:gd name="connsiteY1830" fmla="*/ 584691 h 6571007"/>
              <a:gd name="connsiteX1831" fmla="*/ 2173680 w 11907711"/>
              <a:gd name="connsiteY1831" fmla="*/ 581972 h 6571007"/>
              <a:gd name="connsiteX1832" fmla="*/ 2155388 w 11907711"/>
              <a:gd name="connsiteY1832" fmla="*/ 603787 h 6571007"/>
              <a:gd name="connsiteX1833" fmla="*/ 2143943 w 11907711"/>
              <a:gd name="connsiteY1833" fmla="*/ 559543 h 6571007"/>
              <a:gd name="connsiteX1834" fmla="*/ 2137836 w 11907711"/>
              <a:gd name="connsiteY1834" fmla="*/ 567484 h 6571007"/>
              <a:gd name="connsiteX1835" fmla="*/ 2077747 w 11907711"/>
              <a:gd name="connsiteY1835" fmla="*/ 570726 h 6571007"/>
              <a:gd name="connsiteX1836" fmla="*/ 2065996 w 11907711"/>
              <a:gd name="connsiteY1836" fmla="*/ 550531 h 6571007"/>
              <a:gd name="connsiteX1837" fmla="*/ 2066175 w 11907711"/>
              <a:gd name="connsiteY1837" fmla="*/ 536503 h 6571007"/>
              <a:gd name="connsiteX1838" fmla="*/ 2060605 w 11907711"/>
              <a:gd name="connsiteY1838" fmla="*/ 502355 h 6571007"/>
              <a:gd name="connsiteX1839" fmla="*/ 1959103 w 11907711"/>
              <a:gd name="connsiteY1839" fmla="*/ 456962 h 6571007"/>
              <a:gd name="connsiteX1840" fmla="*/ 1791788 w 11907711"/>
              <a:gd name="connsiteY1840" fmla="*/ 392690 h 6571007"/>
              <a:gd name="connsiteX1841" fmla="*/ 1737934 w 11907711"/>
              <a:gd name="connsiteY1841" fmla="*/ 377971 h 6571007"/>
              <a:gd name="connsiteX1842" fmla="*/ 1698088 w 11907711"/>
              <a:gd name="connsiteY1842" fmla="*/ 363432 h 6571007"/>
              <a:gd name="connsiteX1843" fmla="*/ 1630453 w 11907711"/>
              <a:gd name="connsiteY1843" fmla="*/ 330499 h 6571007"/>
              <a:gd name="connsiteX1844" fmla="*/ 1558689 w 11907711"/>
              <a:gd name="connsiteY1844" fmla="*/ 307534 h 6571007"/>
              <a:gd name="connsiteX1845" fmla="*/ 1496624 w 11907711"/>
              <a:gd name="connsiteY1845" fmla="*/ 308747 h 6571007"/>
              <a:gd name="connsiteX1846" fmla="*/ 1449080 w 11907711"/>
              <a:gd name="connsiteY1846" fmla="*/ 270056 h 6571007"/>
              <a:gd name="connsiteX1847" fmla="*/ 1399252 w 11907711"/>
              <a:gd name="connsiteY1847" fmla="*/ 253384 h 6571007"/>
              <a:gd name="connsiteX1848" fmla="*/ 1329745 w 11907711"/>
              <a:gd name="connsiteY1848" fmla="*/ 210404 h 6571007"/>
              <a:gd name="connsiteX1849" fmla="*/ 1194349 w 11907711"/>
              <a:gd name="connsiteY1849" fmla="*/ 154557 h 6571007"/>
              <a:gd name="connsiteX1850" fmla="*/ 1084764 w 11907711"/>
              <a:gd name="connsiteY1850" fmla="*/ 115073 h 6571007"/>
              <a:gd name="connsiteX1851" fmla="*/ 1060981 w 11907711"/>
              <a:gd name="connsiteY1851" fmla="*/ 96731 h 6571007"/>
              <a:gd name="connsiteX1852" fmla="*/ 1001400 w 11907711"/>
              <a:gd name="connsiteY1852" fmla="*/ 59890 h 6571007"/>
              <a:gd name="connsiteX1853" fmla="*/ 987393 w 11907711"/>
              <a:gd name="connsiteY1853" fmla="*/ 59711 h 6571007"/>
              <a:gd name="connsiteX1854" fmla="*/ 1005839 w 11907711"/>
              <a:gd name="connsiteY1854" fmla="*/ 25870 h 6571007"/>
              <a:gd name="connsiteX1855" fmla="*/ 1023621 w 11907711"/>
              <a:gd name="connsiteY1855" fmla="*/ 4799 h 6571007"/>
              <a:gd name="connsiteX1856" fmla="*/ 1050199 w 11907711"/>
              <a:gd name="connsiteY1856" fmla="*/ 377 h 657100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Lst>
            <a:rect l="l" t="t" r="r" b="b"/>
            <a:pathLst>
              <a:path w="11907711" h="6571007">
                <a:moveTo>
                  <a:pt x="1113581" y="3815773"/>
                </a:moveTo>
                <a:cubicBezTo>
                  <a:pt x="1110237" y="3815436"/>
                  <a:pt x="1106666" y="3817771"/>
                  <a:pt x="1103083" y="3822743"/>
                </a:cubicBezTo>
                <a:lnTo>
                  <a:pt x="1096155" y="3831591"/>
                </a:lnTo>
                <a:lnTo>
                  <a:pt x="1096740" y="3832434"/>
                </a:lnTo>
                <a:cubicBezTo>
                  <a:pt x="1098911" y="3840172"/>
                  <a:pt x="1102193" y="3845929"/>
                  <a:pt x="1109242" y="3847290"/>
                </a:cubicBezTo>
                <a:cubicBezTo>
                  <a:pt x="1115301" y="3848095"/>
                  <a:pt x="1121252" y="3848513"/>
                  <a:pt x="1127126" y="3847909"/>
                </a:cubicBezTo>
                <a:lnTo>
                  <a:pt x="1133157" y="3846001"/>
                </a:lnTo>
                <a:lnTo>
                  <a:pt x="1125818" y="3833124"/>
                </a:lnTo>
                <a:cubicBezTo>
                  <a:pt x="1125264" y="3829698"/>
                  <a:pt x="1123278" y="3828262"/>
                  <a:pt x="1122723" y="3824838"/>
                </a:cubicBezTo>
                <a:cubicBezTo>
                  <a:pt x="1120044" y="3819122"/>
                  <a:pt x="1116926" y="3816111"/>
                  <a:pt x="1113581" y="3815773"/>
                </a:cubicBezTo>
                <a:close/>
                <a:moveTo>
                  <a:pt x="11009991" y="2874730"/>
                </a:moveTo>
                <a:lnTo>
                  <a:pt x="11004266" y="2896461"/>
                </a:lnTo>
                <a:lnTo>
                  <a:pt x="11004798" y="2896400"/>
                </a:lnTo>
                <a:cubicBezTo>
                  <a:pt x="11006807" y="2895073"/>
                  <a:pt x="11008154" y="2892850"/>
                  <a:pt x="11008167" y="2890176"/>
                </a:cubicBezTo>
                <a:cubicBezTo>
                  <a:pt x="11009974" y="2884836"/>
                  <a:pt x="11009991" y="2881271"/>
                  <a:pt x="11010017" y="2875923"/>
                </a:cubicBezTo>
                <a:close/>
                <a:moveTo>
                  <a:pt x="1050199" y="377"/>
                </a:moveTo>
                <a:cubicBezTo>
                  <a:pt x="1062207" y="531"/>
                  <a:pt x="1072161" y="4667"/>
                  <a:pt x="1084195" y="2815"/>
                </a:cubicBezTo>
                <a:cubicBezTo>
                  <a:pt x="1104258" y="-938"/>
                  <a:pt x="1110210" y="3146"/>
                  <a:pt x="1113958" y="23240"/>
                </a:cubicBezTo>
                <a:cubicBezTo>
                  <a:pt x="1113855" y="31258"/>
                  <a:pt x="1113754" y="39273"/>
                  <a:pt x="1113651" y="47290"/>
                </a:cubicBezTo>
                <a:cubicBezTo>
                  <a:pt x="1111497" y="59289"/>
                  <a:pt x="1117475" y="61370"/>
                  <a:pt x="1127481" y="61497"/>
                </a:cubicBezTo>
                <a:cubicBezTo>
                  <a:pt x="1149469" y="63782"/>
                  <a:pt x="1165606" y="53965"/>
                  <a:pt x="1179794" y="40114"/>
                </a:cubicBezTo>
                <a:cubicBezTo>
                  <a:pt x="1183823" y="38161"/>
                  <a:pt x="1185901" y="32175"/>
                  <a:pt x="1191879" y="34256"/>
                </a:cubicBezTo>
                <a:cubicBezTo>
                  <a:pt x="1195856" y="36311"/>
                  <a:pt x="1195780" y="42323"/>
                  <a:pt x="1197731" y="46357"/>
                </a:cubicBezTo>
                <a:cubicBezTo>
                  <a:pt x="1197678" y="50366"/>
                  <a:pt x="1197652" y="52370"/>
                  <a:pt x="1197603" y="56378"/>
                </a:cubicBezTo>
                <a:cubicBezTo>
                  <a:pt x="1197423" y="70407"/>
                  <a:pt x="1203376" y="74492"/>
                  <a:pt x="1215434" y="70636"/>
                </a:cubicBezTo>
                <a:cubicBezTo>
                  <a:pt x="1227518" y="64777"/>
                  <a:pt x="1233446" y="70867"/>
                  <a:pt x="1239322" y="80964"/>
                </a:cubicBezTo>
                <a:cubicBezTo>
                  <a:pt x="1245223" y="89058"/>
                  <a:pt x="1243120" y="97048"/>
                  <a:pt x="1237039" y="102985"/>
                </a:cubicBezTo>
                <a:cubicBezTo>
                  <a:pt x="1230934" y="110925"/>
                  <a:pt x="1220979" y="106788"/>
                  <a:pt x="1213050" y="100673"/>
                </a:cubicBezTo>
                <a:cubicBezTo>
                  <a:pt x="1207071" y="98593"/>
                  <a:pt x="1203120" y="94534"/>
                  <a:pt x="1197014" y="102474"/>
                </a:cubicBezTo>
                <a:cubicBezTo>
                  <a:pt x="1190908" y="110414"/>
                  <a:pt x="1194860" y="114473"/>
                  <a:pt x="1198786" y="120537"/>
                </a:cubicBezTo>
                <a:cubicBezTo>
                  <a:pt x="1208665" y="130685"/>
                  <a:pt x="1244789" y="123128"/>
                  <a:pt x="1248996" y="107145"/>
                </a:cubicBezTo>
                <a:cubicBezTo>
                  <a:pt x="1257333" y="81192"/>
                  <a:pt x="1275294" y="85431"/>
                  <a:pt x="1293254" y="89669"/>
                </a:cubicBezTo>
                <a:cubicBezTo>
                  <a:pt x="1331201" y="96167"/>
                  <a:pt x="1366994" y="114663"/>
                  <a:pt x="1402890" y="125143"/>
                </a:cubicBezTo>
                <a:cubicBezTo>
                  <a:pt x="1412844" y="129280"/>
                  <a:pt x="1412742" y="137295"/>
                  <a:pt x="1408637" y="145262"/>
                </a:cubicBezTo>
                <a:cubicBezTo>
                  <a:pt x="1404507" y="155231"/>
                  <a:pt x="1400377" y="165201"/>
                  <a:pt x="1398223" y="177201"/>
                </a:cubicBezTo>
                <a:cubicBezTo>
                  <a:pt x="1398069" y="189226"/>
                  <a:pt x="1406022" y="193335"/>
                  <a:pt x="1413977" y="197446"/>
                </a:cubicBezTo>
                <a:cubicBezTo>
                  <a:pt x="1419929" y="201531"/>
                  <a:pt x="1422057" y="191536"/>
                  <a:pt x="1426087" y="189582"/>
                </a:cubicBezTo>
                <a:cubicBezTo>
                  <a:pt x="1436271" y="175681"/>
                  <a:pt x="1448458" y="161805"/>
                  <a:pt x="1458643" y="147903"/>
                </a:cubicBezTo>
                <a:cubicBezTo>
                  <a:pt x="1460594" y="151937"/>
                  <a:pt x="1460567" y="153942"/>
                  <a:pt x="1460542" y="155946"/>
                </a:cubicBezTo>
                <a:cubicBezTo>
                  <a:pt x="1462236" y="180021"/>
                  <a:pt x="1462236" y="180021"/>
                  <a:pt x="1484404" y="168276"/>
                </a:cubicBezTo>
                <a:cubicBezTo>
                  <a:pt x="1492486" y="162366"/>
                  <a:pt x="1494436" y="166400"/>
                  <a:pt x="1496360" y="172437"/>
                </a:cubicBezTo>
                <a:cubicBezTo>
                  <a:pt x="1502160" y="188548"/>
                  <a:pt x="1514092" y="194713"/>
                  <a:pt x="1528150" y="190884"/>
                </a:cubicBezTo>
                <a:cubicBezTo>
                  <a:pt x="1550293" y="181144"/>
                  <a:pt x="1572281" y="183429"/>
                  <a:pt x="1594294" y="183709"/>
                </a:cubicBezTo>
                <a:cubicBezTo>
                  <a:pt x="1606301" y="183863"/>
                  <a:pt x="1612332" y="181935"/>
                  <a:pt x="1604479" y="169808"/>
                </a:cubicBezTo>
                <a:cubicBezTo>
                  <a:pt x="1598629" y="157706"/>
                  <a:pt x="1600732" y="149715"/>
                  <a:pt x="1614843" y="141877"/>
                </a:cubicBezTo>
                <a:cubicBezTo>
                  <a:pt x="1596909" y="135635"/>
                  <a:pt x="1578949" y="131397"/>
                  <a:pt x="1563042" y="123176"/>
                </a:cubicBezTo>
                <a:cubicBezTo>
                  <a:pt x="1547108" y="116960"/>
                  <a:pt x="1531199" y="108739"/>
                  <a:pt x="1519370" y="94557"/>
                </a:cubicBezTo>
                <a:cubicBezTo>
                  <a:pt x="1545464" y="88876"/>
                  <a:pt x="1545464" y="88876"/>
                  <a:pt x="1583258" y="107398"/>
                </a:cubicBezTo>
                <a:cubicBezTo>
                  <a:pt x="1607119" y="119730"/>
                  <a:pt x="1619154" y="117877"/>
                  <a:pt x="1633392" y="100019"/>
                </a:cubicBezTo>
                <a:cubicBezTo>
                  <a:pt x="1647657" y="80156"/>
                  <a:pt x="1647657" y="80156"/>
                  <a:pt x="1659382" y="102355"/>
                </a:cubicBezTo>
                <a:cubicBezTo>
                  <a:pt x="1659358" y="104359"/>
                  <a:pt x="1661333" y="106389"/>
                  <a:pt x="1661307" y="108393"/>
                </a:cubicBezTo>
                <a:cubicBezTo>
                  <a:pt x="1688659" y="160859"/>
                  <a:pt x="1716653" y="163219"/>
                  <a:pt x="1755238" y="119613"/>
                </a:cubicBezTo>
                <a:cubicBezTo>
                  <a:pt x="1769476" y="101755"/>
                  <a:pt x="1789643" y="89984"/>
                  <a:pt x="1811709" y="86256"/>
                </a:cubicBezTo>
                <a:cubicBezTo>
                  <a:pt x="1835748" y="84559"/>
                  <a:pt x="1855659" y="92830"/>
                  <a:pt x="1877571" y="101128"/>
                </a:cubicBezTo>
                <a:cubicBezTo>
                  <a:pt x="1903435" y="113485"/>
                  <a:pt x="1931298" y="125866"/>
                  <a:pt x="1959266" y="130232"/>
                </a:cubicBezTo>
                <a:cubicBezTo>
                  <a:pt x="1981254" y="132517"/>
                  <a:pt x="2003191" y="138811"/>
                  <a:pt x="2021074" y="149060"/>
                </a:cubicBezTo>
                <a:cubicBezTo>
                  <a:pt x="2034980" y="157256"/>
                  <a:pt x="2052891" y="165502"/>
                  <a:pt x="2068977" y="159694"/>
                </a:cubicBezTo>
                <a:cubicBezTo>
                  <a:pt x="2089091" y="151932"/>
                  <a:pt x="2098970" y="162081"/>
                  <a:pt x="2108798" y="176238"/>
                </a:cubicBezTo>
                <a:cubicBezTo>
                  <a:pt x="2126476" y="202521"/>
                  <a:pt x="2136100" y="232711"/>
                  <a:pt x="2135666" y="266782"/>
                </a:cubicBezTo>
                <a:cubicBezTo>
                  <a:pt x="2135562" y="274799"/>
                  <a:pt x="2135461" y="282815"/>
                  <a:pt x="2147418" y="286976"/>
                </a:cubicBezTo>
                <a:cubicBezTo>
                  <a:pt x="2159349" y="293143"/>
                  <a:pt x="2163479" y="283173"/>
                  <a:pt x="2169560" y="277236"/>
                </a:cubicBezTo>
                <a:cubicBezTo>
                  <a:pt x="2173637" y="271275"/>
                  <a:pt x="2177718" y="265314"/>
                  <a:pt x="2181770" y="261357"/>
                </a:cubicBezTo>
                <a:cubicBezTo>
                  <a:pt x="2198012" y="243523"/>
                  <a:pt x="2220076" y="239795"/>
                  <a:pt x="2242115" y="238071"/>
                </a:cubicBezTo>
                <a:cubicBezTo>
                  <a:pt x="2260127" y="238302"/>
                  <a:pt x="2259923" y="254335"/>
                  <a:pt x="2267800" y="264458"/>
                </a:cubicBezTo>
                <a:cubicBezTo>
                  <a:pt x="2278037" y="246547"/>
                  <a:pt x="2294149" y="238734"/>
                  <a:pt x="2312108" y="242973"/>
                </a:cubicBezTo>
                <a:cubicBezTo>
                  <a:pt x="2334046" y="249267"/>
                  <a:pt x="2356085" y="247543"/>
                  <a:pt x="2378125" y="245819"/>
                </a:cubicBezTo>
                <a:cubicBezTo>
                  <a:pt x="2424180" y="244401"/>
                  <a:pt x="2468079" y="254984"/>
                  <a:pt x="2501641" y="291493"/>
                </a:cubicBezTo>
                <a:cubicBezTo>
                  <a:pt x="2507567" y="297582"/>
                  <a:pt x="2513496" y="303671"/>
                  <a:pt x="2521550" y="299764"/>
                </a:cubicBezTo>
                <a:cubicBezTo>
                  <a:pt x="2537690" y="289947"/>
                  <a:pt x="2553674" y="292156"/>
                  <a:pt x="2569658" y="294364"/>
                </a:cubicBezTo>
                <a:cubicBezTo>
                  <a:pt x="2575662" y="294441"/>
                  <a:pt x="2579690" y="292488"/>
                  <a:pt x="2583770" y="286526"/>
                </a:cubicBezTo>
                <a:cubicBezTo>
                  <a:pt x="2587900" y="276557"/>
                  <a:pt x="2595880" y="278663"/>
                  <a:pt x="2603833" y="282774"/>
                </a:cubicBezTo>
                <a:cubicBezTo>
                  <a:pt x="2613788" y="286909"/>
                  <a:pt x="2627822" y="285083"/>
                  <a:pt x="2629619" y="301142"/>
                </a:cubicBezTo>
                <a:cubicBezTo>
                  <a:pt x="2629415" y="317176"/>
                  <a:pt x="2639346" y="323316"/>
                  <a:pt x="2651301" y="327478"/>
                </a:cubicBezTo>
                <a:cubicBezTo>
                  <a:pt x="2661256" y="331613"/>
                  <a:pt x="2673263" y="331767"/>
                  <a:pt x="2677163" y="339834"/>
                </a:cubicBezTo>
                <a:cubicBezTo>
                  <a:pt x="2684939" y="357973"/>
                  <a:pt x="2698999" y="354144"/>
                  <a:pt x="2715010" y="354348"/>
                </a:cubicBezTo>
                <a:cubicBezTo>
                  <a:pt x="2721038" y="352420"/>
                  <a:pt x="2727017" y="354501"/>
                  <a:pt x="2733020" y="354577"/>
                </a:cubicBezTo>
                <a:cubicBezTo>
                  <a:pt x="2761012" y="356939"/>
                  <a:pt x="2788954" y="363308"/>
                  <a:pt x="2816998" y="361662"/>
                </a:cubicBezTo>
                <a:cubicBezTo>
                  <a:pt x="2829030" y="359811"/>
                  <a:pt x="2845040" y="360014"/>
                  <a:pt x="2849144" y="352049"/>
                </a:cubicBezTo>
                <a:cubicBezTo>
                  <a:pt x="2853301" y="340076"/>
                  <a:pt x="2837367" y="333858"/>
                  <a:pt x="2827437" y="327719"/>
                </a:cubicBezTo>
                <a:cubicBezTo>
                  <a:pt x="2825461" y="325689"/>
                  <a:pt x="2823486" y="323659"/>
                  <a:pt x="2821486" y="323634"/>
                </a:cubicBezTo>
                <a:cubicBezTo>
                  <a:pt x="2791746" y="301204"/>
                  <a:pt x="2788024" y="279109"/>
                  <a:pt x="2812424" y="249352"/>
                </a:cubicBezTo>
                <a:cubicBezTo>
                  <a:pt x="2820276" y="261479"/>
                  <a:pt x="2826049" y="279592"/>
                  <a:pt x="2841958" y="287813"/>
                </a:cubicBezTo>
                <a:cubicBezTo>
                  <a:pt x="2859866" y="296061"/>
                  <a:pt x="2874030" y="284214"/>
                  <a:pt x="2890115" y="278405"/>
                </a:cubicBezTo>
                <a:cubicBezTo>
                  <a:pt x="2896171" y="274473"/>
                  <a:pt x="2902148" y="276554"/>
                  <a:pt x="2900019" y="286550"/>
                </a:cubicBezTo>
                <a:cubicBezTo>
                  <a:pt x="2897966" y="290532"/>
                  <a:pt x="2897917" y="294540"/>
                  <a:pt x="2895863" y="298523"/>
                </a:cubicBezTo>
                <a:cubicBezTo>
                  <a:pt x="2893784" y="304510"/>
                  <a:pt x="2891707" y="310497"/>
                  <a:pt x="2895633" y="316561"/>
                </a:cubicBezTo>
                <a:cubicBezTo>
                  <a:pt x="2897584" y="320594"/>
                  <a:pt x="2903664" y="314659"/>
                  <a:pt x="2907666" y="314710"/>
                </a:cubicBezTo>
                <a:cubicBezTo>
                  <a:pt x="2921752" y="308876"/>
                  <a:pt x="2925678" y="314939"/>
                  <a:pt x="2923524" y="326938"/>
                </a:cubicBezTo>
                <a:cubicBezTo>
                  <a:pt x="2923473" y="330948"/>
                  <a:pt x="2919418" y="334905"/>
                  <a:pt x="2925371" y="338989"/>
                </a:cubicBezTo>
                <a:cubicBezTo>
                  <a:pt x="2959955" y="295332"/>
                  <a:pt x="2976017" y="291526"/>
                  <a:pt x="3029743" y="316267"/>
                </a:cubicBezTo>
                <a:cubicBezTo>
                  <a:pt x="3031745" y="316292"/>
                  <a:pt x="3031745" y="316292"/>
                  <a:pt x="3033720" y="318322"/>
                </a:cubicBezTo>
                <a:cubicBezTo>
                  <a:pt x="3075491" y="338899"/>
                  <a:pt x="3119366" y="351485"/>
                  <a:pt x="3165471" y="346059"/>
                </a:cubicBezTo>
                <a:cubicBezTo>
                  <a:pt x="3181507" y="344259"/>
                  <a:pt x="3191437" y="350399"/>
                  <a:pt x="3197288" y="362501"/>
                </a:cubicBezTo>
                <a:cubicBezTo>
                  <a:pt x="3205114" y="376632"/>
                  <a:pt x="3219021" y="384827"/>
                  <a:pt x="3233004" y="387009"/>
                </a:cubicBezTo>
                <a:cubicBezTo>
                  <a:pt x="3256942" y="393329"/>
                  <a:pt x="3282907" y="397668"/>
                  <a:pt x="3308924" y="398000"/>
                </a:cubicBezTo>
                <a:cubicBezTo>
                  <a:pt x="3330938" y="398280"/>
                  <a:pt x="3335042" y="390315"/>
                  <a:pt x="3327293" y="370171"/>
                </a:cubicBezTo>
                <a:cubicBezTo>
                  <a:pt x="3325368" y="364134"/>
                  <a:pt x="3319415" y="360048"/>
                  <a:pt x="3325496" y="354112"/>
                </a:cubicBezTo>
                <a:cubicBezTo>
                  <a:pt x="3335604" y="346224"/>
                  <a:pt x="3333757" y="334173"/>
                  <a:pt x="3333910" y="322148"/>
                </a:cubicBezTo>
                <a:cubicBezTo>
                  <a:pt x="3333987" y="316135"/>
                  <a:pt x="3332088" y="308094"/>
                  <a:pt x="3340118" y="306191"/>
                </a:cubicBezTo>
                <a:cubicBezTo>
                  <a:pt x="3348149" y="304290"/>
                  <a:pt x="3352049" y="312357"/>
                  <a:pt x="3353974" y="318395"/>
                </a:cubicBezTo>
                <a:cubicBezTo>
                  <a:pt x="3359773" y="334505"/>
                  <a:pt x="3365598" y="348610"/>
                  <a:pt x="3371422" y="362717"/>
                </a:cubicBezTo>
                <a:cubicBezTo>
                  <a:pt x="3387024" y="394987"/>
                  <a:pt x="3410835" y="411326"/>
                  <a:pt x="3446885" y="409781"/>
                </a:cubicBezTo>
                <a:cubicBezTo>
                  <a:pt x="3464895" y="410011"/>
                  <a:pt x="3482932" y="408237"/>
                  <a:pt x="3500943" y="408466"/>
                </a:cubicBezTo>
                <a:cubicBezTo>
                  <a:pt x="3522983" y="406742"/>
                  <a:pt x="3534862" y="416917"/>
                  <a:pt x="3540611" y="437035"/>
                </a:cubicBezTo>
                <a:cubicBezTo>
                  <a:pt x="3542560" y="441069"/>
                  <a:pt x="3540482" y="447057"/>
                  <a:pt x="3546461" y="449136"/>
                </a:cubicBezTo>
                <a:cubicBezTo>
                  <a:pt x="3554645" y="435208"/>
                  <a:pt x="3564856" y="419304"/>
                  <a:pt x="3573064" y="403373"/>
                </a:cubicBezTo>
                <a:cubicBezTo>
                  <a:pt x="3585303" y="385488"/>
                  <a:pt x="3585303" y="385488"/>
                  <a:pt x="3595079" y="403653"/>
                </a:cubicBezTo>
                <a:cubicBezTo>
                  <a:pt x="3602878" y="419788"/>
                  <a:pt x="3612835" y="423924"/>
                  <a:pt x="3628998" y="412105"/>
                </a:cubicBezTo>
                <a:cubicBezTo>
                  <a:pt x="3643133" y="402261"/>
                  <a:pt x="3659171" y="400462"/>
                  <a:pt x="3677130" y="404699"/>
                </a:cubicBezTo>
                <a:cubicBezTo>
                  <a:pt x="3703097" y="409039"/>
                  <a:pt x="3726958" y="421370"/>
                  <a:pt x="3750819" y="433701"/>
                </a:cubicBezTo>
                <a:cubicBezTo>
                  <a:pt x="3774682" y="446032"/>
                  <a:pt x="3784712" y="444156"/>
                  <a:pt x="3802956" y="426348"/>
                </a:cubicBezTo>
                <a:cubicBezTo>
                  <a:pt x="3823248" y="404557"/>
                  <a:pt x="3845237" y="406843"/>
                  <a:pt x="3858914" y="433075"/>
                </a:cubicBezTo>
                <a:cubicBezTo>
                  <a:pt x="3872641" y="455300"/>
                  <a:pt x="3872641" y="455300"/>
                  <a:pt x="3890908" y="435488"/>
                </a:cubicBezTo>
                <a:cubicBezTo>
                  <a:pt x="3892908" y="435514"/>
                  <a:pt x="3892936" y="433509"/>
                  <a:pt x="3894936" y="433535"/>
                </a:cubicBezTo>
                <a:cubicBezTo>
                  <a:pt x="3903069" y="423614"/>
                  <a:pt x="3911047" y="425722"/>
                  <a:pt x="3916899" y="437823"/>
                </a:cubicBezTo>
                <a:cubicBezTo>
                  <a:pt x="3918824" y="443860"/>
                  <a:pt x="3920748" y="449899"/>
                  <a:pt x="3922672" y="455937"/>
                </a:cubicBezTo>
                <a:cubicBezTo>
                  <a:pt x="3930423" y="476080"/>
                  <a:pt x="3944302" y="486281"/>
                  <a:pt x="3964392" y="480523"/>
                </a:cubicBezTo>
                <a:cubicBezTo>
                  <a:pt x="3998543" y="470935"/>
                  <a:pt x="4032588" y="469367"/>
                  <a:pt x="4064839" y="451737"/>
                </a:cubicBezTo>
                <a:cubicBezTo>
                  <a:pt x="4074922" y="445851"/>
                  <a:pt x="4086955" y="444000"/>
                  <a:pt x="4088753" y="460059"/>
                </a:cubicBezTo>
                <a:cubicBezTo>
                  <a:pt x="4092600" y="472135"/>
                  <a:pt x="4100606" y="472237"/>
                  <a:pt x="4108663" y="468331"/>
                </a:cubicBezTo>
                <a:cubicBezTo>
                  <a:pt x="4124750" y="462522"/>
                  <a:pt x="4142759" y="462752"/>
                  <a:pt x="4158770" y="462956"/>
                </a:cubicBezTo>
                <a:cubicBezTo>
                  <a:pt x="4184786" y="463288"/>
                  <a:pt x="4194897" y="455398"/>
                  <a:pt x="4201205" y="431426"/>
                </a:cubicBezTo>
                <a:cubicBezTo>
                  <a:pt x="4203386" y="417422"/>
                  <a:pt x="4209390" y="417499"/>
                  <a:pt x="4221395" y="417652"/>
                </a:cubicBezTo>
                <a:cubicBezTo>
                  <a:pt x="4235406" y="417831"/>
                  <a:pt x="4249263" y="430033"/>
                  <a:pt x="4263422" y="418187"/>
                </a:cubicBezTo>
                <a:cubicBezTo>
                  <a:pt x="4275559" y="408319"/>
                  <a:pt x="4269785" y="390205"/>
                  <a:pt x="4275992" y="374249"/>
                </a:cubicBezTo>
                <a:cubicBezTo>
                  <a:pt x="4285820" y="388405"/>
                  <a:pt x="4289670" y="400482"/>
                  <a:pt x="4287490" y="414485"/>
                </a:cubicBezTo>
                <a:cubicBezTo>
                  <a:pt x="4283130" y="442493"/>
                  <a:pt x="4255061" y="446142"/>
                  <a:pt x="4236871" y="459944"/>
                </a:cubicBezTo>
                <a:cubicBezTo>
                  <a:pt x="4268558" y="486405"/>
                  <a:pt x="4288596" y="484657"/>
                  <a:pt x="4311044" y="450867"/>
                </a:cubicBezTo>
                <a:cubicBezTo>
                  <a:pt x="4315125" y="444905"/>
                  <a:pt x="4321205" y="438969"/>
                  <a:pt x="4325308" y="431004"/>
                </a:cubicBezTo>
                <a:cubicBezTo>
                  <a:pt x="4335520" y="415098"/>
                  <a:pt x="4345704" y="401195"/>
                  <a:pt x="4365768" y="397443"/>
                </a:cubicBezTo>
                <a:cubicBezTo>
                  <a:pt x="4373799" y="395541"/>
                  <a:pt x="4373879" y="389527"/>
                  <a:pt x="4375980" y="381537"/>
                </a:cubicBezTo>
                <a:cubicBezTo>
                  <a:pt x="4380135" y="369564"/>
                  <a:pt x="4378339" y="353504"/>
                  <a:pt x="4390498" y="341632"/>
                </a:cubicBezTo>
                <a:cubicBezTo>
                  <a:pt x="4392424" y="347671"/>
                  <a:pt x="4394374" y="351704"/>
                  <a:pt x="4396298" y="357742"/>
                </a:cubicBezTo>
                <a:cubicBezTo>
                  <a:pt x="4408050" y="377937"/>
                  <a:pt x="4420007" y="382099"/>
                  <a:pt x="4440174" y="370327"/>
                </a:cubicBezTo>
                <a:cubicBezTo>
                  <a:pt x="4458338" y="358533"/>
                  <a:pt x="4478377" y="356784"/>
                  <a:pt x="4498336" y="361048"/>
                </a:cubicBezTo>
                <a:cubicBezTo>
                  <a:pt x="4512294" y="365235"/>
                  <a:pt x="4526278" y="367418"/>
                  <a:pt x="4542237" y="371629"/>
                </a:cubicBezTo>
                <a:cubicBezTo>
                  <a:pt x="4586138" y="382211"/>
                  <a:pt x="4630012" y="394798"/>
                  <a:pt x="4669757" y="417355"/>
                </a:cubicBezTo>
                <a:cubicBezTo>
                  <a:pt x="4685664" y="425575"/>
                  <a:pt x="4687539" y="435621"/>
                  <a:pt x="4679354" y="449548"/>
                </a:cubicBezTo>
                <a:cubicBezTo>
                  <a:pt x="4671196" y="461472"/>
                  <a:pt x="4661086" y="469361"/>
                  <a:pt x="4648976" y="477225"/>
                </a:cubicBezTo>
                <a:cubicBezTo>
                  <a:pt x="4636842" y="487092"/>
                  <a:pt x="4620754" y="492900"/>
                  <a:pt x="4608568" y="506776"/>
                </a:cubicBezTo>
                <a:cubicBezTo>
                  <a:pt x="4676637" y="505639"/>
                  <a:pt x="4740676" y="506457"/>
                  <a:pt x="4791373" y="454986"/>
                </a:cubicBezTo>
                <a:cubicBezTo>
                  <a:pt x="4797428" y="451053"/>
                  <a:pt x="4805484" y="447147"/>
                  <a:pt x="4813439" y="451258"/>
                </a:cubicBezTo>
                <a:cubicBezTo>
                  <a:pt x="4821366" y="457373"/>
                  <a:pt x="4827295" y="463462"/>
                  <a:pt x="4827141" y="475487"/>
                </a:cubicBezTo>
                <a:cubicBezTo>
                  <a:pt x="4827063" y="481500"/>
                  <a:pt x="4822985" y="487461"/>
                  <a:pt x="4818906" y="493422"/>
                </a:cubicBezTo>
                <a:cubicBezTo>
                  <a:pt x="4808695" y="509327"/>
                  <a:pt x="4792531" y="521149"/>
                  <a:pt x="4784295" y="539084"/>
                </a:cubicBezTo>
                <a:cubicBezTo>
                  <a:pt x="4776061" y="557019"/>
                  <a:pt x="4781708" y="585154"/>
                  <a:pt x="4795640" y="591345"/>
                </a:cubicBezTo>
                <a:cubicBezTo>
                  <a:pt x="4811548" y="599565"/>
                  <a:pt x="4823708" y="587694"/>
                  <a:pt x="4835844" y="577826"/>
                </a:cubicBezTo>
                <a:cubicBezTo>
                  <a:pt x="4843925" y="571916"/>
                  <a:pt x="4844027" y="563898"/>
                  <a:pt x="4846130" y="555907"/>
                </a:cubicBezTo>
                <a:cubicBezTo>
                  <a:pt x="4852696" y="511894"/>
                  <a:pt x="4868885" y="498068"/>
                  <a:pt x="4912863" y="502638"/>
                </a:cubicBezTo>
                <a:cubicBezTo>
                  <a:pt x="4932851" y="504897"/>
                  <a:pt x="4950886" y="503122"/>
                  <a:pt x="4968974" y="497340"/>
                </a:cubicBezTo>
                <a:cubicBezTo>
                  <a:pt x="5019236" y="479940"/>
                  <a:pt x="5067214" y="484560"/>
                  <a:pt x="5106704" y="527158"/>
                </a:cubicBezTo>
                <a:cubicBezTo>
                  <a:pt x="5126460" y="547455"/>
                  <a:pt x="5126460" y="547455"/>
                  <a:pt x="5142803" y="521606"/>
                </a:cubicBezTo>
                <a:cubicBezTo>
                  <a:pt x="5155066" y="501717"/>
                  <a:pt x="5191217" y="492156"/>
                  <a:pt x="5201044" y="506312"/>
                </a:cubicBezTo>
                <a:cubicBezTo>
                  <a:pt x="5216722" y="532570"/>
                  <a:pt x="5238709" y="534855"/>
                  <a:pt x="5264726" y="535187"/>
                </a:cubicBezTo>
                <a:cubicBezTo>
                  <a:pt x="5278760" y="533361"/>
                  <a:pt x="5294821" y="529556"/>
                  <a:pt x="5308702" y="539756"/>
                </a:cubicBezTo>
                <a:cubicBezTo>
                  <a:pt x="5324560" y="551986"/>
                  <a:pt x="5332641" y="546076"/>
                  <a:pt x="5340850" y="530144"/>
                </a:cubicBezTo>
                <a:cubicBezTo>
                  <a:pt x="5344956" y="522178"/>
                  <a:pt x="5349061" y="514213"/>
                  <a:pt x="5358989" y="520354"/>
                </a:cubicBezTo>
                <a:cubicBezTo>
                  <a:pt x="5366918" y="526468"/>
                  <a:pt x="5372846" y="532556"/>
                  <a:pt x="5366689" y="544505"/>
                </a:cubicBezTo>
                <a:cubicBezTo>
                  <a:pt x="5362583" y="552470"/>
                  <a:pt x="5356480" y="560411"/>
                  <a:pt x="5352347" y="570381"/>
                </a:cubicBezTo>
                <a:cubicBezTo>
                  <a:pt x="5337929" y="602268"/>
                  <a:pt x="5357636" y="626574"/>
                  <a:pt x="5391682" y="625003"/>
                </a:cubicBezTo>
                <a:cubicBezTo>
                  <a:pt x="5399689" y="625105"/>
                  <a:pt x="5407744" y="621199"/>
                  <a:pt x="5415774" y="619298"/>
                </a:cubicBezTo>
                <a:cubicBezTo>
                  <a:pt x="5423806" y="617395"/>
                  <a:pt x="5431836" y="615493"/>
                  <a:pt x="5437763" y="621581"/>
                </a:cubicBezTo>
                <a:cubicBezTo>
                  <a:pt x="5469425" y="650047"/>
                  <a:pt x="5505577" y="640487"/>
                  <a:pt x="5539672" y="634907"/>
                </a:cubicBezTo>
                <a:cubicBezTo>
                  <a:pt x="5543702" y="632955"/>
                  <a:pt x="5547705" y="633006"/>
                  <a:pt x="5545780" y="626968"/>
                </a:cubicBezTo>
                <a:cubicBezTo>
                  <a:pt x="5543855" y="620929"/>
                  <a:pt x="5543958" y="612914"/>
                  <a:pt x="5538031" y="606823"/>
                </a:cubicBezTo>
                <a:cubicBezTo>
                  <a:pt x="5534079" y="602763"/>
                  <a:pt x="5532001" y="608751"/>
                  <a:pt x="5529975" y="610729"/>
                </a:cubicBezTo>
                <a:cubicBezTo>
                  <a:pt x="5511785" y="624530"/>
                  <a:pt x="5495749" y="626330"/>
                  <a:pt x="5479891" y="614100"/>
                </a:cubicBezTo>
                <a:cubicBezTo>
                  <a:pt x="5462034" y="601846"/>
                  <a:pt x="5454309" y="579697"/>
                  <a:pt x="5460545" y="561737"/>
                </a:cubicBezTo>
                <a:cubicBezTo>
                  <a:pt x="5462673" y="551741"/>
                  <a:pt x="5468701" y="549814"/>
                  <a:pt x="5476605" y="557932"/>
                </a:cubicBezTo>
                <a:cubicBezTo>
                  <a:pt x="5490460" y="570136"/>
                  <a:pt x="5498516" y="566230"/>
                  <a:pt x="5512703" y="552380"/>
                </a:cubicBezTo>
                <a:cubicBezTo>
                  <a:pt x="5530995" y="530563"/>
                  <a:pt x="5573099" y="525087"/>
                  <a:pt x="5588932" y="539319"/>
                </a:cubicBezTo>
                <a:cubicBezTo>
                  <a:pt x="5600785" y="551498"/>
                  <a:pt x="5610792" y="551626"/>
                  <a:pt x="5622852" y="547770"/>
                </a:cubicBezTo>
                <a:cubicBezTo>
                  <a:pt x="5638910" y="543966"/>
                  <a:pt x="5654920" y="544170"/>
                  <a:pt x="5664699" y="562335"/>
                </a:cubicBezTo>
                <a:cubicBezTo>
                  <a:pt x="5670548" y="574437"/>
                  <a:pt x="5682607" y="570582"/>
                  <a:pt x="5692664" y="566700"/>
                </a:cubicBezTo>
                <a:cubicBezTo>
                  <a:pt x="5702721" y="562821"/>
                  <a:pt x="5712804" y="556935"/>
                  <a:pt x="5722760" y="561071"/>
                </a:cubicBezTo>
                <a:cubicBezTo>
                  <a:pt x="5736743" y="563253"/>
                  <a:pt x="5730560" y="577207"/>
                  <a:pt x="5738361" y="593342"/>
                </a:cubicBezTo>
                <a:cubicBezTo>
                  <a:pt x="5748903" y="551382"/>
                  <a:pt x="5786774" y="563892"/>
                  <a:pt x="5813021" y="546186"/>
                </a:cubicBezTo>
                <a:cubicBezTo>
                  <a:pt x="5808918" y="554151"/>
                  <a:pt x="5806864" y="558134"/>
                  <a:pt x="5804812" y="562117"/>
                </a:cubicBezTo>
                <a:cubicBezTo>
                  <a:pt x="5792421" y="592026"/>
                  <a:pt x="5800272" y="604153"/>
                  <a:pt x="5832291" y="604562"/>
                </a:cubicBezTo>
                <a:cubicBezTo>
                  <a:pt x="5854333" y="602838"/>
                  <a:pt x="5874345" y="603093"/>
                  <a:pt x="5896333" y="605378"/>
                </a:cubicBezTo>
                <a:cubicBezTo>
                  <a:pt x="5930278" y="611824"/>
                  <a:pt x="5962143" y="624258"/>
                  <a:pt x="5989906" y="644657"/>
                </a:cubicBezTo>
                <a:cubicBezTo>
                  <a:pt x="6011741" y="658966"/>
                  <a:pt x="6021798" y="655086"/>
                  <a:pt x="6030085" y="633143"/>
                </a:cubicBezTo>
                <a:cubicBezTo>
                  <a:pt x="6036421" y="607165"/>
                  <a:pt x="6050531" y="599326"/>
                  <a:pt x="6076472" y="605670"/>
                </a:cubicBezTo>
                <a:cubicBezTo>
                  <a:pt x="6092455" y="607878"/>
                  <a:pt x="6108416" y="612091"/>
                  <a:pt x="6126452" y="610317"/>
                </a:cubicBezTo>
                <a:cubicBezTo>
                  <a:pt x="6136458" y="610444"/>
                  <a:pt x="6146413" y="614581"/>
                  <a:pt x="6152289" y="624677"/>
                </a:cubicBezTo>
                <a:cubicBezTo>
                  <a:pt x="6154239" y="628711"/>
                  <a:pt x="6154188" y="632720"/>
                  <a:pt x="6160243" y="628788"/>
                </a:cubicBezTo>
                <a:cubicBezTo>
                  <a:pt x="6184489" y="611056"/>
                  <a:pt x="6212455" y="615422"/>
                  <a:pt x="6238445" y="617757"/>
                </a:cubicBezTo>
                <a:cubicBezTo>
                  <a:pt x="6264437" y="620094"/>
                  <a:pt x="6288477" y="618396"/>
                  <a:pt x="6308746" y="598609"/>
                </a:cubicBezTo>
                <a:cubicBezTo>
                  <a:pt x="6316852" y="590694"/>
                  <a:pt x="6322830" y="592775"/>
                  <a:pt x="6328706" y="602873"/>
                </a:cubicBezTo>
                <a:cubicBezTo>
                  <a:pt x="6340459" y="623067"/>
                  <a:pt x="6342461" y="623094"/>
                  <a:pt x="6358649" y="609268"/>
                </a:cubicBezTo>
                <a:cubicBezTo>
                  <a:pt x="6386974" y="585575"/>
                  <a:pt x="6417196" y="569924"/>
                  <a:pt x="6455094" y="580430"/>
                </a:cubicBezTo>
                <a:cubicBezTo>
                  <a:pt x="6467075" y="582587"/>
                  <a:pt x="6481032" y="586775"/>
                  <a:pt x="6495016" y="588956"/>
                </a:cubicBezTo>
                <a:cubicBezTo>
                  <a:pt x="6504971" y="593093"/>
                  <a:pt x="6519006" y="591267"/>
                  <a:pt x="6514773" y="609254"/>
                </a:cubicBezTo>
                <a:cubicBezTo>
                  <a:pt x="6512670" y="617245"/>
                  <a:pt x="6522573" y="625389"/>
                  <a:pt x="6528526" y="629475"/>
                </a:cubicBezTo>
                <a:cubicBezTo>
                  <a:pt x="6552363" y="643809"/>
                  <a:pt x="6578303" y="650154"/>
                  <a:pt x="6606372" y="646502"/>
                </a:cubicBezTo>
                <a:cubicBezTo>
                  <a:pt x="6630438" y="642800"/>
                  <a:pt x="6630463" y="640797"/>
                  <a:pt x="6626767" y="616696"/>
                </a:cubicBezTo>
                <a:cubicBezTo>
                  <a:pt x="6622943" y="602615"/>
                  <a:pt x="6625072" y="592621"/>
                  <a:pt x="6637207" y="582752"/>
                </a:cubicBezTo>
                <a:cubicBezTo>
                  <a:pt x="6632950" y="602742"/>
                  <a:pt x="6640776" y="616874"/>
                  <a:pt x="6658736" y="621112"/>
                </a:cubicBezTo>
                <a:cubicBezTo>
                  <a:pt x="6684701" y="625451"/>
                  <a:pt x="6706613" y="633750"/>
                  <a:pt x="6702150" y="669774"/>
                </a:cubicBezTo>
                <a:cubicBezTo>
                  <a:pt x="6716543" y="639890"/>
                  <a:pt x="6738582" y="638166"/>
                  <a:pt x="6764521" y="644509"/>
                </a:cubicBezTo>
                <a:cubicBezTo>
                  <a:pt x="6776478" y="648671"/>
                  <a:pt x="6786562" y="642786"/>
                  <a:pt x="6796645" y="636902"/>
                </a:cubicBezTo>
                <a:cubicBezTo>
                  <a:pt x="6824866" y="621226"/>
                  <a:pt x="6840799" y="627442"/>
                  <a:pt x="6846420" y="657581"/>
                </a:cubicBezTo>
                <a:cubicBezTo>
                  <a:pt x="6850218" y="673665"/>
                  <a:pt x="6856248" y="671737"/>
                  <a:pt x="6864381" y="661819"/>
                </a:cubicBezTo>
                <a:cubicBezTo>
                  <a:pt x="6876542" y="649947"/>
                  <a:pt x="6888625" y="644088"/>
                  <a:pt x="6906483" y="656342"/>
                </a:cubicBezTo>
                <a:cubicBezTo>
                  <a:pt x="6900402" y="662279"/>
                  <a:pt x="6894349" y="666210"/>
                  <a:pt x="6890296" y="670168"/>
                </a:cubicBezTo>
                <a:cubicBezTo>
                  <a:pt x="6880161" y="680061"/>
                  <a:pt x="6880034" y="690081"/>
                  <a:pt x="6891938" y="698252"/>
                </a:cubicBezTo>
                <a:cubicBezTo>
                  <a:pt x="6901843" y="706396"/>
                  <a:pt x="6909848" y="706496"/>
                  <a:pt x="6916005" y="694549"/>
                </a:cubicBezTo>
                <a:cubicBezTo>
                  <a:pt x="6932321" y="670703"/>
                  <a:pt x="6956490" y="658984"/>
                  <a:pt x="6978683" y="645236"/>
                </a:cubicBezTo>
                <a:cubicBezTo>
                  <a:pt x="6994795" y="637422"/>
                  <a:pt x="7010855" y="633619"/>
                  <a:pt x="7028790" y="639861"/>
                </a:cubicBezTo>
                <a:cubicBezTo>
                  <a:pt x="7046725" y="646103"/>
                  <a:pt x="7064737" y="646334"/>
                  <a:pt x="7082774" y="644558"/>
                </a:cubicBezTo>
                <a:cubicBezTo>
                  <a:pt x="7102837" y="640806"/>
                  <a:pt x="7124877" y="639081"/>
                  <a:pt x="7140682" y="655320"/>
                </a:cubicBezTo>
                <a:cubicBezTo>
                  <a:pt x="7158490" y="671582"/>
                  <a:pt x="7168572" y="665696"/>
                  <a:pt x="7182760" y="651846"/>
                </a:cubicBezTo>
                <a:cubicBezTo>
                  <a:pt x="7202977" y="636068"/>
                  <a:pt x="7214984" y="636222"/>
                  <a:pt x="7232766" y="654489"/>
                </a:cubicBezTo>
                <a:cubicBezTo>
                  <a:pt x="7238719" y="658574"/>
                  <a:pt x="7242644" y="664638"/>
                  <a:pt x="7246596" y="668697"/>
                </a:cubicBezTo>
                <a:cubicBezTo>
                  <a:pt x="7262401" y="684933"/>
                  <a:pt x="7280362" y="689171"/>
                  <a:pt x="7302400" y="687448"/>
                </a:cubicBezTo>
                <a:cubicBezTo>
                  <a:pt x="7320439" y="685674"/>
                  <a:pt x="7326621" y="671722"/>
                  <a:pt x="7332804" y="657769"/>
                </a:cubicBezTo>
                <a:cubicBezTo>
                  <a:pt x="7341038" y="639834"/>
                  <a:pt x="7365258" y="624106"/>
                  <a:pt x="7379164" y="632301"/>
                </a:cubicBezTo>
                <a:cubicBezTo>
                  <a:pt x="7410980" y="648743"/>
                  <a:pt x="7431173" y="634968"/>
                  <a:pt x="7455366" y="621246"/>
                </a:cubicBezTo>
                <a:cubicBezTo>
                  <a:pt x="7461395" y="619318"/>
                  <a:pt x="7469400" y="619421"/>
                  <a:pt x="7475429" y="617492"/>
                </a:cubicBezTo>
                <a:cubicBezTo>
                  <a:pt x="7511504" y="613943"/>
                  <a:pt x="7547348" y="628432"/>
                  <a:pt x="7587424" y="624934"/>
                </a:cubicBezTo>
                <a:cubicBezTo>
                  <a:pt x="7571260" y="636754"/>
                  <a:pt x="7565103" y="648703"/>
                  <a:pt x="7560896" y="664686"/>
                </a:cubicBezTo>
                <a:cubicBezTo>
                  <a:pt x="7558819" y="670672"/>
                  <a:pt x="7558715" y="678689"/>
                  <a:pt x="7552662" y="682621"/>
                </a:cubicBezTo>
                <a:cubicBezTo>
                  <a:pt x="7546580" y="688557"/>
                  <a:pt x="7542476" y="696522"/>
                  <a:pt x="7550404" y="702637"/>
                </a:cubicBezTo>
                <a:cubicBezTo>
                  <a:pt x="7558333" y="708752"/>
                  <a:pt x="7564362" y="706824"/>
                  <a:pt x="7570442" y="700888"/>
                </a:cubicBezTo>
                <a:cubicBezTo>
                  <a:pt x="7578551" y="692973"/>
                  <a:pt x="7584655" y="685034"/>
                  <a:pt x="7592763" y="677120"/>
                </a:cubicBezTo>
                <a:cubicBezTo>
                  <a:pt x="7598870" y="669179"/>
                  <a:pt x="7604847" y="671259"/>
                  <a:pt x="7608722" y="681330"/>
                </a:cubicBezTo>
                <a:cubicBezTo>
                  <a:pt x="7612621" y="689399"/>
                  <a:pt x="7612520" y="697416"/>
                  <a:pt x="7620448" y="703530"/>
                </a:cubicBezTo>
                <a:cubicBezTo>
                  <a:pt x="7628884" y="709150"/>
                  <a:pt x="7637715" y="713146"/>
                  <a:pt x="7646660" y="715547"/>
                </a:cubicBezTo>
                <a:lnTo>
                  <a:pt x="7660741" y="716825"/>
                </a:lnTo>
                <a:lnTo>
                  <a:pt x="7688621" y="704626"/>
                </a:lnTo>
                <a:cubicBezTo>
                  <a:pt x="7719744" y="687445"/>
                  <a:pt x="7742098" y="662397"/>
                  <a:pt x="7750877" y="622374"/>
                </a:cubicBezTo>
                <a:cubicBezTo>
                  <a:pt x="7755808" y="604298"/>
                  <a:pt x="7766679" y="589564"/>
                  <a:pt x="7784788" y="582814"/>
                </a:cubicBezTo>
                <a:cubicBezTo>
                  <a:pt x="7792081" y="579101"/>
                  <a:pt x="7799374" y="575386"/>
                  <a:pt x="7807100" y="573218"/>
                </a:cubicBezTo>
                <a:cubicBezTo>
                  <a:pt x="7823231" y="565356"/>
                  <a:pt x="7838251" y="559474"/>
                  <a:pt x="7844729" y="540965"/>
                </a:cubicBezTo>
                <a:cubicBezTo>
                  <a:pt x="7850527" y="525983"/>
                  <a:pt x="7853183" y="523569"/>
                  <a:pt x="7864817" y="535331"/>
                </a:cubicBezTo>
                <a:cubicBezTo>
                  <a:pt x="7876016" y="545543"/>
                  <a:pt x="7883310" y="541829"/>
                  <a:pt x="7888433" y="530376"/>
                </a:cubicBezTo>
                <a:cubicBezTo>
                  <a:pt x="7892877" y="522453"/>
                  <a:pt x="7896021" y="509884"/>
                  <a:pt x="7909251" y="509513"/>
                </a:cubicBezTo>
                <a:cubicBezTo>
                  <a:pt x="7914320" y="509760"/>
                  <a:pt x="7911473" y="505552"/>
                  <a:pt x="7911039" y="504004"/>
                </a:cubicBezTo>
                <a:cubicBezTo>
                  <a:pt x="7902496" y="491375"/>
                  <a:pt x="7905206" y="477262"/>
                  <a:pt x="7903280" y="464447"/>
                </a:cubicBezTo>
                <a:cubicBezTo>
                  <a:pt x="7901787" y="453180"/>
                  <a:pt x="7910624" y="449033"/>
                  <a:pt x="7920331" y="447979"/>
                </a:cubicBezTo>
                <a:cubicBezTo>
                  <a:pt x="7928492" y="447360"/>
                  <a:pt x="7932207" y="454664"/>
                  <a:pt x="7932398" y="461288"/>
                </a:cubicBezTo>
                <a:cubicBezTo>
                  <a:pt x="7933457" y="471006"/>
                  <a:pt x="7936061" y="480293"/>
                  <a:pt x="7936686" y="488464"/>
                </a:cubicBezTo>
                <a:cubicBezTo>
                  <a:pt x="7943163" y="469954"/>
                  <a:pt x="7946549" y="452311"/>
                  <a:pt x="7951481" y="434235"/>
                </a:cubicBezTo>
                <a:cubicBezTo>
                  <a:pt x="7956413" y="416159"/>
                  <a:pt x="7963758" y="400744"/>
                  <a:pt x="7978587" y="388238"/>
                </a:cubicBezTo>
                <a:cubicBezTo>
                  <a:pt x="7985445" y="382976"/>
                  <a:pt x="7989404" y="385205"/>
                  <a:pt x="7991575" y="392942"/>
                </a:cubicBezTo>
                <a:cubicBezTo>
                  <a:pt x="7994178" y="402228"/>
                  <a:pt x="7991712" y="411265"/>
                  <a:pt x="7987700" y="420739"/>
                </a:cubicBezTo>
                <a:cubicBezTo>
                  <a:pt x="7984124" y="431757"/>
                  <a:pt x="7978568" y="441661"/>
                  <a:pt x="7982040" y="454043"/>
                </a:cubicBezTo>
                <a:cubicBezTo>
                  <a:pt x="7994890" y="440423"/>
                  <a:pt x="8010777" y="437637"/>
                  <a:pt x="8029269" y="444135"/>
                </a:cubicBezTo>
                <a:cubicBezTo>
                  <a:pt x="8023035" y="457569"/>
                  <a:pt x="8012842" y="468775"/>
                  <a:pt x="8004630" y="481093"/>
                </a:cubicBezTo>
                <a:cubicBezTo>
                  <a:pt x="7994194" y="497376"/>
                  <a:pt x="7991919" y="513038"/>
                  <a:pt x="7998673" y="531175"/>
                </a:cubicBezTo>
                <a:cubicBezTo>
                  <a:pt x="8000843" y="538913"/>
                  <a:pt x="8005478" y="537614"/>
                  <a:pt x="8009247" y="533218"/>
                </a:cubicBezTo>
                <a:cubicBezTo>
                  <a:pt x="8013692" y="525294"/>
                  <a:pt x="8018137" y="517369"/>
                  <a:pt x="8022582" y="509446"/>
                </a:cubicBezTo>
                <a:cubicBezTo>
                  <a:pt x="8037030" y="483693"/>
                  <a:pt x="8043210" y="481959"/>
                  <a:pt x="8065609" y="502386"/>
                </a:cubicBezTo>
                <a:cubicBezTo>
                  <a:pt x="8065609" y="502386"/>
                  <a:pt x="8067154" y="501953"/>
                  <a:pt x="8068699" y="501518"/>
                </a:cubicBezTo>
                <a:cubicBezTo>
                  <a:pt x="8076532" y="475953"/>
                  <a:pt x="8095127" y="459051"/>
                  <a:pt x="8118551" y="447473"/>
                </a:cubicBezTo>
                <a:cubicBezTo>
                  <a:pt x="8148833" y="430635"/>
                  <a:pt x="8180852" y="419984"/>
                  <a:pt x="8203268" y="386988"/>
                </a:cubicBezTo>
                <a:cubicBezTo>
                  <a:pt x="8205195" y="399802"/>
                  <a:pt x="8201184" y="409275"/>
                  <a:pt x="8199153" y="419859"/>
                </a:cubicBezTo>
                <a:cubicBezTo>
                  <a:pt x="8197311" y="437069"/>
                  <a:pt x="8200160" y="441279"/>
                  <a:pt x="8218703" y="436078"/>
                </a:cubicBezTo>
                <a:cubicBezTo>
                  <a:pt x="8241883" y="429576"/>
                  <a:pt x="8266366" y="427718"/>
                  <a:pt x="8289008" y="443069"/>
                </a:cubicBezTo>
                <a:cubicBezTo>
                  <a:pt x="8297359" y="449074"/>
                  <a:pt x="8304600" y="457058"/>
                  <a:pt x="8311407" y="463497"/>
                </a:cubicBezTo>
                <a:cubicBezTo>
                  <a:pt x="8321060" y="474145"/>
                  <a:pt x="8332502" y="479281"/>
                  <a:pt x="8345490" y="483986"/>
                </a:cubicBezTo>
                <a:cubicBezTo>
                  <a:pt x="8356064" y="486027"/>
                  <a:pt x="8360509" y="478103"/>
                  <a:pt x="8367802" y="474390"/>
                </a:cubicBezTo>
                <a:cubicBezTo>
                  <a:pt x="8380842" y="467393"/>
                  <a:pt x="8393830" y="472097"/>
                  <a:pt x="8399716" y="487140"/>
                </a:cubicBezTo>
                <a:cubicBezTo>
                  <a:pt x="8403865" y="495991"/>
                  <a:pt x="8408015" y="504844"/>
                  <a:pt x="8412165" y="513695"/>
                </a:cubicBezTo>
                <a:cubicBezTo>
                  <a:pt x="8419595" y="528305"/>
                  <a:pt x="8418432" y="541986"/>
                  <a:pt x="8404714" y="552510"/>
                </a:cubicBezTo>
                <a:cubicBezTo>
                  <a:pt x="8394765" y="558640"/>
                  <a:pt x="8394469" y="575415"/>
                  <a:pt x="8380804" y="574241"/>
                </a:cubicBezTo>
                <a:cubicBezTo>
                  <a:pt x="8369118" y="574179"/>
                  <a:pt x="8365212" y="560251"/>
                  <a:pt x="8356427" y="552699"/>
                </a:cubicBezTo>
                <a:cubicBezTo>
                  <a:pt x="8347207" y="543600"/>
                  <a:pt x="8341026" y="545333"/>
                  <a:pt x="8335470" y="555239"/>
                </a:cubicBezTo>
                <a:cubicBezTo>
                  <a:pt x="8323488" y="571953"/>
                  <a:pt x="8317688" y="586935"/>
                  <a:pt x="8326422" y="606186"/>
                </a:cubicBezTo>
                <a:lnTo>
                  <a:pt x="8327277" y="609234"/>
                </a:lnTo>
                <a:lnTo>
                  <a:pt x="8328197" y="610324"/>
                </a:lnTo>
                <a:lnTo>
                  <a:pt x="8343334" y="623353"/>
                </a:lnTo>
                <a:lnTo>
                  <a:pt x="8376405" y="602393"/>
                </a:lnTo>
                <a:cubicBezTo>
                  <a:pt x="8389212" y="592332"/>
                  <a:pt x="8401058" y="581079"/>
                  <a:pt x="8412579" y="568668"/>
                </a:cubicBezTo>
                <a:cubicBezTo>
                  <a:pt x="8423450" y="553932"/>
                  <a:pt x="8438712" y="542975"/>
                  <a:pt x="8457256" y="537774"/>
                </a:cubicBezTo>
                <a:cubicBezTo>
                  <a:pt x="8473144" y="534989"/>
                  <a:pt x="8479134" y="526631"/>
                  <a:pt x="8476339" y="510722"/>
                </a:cubicBezTo>
                <a:cubicBezTo>
                  <a:pt x="8475280" y="501001"/>
                  <a:pt x="8479048" y="496606"/>
                  <a:pt x="8488511" y="500629"/>
                </a:cubicBezTo>
                <a:cubicBezTo>
                  <a:pt x="8500388" y="507315"/>
                  <a:pt x="8509227" y="503167"/>
                  <a:pt x="8515894" y="491281"/>
                </a:cubicBezTo>
                <a:cubicBezTo>
                  <a:pt x="8528361" y="464414"/>
                  <a:pt x="8556230" y="444913"/>
                  <a:pt x="8553296" y="410679"/>
                </a:cubicBezTo>
                <a:cubicBezTo>
                  <a:pt x="8554842" y="410245"/>
                  <a:pt x="8554408" y="408698"/>
                  <a:pt x="8555519" y="406716"/>
                </a:cubicBezTo>
                <a:cubicBezTo>
                  <a:pt x="8559288" y="402322"/>
                  <a:pt x="8561510" y="398360"/>
                  <a:pt x="8568560" y="399721"/>
                </a:cubicBezTo>
                <a:cubicBezTo>
                  <a:pt x="8574063" y="401515"/>
                  <a:pt x="8578022" y="403744"/>
                  <a:pt x="8579758" y="409935"/>
                </a:cubicBezTo>
                <a:cubicBezTo>
                  <a:pt x="8581928" y="417673"/>
                  <a:pt x="8578594" y="423615"/>
                  <a:pt x="8576805" y="429125"/>
                </a:cubicBezTo>
                <a:cubicBezTo>
                  <a:pt x="8571006" y="444107"/>
                  <a:pt x="8563661" y="459521"/>
                  <a:pt x="8557861" y="474502"/>
                </a:cubicBezTo>
                <a:cubicBezTo>
                  <a:pt x="8556315" y="474936"/>
                  <a:pt x="8556751" y="476484"/>
                  <a:pt x="8557184" y="478030"/>
                </a:cubicBezTo>
                <a:cubicBezTo>
                  <a:pt x="8555639" y="478464"/>
                  <a:pt x="8556073" y="480011"/>
                  <a:pt x="8554528" y="480446"/>
                </a:cubicBezTo>
                <a:cubicBezTo>
                  <a:pt x="8556073" y="480011"/>
                  <a:pt x="8557618" y="479579"/>
                  <a:pt x="8559163" y="479145"/>
                </a:cubicBezTo>
                <a:cubicBezTo>
                  <a:pt x="8559163" y="479145"/>
                  <a:pt x="8560275" y="477165"/>
                  <a:pt x="8561820" y="476731"/>
                </a:cubicBezTo>
                <a:cubicBezTo>
                  <a:pt x="8573992" y="466640"/>
                  <a:pt x="8587709" y="456115"/>
                  <a:pt x="8599882" y="446023"/>
                </a:cubicBezTo>
                <a:cubicBezTo>
                  <a:pt x="8615145" y="435065"/>
                  <a:pt x="8630408" y="424107"/>
                  <a:pt x="8638430" y="405165"/>
                </a:cubicBezTo>
                <a:cubicBezTo>
                  <a:pt x="8642684" y="390617"/>
                  <a:pt x="8650845" y="389998"/>
                  <a:pt x="8663155" y="398230"/>
                </a:cubicBezTo>
                <a:cubicBezTo>
                  <a:pt x="8673920" y="406896"/>
                  <a:pt x="8673000" y="415501"/>
                  <a:pt x="8667443" y="425407"/>
                </a:cubicBezTo>
                <a:cubicBezTo>
                  <a:pt x="8660532" y="442368"/>
                  <a:pt x="8653621" y="459331"/>
                  <a:pt x="8648256" y="475859"/>
                </a:cubicBezTo>
                <a:cubicBezTo>
                  <a:pt x="8642022" y="489292"/>
                  <a:pt x="8640858" y="502973"/>
                  <a:pt x="8644765" y="516903"/>
                </a:cubicBezTo>
                <a:cubicBezTo>
                  <a:pt x="8656260" y="510340"/>
                  <a:pt x="8656311" y="498639"/>
                  <a:pt x="8658778" y="489602"/>
                </a:cubicBezTo>
                <a:cubicBezTo>
                  <a:pt x="8662840" y="468430"/>
                  <a:pt x="8674821" y="451715"/>
                  <a:pt x="8695589" y="442552"/>
                </a:cubicBezTo>
                <a:cubicBezTo>
                  <a:pt x="8714811" y="433822"/>
                  <a:pt x="8734900" y="428187"/>
                  <a:pt x="8751274" y="415249"/>
                </a:cubicBezTo>
                <a:cubicBezTo>
                  <a:pt x="8774507" y="397048"/>
                  <a:pt x="8789283" y="396242"/>
                  <a:pt x="8809458" y="420632"/>
                </a:cubicBezTo>
                <a:cubicBezTo>
                  <a:pt x="8819981" y="434374"/>
                  <a:pt x="8831910" y="429358"/>
                  <a:pt x="8837275" y="412830"/>
                </a:cubicBezTo>
                <a:cubicBezTo>
                  <a:pt x="8842832" y="402925"/>
                  <a:pt x="8842883" y="391225"/>
                  <a:pt x="8853944" y="383115"/>
                </a:cubicBezTo>
                <a:cubicBezTo>
                  <a:pt x="8865672" y="398188"/>
                  <a:pt x="8880119" y="409578"/>
                  <a:pt x="8895368" y="420116"/>
                </a:cubicBezTo>
                <a:lnTo>
                  <a:pt x="8918303" y="435934"/>
                </a:lnTo>
                <a:lnTo>
                  <a:pt x="8939109" y="419668"/>
                </a:lnTo>
                <a:cubicBezTo>
                  <a:pt x="8943138" y="417715"/>
                  <a:pt x="8947216" y="411753"/>
                  <a:pt x="8953169" y="415839"/>
                </a:cubicBezTo>
                <a:cubicBezTo>
                  <a:pt x="8959121" y="419923"/>
                  <a:pt x="8961047" y="425961"/>
                  <a:pt x="8958968" y="431948"/>
                </a:cubicBezTo>
                <a:lnTo>
                  <a:pt x="8951625" y="463158"/>
                </a:lnTo>
                <a:lnTo>
                  <a:pt x="8978431" y="492996"/>
                </a:lnTo>
                <a:lnTo>
                  <a:pt x="8988349" y="482436"/>
                </a:lnTo>
                <a:cubicBezTo>
                  <a:pt x="8996508" y="470512"/>
                  <a:pt x="9006589" y="464628"/>
                  <a:pt x="9016417" y="478784"/>
                </a:cubicBezTo>
                <a:cubicBezTo>
                  <a:pt x="9020369" y="482843"/>
                  <a:pt x="9024346" y="484899"/>
                  <a:pt x="9028374" y="482945"/>
                </a:cubicBezTo>
                <a:cubicBezTo>
                  <a:pt x="9038456" y="477061"/>
                  <a:pt x="9050438" y="479217"/>
                  <a:pt x="9060471" y="477341"/>
                </a:cubicBezTo>
                <a:cubicBezTo>
                  <a:pt x="9090515" y="475720"/>
                  <a:pt x="9098595" y="469810"/>
                  <a:pt x="9106959" y="441853"/>
                </a:cubicBezTo>
                <a:cubicBezTo>
                  <a:pt x="9113295" y="415876"/>
                  <a:pt x="9129458" y="404055"/>
                  <a:pt x="9157501" y="402408"/>
                </a:cubicBezTo>
                <a:cubicBezTo>
                  <a:pt x="9165508" y="402510"/>
                  <a:pt x="9175488" y="404642"/>
                  <a:pt x="9183494" y="404744"/>
                </a:cubicBezTo>
                <a:cubicBezTo>
                  <a:pt x="9247584" y="401552"/>
                  <a:pt x="9299872" y="382174"/>
                  <a:pt x="9332659" y="322456"/>
                </a:cubicBezTo>
                <a:cubicBezTo>
                  <a:pt x="9344923" y="302567"/>
                  <a:pt x="9363112" y="288769"/>
                  <a:pt x="9387152" y="287071"/>
                </a:cubicBezTo>
                <a:cubicBezTo>
                  <a:pt x="9397186" y="285193"/>
                  <a:pt x="9407218" y="283317"/>
                  <a:pt x="9417223" y="283445"/>
                </a:cubicBezTo>
                <a:cubicBezTo>
                  <a:pt x="9439289" y="279717"/>
                  <a:pt x="9459328" y="277968"/>
                  <a:pt x="9473591" y="258104"/>
                </a:cubicBezTo>
                <a:cubicBezTo>
                  <a:pt x="9485804" y="242225"/>
                  <a:pt x="9489831" y="240272"/>
                  <a:pt x="9499609" y="258437"/>
                </a:cubicBezTo>
                <a:cubicBezTo>
                  <a:pt x="9509409" y="274598"/>
                  <a:pt x="9519442" y="272720"/>
                  <a:pt x="9529601" y="260825"/>
                </a:cubicBezTo>
                <a:cubicBezTo>
                  <a:pt x="9537707" y="252909"/>
                  <a:pt x="9545893" y="238982"/>
                  <a:pt x="9561851" y="243193"/>
                </a:cubicBezTo>
                <a:cubicBezTo>
                  <a:pt x="9567830" y="245275"/>
                  <a:pt x="9565904" y="239237"/>
                  <a:pt x="9565930" y="237232"/>
                </a:cubicBezTo>
                <a:cubicBezTo>
                  <a:pt x="9560156" y="219119"/>
                  <a:pt x="9568365" y="203187"/>
                  <a:pt x="9570572" y="187179"/>
                </a:cubicBezTo>
                <a:cubicBezTo>
                  <a:pt x="9572751" y="173176"/>
                  <a:pt x="9584785" y="171325"/>
                  <a:pt x="9596766" y="173483"/>
                </a:cubicBezTo>
                <a:cubicBezTo>
                  <a:pt x="9606748" y="175615"/>
                  <a:pt x="9608620" y="185661"/>
                  <a:pt x="9606517" y="193653"/>
                </a:cubicBezTo>
                <a:cubicBezTo>
                  <a:pt x="9604362" y="205651"/>
                  <a:pt x="9604210" y="217676"/>
                  <a:pt x="9602081" y="227671"/>
                </a:cubicBezTo>
                <a:cubicBezTo>
                  <a:pt x="9616344" y="207809"/>
                  <a:pt x="9626606" y="187894"/>
                  <a:pt x="9638870" y="168006"/>
                </a:cubicBezTo>
                <a:cubicBezTo>
                  <a:pt x="9651133" y="148118"/>
                  <a:pt x="9665346" y="132262"/>
                  <a:pt x="9687487" y="122523"/>
                </a:cubicBezTo>
                <a:cubicBezTo>
                  <a:pt x="9697546" y="118641"/>
                  <a:pt x="9701498" y="122701"/>
                  <a:pt x="9701369" y="132721"/>
                </a:cubicBezTo>
                <a:cubicBezTo>
                  <a:pt x="9701217" y="144747"/>
                  <a:pt x="9695084" y="154691"/>
                  <a:pt x="9686951" y="164610"/>
                </a:cubicBezTo>
                <a:cubicBezTo>
                  <a:pt x="9678792" y="176533"/>
                  <a:pt x="9668658" y="186426"/>
                  <a:pt x="9668453" y="202459"/>
                </a:cubicBezTo>
                <a:cubicBezTo>
                  <a:pt x="9688620" y="190689"/>
                  <a:pt x="9708608" y="192949"/>
                  <a:pt x="9728441" y="207234"/>
                </a:cubicBezTo>
                <a:cubicBezTo>
                  <a:pt x="9716254" y="221109"/>
                  <a:pt x="9700117" y="230926"/>
                  <a:pt x="9685955" y="242772"/>
                </a:cubicBezTo>
                <a:cubicBezTo>
                  <a:pt x="9667739" y="258576"/>
                  <a:pt x="9659504" y="276512"/>
                  <a:pt x="9661197" y="300587"/>
                </a:cubicBezTo>
                <a:cubicBezTo>
                  <a:pt x="9661071" y="310607"/>
                  <a:pt x="9667075" y="310684"/>
                  <a:pt x="9673129" y="306752"/>
                </a:cubicBezTo>
                <a:cubicBezTo>
                  <a:pt x="9681237" y="298837"/>
                  <a:pt x="9689345" y="290924"/>
                  <a:pt x="9697450" y="283009"/>
                </a:cubicBezTo>
                <a:cubicBezTo>
                  <a:pt x="9723800" y="257286"/>
                  <a:pt x="9731805" y="257389"/>
                  <a:pt x="9751408" y="289710"/>
                </a:cubicBezTo>
                <a:cubicBezTo>
                  <a:pt x="9751408" y="289710"/>
                  <a:pt x="9753410" y="289735"/>
                  <a:pt x="9755411" y="289762"/>
                </a:cubicBezTo>
                <a:cubicBezTo>
                  <a:pt x="9773781" y="261932"/>
                  <a:pt x="9801976" y="248261"/>
                  <a:pt x="9834075" y="242656"/>
                </a:cubicBezTo>
                <a:cubicBezTo>
                  <a:pt x="9876228" y="233172"/>
                  <a:pt x="9918281" y="231702"/>
                  <a:pt x="9956713" y="200121"/>
                </a:cubicBezTo>
                <a:cubicBezTo>
                  <a:pt x="9954508" y="216129"/>
                  <a:pt x="9946375" y="226047"/>
                  <a:pt x="9940218" y="237996"/>
                </a:cubicBezTo>
                <a:cubicBezTo>
                  <a:pt x="9931956" y="257936"/>
                  <a:pt x="9933882" y="263973"/>
                  <a:pt x="9957896" y="264280"/>
                </a:cubicBezTo>
                <a:cubicBezTo>
                  <a:pt x="9987914" y="264663"/>
                  <a:pt x="10017857" y="271057"/>
                  <a:pt x="10039538" y="297393"/>
                </a:cubicBezTo>
                <a:cubicBezTo>
                  <a:pt x="10047416" y="307515"/>
                  <a:pt x="10053267" y="319617"/>
                  <a:pt x="10059143" y="329714"/>
                </a:cubicBezTo>
                <a:cubicBezTo>
                  <a:pt x="10066943" y="345850"/>
                  <a:pt x="10078823" y="356023"/>
                  <a:pt x="10092704" y="366223"/>
                </a:cubicBezTo>
                <a:cubicBezTo>
                  <a:pt x="10104635" y="372388"/>
                  <a:pt x="10112743" y="364474"/>
                  <a:pt x="10122775" y="362598"/>
                </a:cubicBezTo>
                <a:cubicBezTo>
                  <a:pt x="10140837" y="358820"/>
                  <a:pt x="10154717" y="369019"/>
                  <a:pt x="10156464" y="389086"/>
                </a:cubicBezTo>
                <a:cubicBezTo>
                  <a:pt x="10158311" y="401135"/>
                  <a:pt x="10160159" y="413187"/>
                  <a:pt x="10162008" y="425237"/>
                </a:cubicBezTo>
                <a:cubicBezTo>
                  <a:pt x="10165754" y="445329"/>
                  <a:pt x="10159545" y="461287"/>
                  <a:pt x="10139431" y="469049"/>
                </a:cubicBezTo>
                <a:cubicBezTo>
                  <a:pt x="10125373" y="472877"/>
                  <a:pt x="10119112" y="492844"/>
                  <a:pt x="10103179" y="486626"/>
                </a:cubicBezTo>
                <a:cubicBezTo>
                  <a:pt x="10089221" y="482439"/>
                  <a:pt x="10089450" y="464402"/>
                  <a:pt x="10081600" y="452274"/>
                </a:cubicBezTo>
                <a:cubicBezTo>
                  <a:pt x="10073774" y="438143"/>
                  <a:pt x="10065767" y="438042"/>
                  <a:pt x="10055634" y="447936"/>
                </a:cubicBezTo>
                <a:cubicBezTo>
                  <a:pt x="10035417" y="463713"/>
                  <a:pt x="10023205" y="479594"/>
                  <a:pt x="10026877" y="505698"/>
                </a:cubicBezTo>
                <a:cubicBezTo>
                  <a:pt x="10028750" y="515745"/>
                  <a:pt x="10026645" y="523736"/>
                  <a:pt x="10026519" y="533756"/>
                </a:cubicBezTo>
                <a:cubicBezTo>
                  <a:pt x="10026519" y="533756"/>
                  <a:pt x="10024516" y="533732"/>
                  <a:pt x="10024492" y="535735"/>
                </a:cubicBezTo>
                <a:cubicBezTo>
                  <a:pt x="10026493" y="535761"/>
                  <a:pt x="10028493" y="535786"/>
                  <a:pt x="10028493" y="535786"/>
                </a:cubicBezTo>
                <a:cubicBezTo>
                  <a:pt x="10070621" y="528305"/>
                  <a:pt x="10106849" y="512732"/>
                  <a:pt x="10143154" y="491145"/>
                </a:cubicBezTo>
                <a:cubicBezTo>
                  <a:pt x="10161343" y="477345"/>
                  <a:pt x="10183458" y="469609"/>
                  <a:pt x="10207475" y="469915"/>
                </a:cubicBezTo>
                <a:cubicBezTo>
                  <a:pt x="10227461" y="472175"/>
                  <a:pt x="10237570" y="464286"/>
                  <a:pt x="10239825" y="444270"/>
                </a:cubicBezTo>
                <a:cubicBezTo>
                  <a:pt x="10241981" y="432269"/>
                  <a:pt x="10248037" y="428338"/>
                  <a:pt x="10257940" y="436482"/>
                </a:cubicBezTo>
                <a:cubicBezTo>
                  <a:pt x="10269794" y="448661"/>
                  <a:pt x="10281828" y="446809"/>
                  <a:pt x="10293987" y="434938"/>
                </a:cubicBezTo>
                <a:cubicBezTo>
                  <a:pt x="10318362" y="407185"/>
                  <a:pt x="10358566" y="393666"/>
                  <a:pt x="10367108" y="351681"/>
                </a:cubicBezTo>
                <a:cubicBezTo>
                  <a:pt x="10369109" y="351706"/>
                  <a:pt x="10369134" y="349703"/>
                  <a:pt x="10371161" y="347723"/>
                </a:cubicBezTo>
                <a:cubicBezTo>
                  <a:pt x="10377216" y="343792"/>
                  <a:pt x="10381269" y="339835"/>
                  <a:pt x="10389224" y="343945"/>
                </a:cubicBezTo>
                <a:cubicBezTo>
                  <a:pt x="10395176" y="348030"/>
                  <a:pt x="10399128" y="352089"/>
                  <a:pt x="10399025" y="360106"/>
                </a:cubicBezTo>
                <a:cubicBezTo>
                  <a:pt x="10398898" y="370127"/>
                  <a:pt x="10392818" y="376062"/>
                  <a:pt x="10388738" y="382024"/>
                </a:cubicBezTo>
                <a:cubicBezTo>
                  <a:pt x="10376526" y="397905"/>
                  <a:pt x="10362313" y="413759"/>
                  <a:pt x="10350100" y="429639"/>
                </a:cubicBezTo>
                <a:cubicBezTo>
                  <a:pt x="10348099" y="429613"/>
                  <a:pt x="10348074" y="431617"/>
                  <a:pt x="10348049" y="433622"/>
                </a:cubicBezTo>
                <a:cubicBezTo>
                  <a:pt x="10346047" y="433597"/>
                  <a:pt x="10346021" y="435601"/>
                  <a:pt x="10344020" y="435575"/>
                </a:cubicBezTo>
                <a:cubicBezTo>
                  <a:pt x="10346021" y="435601"/>
                  <a:pt x="10348024" y="435625"/>
                  <a:pt x="10350023" y="435651"/>
                </a:cubicBezTo>
                <a:cubicBezTo>
                  <a:pt x="10350023" y="435651"/>
                  <a:pt x="10352051" y="433673"/>
                  <a:pt x="10354051" y="433698"/>
                </a:cubicBezTo>
                <a:cubicBezTo>
                  <a:pt x="10372165" y="425912"/>
                  <a:pt x="10392280" y="418150"/>
                  <a:pt x="10410394" y="410364"/>
                </a:cubicBezTo>
                <a:cubicBezTo>
                  <a:pt x="10432509" y="402627"/>
                  <a:pt x="10454624" y="394890"/>
                  <a:pt x="10470891" y="375053"/>
                </a:cubicBezTo>
                <a:cubicBezTo>
                  <a:pt x="10481102" y="359148"/>
                  <a:pt x="10491083" y="361280"/>
                  <a:pt x="10502912" y="375463"/>
                </a:cubicBezTo>
                <a:cubicBezTo>
                  <a:pt x="10512739" y="389619"/>
                  <a:pt x="10508609" y="399588"/>
                  <a:pt x="10498475" y="409482"/>
                </a:cubicBezTo>
                <a:cubicBezTo>
                  <a:pt x="10484235" y="427341"/>
                  <a:pt x="10469997" y="445201"/>
                  <a:pt x="10457761" y="463083"/>
                </a:cubicBezTo>
                <a:cubicBezTo>
                  <a:pt x="10445574" y="476960"/>
                  <a:pt x="10439364" y="492917"/>
                  <a:pt x="10439136" y="510953"/>
                </a:cubicBezTo>
                <a:cubicBezTo>
                  <a:pt x="10455196" y="507150"/>
                  <a:pt x="10459378" y="493172"/>
                  <a:pt x="10465510" y="483228"/>
                </a:cubicBezTo>
                <a:cubicBezTo>
                  <a:pt x="10477824" y="459330"/>
                  <a:pt x="10498040" y="443552"/>
                  <a:pt x="10526108" y="439901"/>
                </a:cubicBezTo>
                <a:cubicBezTo>
                  <a:pt x="10552177" y="436225"/>
                  <a:pt x="10578194" y="436557"/>
                  <a:pt x="10602337" y="426841"/>
                </a:cubicBezTo>
                <a:cubicBezTo>
                  <a:pt x="10636536" y="413247"/>
                  <a:pt x="10654496" y="417485"/>
                  <a:pt x="10670046" y="453763"/>
                </a:cubicBezTo>
                <a:cubicBezTo>
                  <a:pt x="10677797" y="473907"/>
                  <a:pt x="10693831" y="472106"/>
                  <a:pt x="10706070" y="454222"/>
                </a:cubicBezTo>
                <a:cubicBezTo>
                  <a:pt x="10716204" y="444329"/>
                  <a:pt x="10720385" y="430352"/>
                  <a:pt x="10736472" y="424543"/>
                </a:cubicBezTo>
                <a:cubicBezTo>
                  <a:pt x="10753922" y="468864"/>
                  <a:pt x="10789560" y="499385"/>
                  <a:pt x="10817093" y="537822"/>
                </a:cubicBezTo>
                <a:cubicBezTo>
                  <a:pt x="10848576" y="580317"/>
                  <a:pt x="10864023" y="624614"/>
                  <a:pt x="10833341" y="676339"/>
                </a:cubicBezTo>
                <a:cubicBezTo>
                  <a:pt x="10818974" y="704219"/>
                  <a:pt x="10804608" y="732100"/>
                  <a:pt x="10788266" y="757949"/>
                </a:cubicBezTo>
                <a:cubicBezTo>
                  <a:pt x="10776028" y="775833"/>
                  <a:pt x="10757838" y="789632"/>
                  <a:pt x="10735745" y="795364"/>
                </a:cubicBezTo>
                <a:cubicBezTo>
                  <a:pt x="10733900" y="783313"/>
                  <a:pt x="10736002" y="775323"/>
                  <a:pt x="10732127" y="765251"/>
                </a:cubicBezTo>
                <a:cubicBezTo>
                  <a:pt x="10699877" y="782881"/>
                  <a:pt x="10687693" y="796756"/>
                  <a:pt x="10677276" y="828695"/>
                </a:cubicBezTo>
                <a:cubicBezTo>
                  <a:pt x="10669042" y="846631"/>
                  <a:pt x="10658856" y="860532"/>
                  <a:pt x="10638817" y="862280"/>
                </a:cubicBezTo>
                <a:cubicBezTo>
                  <a:pt x="10616778" y="864005"/>
                  <a:pt x="10596638" y="873772"/>
                  <a:pt x="10578550" y="879554"/>
                </a:cubicBezTo>
                <a:cubicBezTo>
                  <a:pt x="10558435" y="887314"/>
                  <a:pt x="10538397" y="889064"/>
                  <a:pt x="10520437" y="884826"/>
                </a:cubicBezTo>
                <a:cubicBezTo>
                  <a:pt x="10486517" y="876375"/>
                  <a:pt x="10472432" y="882209"/>
                  <a:pt x="10466020" y="914200"/>
                </a:cubicBezTo>
                <a:cubicBezTo>
                  <a:pt x="10461710" y="938198"/>
                  <a:pt x="10449549" y="950070"/>
                  <a:pt x="10429409" y="959836"/>
                </a:cubicBezTo>
                <a:cubicBezTo>
                  <a:pt x="10419378" y="961712"/>
                  <a:pt x="10409294" y="967597"/>
                  <a:pt x="10399211" y="973482"/>
                </a:cubicBezTo>
                <a:cubicBezTo>
                  <a:pt x="10344845" y="998847"/>
                  <a:pt x="10282806" y="998057"/>
                  <a:pt x="10226567" y="1013376"/>
                </a:cubicBezTo>
                <a:cubicBezTo>
                  <a:pt x="10210504" y="1017180"/>
                  <a:pt x="10194470" y="1018979"/>
                  <a:pt x="10176484" y="1016745"/>
                </a:cubicBezTo>
                <a:cubicBezTo>
                  <a:pt x="10126475" y="1014104"/>
                  <a:pt x="10110313" y="1025925"/>
                  <a:pt x="10093691" y="1073820"/>
                </a:cubicBezTo>
                <a:cubicBezTo>
                  <a:pt x="10087432" y="1093786"/>
                  <a:pt x="10077221" y="1109692"/>
                  <a:pt x="10061057" y="1121513"/>
                </a:cubicBezTo>
                <a:lnTo>
                  <a:pt x="10046483" y="1141100"/>
                </a:lnTo>
                <a:lnTo>
                  <a:pt x="10048752" y="1142189"/>
                </a:lnTo>
                <a:cubicBezTo>
                  <a:pt x="10056908" y="1142929"/>
                  <a:pt x="10058410" y="1135860"/>
                  <a:pt x="10062913" y="1132066"/>
                </a:cubicBezTo>
                <a:cubicBezTo>
                  <a:pt x="10070887" y="1124982"/>
                  <a:pt x="10081387" y="1127737"/>
                  <a:pt x="10088977" y="1139837"/>
                </a:cubicBezTo>
                <a:lnTo>
                  <a:pt x="10096553" y="1150599"/>
                </a:lnTo>
                <a:lnTo>
                  <a:pt x="10131693" y="1154485"/>
                </a:lnTo>
                <a:lnTo>
                  <a:pt x="10150570" y="1156573"/>
                </a:lnTo>
                <a:lnTo>
                  <a:pt x="10150014" y="1152588"/>
                </a:lnTo>
                <a:cubicBezTo>
                  <a:pt x="10147109" y="1144516"/>
                  <a:pt x="10148893" y="1140474"/>
                  <a:pt x="10156675" y="1142983"/>
                </a:cubicBezTo>
                <a:cubicBezTo>
                  <a:pt x="10166800" y="1147507"/>
                  <a:pt x="10172333" y="1143205"/>
                  <a:pt x="10174587" y="1132600"/>
                </a:cubicBezTo>
                <a:cubicBezTo>
                  <a:pt x="10177783" y="1108869"/>
                  <a:pt x="10193824" y="1089909"/>
                  <a:pt x="10184176" y="1061408"/>
                </a:cubicBezTo>
                <a:cubicBezTo>
                  <a:pt x="10185208" y="1060901"/>
                  <a:pt x="10184551" y="1059642"/>
                  <a:pt x="10184928" y="1057874"/>
                </a:cubicBezTo>
                <a:cubicBezTo>
                  <a:pt x="10186711" y="1053832"/>
                  <a:pt x="10187462" y="1050297"/>
                  <a:pt x="10192900" y="1050790"/>
                </a:cubicBezTo>
                <a:cubicBezTo>
                  <a:pt x="10197308" y="1051791"/>
                  <a:pt x="10200681" y="1053299"/>
                  <a:pt x="10203306" y="1058342"/>
                </a:cubicBezTo>
                <a:cubicBezTo>
                  <a:pt x="10206584" y="1064645"/>
                  <a:pt x="10205457" y="1069947"/>
                  <a:pt x="10205363" y="1074743"/>
                </a:cubicBezTo>
                <a:cubicBezTo>
                  <a:pt x="10204420" y="1087868"/>
                  <a:pt x="10202446" y="1101501"/>
                  <a:pt x="10201505" y="1114627"/>
                </a:cubicBezTo>
                <a:cubicBezTo>
                  <a:pt x="10200472" y="1115133"/>
                  <a:pt x="10201128" y="1116395"/>
                  <a:pt x="10201785" y="1117655"/>
                </a:cubicBezTo>
                <a:cubicBezTo>
                  <a:pt x="10200753" y="1118162"/>
                  <a:pt x="10201408" y="1119422"/>
                  <a:pt x="10200377" y="1119930"/>
                </a:cubicBezTo>
                <a:cubicBezTo>
                  <a:pt x="10201408" y="1119422"/>
                  <a:pt x="10202440" y="1118916"/>
                  <a:pt x="10203472" y="1118409"/>
                </a:cubicBezTo>
                <a:cubicBezTo>
                  <a:pt x="10203472" y="1118409"/>
                  <a:pt x="10203848" y="1116642"/>
                  <a:pt x="10204878" y="1116135"/>
                </a:cubicBezTo>
                <a:cubicBezTo>
                  <a:pt x="10211539" y="1106531"/>
                  <a:pt x="10219232" y="1096420"/>
                  <a:pt x="10225894" y="1086816"/>
                </a:cubicBezTo>
                <a:cubicBezTo>
                  <a:pt x="10234618" y="1076198"/>
                  <a:pt x="10243341" y="1065581"/>
                  <a:pt x="10245035" y="1048921"/>
                </a:cubicBezTo>
                <a:cubicBezTo>
                  <a:pt x="10244944" y="1036301"/>
                  <a:pt x="10250760" y="1035028"/>
                  <a:pt x="10261539" y="1040812"/>
                </a:cubicBezTo>
                <a:cubicBezTo>
                  <a:pt x="10271288" y="1047101"/>
                  <a:pt x="10272505" y="1054418"/>
                  <a:pt x="10270626" y="1063255"/>
                </a:cubicBezTo>
                <a:cubicBezTo>
                  <a:pt x="10269309" y="1078148"/>
                  <a:pt x="10267991" y="1093042"/>
                  <a:pt x="10267705" y="1107429"/>
                </a:cubicBezTo>
                <a:cubicBezTo>
                  <a:pt x="10266106" y="1119293"/>
                  <a:pt x="10268259" y="1130899"/>
                  <a:pt x="10274162" y="1142245"/>
                </a:cubicBezTo>
                <a:cubicBezTo>
                  <a:pt x="10281103" y="1135669"/>
                  <a:pt x="10278575" y="1125830"/>
                  <a:pt x="10278391" y="1118007"/>
                </a:cubicBezTo>
                <a:cubicBezTo>
                  <a:pt x="10276708" y="1099839"/>
                  <a:pt x="10281777" y="1084686"/>
                  <a:pt x="10294907" y="1075069"/>
                </a:cubicBezTo>
                <a:cubicBezTo>
                  <a:pt x="10307007" y="1065958"/>
                  <a:pt x="10320418" y="1059369"/>
                  <a:pt x="10329517" y="1046986"/>
                </a:cubicBezTo>
                <a:cubicBezTo>
                  <a:pt x="10342464" y="1029545"/>
                  <a:pt x="10353060" y="1027504"/>
                  <a:pt x="10373117" y="1046141"/>
                </a:cubicBezTo>
                <a:cubicBezTo>
                  <a:pt x="10383803" y="1056720"/>
                  <a:pt x="10391402" y="1051404"/>
                  <a:pt x="10391688" y="1037018"/>
                </a:cubicBezTo>
                <a:cubicBezTo>
                  <a:pt x="10393566" y="1028181"/>
                  <a:pt x="10391038" y="1018343"/>
                  <a:pt x="10397322" y="1010507"/>
                </a:cubicBezTo>
                <a:cubicBezTo>
                  <a:pt x="10409179" y="1022093"/>
                  <a:pt x="10422210" y="1030333"/>
                  <a:pt x="10435638" y="1037782"/>
                </a:cubicBezTo>
                <a:lnTo>
                  <a:pt x="10455829" y="1048961"/>
                </a:lnTo>
                <a:lnTo>
                  <a:pt x="10467430" y="1033370"/>
                </a:lnTo>
                <a:cubicBezTo>
                  <a:pt x="10469939" y="1031357"/>
                  <a:pt x="10471605" y="1025971"/>
                  <a:pt x="10476840" y="1028855"/>
                </a:cubicBezTo>
                <a:cubicBezTo>
                  <a:pt x="10482076" y="1031739"/>
                  <a:pt x="10484804" y="1036636"/>
                  <a:pt x="10484602" y="1041859"/>
                </a:cubicBezTo>
                <a:lnTo>
                  <a:pt x="10486094" y="1068766"/>
                </a:lnTo>
                <a:lnTo>
                  <a:pt x="10512182" y="1091371"/>
                </a:lnTo>
                <a:lnTo>
                  <a:pt x="10517097" y="1081581"/>
                </a:lnTo>
                <a:cubicBezTo>
                  <a:pt x="10520431" y="1070807"/>
                  <a:pt x="10526490" y="1064932"/>
                  <a:pt x="10536759" y="1075922"/>
                </a:cubicBezTo>
                <a:cubicBezTo>
                  <a:pt x="10540530" y="1078969"/>
                  <a:pt x="10543881" y="1080329"/>
                  <a:pt x="10546391" y="1078317"/>
                </a:cubicBezTo>
                <a:cubicBezTo>
                  <a:pt x="10552449" y="1072441"/>
                  <a:pt x="10561659" y="1073148"/>
                  <a:pt x="10568562" y="1070645"/>
                </a:cubicBezTo>
                <a:cubicBezTo>
                  <a:pt x="10590111" y="1066511"/>
                  <a:pt x="10594704" y="1060798"/>
                  <a:pt x="10594671" y="1036531"/>
                </a:cubicBezTo>
                <a:cubicBezTo>
                  <a:pt x="10593591" y="1014114"/>
                  <a:pt x="10602782" y="1002688"/>
                  <a:pt x="10622867" y="998717"/>
                </a:cubicBezTo>
                <a:cubicBezTo>
                  <a:pt x="10628726" y="998064"/>
                  <a:pt x="10636470" y="998936"/>
                  <a:pt x="10642329" y="998283"/>
                </a:cubicBezTo>
                <a:cubicBezTo>
                  <a:pt x="10688355" y="989687"/>
                  <a:pt x="10722226" y="968577"/>
                  <a:pt x="10733031" y="915364"/>
                </a:cubicBezTo>
                <a:cubicBezTo>
                  <a:pt x="10737610" y="897516"/>
                  <a:pt x="10747844" y="884242"/>
                  <a:pt x="10764997" y="880598"/>
                </a:cubicBezTo>
                <a:cubicBezTo>
                  <a:pt x="10771901" y="878094"/>
                  <a:pt x="10778803" y="875591"/>
                  <a:pt x="10786126" y="874776"/>
                </a:cubicBezTo>
                <a:cubicBezTo>
                  <a:pt x="10801397" y="869607"/>
                  <a:pt x="10815621" y="866289"/>
                  <a:pt x="10821663" y="848279"/>
                </a:cubicBezTo>
                <a:cubicBezTo>
                  <a:pt x="10827085" y="833806"/>
                  <a:pt x="10829592" y="831792"/>
                  <a:pt x="10840703" y="846158"/>
                </a:cubicBezTo>
                <a:cubicBezTo>
                  <a:pt x="10851394" y="858836"/>
                  <a:pt x="10858297" y="856333"/>
                  <a:pt x="10863096" y="845397"/>
                </a:cubicBezTo>
                <a:cubicBezTo>
                  <a:pt x="10867269" y="837998"/>
                  <a:pt x="10870181" y="825538"/>
                  <a:pt x="10882739" y="827605"/>
                </a:cubicBezTo>
                <a:cubicBezTo>
                  <a:pt x="10887556" y="828802"/>
                  <a:pt x="10884828" y="823905"/>
                  <a:pt x="10884407" y="822219"/>
                </a:cubicBezTo>
                <a:cubicBezTo>
                  <a:pt x="10876223" y="807528"/>
                  <a:pt x="10878714" y="793380"/>
                  <a:pt x="10876811" y="779723"/>
                </a:cubicBezTo>
                <a:cubicBezTo>
                  <a:pt x="10875329" y="767753"/>
                  <a:pt x="10883695" y="765088"/>
                  <a:pt x="10892905" y="765796"/>
                </a:cubicBezTo>
                <a:cubicBezTo>
                  <a:pt x="10900650" y="766666"/>
                  <a:pt x="10904219" y="774937"/>
                  <a:pt x="10904437" y="781848"/>
                </a:cubicBezTo>
                <a:cubicBezTo>
                  <a:pt x="10905499" y="792130"/>
                  <a:pt x="10908024" y="802251"/>
                  <a:pt x="10908665" y="810848"/>
                </a:cubicBezTo>
                <a:cubicBezTo>
                  <a:pt x="10914709" y="792839"/>
                  <a:pt x="10917822" y="775155"/>
                  <a:pt x="10922400" y="757308"/>
                </a:cubicBezTo>
                <a:cubicBezTo>
                  <a:pt x="10926978" y="739464"/>
                  <a:pt x="10933862" y="724826"/>
                  <a:pt x="10947868" y="714598"/>
                </a:cubicBezTo>
                <a:cubicBezTo>
                  <a:pt x="10954351" y="710407"/>
                  <a:pt x="10958122" y="713454"/>
                  <a:pt x="10960226" y="721888"/>
                </a:cubicBezTo>
                <a:cubicBezTo>
                  <a:pt x="10962752" y="732008"/>
                  <a:pt x="10960462" y="740932"/>
                  <a:pt x="10956709" y="750019"/>
                </a:cubicBezTo>
                <a:cubicBezTo>
                  <a:pt x="10953375" y="760793"/>
                  <a:pt x="10948158" y="770041"/>
                  <a:pt x="10951524" y="783536"/>
                </a:cubicBezTo>
                <a:cubicBezTo>
                  <a:pt x="10963646" y="771783"/>
                  <a:pt x="10978713" y="771838"/>
                  <a:pt x="10996306" y="782015"/>
                </a:cubicBezTo>
                <a:cubicBezTo>
                  <a:pt x="10990466" y="794800"/>
                  <a:pt x="10980854" y="804538"/>
                  <a:pt x="10973127" y="815801"/>
                </a:cubicBezTo>
                <a:cubicBezTo>
                  <a:pt x="10963312" y="830764"/>
                  <a:pt x="10961244" y="846597"/>
                  <a:pt x="10967759" y="866675"/>
                </a:cubicBezTo>
                <a:cubicBezTo>
                  <a:pt x="10969864" y="875109"/>
                  <a:pt x="10974258" y="874619"/>
                  <a:pt x="10977810" y="870756"/>
                </a:cubicBezTo>
                <a:cubicBezTo>
                  <a:pt x="10981985" y="863356"/>
                  <a:pt x="10986160" y="855957"/>
                  <a:pt x="10990334" y="848558"/>
                </a:cubicBezTo>
                <a:cubicBezTo>
                  <a:pt x="11003903" y="824508"/>
                  <a:pt x="11009761" y="823857"/>
                  <a:pt x="11031142" y="849211"/>
                </a:cubicBezTo>
                <a:cubicBezTo>
                  <a:pt x="11031142" y="849211"/>
                  <a:pt x="11032607" y="849048"/>
                  <a:pt x="11034072" y="848886"/>
                </a:cubicBezTo>
                <a:cubicBezTo>
                  <a:pt x="11041360" y="823803"/>
                  <a:pt x="11058919" y="809711"/>
                  <a:pt x="11081090" y="802040"/>
                </a:cubicBezTo>
                <a:cubicBezTo>
                  <a:pt x="11109742" y="790180"/>
                  <a:pt x="11140079" y="785066"/>
                  <a:pt x="11161172" y="754978"/>
                </a:cubicBezTo>
                <a:cubicBezTo>
                  <a:pt x="11163076" y="768634"/>
                  <a:pt x="11159322" y="777721"/>
                  <a:pt x="11157453" y="788330"/>
                </a:cubicBezTo>
                <a:cubicBezTo>
                  <a:pt x="11155804" y="805851"/>
                  <a:pt x="11158532" y="810747"/>
                  <a:pt x="11176107" y="808791"/>
                </a:cubicBezTo>
                <a:cubicBezTo>
                  <a:pt x="11198077" y="806343"/>
                  <a:pt x="11221310" y="808954"/>
                  <a:pt x="11242893" y="829088"/>
                </a:cubicBezTo>
                <a:cubicBezTo>
                  <a:pt x="11250857" y="836869"/>
                  <a:pt x="11257778" y="846500"/>
                  <a:pt x="11264276" y="854444"/>
                </a:cubicBezTo>
                <a:cubicBezTo>
                  <a:pt x="11273502" y="867285"/>
                  <a:pt x="11284394" y="874739"/>
                  <a:pt x="11296753" y="882030"/>
                </a:cubicBezTo>
                <a:cubicBezTo>
                  <a:pt x="11306802" y="886112"/>
                  <a:pt x="11310978" y="878711"/>
                  <a:pt x="11317880" y="876209"/>
                </a:cubicBezTo>
                <a:cubicBezTo>
                  <a:pt x="11330221" y="871368"/>
                  <a:pt x="11342576" y="878659"/>
                  <a:pt x="11348252" y="895364"/>
                </a:cubicBezTo>
                <a:cubicBezTo>
                  <a:pt x="11352241" y="905320"/>
                  <a:pt x="11356233" y="915278"/>
                  <a:pt x="11360223" y="925235"/>
                </a:cubicBezTo>
                <a:cubicBezTo>
                  <a:pt x="11367361" y="941776"/>
                  <a:pt x="11366336" y="955760"/>
                  <a:pt x="11353373" y="964139"/>
                </a:cubicBezTo>
                <a:cubicBezTo>
                  <a:pt x="11343964" y="968654"/>
                  <a:pt x="11343779" y="986011"/>
                  <a:pt x="11330800" y="982256"/>
                </a:cubicBezTo>
                <a:cubicBezTo>
                  <a:pt x="11319704" y="980025"/>
                  <a:pt x="11315914" y="964844"/>
                  <a:pt x="11307531" y="955376"/>
                </a:cubicBezTo>
                <a:cubicBezTo>
                  <a:pt x="11298727" y="944222"/>
                  <a:pt x="11292866" y="944876"/>
                  <a:pt x="11287648" y="954125"/>
                </a:cubicBezTo>
                <a:cubicBezTo>
                  <a:pt x="11276370" y="969250"/>
                  <a:pt x="11270951" y="983724"/>
                  <a:pt x="11279353" y="1005324"/>
                </a:cubicBezTo>
                <a:cubicBezTo>
                  <a:pt x="11282922" y="1013595"/>
                  <a:pt x="11283142" y="1020505"/>
                  <a:pt x="11285246" y="1028939"/>
                </a:cubicBezTo>
                <a:cubicBezTo>
                  <a:pt x="11285246" y="1028939"/>
                  <a:pt x="11283781" y="1029103"/>
                  <a:pt x="11284202" y="1030789"/>
                </a:cubicBezTo>
                <a:cubicBezTo>
                  <a:pt x="11285668" y="1030626"/>
                  <a:pt x="11287131" y="1030463"/>
                  <a:pt x="11287131" y="1030463"/>
                </a:cubicBezTo>
                <a:cubicBezTo>
                  <a:pt x="11316205" y="1020288"/>
                  <a:pt x="11339201" y="1003858"/>
                  <a:pt x="11360935" y="982366"/>
                </a:cubicBezTo>
                <a:cubicBezTo>
                  <a:pt x="11371168" y="969090"/>
                  <a:pt x="11385596" y="960548"/>
                  <a:pt x="11403172" y="958590"/>
                </a:cubicBezTo>
                <a:cubicBezTo>
                  <a:pt x="11418240" y="958646"/>
                  <a:pt x="11423879" y="951083"/>
                  <a:pt x="11421133" y="934052"/>
                </a:cubicBezTo>
                <a:cubicBezTo>
                  <a:pt x="11420072" y="923767"/>
                  <a:pt x="11423625" y="919904"/>
                  <a:pt x="11432629" y="925836"/>
                </a:cubicBezTo>
                <a:cubicBezTo>
                  <a:pt x="11443946" y="934977"/>
                  <a:pt x="11452311" y="932313"/>
                  <a:pt x="11458572" y="921212"/>
                </a:cubicBezTo>
                <a:cubicBezTo>
                  <a:pt x="11470256" y="895640"/>
                  <a:pt x="11496601" y="880569"/>
                  <a:pt x="11493620" y="844495"/>
                </a:cubicBezTo>
                <a:cubicBezTo>
                  <a:pt x="11495085" y="844331"/>
                  <a:pt x="11494663" y="842645"/>
                  <a:pt x="11495706" y="840794"/>
                </a:cubicBezTo>
                <a:cubicBezTo>
                  <a:pt x="11499259" y="836931"/>
                  <a:pt x="11501347" y="833232"/>
                  <a:pt x="11508048" y="835952"/>
                </a:cubicBezTo>
                <a:cubicBezTo>
                  <a:pt x="11513282" y="838837"/>
                  <a:pt x="11517054" y="841884"/>
                  <a:pt x="11518737" y="848631"/>
                </a:cubicBezTo>
                <a:cubicBezTo>
                  <a:pt x="11520844" y="857065"/>
                  <a:pt x="11517713" y="862613"/>
                  <a:pt x="11516045" y="868000"/>
                </a:cubicBezTo>
                <a:cubicBezTo>
                  <a:pt x="11510626" y="882474"/>
                  <a:pt x="11503741" y="897110"/>
                  <a:pt x="11498321" y="911583"/>
                </a:cubicBezTo>
                <a:cubicBezTo>
                  <a:pt x="11496856" y="911746"/>
                  <a:pt x="11497277" y="913432"/>
                  <a:pt x="11497699" y="915119"/>
                </a:cubicBezTo>
                <a:cubicBezTo>
                  <a:pt x="11496233" y="915282"/>
                  <a:pt x="11496654" y="916969"/>
                  <a:pt x="11495190" y="917132"/>
                </a:cubicBezTo>
                <a:cubicBezTo>
                  <a:pt x="11496654" y="916969"/>
                  <a:pt x="11498120" y="916805"/>
                  <a:pt x="11499583" y="916643"/>
                </a:cubicBezTo>
                <a:cubicBezTo>
                  <a:pt x="11499583" y="916643"/>
                  <a:pt x="11500628" y="914793"/>
                  <a:pt x="11502091" y="914630"/>
                </a:cubicBezTo>
                <a:cubicBezTo>
                  <a:pt x="11513589" y="906415"/>
                  <a:pt x="11526552" y="898036"/>
                  <a:pt x="11538050" y="889821"/>
                </a:cubicBezTo>
                <a:cubicBezTo>
                  <a:pt x="11552478" y="881278"/>
                  <a:pt x="11566903" y="872736"/>
                  <a:pt x="11574411" y="854564"/>
                </a:cubicBezTo>
                <a:cubicBezTo>
                  <a:pt x="11578368" y="840254"/>
                  <a:pt x="11586112" y="841125"/>
                  <a:pt x="11597846" y="851953"/>
                </a:cubicBezTo>
                <a:cubicBezTo>
                  <a:pt x="11608116" y="862943"/>
                  <a:pt x="11607292" y="871704"/>
                  <a:pt x="11602074" y="880954"/>
                </a:cubicBezTo>
                <a:cubicBezTo>
                  <a:pt x="11595610" y="897277"/>
                  <a:pt x="11589147" y="913600"/>
                  <a:pt x="11584147" y="929759"/>
                </a:cubicBezTo>
                <a:cubicBezTo>
                  <a:pt x="11578306" y="942545"/>
                  <a:pt x="11577279" y="956529"/>
                  <a:pt x="11581069" y="971709"/>
                </a:cubicBezTo>
                <a:cubicBezTo>
                  <a:pt x="11591945" y="967030"/>
                  <a:pt x="11591926" y="954897"/>
                  <a:pt x="11594216" y="945974"/>
                </a:cubicBezTo>
                <a:cubicBezTo>
                  <a:pt x="11597952" y="924754"/>
                  <a:pt x="11609231" y="909628"/>
                  <a:pt x="11628892" y="903970"/>
                </a:cubicBezTo>
                <a:cubicBezTo>
                  <a:pt x="11647093" y="898475"/>
                  <a:pt x="11666133" y="896354"/>
                  <a:pt x="11681604" y="885962"/>
                </a:cubicBezTo>
                <a:cubicBezTo>
                  <a:pt x="11703555" y="871382"/>
                  <a:pt x="11717578" y="873286"/>
                  <a:pt x="11736873" y="902341"/>
                </a:cubicBezTo>
                <a:cubicBezTo>
                  <a:pt x="11746942" y="918556"/>
                  <a:pt x="11758237" y="915564"/>
                  <a:pt x="11763237" y="899404"/>
                </a:cubicBezTo>
                <a:cubicBezTo>
                  <a:pt x="11768455" y="890155"/>
                  <a:pt x="11768438" y="878021"/>
                  <a:pt x="11778893" y="871656"/>
                </a:cubicBezTo>
                <a:cubicBezTo>
                  <a:pt x="11801337" y="907295"/>
                  <a:pt x="11834013" y="929659"/>
                  <a:pt x="11862519" y="959423"/>
                </a:cubicBezTo>
                <a:cubicBezTo>
                  <a:pt x="11894792" y="992233"/>
                  <a:pt x="11915770" y="1028036"/>
                  <a:pt x="11904748" y="1074339"/>
                </a:cubicBezTo>
                <a:cubicBezTo>
                  <a:pt x="11900388" y="1099095"/>
                  <a:pt x="11896029" y="1123854"/>
                  <a:pt x="11889786" y="1147085"/>
                </a:cubicBezTo>
                <a:cubicBezTo>
                  <a:pt x="11884786" y="1163245"/>
                  <a:pt x="11874551" y="1176521"/>
                  <a:pt x="11859702" y="1183376"/>
                </a:cubicBezTo>
                <a:cubicBezTo>
                  <a:pt x="11855712" y="1173418"/>
                  <a:pt x="11855493" y="1166508"/>
                  <a:pt x="11850458" y="1158401"/>
                </a:cubicBezTo>
                <a:cubicBezTo>
                  <a:pt x="11830813" y="1176194"/>
                  <a:pt x="11824972" y="1188979"/>
                  <a:pt x="11824385" y="1216783"/>
                </a:cubicBezTo>
                <a:cubicBezTo>
                  <a:pt x="11822316" y="1232616"/>
                  <a:pt x="11817939" y="1245239"/>
                  <a:pt x="11803713" y="1248557"/>
                </a:cubicBezTo>
                <a:cubicBezTo>
                  <a:pt x="11788023" y="1252040"/>
                  <a:pt x="11775481" y="1262106"/>
                  <a:pt x="11763563" y="1268635"/>
                </a:cubicBezTo>
                <a:cubicBezTo>
                  <a:pt x="11750599" y="1277013"/>
                  <a:pt x="11736374" y="1280331"/>
                  <a:pt x="11722352" y="1278427"/>
                </a:cubicBezTo>
                <a:cubicBezTo>
                  <a:pt x="11695767" y="1274454"/>
                  <a:pt x="11686778" y="1280656"/>
                  <a:pt x="11689120" y="1308133"/>
                </a:cubicBezTo>
                <a:cubicBezTo>
                  <a:pt x="11691243" y="1328701"/>
                  <a:pt x="11684980" y="1339800"/>
                  <a:pt x="11672439" y="1349865"/>
                </a:cubicBezTo>
                <a:cubicBezTo>
                  <a:pt x="11665537" y="1352368"/>
                  <a:pt x="11659477" y="1358244"/>
                  <a:pt x="11653416" y="1364121"/>
                </a:cubicBezTo>
                <a:cubicBezTo>
                  <a:pt x="11619344" y="1390454"/>
                  <a:pt x="11573941" y="1395512"/>
                  <a:pt x="11536297" y="1413576"/>
                </a:cubicBezTo>
                <a:cubicBezTo>
                  <a:pt x="11525421" y="1418254"/>
                  <a:pt x="11514126" y="1421246"/>
                  <a:pt x="11500523" y="1421028"/>
                </a:cubicBezTo>
                <a:cubicBezTo>
                  <a:pt x="11463486" y="1423421"/>
                  <a:pt x="11454294" y="1434848"/>
                  <a:pt x="11452682" y="1476633"/>
                </a:cubicBezTo>
                <a:cubicBezTo>
                  <a:pt x="11452497" y="1493992"/>
                  <a:pt x="11448542" y="1508300"/>
                  <a:pt x="11439350" y="1519727"/>
                </a:cubicBezTo>
                <a:cubicBezTo>
                  <a:pt x="11424520" y="1538716"/>
                  <a:pt x="11422889" y="1568369"/>
                  <a:pt x="11435062" y="1593018"/>
                </a:cubicBezTo>
                <a:cubicBezTo>
                  <a:pt x="11437790" y="1597915"/>
                  <a:pt x="11440097" y="1601125"/>
                  <a:pt x="11444489" y="1600636"/>
                </a:cubicBezTo>
                <a:cubicBezTo>
                  <a:pt x="11449306" y="1601833"/>
                  <a:pt x="11452857" y="1597969"/>
                  <a:pt x="11451594" y="1592910"/>
                </a:cubicBezTo>
                <a:cubicBezTo>
                  <a:pt x="11451796" y="1587685"/>
                  <a:pt x="11450954" y="1584312"/>
                  <a:pt x="11449691" y="1579252"/>
                </a:cubicBezTo>
                <a:cubicBezTo>
                  <a:pt x="11439605" y="1550904"/>
                  <a:pt x="11444201" y="1545192"/>
                  <a:pt x="11467213" y="1540893"/>
                </a:cubicBezTo>
                <a:cubicBezTo>
                  <a:pt x="11487299" y="1536922"/>
                  <a:pt x="11508865" y="1544921"/>
                  <a:pt x="11528948" y="1540950"/>
                </a:cubicBezTo>
                <a:cubicBezTo>
                  <a:pt x="11524992" y="1555259"/>
                  <a:pt x="11522502" y="1569406"/>
                  <a:pt x="11518546" y="1583716"/>
                </a:cubicBezTo>
                <a:cubicBezTo>
                  <a:pt x="11518346" y="1588940"/>
                  <a:pt x="11517101" y="1596014"/>
                  <a:pt x="11522335" y="1598898"/>
                </a:cubicBezTo>
                <a:cubicBezTo>
                  <a:pt x="11527571" y="1601781"/>
                  <a:pt x="11532167" y="1596067"/>
                  <a:pt x="11534254" y="1592368"/>
                </a:cubicBezTo>
                <a:cubicBezTo>
                  <a:pt x="11536965" y="1585131"/>
                  <a:pt x="11539674" y="1577895"/>
                  <a:pt x="11546155" y="1573706"/>
                </a:cubicBezTo>
                <a:cubicBezTo>
                  <a:pt x="11557232" y="1563804"/>
                  <a:pt x="11563933" y="1566524"/>
                  <a:pt x="11569608" y="1583228"/>
                </a:cubicBezTo>
                <a:cubicBezTo>
                  <a:pt x="11576544" y="1604994"/>
                  <a:pt x="11581780" y="1607878"/>
                  <a:pt x="11600401" y="1604068"/>
                </a:cubicBezTo>
                <a:cubicBezTo>
                  <a:pt x="11611696" y="1601077"/>
                  <a:pt x="11617354" y="1605647"/>
                  <a:pt x="11617791" y="1619467"/>
                </a:cubicBezTo>
                <a:cubicBezTo>
                  <a:pt x="11617590" y="1624691"/>
                  <a:pt x="11616966" y="1628228"/>
                  <a:pt x="11616345" y="1631764"/>
                </a:cubicBezTo>
                <a:cubicBezTo>
                  <a:pt x="11616362" y="1643898"/>
                  <a:pt x="11621397" y="1652005"/>
                  <a:pt x="11633535" y="1652387"/>
                </a:cubicBezTo>
                <a:cubicBezTo>
                  <a:pt x="11661363" y="1649287"/>
                  <a:pt x="11687963" y="1665392"/>
                  <a:pt x="11715389" y="1672739"/>
                </a:cubicBezTo>
                <a:cubicBezTo>
                  <a:pt x="11722089" y="1675459"/>
                  <a:pt x="11727746" y="1680031"/>
                  <a:pt x="11733823" y="1686288"/>
                </a:cubicBezTo>
                <a:cubicBezTo>
                  <a:pt x="11751215" y="1701687"/>
                  <a:pt x="11753959" y="1718717"/>
                  <a:pt x="11738911" y="1730795"/>
                </a:cubicBezTo>
                <a:cubicBezTo>
                  <a:pt x="11726791" y="1742547"/>
                  <a:pt x="11714249" y="1752614"/>
                  <a:pt x="11699821" y="1761155"/>
                </a:cubicBezTo>
                <a:cubicBezTo>
                  <a:pt x="11654452" y="1790480"/>
                  <a:pt x="11609925" y="1823180"/>
                  <a:pt x="11569591" y="1860613"/>
                </a:cubicBezTo>
                <a:cubicBezTo>
                  <a:pt x="11559558" y="1868666"/>
                  <a:pt x="11548060" y="1876881"/>
                  <a:pt x="11542219" y="1889668"/>
                </a:cubicBezTo>
                <a:cubicBezTo>
                  <a:pt x="11519479" y="1937275"/>
                  <a:pt x="11483738" y="1968994"/>
                  <a:pt x="11439194" y="1989561"/>
                </a:cubicBezTo>
                <a:cubicBezTo>
                  <a:pt x="11435221" y="1991737"/>
                  <a:pt x="11429784" y="1994076"/>
                  <a:pt x="11431045" y="1999137"/>
                </a:cubicBezTo>
                <a:cubicBezTo>
                  <a:pt x="11434213" y="2017854"/>
                  <a:pt x="11430679" y="2033850"/>
                  <a:pt x="11430494" y="2051207"/>
                </a:cubicBezTo>
                <a:cubicBezTo>
                  <a:pt x="11431555" y="2061491"/>
                  <a:pt x="11433239" y="2068239"/>
                  <a:pt x="11442246" y="2074169"/>
                </a:cubicBezTo>
                <a:cubicBezTo>
                  <a:pt x="11449790" y="2080264"/>
                  <a:pt x="11453963" y="2072864"/>
                  <a:pt x="11457515" y="2069001"/>
                </a:cubicBezTo>
                <a:cubicBezTo>
                  <a:pt x="11490746" y="2039293"/>
                  <a:pt x="11523556" y="2007900"/>
                  <a:pt x="11558251" y="1978030"/>
                </a:cubicBezTo>
                <a:cubicBezTo>
                  <a:pt x="11595454" y="1946147"/>
                  <a:pt x="11635808" y="1920847"/>
                  <a:pt x="11684343" y="1910239"/>
                </a:cubicBezTo>
                <a:cubicBezTo>
                  <a:pt x="11690199" y="1909587"/>
                  <a:pt x="11698146" y="1905234"/>
                  <a:pt x="11702338" y="1909968"/>
                </a:cubicBezTo>
                <a:cubicBezTo>
                  <a:pt x="11706952" y="1916389"/>
                  <a:pt x="11704662" y="1925311"/>
                  <a:pt x="11703417" y="1932385"/>
                </a:cubicBezTo>
                <a:cubicBezTo>
                  <a:pt x="11701330" y="1936085"/>
                  <a:pt x="11700709" y="1939622"/>
                  <a:pt x="11698619" y="1943321"/>
                </a:cubicBezTo>
                <a:cubicBezTo>
                  <a:pt x="11696752" y="1953931"/>
                  <a:pt x="11691534" y="1963180"/>
                  <a:pt x="11693015" y="1975151"/>
                </a:cubicBezTo>
                <a:cubicBezTo>
                  <a:pt x="11727123" y="1973084"/>
                  <a:pt x="11762089" y="1986526"/>
                  <a:pt x="11794515" y="1977712"/>
                </a:cubicBezTo>
                <a:cubicBezTo>
                  <a:pt x="11801417" y="1975209"/>
                  <a:pt x="11808538" y="1979617"/>
                  <a:pt x="11803742" y="1990553"/>
                </a:cubicBezTo>
                <a:cubicBezTo>
                  <a:pt x="11801030" y="1997790"/>
                  <a:pt x="11802092" y="2008073"/>
                  <a:pt x="11805663" y="2016344"/>
                </a:cubicBezTo>
                <a:cubicBezTo>
                  <a:pt x="11819940" y="2049426"/>
                  <a:pt x="11817467" y="2075705"/>
                  <a:pt x="11803277" y="2103292"/>
                </a:cubicBezTo>
                <a:cubicBezTo>
                  <a:pt x="11781159" y="2147363"/>
                  <a:pt x="11766161" y="2195842"/>
                  <a:pt x="11737964" y="2233657"/>
                </a:cubicBezTo>
                <a:lnTo>
                  <a:pt x="11691884" y="2305205"/>
                </a:lnTo>
                <a:lnTo>
                  <a:pt x="11712475" y="2347454"/>
                </a:lnTo>
                <a:cubicBezTo>
                  <a:pt x="11716158" y="2367751"/>
                  <a:pt x="11712937" y="2389129"/>
                  <a:pt x="11699471" y="2412238"/>
                </a:cubicBezTo>
                <a:cubicBezTo>
                  <a:pt x="11686886" y="2437135"/>
                  <a:pt x="11674302" y="2462033"/>
                  <a:pt x="11659946" y="2485138"/>
                </a:cubicBezTo>
                <a:cubicBezTo>
                  <a:pt x="11649187" y="2501129"/>
                  <a:pt x="11633103" y="2513530"/>
                  <a:pt x="11613493" y="2518781"/>
                </a:cubicBezTo>
                <a:cubicBezTo>
                  <a:pt x="11611767" y="2508075"/>
                  <a:pt x="11613582" y="2500953"/>
                  <a:pt x="11610065" y="2492022"/>
                </a:cubicBezTo>
                <a:cubicBezTo>
                  <a:pt x="11581503" y="2507927"/>
                  <a:pt x="11570761" y="2520352"/>
                  <a:pt x="11561719" y="2548833"/>
                </a:cubicBezTo>
                <a:cubicBezTo>
                  <a:pt x="11554520" y="2564843"/>
                  <a:pt x="11545556" y="2577277"/>
                  <a:pt x="11527746" y="2578972"/>
                </a:cubicBezTo>
                <a:cubicBezTo>
                  <a:pt x="11508156" y="2580659"/>
                  <a:pt x="11490310" y="2589485"/>
                  <a:pt x="11474262" y="2594753"/>
                </a:cubicBezTo>
                <a:cubicBezTo>
                  <a:pt x="11456424" y="2601796"/>
                  <a:pt x="11438614" y="2603491"/>
                  <a:pt x="11422611" y="2599846"/>
                </a:cubicBezTo>
                <a:lnTo>
                  <a:pt x="11400947" y="2599739"/>
                </a:lnTo>
                <a:lnTo>
                  <a:pt x="11386894" y="2634235"/>
                </a:lnTo>
                <a:cubicBezTo>
                  <a:pt x="11380349" y="2647966"/>
                  <a:pt x="11372676" y="2660957"/>
                  <a:pt x="11362753" y="2672465"/>
                </a:cubicBezTo>
                <a:cubicBezTo>
                  <a:pt x="11357737" y="2676490"/>
                  <a:pt x="11354808" y="2676817"/>
                  <a:pt x="11349151" y="2672246"/>
                </a:cubicBezTo>
                <a:lnTo>
                  <a:pt x="11340794" y="2667830"/>
                </a:lnTo>
                <a:lnTo>
                  <a:pt x="11315403" y="2679542"/>
                </a:lnTo>
                <a:cubicBezTo>
                  <a:pt x="11303359" y="2685277"/>
                  <a:pt x="11290876" y="2689560"/>
                  <a:pt x="11278148" y="2692980"/>
                </a:cubicBezTo>
                <a:lnTo>
                  <a:pt x="11251614" y="2698631"/>
                </a:lnTo>
                <a:lnTo>
                  <a:pt x="11249388" y="2712832"/>
                </a:lnTo>
                <a:cubicBezTo>
                  <a:pt x="11244826" y="2742813"/>
                  <a:pt x="11235838" y="2749015"/>
                  <a:pt x="11208194" y="2734758"/>
                </a:cubicBezTo>
                <a:cubicBezTo>
                  <a:pt x="11208194" y="2734758"/>
                  <a:pt x="11207150" y="2736608"/>
                  <a:pt x="11205685" y="2736771"/>
                </a:cubicBezTo>
                <a:cubicBezTo>
                  <a:pt x="11205484" y="2741996"/>
                  <a:pt x="11204861" y="2745531"/>
                  <a:pt x="11204659" y="2750755"/>
                </a:cubicBezTo>
                <a:cubicBezTo>
                  <a:pt x="11203230" y="2775186"/>
                  <a:pt x="11198636" y="2780899"/>
                  <a:pt x="11178111" y="2771050"/>
                </a:cubicBezTo>
                <a:cubicBezTo>
                  <a:pt x="11140838" y="2754399"/>
                  <a:pt x="11107994" y="2761526"/>
                  <a:pt x="11076831" y="2775399"/>
                </a:cubicBezTo>
                <a:cubicBezTo>
                  <a:pt x="11051896" y="2788579"/>
                  <a:pt x="11030965" y="2804238"/>
                  <a:pt x="11020497" y="2830433"/>
                </a:cubicBezTo>
                <a:lnTo>
                  <a:pt x="11017064" y="2845714"/>
                </a:lnTo>
                <a:lnTo>
                  <a:pt x="11042245" y="2838643"/>
                </a:lnTo>
                <a:cubicBezTo>
                  <a:pt x="11067177" y="2836984"/>
                  <a:pt x="11090266" y="2847795"/>
                  <a:pt x="11115198" y="2846135"/>
                </a:cubicBezTo>
                <a:cubicBezTo>
                  <a:pt x="11106226" y="2860353"/>
                  <a:pt x="11099034" y="2874580"/>
                  <a:pt x="11090063" y="2888798"/>
                </a:cubicBezTo>
                <a:cubicBezTo>
                  <a:pt x="11088256" y="2894138"/>
                  <a:pt x="11084662" y="2901252"/>
                  <a:pt x="11089983" y="2904843"/>
                </a:cubicBezTo>
                <a:cubicBezTo>
                  <a:pt x="11095305" y="2908435"/>
                  <a:pt x="11102454" y="2903121"/>
                  <a:pt x="11106030" y="2899574"/>
                </a:cubicBezTo>
                <a:cubicBezTo>
                  <a:pt x="11111409" y="2892469"/>
                  <a:pt x="11116784" y="2885365"/>
                  <a:pt x="11125701" y="2881843"/>
                </a:cubicBezTo>
                <a:cubicBezTo>
                  <a:pt x="11141766" y="2873009"/>
                  <a:pt x="11148870" y="2876610"/>
                  <a:pt x="11150563" y="2894446"/>
                </a:cubicBezTo>
                <a:cubicBezTo>
                  <a:pt x="11152226" y="2917631"/>
                  <a:pt x="11157550" y="2921223"/>
                  <a:pt x="11180702" y="2919553"/>
                </a:cubicBezTo>
                <a:cubicBezTo>
                  <a:pt x="11194952" y="2917842"/>
                  <a:pt x="11200267" y="2923216"/>
                  <a:pt x="11196634" y="2937461"/>
                </a:cubicBezTo>
                <a:cubicBezTo>
                  <a:pt x="11194829" y="2942800"/>
                  <a:pt x="11193030" y="2946357"/>
                  <a:pt x="11191233" y="2949913"/>
                </a:cubicBezTo>
                <a:cubicBezTo>
                  <a:pt x="11187610" y="2962375"/>
                  <a:pt x="11191126" y="2971307"/>
                  <a:pt x="11205360" y="2973160"/>
                </a:cubicBezTo>
                <a:cubicBezTo>
                  <a:pt x="11239183" y="2973327"/>
                  <a:pt x="11265789" y="2993068"/>
                  <a:pt x="11295999" y="3003915"/>
                </a:cubicBezTo>
                <a:cubicBezTo>
                  <a:pt x="11303102" y="3007515"/>
                  <a:pt x="11308416" y="3012890"/>
                  <a:pt x="11313721" y="3020048"/>
                </a:cubicBezTo>
                <a:cubicBezTo>
                  <a:pt x="11329654" y="3037954"/>
                  <a:pt x="11327786" y="3055773"/>
                  <a:pt x="11306370" y="3066365"/>
                </a:cubicBezTo>
                <a:cubicBezTo>
                  <a:pt x="11288517" y="3076973"/>
                  <a:pt x="11270671" y="3085799"/>
                  <a:pt x="11251053" y="3092832"/>
                </a:cubicBezTo>
                <a:cubicBezTo>
                  <a:pt x="11188626" y="3117483"/>
                  <a:pt x="11126179" y="3145699"/>
                  <a:pt x="11067265" y="3179280"/>
                </a:cubicBezTo>
                <a:cubicBezTo>
                  <a:pt x="11052987" y="3186342"/>
                  <a:pt x="11036932" y="3193394"/>
                  <a:pt x="11026187" y="3205820"/>
                </a:cubicBezTo>
                <a:cubicBezTo>
                  <a:pt x="10985017" y="3251970"/>
                  <a:pt x="10933251" y="3280238"/>
                  <a:pt x="10874425" y="3295993"/>
                </a:cubicBezTo>
                <a:cubicBezTo>
                  <a:pt x="10869078" y="3297749"/>
                  <a:pt x="10861946" y="3299496"/>
                  <a:pt x="10861918" y="3304845"/>
                </a:cubicBezTo>
                <a:cubicBezTo>
                  <a:pt x="10860044" y="3324446"/>
                  <a:pt x="10851063" y="3340445"/>
                  <a:pt x="10845634" y="3358248"/>
                </a:cubicBezTo>
                <a:cubicBezTo>
                  <a:pt x="10843800" y="3368936"/>
                  <a:pt x="10843766" y="3376067"/>
                  <a:pt x="10852631" y="3383241"/>
                </a:cubicBezTo>
                <a:cubicBezTo>
                  <a:pt x="10859716" y="3390409"/>
                  <a:pt x="10866871" y="3383313"/>
                  <a:pt x="10872231" y="3379773"/>
                </a:cubicBezTo>
                <a:cubicBezTo>
                  <a:pt x="10920428" y="3353269"/>
                  <a:pt x="10968633" y="3324983"/>
                  <a:pt x="11018611" y="3298488"/>
                </a:cubicBezTo>
                <a:cubicBezTo>
                  <a:pt x="11072157" y="3270227"/>
                  <a:pt x="11127447" y="3249108"/>
                  <a:pt x="11187999" y="3244059"/>
                </a:cubicBezTo>
                <a:cubicBezTo>
                  <a:pt x="11195118" y="3244094"/>
                  <a:pt x="11205818" y="3240582"/>
                  <a:pt x="11209353" y="3245947"/>
                </a:cubicBezTo>
                <a:cubicBezTo>
                  <a:pt x="11212877" y="3253096"/>
                  <a:pt x="11207493" y="3261983"/>
                  <a:pt x="11203898" y="3269096"/>
                </a:cubicBezTo>
                <a:cubicBezTo>
                  <a:pt x="11200318" y="3272645"/>
                  <a:pt x="11198522" y="3276201"/>
                  <a:pt x="11194943" y="3279748"/>
                </a:cubicBezTo>
                <a:cubicBezTo>
                  <a:pt x="11189552" y="3290419"/>
                  <a:pt x="11180606" y="3299288"/>
                  <a:pt x="11178763" y="3311759"/>
                </a:cubicBezTo>
                <a:cubicBezTo>
                  <a:pt x="11219699" y="3313743"/>
                  <a:pt x="11256994" y="3331756"/>
                  <a:pt x="11297964" y="3326610"/>
                </a:cubicBezTo>
                <a:cubicBezTo>
                  <a:pt x="11306873" y="3324872"/>
                  <a:pt x="11313968" y="3330255"/>
                  <a:pt x="11305015" y="3340908"/>
                </a:cubicBezTo>
                <a:cubicBezTo>
                  <a:pt x="11299639" y="3348013"/>
                  <a:pt x="11297804" y="3358701"/>
                  <a:pt x="11299542" y="3367622"/>
                </a:cubicBezTo>
                <a:cubicBezTo>
                  <a:pt x="11306485" y="3403313"/>
                  <a:pt x="11295672" y="3430001"/>
                  <a:pt x="11270618" y="3456620"/>
                </a:cubicBezTo>
                <a:cubicBezTo>
                  <a:pt x="11231245" y="3499212"/>
                  <a:pt x="11198962" y="3547187"/>
                  <a:pt x="11154282" y="3582624"/>
                </a:cubicBezTo>
                <a:cubicBezTo>
                  <a:pt x="11122106" y="3609206"/>
                  <a:pt x="11091719" y="3634016"/>
                  <a:pt x="11063088" y="3664181"/>
                </a:cubicBezTo>
                <a:cubicBezTo>
                  <a:pt x="11039831" y="3687242"/>
                  <a:pt x="11013051" y="3703156"/>
                  <a:pt x="10980953" y="3713693"/>
                </a:cubicBezTo>
                <a:lnTo>
                  <a:pt x="10976243" y="3715939"/>
                </a:lnTo>
                <a:lnTo>
                  <a:pt x="10968472" y="3721098"/>
                </a:lnTo>
                <a:lnTo>
                  <a:pt x="10965589" y="3721020"/>
                </a:lnTo>
                <a:lnTo>
                  <a:pt x="10949502" y="3728692"/>
                </a:lnTo>
                <a:cubicBezTo>
                  <a:pt x="10939460" y="3734437"/>
                  <a:pt x="10930081" y="3741076"/>
                  <a:pt x="10922030" y="3749059"/>
                </a:cubicBezTo>
                <a:lnTo>
                  <a:pt x="10890360" y="3768797"/>
                </a:lnTo>
                <a:lnTo>
                  <a:pt x="10943526" y="3752846"/>
                </a:lnTo>
                <a:cubicBezTo>
                  <a:pt x="10962119" y="3745150"/>
                  <a:pt x="10979969" y="3735716"/>
                  <a:pt x="10997819" y="3724792"/>
                </a:cubicBezTo>
                <a:cubicBezTo>
                  <a:pt x="11015669" y="3710888"/>
                  <a:pt x="11037485" y="3702943"/>
                  <a:pt x="11061285" y="3702943"/>
                </a:cubicBezTo>
                <a:cubicBezTo>
                  <a:pt x="11081118" y="3704930"/>
                  <a:pt x="11091035" y="3696985"/>
                  <a:pt x="11093018" y="3677123"/>
                </a:cubicBezTo>
                <a:cubicBezTo>
                  <a:pt x="11095001" y="3665206"/>
                  <a:pt x="11100951" y="3661233"/>
                  <a:pt x="11110868" y="3669178"/>
                </a:cubicBezTo>
                <a:cubicBezTo>
                  <a:pt x="11122768" y="3681095"/>
                  <a:pt x="11134668" y="3679109"/>
                  <a:pt x="11146568" y="3667192"/>
                </a:cubicBezTo>
                <a:cubicBezTo>
                  <a:pt x="11170367" y="3639385"/>
                  <a:pt x="11210034" y="3625482"/>
                  <a:pt x="11217967" y="3583772"/>
                </a:cubicBezTo>
                <a:cubicBezTo>
                  <a:pt x="11219950" y="3583772"/>
                  <a:pt x="11219950" y="3581786"/>
                  <a:pt x="11221934" y="3579799"/>
                </a:cubicBezTo>
                <a:cubicBezTo>
                  <a:pt x="11227884" y="3575827"/>
                  <a:pt x="11231850" y="3571855"/>
                  <a:pt x="11239784" y="3575827"/>
                </a:cubicBezTo>
                <a:cubicBezTo>
                  <a:pt x="11245733" y="3579799"/>
                  <a:pt x="11249700" y="3583772"/>
                  <a:pt x="11249700" y="3591717"/>
                </a:cubicBezTo>
                <a:cubicBezTo>
                  <a:pt x="11249700" y="3601648"/>
                  <a:pt x="11243750" y="3607606"/>
                  <a:pt x="11239784" y="3613565"/>
                </a:cubicBezTo>
                <a:cubicBezTo>
                  <a:pt x="11227884" y="3629454"/>
                  <a:pt x="11214000" y="3645344"/>
                  <a:pt x="11202101" y="3661233"/>
                </a:cubicBezTo>
                <a:cubicBezTo>
                  <a:pt x="11200117" y="3661233"/>
                  <a:pt x="11200117" y="3663220"/>
                  <a:pt x="11200117" y="3665206"/>
                </a:cubicBezTo>
                <a:cubicBezTo>
                  <a:pt x="11198134" y="3665206"/>
                  <a:pt x="11198134" y="3667192"/>
                  <a:pt x="11196151" y="3667192"/>
                </a:cubicBezTo>
                <a:cubicBezTo>
                  <a:pt x="11198134" y="3667192"/>
                  <a:pt x="11200117" y="3667192"/>
                  <a:pt x="11202101" y="3667192"/>
                </a:cubicBezTo>
                <a:cubicBezTo>
                  <a:pt x="11202101" y="3667192"/>
                  <a:pt x="11204084" y="3665206"/>
                  <a:pt x="11206067" y="3665206"/>
                </a:cubicBezTo>
                <a:cubicBezTo>
                  <a:pt x="11223917" y="3657261"/>
                  <a:pt x="11243750" y="3649316"/>
                  <a:pt x="11261600" y="3641371"/>
                </a:cubicBezTo>
                <a:cubicBezTo>
                  <a:pt x="11283416" y="3633427"/>
                  <a:pt x="11305233" y="3625482"/>
                  <a:pt x="11321099" y="3605620"/>
                </a:cubicBezTo>
                <a:cubicBezTo>
                  <a:pt x="11331016" y="3589730"/>
                  <a:pt x="11340933" y="3591717"/>
                  <a:pt x="11352833" y="3605620"/>
                </a:cubicBezTo>
                <a:cubicBezTo>
                  <a:pt x="11362749" y="3619523"/>
                  <a:pt x="11358782" y="3629454"/>
                  <a:pt x="11348866" y="3639385"/>
                </a:cubicBezTo>
                <a:cubicBezTo>
                  <a:pt x="11334983" y="3657261"/>
                  <a:pt x="11321099" y="3675137"/>
                  <a:pt x="11309200" y="3693012"/>
                </a:cubicBezTo>
                <a:cubicBezTo>
                  <a:pt x="11297300" y="3706916"/>
                  <a:pt x="11291350" y="3722805"/>
                  <a:pt x="11291350" y="3740681"/>
                </a:cubicBezTo>
                <a:cubicBezTo>
                  <a:pt x="11307216" y="3736709"/>
                  <a:pt x="11311183" y="3722805"/>
                  <a:pt x="11317133" y="3712874"/>
                </a:cubicBezTo>
                <a:cubicBezTo>
                  <a:pt x="11329033" y="3689040"/>
                  <a:pt x="11348866" y="3673151"/>
                  <a:pt x="11376632" y="3669178"/>
                </a:cubicBezTo>
                <a:cubicBezTo>
                  <a:pt x="11402415" y="3665206"/>
                  <a:pt x="11428199" y="3665206"/>
                  <a:pt x="11451998" y="3655275"/>
                </a:cubicBezTo>
                <a:cubicBezTo>
                  <a:pt x="11485715" y="3641371"/>
                  <a:pt x="11503565" y="3645344"/>
                  <a:pt x="11519431" y="3681095"/>
                </a:cubicBezTo>
                <a:cubicBezTo>
                  <a:pt x="11527364" y="3700957"/>
                  <a:pt x="11543231" y="3698971"/>
                  <a:pt x="11555131" y="3681095"/>
                </a:cubicBezTo>
                <a:cubicBezTo>
                  <a:pt x="11565047" y="3671164"/>
                  <a:pt x="11569014" y="3657261"/>
                  <a:pt x="11584880" y="3651302"/>
                </a:cubicBezTo>
                <a:cubicBezTo>
                  <a:pt x="11602730" y="3694999"/>
                  <a:pt x="11638430" y="3724792"/>
                  <a:pt x="11666196" y="3762529"/>
                </a:cubicBezTo>
                <a:cubicBezTo>
                  <a:pt x="11697929" y="3804239"/>
                  <a:pt x="11713796" y="3847936"/>
                  <a:pt x="11684046" y="3899577"/>
                </a:cubicBezTo>
                <a:cubicBezTo>
                  <a:pt x="11670163" y="3927383"/>
                  <a:pt x="11656280" y="3955190"/>
                  <a:pt x="11640413" y="3981011"/>
                </a:cubicBezTo>
                <a:cubicBezTo>
                  <a:pt x="11628513" y="3998886"/>
                  <a:pt x="11610664" y="4012790"/>
                  <a:pt x="11588847" y="4018748"/>
                </a:cubicBezTo>
                <a:cubicBezTo>
                  <a:pt x="11586864" y="4006831"/>
                  <a:pt x="11588847" y="3998886"/>
                  <a:pt x="11584880" y="3988955"/>
                </a:cubicBezTo>
                <a:cubicBezTo>
                  <a:pt x="11553147" y="4006831"/>
                  <a:pt x="11541248" y="4020734"/>
                  <a:pt x="11531331" y="4052514"/>
                </a:cubicBezTo>
                <a:cubicBezTo>
                  <a:pt x="11523398" y="4070389"/>
                  <a:pt x="11513481" y="4084293"/>
                  <a:pt x="11493648" y="4086279"/>
                </a:cubicBezTo>
                <a:cubicBezTo>
                  <a:pt x="11471831" y="4088265"/>
                  <a:pt x="11451998" y="4098196"/>
                  <a:pt x="11434148" y="4104155"/>
                </a:cubicBezTo>
                <a:cubicBezTo>
                  <a:pt x="11414315" y="4112099"/>
                  <a:pt x="11394482" y="4114086"/>
                  <a:pt x="11376632" y="4110113"/>
                </a:cubicBezTo>
                <a:cubicBezTo>
                  <a:pt x="11342916" y="4102168"/>
                  <a:pt x="11329033" y="4108127"/>
                  <a:pt x="11323083" y="4139906"/>
                </a:cubicBezTo>
                <a:cubicBezTo>
                  <a:pt x="11319116" y="4163740"/>
                  <a:pt x="11307216" y="4175658"/>
                  <a:pt x="11287383" y="4185589"/>
                </a:cubicBezTo>
                <a:cubicBezTo>
                  <a:pt x="11277467" y="4187575"/>
                  <a:pt x="11267550" y="4193533"/>
                  <a:pt x="11257633" y="4199492"/>
                </a:cubicBezTo>
                <a:cubicBezTo>
                  <a:pt x="11204084" y="4225312"/>
                  <a:pt x="11142601" y="4225312"/>
                  <a:pt x="11087068" y="4241202"/>
                </a:cubicBezTo>
                <a:cubicBezTo>
                  <a:pt x="11071202" y="4245174"/>
                  <a:pt x="11055335" y="4247161"/>
                  <a:pt x="11037485" y="4245174"/>
                </a:cubicBezTo>
                <a:cubicBezTo>
                  <a:pt x="10987902" y="4243188"/>
                  <a:pt x="10972036" y="4255105"/>
                  <a:pt x="10956169" y="4302774"/>
                </a:cubicBezTo>
                <a:cubicBezTo>
                  <a:pt x="10950219" y="4322636"/>
                  <a:pt x="10940303" y="4338525"/>
                  <a:pt x="10924436" y="4350443"/>
                </a:cubicBezTo>
                <a:cubicBezTo>
                  <a:pt x="10898653" y="4370305"/>
                  <a:pt x="10886753" y="4404070"/>
                  <a:pt x="10894687" y="4433863"/>
                </a:cubicBezTo>
                <a:cubicBezTo>
                  <a:pt x="10896670" y="4439821"/>
                  <a:pt x="10898653" y="4443794"/>
                  <a:pt x="10904603" y="4443794"/>
                </a:cubicBezTo>
                <a:cubicBezTo>
                  <a:pt x="10910553" y="4445780"/>
                  <a:pt x="10916503" y="4441808"/>
                  <a:pt x="10916503" y="4435849"/>
                </a:cubicBezTo>
                <a:cubicBezTo>
                  <a:pt x="10918486" y="4429890"/>
                  <a:pt x="10918486" y="4425918"/>
                  <a:pt x="10918486" y="4419959"/>
                </a:cubicBezTo>
                <a:cubicBezTo>
                  <a:pt x="10914520" y="4386194"/>
                  <a:pt x="10922453" y="4380236"/>
                  <a:pt x="10954186" y="4378249"/>
                </a:cubicBezTo>
                <a:cubicBezTo>
                  <a:pt x="10981952" y="4376263"/>
                  <a:pt x="11007736" y="4388180"/>
                  <a:pt x="11035502" y="4386194"/>
                </a:cubicBezTo>
                <a:cubicBezTo>
                  <a:pt x="11025585" y="4402084"/>
                  <a:pt x="11017652" y="4417973"/>
                  <a:pt x="11007736" y="4433863"/>
                </a:cubicBezTo>
                <a:cubicBezTo>
                  <a:pt x="11005752" y="4439821"/>
                  <a:pt x="11001786" y="4447766"/>
                  <a:pt x="11007736" y="4451739"/>
                </a:cubicBezTo>
                <a:cubicBezTo>
                  <a:pt x="11013686" y="4455711"/>
                  <a:pt x="11021619" y="4449752"/>
                  <a:pt x="11025585" y="4445780"/>
                </a:cubicBezTo>
                <a:cubicBezTo>
                  <a:pt x="11031535" y="4437835"/>
                  <a:pt x="11037485" y="4429890"/>
                  <a:pt x="11047402" y="4425918"/>
                </a:cubicBezTo>
                <a:cubicBezTo>
                  <a:pt x="11065252" y="4415987"/>
                  <a:pt x="11073185" y="4419959"/>
                  <a:pt x="11075168" y="4439821"/>
                </a:cubicBezTo>
                <a:cubicBezTo>
                  <a:pt x="11077152" y="4465642"/>
                  <a:pt x="11083102" y="4469614"/>
                  <a:pt x="11108885" y="4467628"/>
                </a:cubicBezTo>
                <a:cubicBezTo>
                  <a:pt x="11124751" y="4465642"/>
                  <a:pt x="11130701" y="4471600"/>
                  <a:pt x="11126735" y="4487490"/>
                </a:cubicBezTo>
                <a:cubicBezTo>
                  <a:pt x="11124751" y="4493449"/>
                  <a:pt x="11122768" y="4497421"/>
                  <a:pt x="11120785" y="4501393"/>
                </a:cubicBezTo>
                <a:cubicBezTo>
                  <a:pt x="11116818" y="4515297"/>
                  <a:pt x="11120785" y="4525228"/>
                  <a:pt x="11136651" y="4527214"/>
                </a:cubicBezTo>
                <a:cubicBezTo>
                  <a:pt x="11174334" y="4527214"/>
                  <a:pt x="11204084" y="4549062"/>
                  <a:pt x="11237800" y="4560979"/>
                </a:cubicBezTo>
                <a:cubicBezTo>
                  <a:pt x="11245733" y="4564952"/>
                  <a:pt x="11251683" y="4570910"/>
                  <a:pt x="11257633" y="4578855"/>
                </a:cubicBezTo>
                <a:cubicBezTo>
                  <a:pt x="11275483" y="4598717"/>
                  <a:pt x="11273500" y="4618579"/>
                  <a:pt x="11249700" y="4630496"/>
                </a:cubicBezTo>
                <a:cubicBezTo>
                  <a:pt x="11229867" y="4642413"/>
                  <a:pt x="11210034" y="4652344"/>
                  <a:pt x="11188217" y="4660289"/>
                </a:cubicBezTo>
                <a:cubicBezTo>
                  <a:pt x="11118801" y="4688096"/>
                  <a:pt x="11049385" y="4719875"/>
                  <a:pt x="10983936" y="4757612"/>
                </a:cubicBezTo>
                <a:cubicBezTo>
                  <a:pt x="10968069" y="4765557"/>
                  <a:pt x="10950219" y="4773502"/>
                  <a:pt x="10938320" y="4787405"/>
                </a:cubicBezTo>
                <a:cubicBezTo>
                  <a:pt x="10892703" y="4839046"/>
                  <a:pt x="10835187" y="4870825"/>
                  <a:pt x="10769738" y="4888701"/>
                </a:cubicBezTo>
                <a:cubicBezTo>
                  <a:pt x="10763788" y="4890687"/>
                  <a:pt x="10755854" y="4892674"/>
                  <a:pt x="10755854" y="4898632"/>
                </a:cubicBezTo>
                <a:cubicBezTo>
                  <a:pt x="10753871" y="4920480"/>
                  <a:pt x="10743955" y="4938356"/>
                  <a:pt x="10738005" y="4958218"/>
                </a:cubicBezTo>
                <a:cubicBezTo>
                  <a:pt x="10736021" y="4970135"/>
                  <a:pt x="10736021" y="4978080"/>
                  <a:pt x="10745938" y="4986025"/>
                </a:cubicBezTo>
                <a:cubicBezTo>
                  <a:pt x="10753871" y="4993969"/>
                  <a:pt x="10761804" y="4986025"/>
                  <a:pt x="10767754" y="4982052"/>
                </a:cubicBezTo>
                <a:cubicBezTo>
                  <a:pt x="10821304" y="4952259"/>
                  <a:pt x="10874853" y="4920480"/>
                  <a:pt x="10930386" y="4890687"/>
                </a:cubicBezTo>
                <a:cubicBezTo>
                  <a:pt x="10989886" y="4858908"/>
                  <a:pt x="11051369" y="4835074"/>
                  <a:pt x="11118801" y="4829115"/>
                </a:cubicBezTo>
                <a:cubicBezTo>
                  <a:pt x="11126735" y="4829115"/>
                  <a:pt x="11138634" y="4825143"/>
                  <a:pt x="11142601" y="4831101"/>
                </a:cubicBezTo>
                <a:cubicBezTo>
                  <a:pt x="11146568" y="4839046"/>
                  <a:pt x="11140618" y="4848977"/>
                  <a:pt x="11136651" y="4856922"/>
                </a:cubicBezTo>
                <a:cubicBezTo>
                  <a:pt x="11132684" y="4860894"/>
                  <a:pt x="11130701" y="4864867"/>
                  <a:pt x="11126735" y="4868839"/>
                </a:cubicBezTo>
                <a:cubicBezTo>
                  <a:pt x="11120785" y="4880756"/>
                  <a:pt x="11110868" y="4890687"/>
                  <a:pt x="11108885" y="4904591"/>
                </a:cubicBezTo>
                <a:cubicBezTo>
                  <a:pt x="11154501" y="4906577"/>
                  <a:pt x="11196151" y="4926439"/>
                  <a:pt x="11241767" y="4920480"/>
                </a:cubicBezTo>
                <a:cubicBezTo>
                  <a:pt x="11251683" y="4918494"/>
                  <a:pt x="11259617" y="4924453"/>
                  <a:pt x="11249700" y="4936370"/>
                </a:cubicBezTo>
                <a:cubicBezTo>
                  <a:pt x="11243750" y="4944315"/>
                  <a:pt x="11241767" y="4956232"/>
                  <a:pt x="11243750" y="4966163"/>
                </a:cubicBezTo>
                <a:cubicBezTo>
                  <a:pt x="11251683" y="5005887"/>
                  <a:pt x="11239784" y="5035679"/>
                  <a:pt x="11212017" y="5065472"/>
                </a:cubicBezTo>
                <a:cubicBezTo>
                  <a:pt x="11168384" y="5113141"/>
                  <a:pt x="11132684" y="5166768"/>
                  <a:pt x="11083102" y="5206492"/>
                </a:cubicBezTo>
                <a:cubicBezTo>
                  <a:pt x="11047402" y="5236285"/>
                  <a:pt x="11013686" y="5264092"/>
                  <a:pt x="10981952" y="5297857"/>
                </a:cubicBezTo>
                <a:cubicBezTo>
                  <a:pt x="10956169" y="5323678"/>
                  <a:pt x="10926420" y="5341553"/>
                  <a:pt x="10890720" y="5353470"/>
                </a:cubicBezTo>
                <a:cubicBezTo>
                  <a:pt x="10866920" y="5363401"/>
                  <a:pt x="10843120" y="5375319"/>
                  <a:pt x="10825271" y="5393194"/>
                </a:cubicBezTo>
                <a:cubicBezTo>
                  <a:pt x="10783621" y="5430932"/>
                  <a:pt x="10738005" y="5448808"/>
                  <a:pt x="10682472" y="5446822"/>
                </a:cubicBezTo>
                <a:cubicBezTo>
                  <a:pt x="10638839" y="5446822"/>
                  <a:pt x="10603139" y="5462711"/>
                  <a:pt x="10577356" y="5500449"/>
                </a:cubicBezTo>
                <a:cubicBezTo>
                  <a:pt x="10561490" y="5524283"/>
                  <a:pt x="10543640" y="5548117"/>
                  <a:pt x="10525790" y="5573938"/>
                </a:cubicBezTo>
                <a:cubicBezTo>
                  <a:pt x="10501990" y="5605717"/>
                  <a:pt x="10478190" y="5637496"/>
                  <a:pt x="10444474" y="5661330"/>
                </a:cubicBezTo>
                <a:cubicBezTo>
                  <a:pt x="10436541" y="5665303"/>
                  <a:pt x="10432574" y="5665303"/>
                  <a:pt x="10426624" y="5659344"/>
                </a:cubicBezTo>
                <a:cubicBezTo>
                  <a:pt x="10410758" y="5645441"/>
                  <a:pt x="10394891" y="5635510"/>
                  <a:pt x="10377041" y="5627565"/>
                </a:cubicBezTo>
                <a:cubicBezTo>
                  <a:pt x="10345308" y="5617634"/>
                  <a:pt x="10321508" y="5625579"/>
                  <a:pt x="10301675" y="5651399"/>
                </a:cubicBezTo>
                <a:cubicBezTo>
                  <a:pt x="10293742" y="5665303"/>
                  <a:pt x="10287792" y="5679206"/>
                  <a:pt x="10281842" y="5693110"/>
                </a:cubicBezTo>
                <a:cubicBezTo>
                  <a:pt x="10265976" y="5726875"/>
                  <a:pt x="10252092" y="5732833"/>
                  <a:pt x="10220359" y="5712971"/>
                </a:cubicBezTo>
                <a:cubicBezTo>
                  <a:pt x="10220359" y="5712971"/>
                  <a:pt x="10218376" y="5714958"/>
                  <a:pt x="10216393" y="5714958"/>
                </a:cubicBezTo>
                <a:cubicBezTo>
                  <a:pt x="10214409" y="5720916"/>
                  <a:pt x="10212426" y="5724889"/>
                  <a:pt x="10210443" y="5730847"/>
                </a:cubicBezTo>
                <a:cubicBezTo>
                  <a:pt x="10200526" y="5758654"/>
                  <a:pt x="10192593" y="5764612"/>
                  <a:pt x="10168793" y="5750709"/>
                </a:cubicBezTo>
                <a:cubicBezTo>
                  <a:pt x="10125160" y="5726875"/>
                  <a:pt x="10079544" y="5730847"/>
                  <a:pt x="10033928" y="5742764"/>
                </a:cubicBezTo>
                <a:cubicBezTo>
                  <a:pt x="9984345" y="5758654"/>
                  <a:pt x="9942695" y="5780502"/>
                  <a:pt x="9922862" y="5832143"/>
                </a:cubicBezTo>
                <a:cubicBezTo>
                  <a:pt x="9916912" y="5848033"/>
                  <a:pt x="9906995" y="5863922"/>
                  <a:pt x="9895095" y="5877826"/>
                </a:cubicBezTo>
                <a:cubicBezTo>
                  <a:pt x="9873279" y="5905632"/>
                  <a:pt x="9843529" y="5913577"/>
                  <a:pt x="9809813" y="5905632"/>
                </a:cubicBezTo>
                <a:cubicBezTo>
                  <a:pt x="9791963" y="5901660"/>
                  <a:pt x="9778080" y="5903646"/>
                  <a:pt x="9764197" y="5913577"/>
                </a:cubicBezTo>
                <a:cubicBezTo>
                  <a:pt x="9742380" y="5929467"/>
                  <a:pt x="9720564" y="5943370"/>
                  <a:pt x="9698747" y="5953301"/>
                </a:cubicBezTo>
                <a:cubicBezTo>
                  <a:pt x="9631314" y="5981108"/>
                  <a:pt x="9567848" y="6016859"/>
                  <a:pt x="9510332" y="6062542"/>
                </a:cubicBezTo>
                <a:cubicBezTo>
                  <a:pt x="9488516" y="6080417"/>
                  <a:pt x="9462733" y="6092334"/>
                  <a:pt x="9432983" y="6092334"/>
                </a:cubicBezTo>
                <a:cubicBezTo>
                  <a:pt x="9383400" y="6094321"/>
                  <a:pt x="9343734" y="6118155"/>
                  <a:pt x="9308034" y="6149934"/>
                </a:cubicBezTo>
                <a:cubicBezTo>
                  <a:pt x="9294151" y="6161851"/>
                  <a:pt x="9278284" y="6171782"/>
                  <a:pt x="9258451" y="6171782"/>
                </a:cubicBezTo>
                <a:cubicBezTo>
                  <a:pt x="9250518" y="6171782"/>
                  <a:pt x="9244568" y="6173768"/>
                  <a:pt x="9238618" y="6179727"/>
                </a:cubicBezTo>
                <a:cubicBezTo>
                  <a:pt x="9198952" y="6217465"/>
                  <a:pt x="9147386" y="6237327"/>
                  <a:pt x="9093836" y="6247258"/>
                </a:cubicBezTo>
                <a:cubicBezTo>
                  <a:pt x="9077970" y="6251230"/>
                  <a:pt x="9064086" y="6251230"/>
                  <a:pt x="9056153" y="6237327"/>
                </a:cubicBezTo>
                <a:cubicBezTo>
                  <a:pt x="9044253" y="6219451"/>
                  <a:pt x="9064086" y="6217465"/>
                  <a:pt x="9070036" y="6209520"/>
                </a:cubicBezTo>
                <a:cubicBezTo>
                  <a:pt x="9075986" y="6197603"/>
                  <a:pt x="9087886" y="6193630"/>
                  <a:pt x="9101769" y="6199589"/>
                </a:cubicBezTo>
                <a:cubicBezTo>
                  <a:pt x="9127552" y="6211506"/>
                  <a:pt x="9127552" y="6211506"/>
                  <a:pt x="9141436" y="6187672"/>
                </a:cubicBezTo>
                <a:cubicBezTo>
                  <a:pt x="9145402" y="6179727"/>
                  <a:pt x="9151352" y="6171782"/>
                  <a:pt x="9157302" y="6163837"/>
                </a:cubicBezTo>
                <a:cubicBezTo>
                  <a:pt x="9159286" y="6159865"/>
                  <a:pt x="9161268" y="6153906"/>
                  <a:pt x="9157302" y="6149934"/>
                </a:cubicBezTo>
                <a:cubicBezTo>
                  <a:pt x="9153336" y="6145962"/>
                  <a:pt x="9149368" y="6141989"/>
                  <a:pt x="9143419" y="6145962"/>
                </a:cubicBezTo>
                <a:cubicBezTo>
                  <a:pt x="9129536" y="6151920"/>
                  <a:pt x="9115652" y="6143975"/>
                  <a:pt x="9103752" y="6141989"/>
                </a:cubicBezTo>
                <a:cubicBezTo>
                  <a:pt x="9091852" y="6140003"/>
                  <a:pt x="9077970" y="6138017"/>
                  <a:pt x="9068053" y="6143975"/>
                </a:cubicBezTo>
                <a:cubicBezTo>
                  <a:pt x="9012520" y="6179727"/>
                  <a:pt x="8949054" y="6189658"/>
                  <a:pt x="8885588" y="6193630"/>
                </a:cubicBezTo>
                <a:cubicBezTo>
                  <a:pt x="8865754" y="6195617"/>
                  <a:pt x="8851872" y="6199589"/>
                  <a:pt x="8841955" y="6217465"/>
                </a:cubicBezTo>
                <a:cubicBezTo>
                  <a:pt x="8836005" y="6231368"/>
                  <a:pt x="8828072" y="6231368"/>
                  <a:pt x="8818155" y="6219451"/>
                </a:cubicBezTo>
                <a:cubicBezTo>
                  <a:pt x="8812205" y="6209520"/>
                  <a:pt x="8804272" y="6201575"/>
                  <a:pt x="8790388" y="6207534"/>
                </a:cubicBezTo>
                <a:cubicBezTo>
                  <a:pt x="8774522" y="6215478"/>
                  <a:pt x="8760639" y="6225409"/>
                  <a:pt x="8752706" y="6239313"/>
                </a:cubicBezTo>
                <a:cubicBezTo>
                  <a:pt x="8746756" y="6251230"/>
                  <a:pt x="8738822" y="6255202"/>
                  <a:pt x="8724939" y="6255202"/>
                </a:cubicBezTo>
                <a:cubicBezTo>
                  <a:pt x="8718989" y="6255202"/>
                  <a:pt x="8713040" y="6255202"/>
                  <a:pt x="8707090" y="6257189"/>
                </a:cubicBezTo>
                <a:cubicBezTo>
                  <a:pt x="8669406" y="6267119"/>
                  <a:pt x="8631724" y="6277050"/>
                  <a:pt x="8592057" y="6284995"/>
                </a:cubicBezTo>
                <a:cubicBezTo>
                  <a:pt x="8576190" y="6286981"/>
                  <a:pt x="8562308" y="6290954"/>
                  <a:pt x="8552390" y="6304857"/>
                </a:cubicBezTo>
                <a:cubicBezTo>
                  <a:pt x="8544458" y="6312802"/>
                  <a:pt x="8536524" y="6316774"/>
                  <a:pt x="8526608" y="6308830"/>
                </a:cubicBezTo>
                <a:cubicBezTo>
                  <a:pt x="8500824" y="6288968"/>
                  <a:pt x="8475042" y="6292940"/>
                  <a:pt x="8445292" y="6298899"/>
                </a:cubicBezTo>
                <a:cubicBezTo>
                  <a:pt x="8369926" y="6316774"/>
                  <a:pt x="8296543" y="6324719"/>
                  <a:pt x="8221177" y="6302871"/>
                </a:cubicBezTo>
                <a:cubicBezTo>
                  <a:pt x="8193410" y="6294926"/>
                  <a:pt x="8165644" y="6292940"/>
                  <a:pt x="8137878" y="6298899"/>
                </a:cubicBezTo>
                <a:cubicBezTo>
                  <a:pt x="8092262" y="6306843"/>
                  <a:pt x="8046645" y="6312802"/>
                  <a:pt x="8001029" y="6314788"/>
                </a:cubicBezTo>
                <a:cubicBezTo>
                  <a:pt x="7939546" y="6316774"/>
                  <a:pt x="7878064" y="6314788"/>
                  <a:pt x="7816581" y="6334650"/>
                </a:cubicBezTo>
                <a:cubicBezTo>
                  <a:pt x="7766998" y="6352526"/>
                  <a:pt x="7715432" y="6358484"/>
                  <a:pt x="7661882" y="6362457"/>
                </a:cubicBezTo>
                <a:cubicBezTo>
                  <a:pt x="7612299" y="6364443"/>
                  <a:pt x="7562716" y="6364443"/>
                  <a:pt x="7513134" y="6378346"/>
                </a:cubicBezTo>
                <a:cubicBezTo>
                  <a:pt x="7477434" y="6388277"/>
                  <a:pt x="7441734" y="6392250"/>
                  <a:pt x="7406034" y="6396222"/>
                </a:cubicBezTo>
                <a:cubicBezTo>
                  <a:pt x="7257286" y="6406153"/>
                  <a:pt x="7110520" y="6426015"/>
                  <a:pt x="6965738" y="6441905"/>
                </a:cubicBezTo>
                <a:cubicBezTo>
                  <a:pt x="6805090" y="6461766"/>
                  <a:pt x="6646425" y="6483615"/>
                  <a:pt x="6485776" y="6499504"/>
                </a:cubicBezTo>
                <a:cubicBezTo>
                  <a:pt x="6333061" y="6515394"/>
                  <a:pt x="6180345" y="6525325"/>
                  <a:pt x="6027630" y="6525325"/>
                </a:cubicBezTo>
                <a:cubicBezTo>
                  <a:pt x="5910615" y="6525325"/>
                  <a:pt x="5793599" y="6531283"/>
                  <a:pt x="5676584" y="6541214"/>
                </a:cubicBezTo>
                <a:cubicBezTo>
                  <a:pt x="5587334" y="6549159"/>
                  <a:pt x="5498086" y="6557104"/>
                  <a:pt x="5408836" y="6561076"/>
                </a:cubicBezTo>
                <a:cubicBezTo>
                  <a:pt x="5345369" y="6563062"/>
                  <a:pt x="5281903" y="6565049"/>
                  <a:pt x="5216454" y="6569021"/>
                </a:cubicBezTo>
                <a:cubicBezTo>
                  <a:pt x="5176788" y="6569021"/>
                  <a:pt x="5135138" y="6569021"/>
                  <a:pt x="5095471" y="6571007"/>
                </a:cubicBezTo>
                <a:cubicBezTo>
                  <a:pt x="5081589" y="6571007"/>
                  <a:pt x="5069689" y="6571007"/>
                  <a:pt x="5057788" y="6571007"/>
                </a:cubicBezTo>
                <a:cubicBezTo>
                  <a:pt x="5053822" y="6571007"/>
                  <a:pt x="5051839" y="6569021"/>
                  <a:pt x="5049855" y="6569021"/>
                </a:cubicBezTo>
                <a:cubicBezTo>
                  <a:pt x="4861440" y="6559090"/>
                  <a:pt x="4673025" y="6569021"/>
                  <a:pt x="4484610" y="6553131"/>
                </a:cubicBezTo>
                <a:cubicBezTo>
                  <a:pt x="4435027" y="6549159"/>
                  <a:pt x="4385444" y="6549159"/>
                  <a:pt x="4335862" y="6543200"/>
                </a:cubicBezTo>
                <a:cubicBezTo>
                  <a:pt x="4226779" y="6531283"/>
                  <a:pt x="4119680" y="6523338"/>
                  <a:pt x="4010598" y="6517380"/>
                </a:cubicBezTo>
                <a:cubicBezTo>
                  <a:pt x="3925315" y="6513408"/>
                  <a:pt x="3840033" y="6509435"/>
                  <a:pt x="3754750" y="6493546"/>
                </a:cubicBezTo>
                <a:cubicBezTo>
                  <a:pt x="3675418" y="6477656"/>
                  <a:pt x="3596085" y="6465739"/>
                  <a:pt x="3516752" y="6469711"/>
                </a:cubicBezTo>
                <a:cubicBezTo>
                  <a:pt x="3508819" y="6469711"/>
                  <a:pt x="3502869" y="6469711"/>
                  <a:pt x="3496919" y="6463753"/>
                </a:cubicBezTo>
                <a:cubicBezTo>
                  <a:pt x="3461220" y="6431974"/>
                  <a:pt x="3419570" y="6428001"/>
                  <a:pt x="3373953" y="6429987"/>
                </a:cubicBezTo>
                <a:cubicBezTo>
                  <a:pt x="3330321" y="6431974"/>
                  <a:pt x="3286688" y="6431974"/>
                  <a:pt x="3243055" y="6424029"/>
                </a:cubicBezTo>
                <a:cubicBezTo>
                  <a:pt x="3169672" y="6410125"/>
                  <a:pt x="3098273" y="6392250"/>
                  <a:pt x="3022907" y="6390263"/>
                </a:cubicBezTo>
                <a:cubicBezTo>
                  <a:pt x="2989190" y="6390263"/>
                  <a:pt x="2959441" y="6378346"/>
                  <a:pt x="2935641" y="6354512"/>
                </a:cubicBezTo>
                <a:cubicBezTo>
                  <a:pt x="2927708" y="6346567"/>
                  <a:pt x="2921758" y="6346567"/>
                  <a:pt x="2913824" y="6352526"/>
                </a:cubicBezTo>
                <a:cubicBezTo>
                  <a:pt x="2895975" y="6362457"/>
                  <a:pt x="2878125" y="6368415"/>
                  <a:pt x="2862258" y="6352526"/>
                </a:cubicBezTo>
                <a:cubicBezTo>
                  <a:pt x="2840442" y="6334650"/>
                  <a:pt x="2816642" y="6330678"/>
                  <a:pt x="2788875" y="6332664"/>
                </a:cubicBezTo>
                <a:cubicBezTo>
                  <a:pt x="2747226" y="6334650"/>
                  <a:pt x="2709543" y="6324719"/>
                  <a:pt x="2675826" y="6298899"/>
                </a:cubicBezTo>
                <a:cubicBezTo>
                  <a:pt x="2655993" y="6283009"/>
                  <a:pt x="2628227" y="6275064"/>
                  <a:pt x="2608394" y="6286981"/>
                </a:cubicBezTo>
                <a:cubicBezTo>
                  <a:pt x="2572694" y="6308830"/>
                  <a:pt x="2542944" y="6300885"/>
                  <a:pt x="2511211" y="6283009"/>
                </a:cubicBezTo>
                <a:cubicBezTo>
                  <a:pt x="2495345" y="6275064"/>
                  <a:pt x="2477495" y="6267119"/>
                  <a:pt x="2457662" y="6271092"/>
                </a:cubicBezTo>
                <a:cubicBezTo>
                  <a:pt x="2447745" y="6275064"/>
                  <a:pt x="2443779" y="6269106"/>
                  <a:pt x="2443779" y="6261161"/>
                </a:cubicBezTo>
                <a:cubicBezTo>
                  <a:pt x="2443779" y="6255202"/>
                  <a:pt x="2443779" y="6251230"/>
                  <a:pt x="2443779" y="6247258"/>
                </a:cubicBezTo>
                <a:cubicBezTo>
                  <a:pt x="2445762" y="6225409"/>
                  <a:pt x="2443779" y="6225409"/>
                  <a:pt x="2425929" y="6235340"/>
                </a:cubicBezTo>
                <a:cubicBezTo>
                  <a:pt x="2406096" y="6245271"/>
                  <a:pt x="2384279" y="6253216"/>
                  <a:pt x="2364446" y="6259175"/>
                </a:cubicBezTo>
                <a:cubicBezTo>
                  <a:pt x="2356513" y="6261161"/>
                  <a:pt x="2348579" y="6263147"/>
                  <a:pt x="2342629" y="6257189"/>
                </a:cubicBezTo>
                <a:cubicBezTo>
                  <a:pt x="2336679" y="6251230"/>
                  <a:pt x="2340646" y="6243285"/>
                  <a:pt x="2344613" y="6237327"/>
                </a:cubicBezTo>
                <a:cubicBezTo>
                  <a:pt x="2354529" y="6221437"/>
                  <a:pt x="2348579" y="6213492"/>
                  <a:pt x="2332713" y="6211506"/>
                </a:cubicBezTo>
                <a:cubicBezTo>
                  <a:pt x="2326763" y="6209520"/>
                  <a:pt x="2320813" y="6205547"/>
                  <a:pt x="2314863" y="6205547"/>
                </a:cubicBezTo>
                <a:cubicBezTo>
                  <a:pt x="2300980" y="6205547"/>
                  <a:pt x="2298996" y="6199589"/>
                  <a:pt x="2306930" y="6187672"/>
                </a:cubicBezTo>
                <a:cubicBezTo>
                  <a:pt x="2310896" y="6183699"/>
                  <a:pt x="2314863" y="6177741"/>
                  <a:pt x="2308913" y="6173768"/>
                </a:cubicBezTo>
                <a:cubicBezTo>
                  <a:pt x="2304946" y="6167810"/>
                  <a:pt x="2298996" y="6169796"/>
                  <a:pt x="2293046" y="6171782"/>
                </a:cubicBezTo>
                <a:cubicBezTo>
                  <a:pt x="2277180" y="6179727"/>
                  <a:pt x="2261313" y="6175755"/>
                  <a:pt x="2243464" y="6171782"/>
                </a:cubicBezTo>
                <a:cubicBezTo>
                  <a:pt x="2189914" y="6155893"/>
                  <a:pt x="2142315" y="6169796"/>
                  <a:pt x="2096698" y="6197603"/>
                </a:cubicBezTo>
                <a:cubicBezTo>
                  <a:pt x="2088765" y="6201575"/>
                  <a:pt x="2084798" y="6211506"/>
                  <a:pt x="2074882" y="6213492"/>
                </a:cubicBezTo>
                <a:cubicBezTo>
                  <a:pt x="2076865" y="6203561"/>
                  <a:pt x="2078848" y="6195617"/>
                  <a:pt x="2080832" y="6185686"/>
                </a:cubicBezTo>
                <a:cubicBezTo>
                  <a:pt x="2084798" y="6165824"/>
                  <a:pt x="2076865" y="6153906"/>
                  <a:pt x="2059015" y="6149934"/>
                </a:cubicBezTo>
                <a:cubicBezTo>
                  <a:pt x="1999516" y="6136031"/>
                  <a:pt x="1940016" y="6122127"/>
                  <a:pt x="1880517" y="6108224"/>
                </a:cubicBezTo>
                <a:cubicBezTo>
                  <a:pt x="1858700" y="6104252"/>
                  <a:pt x="1836884" y="6106238"/>
                  <a:pt x="1815067" y="6098293"/>
                </a:cubicBezTo>
                <a:cubicBezTo>
                  <a:pt x="1801184" y="6092334"/>
                  <a:pt x="1793251" y="6086376"/>
                  <a:pt x="1797218" y="6068500"/>
                </a:cubicBezTo>
                <a:cubicBezTo>
                  <a:pt x="1799201" y="6046652"/>
                  <a:pt x="1783334" y="6034735"/>
                  <a:pt x="1763501" y="6044666"/>
                </a:cubicBezTo>
                <a:cubicBezTo>
                  <a:pt x="1747635" y="6052611"/>
                  <a:pt x="1735735" y="6050624"/>
                  <a:pt x="1721851" y="6042680"/>
                </a:cubicBezTo>
                <a:cubicBezTo>
                  <a:pt x="1713918" y="6034735"/>
                  <a:pt x="1705985" y="6034735"/>
                  <a:pt x="1696069" y="6042680"/>
                </a:cubicBezTo>
                <a:cubicBezTo>
                  <a:pt x="1686152" y="6052611"/>
                  <a:pt x="1674252" y="6054597"/>
                  <a:pt x="1662352" y="6048638"/>
                </a:cubicBezTo>
                <a:cubicBezTo>
                  <a:pt x="1654419" y="6046652"/>
                  <a:pt x="1644502" y="6040693"/>
                  <a:pt x="1636569" y="6040693"/>
                </a:cubicBezTo>
                <a:cubicBezTo>
                  <a:pt x="1624669" y="6040693"/>
                  <a:pt x="1620703" y="6034735"/>
                  <a:pt x="1618719" y="6024804"/>
                </a:cubicBezTo>
                <a:cubicBezTo>
                  <a:pt x="1612769" y="6004942"/>
                  <a:pt x="1608802" y="6002956"/>
                  <a:pt x="1588969" y="6014873"/>
                </a:cubicBezTo>
                <a:cubicBezTo>
                  <a:pt x="1577069" y="6022818"/>
                  <a:pt x="1565170" y="6032749"/>
                  <a:pt x="1551286" y="6036721"/>
                </a:cubicBezTo>
                <a:cubicBezTo>
                  <a:pt x="1551286" y="6034735"/>
                  <a:pt x="1549303" y="6034735"/>
                  <a:pt x="1549303" y="6032749"/>
                </a:cubicBezTo>
                <a:cubicBezTo>
                  <a:pt x="1567153" y="6006928"/>
                  <a:pt x="1567153" y="6006928"/>
                  <a:pt x="1551286" y="5979121"/>
                </a:cubicBezTo>
                <a:cubicBezTo>
                  <a:pt x="1549303" y="5975149"/>
                  <a:pt x="1547320" y="5971177"/>
                  <a:pt x="1545337" y="5969190"/>
                </a:cubicBezTo>
                <a:cubicBezTo>
                  <a:pt x="1529470" y="5935425"/>
                  <a:pt x="1505670" y="5929467"/>
                  <a:pt x="1471954" y="5945356"/>
                </a:cubicBezTo>
                <a:cubicBezTo>
                  <a:pt x="1454104" y="5955287"/>
                  <a:pt x="1442204" y="5949328"/>
                  <a:pt x="1440221" y="5929467"/>
                </a:cubicBezTo>
                <a:cubicBezTo>
                  <a:pt x="1438237" y="5919536"/>
                  <a:pt x="1438237" y="5909605"/>
                  <a:pt x="1440221" y="5899674"/>
                </a:cubicBezTo>
                <a:cubicBezTo>
                  <a:pt x="1446171" y="5871867"/>
                  <a:pt x="1471954" y="5863922"/>
                  <a:pt x="1491787" y="5881798"/>
                </a:cubicBezTo>
                <a:cubicBezTo>
                  <a:pt x="1507653" y="5895701"/>
                  <a:pt x="1523520" y="5901660"/>
                  <a:pt x="1541370" y="5905632"/>
                </a:cubicBezTo>
                <a:cubicBezTo>
                  <a:pt x="1559220" y="5907618"/>
                  <a:pt x="1575086" y="5913577"/>
                  <a:pt x="1586986" y="5927480"/>
                </a:cubicBezTo>
                <a:cubicBezTo>
                  <a:pt x="1604836" y="5951315"/>
                  <a:pt x="1614752" y="5953301"/>
                  <a:pt x="1636569" y="5933439"/>
                </a:cubicBezTo>
                <a:cubicBezTo>
                  <a:pt x="1652436" y="5921522"/>
                  <a:pt x="1666319" y="5917549"/>
                  <a:pt x="1686152" y="5921522"/>
                </a:cubicBezTo>
                <a:cubicBezTo>
                  <a:pt x="1721851" y="5927480"/>
                  <a:pt x="1755568" y="5943370"/>
                  <a:pt x="1789284" y="5951315"/>
                </a:cubicBezTo>
                <a:cubicBezTo>
                  <a:pt x="1819034" y="5959259"/>
                  <a:pt x="1848784" y="5959259"/>
                  <a:pt x="1874567" y="5941384"/>
                </a:cubicBezTo>
                <a:cubicBezTo>
                  <a:pt x="1888450" y="5929467"/>
                  <a:pt x="1896383" y="5933439"/>
                  <a:pt x="1908283" y="5945356"/>
                </a:cubicBezTo>
                <a:cubicBezTo>
                  <a:pt x="1963816" y="6000970"/>
                  <a:pt x="2027282" y="6028776"/>
                  <a:pt x="2104632" y="5995011"/>
                </a:cubicBezTo>
                <a:cubicBezTo>
                  <a:pt x="2116531" y="5989052"/>
                  <a:pt x="2126448" y="5993025"/>
                  <a:pt x="2136365" y="5996997"/>
                </a:cubicBezTo>
                <a:cubicBezTo>
                  <a:pt x="2142315" y="6000970"/>
                  <a:pt x="2150248" y="6008914"/>
                  <a:pt x="2158181" y="6002956"/>
                </a:cubicBezTo>
                <a:cubicBezTo>
                  <a:pt x="2166114" y="5995011"/>
                  <a:pt x="2160164" y="5987066"/>
                  <a:pt x="2158181" y="5979121"/>
                </a:cubicBezTo>
                <a:cubicBezTo>
                  <a:pt x="2152231" y="5967204"/>
                  <a:pt x="2158181" y="5963232"/>
                  <a:pt x="2170081" y="5963232"/>
                </a:cubicBezTo>
                <a:cubicBezTo>
                  <a:pt x="2181981" y="5963232"/>
                  <a:pt x="2193881" y="5967204"/>
                  <a:pt x="2205781" y="5969190"/>
                </a:cubicBezTo>
                <a:cubicBezTo>
                  <a:pt x="2231564" y="5977135"/>
                  <a:pt x="2253380" y="5987066"/>
                  <a:pt x="2281147" y="5981108"/>
                </a:cubicBezTo>
                <a:cubicBezTo>
                  <a:pt x="2287097" y="5981108"/>
                  <a:pt x="2287097" y="5985080"/>
                  <a:pt x="2289080" y="5989052"/>
                </a:cubicBezTo>
                <a:cubicBezTo>
                  <a:pt x="2295030" y="6006928"/>
                  <a:pt x="2308913" y="6010900"/>
                  <a:pt x="2324780" y="6010900"/>
                </a:cubicBezTo>
                <a:cubicBezTo>
                  <a:pt x="2384279" y="6012887"/>
                  <a:pt x="2443779" y="6018845"/>
                  <a:pt x="2501295" y="6038707"/>
                </a:cubicBezTo>
                <a:cubicBezTo>
                  <a:pt x="2505261" y="6040693"/>
                  <a:pt x="2511211" y="6040693"/>
                  <a:pt x="2517161" y="6038707"/>
                </a:cubicBezTo>
                <a:cubicBezTo>
                  <a:pt x="2535011" y="6028776"/>
                  <a:pt x="2546911" y="6034735"/>
                  <a:pt x="2556828" y="6054597"/>
                </a:cubicBezTo>
                <a:cubicBezTo>
                  <a:pt x="2566744" y="6074459"/>
                  <a:pt x="2578644" y="6076445"/>
                  <a:pt x="2596494" y="6060555"/>
                </a:cubicBezTo>
                <a:cubicBezTo>
                  <a:pt x="2604427" y="6054597"/>
                  <a:pt x="2610377" y="6048638"/>
                  <a:pt x="2618310" y="6040693"/>
                </a:cubicBezTo>
                <a:cubicBezTo>
                  <a:pt x="2626244" y="6052611"/>
                  <a:pt x="2634177" y="6064528"/>
                  <a:pt x="2648060" y="6064528"/>
                </a:cubicBezTo>
                <a:cubicBezTo>
                  <a:pt x="2663927" y="6064528"/>
                  <a:pt x="2679793" y="6066514"/>
                  <a:pt x="2693676" y="6066514"/>
                </a:cubicBezTo>
                <a:cubicBezTo>
                  <a:pt x="2745242" y="6068500"/>
                  <a:pt x="2751192" y="6072473"/>
                  <a:pt x="2761109" y="6016859"/>
                </a:cubicBezTo>
                <a:cubicBezTo>
                  <a:pt x="2761109" y="6016859"/>
                  <a:pt x="2763092" y="6016859"/>
                  <a:pt x="2763092" y="6014873"/>
                </a:cubicBezTo>
                <a:cubicBezTo>
                  <a:pt x="2769042" y="5995011"/>
                  <a:pt x="2776976" y="5989052"/>
                  <a:pt x="2796809" y="5995011"/>
                </a:cubicBezTo>
                <a:cubicBezTo>
                  <a:pt x="2884075" y="6012887"/>
                  <a:pt x="2973324" y="6024804"/>
                  <a:pt x="3060590" y="6038707"/>
                </a:cubicBezTo>
                <a:cubicBezTo>
                  <a:pt x="3116123" y="6046652"/>
                  <a:pt x="3173639" y="6052611"/>
                  <a:pt x="3229172" y="6058569"/>
                </a:cubicBezTo>
                <a:cubicBezTo>
                  <a:pt x="3296604" y="6066514"/>
                  <a:pt x="3360070" y="6086376"/>
                  <a:pt x="3425520" y="6104252"/>
                </a:cubicBezTo>
                <a:cubicBezTo>
                  <a:pt x="3475103" y="6116169"/>
                  <a:pt x="3522702" y="6124114"/>
                  <a:pt x="3572285" y="6106238"/>
                </a:cubicBezTo>
                <a:cubicBezTo>
                  <a:pt x="3592118" y="6098293"/>
                  <a:pt x="3609968" y="6102265"/>
                  <a:pt x="3629801" y="6112196"/>
                </a:cubicBezTo>
                <a:cubicBezTo>
                  <a:pt x="3667484" y="6130072"/>
                  <a:pt x="3709134" y="6138017"/>
                  <a:pt x="3752767" y="6136031"/>
                </a:cubicBezTo>
                <a:cubicBezTo>
                  <a:pt x="3790450" y="6132058"/>
                  <a:pt x="3830116" y="6134045"/>
                  <a:pt x="3867799" y="6143975"/>
                </a:cubicBezTo>
                <a:cubicBezTo>
                  <a:pt x="3925315" y="6155893"/>
                  <a:pt x="3982832" y="6161851"/>
                  <a:pt x="4042332" y="6161851"/>
                </a:cubicBezTo>
                <a:cubicBezTo>
                  <a:pt x="4080014" y="6161851"/>
                  <a:pt x="4115714" y="6165824"/>
                  <a:pt x="4151413" y="6169796"/>
                </a:cubicBezTo>
                <a:cubicBezTo>
                  <a:pt x="4228763" y="6181713"/>
                  <a:pt x="4308095" y="6187672"/>
                  <a:pt x="4387428" y="6189658"/>
                </a:cubicBezTo>
                <a:cubicBezTo>
                  <a:pt x="4466761" y="6191644"/>
                  <a:pt x="4546093" y="6189658"/>
                  <a:pt x="4623442" y="6195617"/>
                </a:cubicBezTo>
                <a:cubicBezTo>
                  <a:pt x="4676992" y="6201575"/>
                  <a:pt x="4730542" y="6211506"/>
                  <a:pt x="4784091" y="6205547"/>
                </a:cubicBezTo>
                <a:cubicBezTo>
                  <a:pt x="4869374" y="6193630"/>
                  <a:pt x="4952673" y="6201575"/>
                  <a:pt x="5035972" y="6205547"/>
                </a:cubicBezTo>
                <a:cubicBezTo>
                  <a:pt x="5077622" y="6209520"/>
                  <a:pt x="5119271" y="6215478"/>
                  <a:pt x="5162904" y="6213492"/>
                </a:cubicBezTo>
                <a:cubicBezTo>
                  <a:pt x="5212487" y="6209520"/>
                  <a:pt x="5264053" y="6217465"/>
                  <a:pt x="5313636" y="6205547"/>
                </a:cubicBezTo>
                <a:cubicBezTo>
                  <a:pt x="5345369" y="6197603"/>
                  <a:pt x="5377103" y="6199589"/>
                  <a:pt x="5406853" y="6205547"/>
                </a:cubicBezTo>
                <a:cubicBezTo>
                  <a:pt x="5440569" y="6213492"/>
                  <a:pt x="5472302" y="6215478"/>
                  <a:pt x="5506019" y="6209520"/>
                </a:cubicBezTo>
                <a:cubicBezTo>
                  <a:pt x="5545684" y="6199589"/>
                  <a:pt x="5587334" y="6195617"/>
                  <a:pt x="5628984" y="6193630"/>
                </a:cubicBezTo>
                <a:cubicBezTo>
                  <a:pt x="5686500" y="6189658"/>
                  <a:pt x="5742033" y="6187672"/>
                  <a:pt x="5797565" y="6183699"/>
                </a:cubicBezTo>
                <a:cubicBezTo>
                  <a:pt x="5872931" y="6177741"/>
                  <a:pt x="5948297" y="6171782"/>
                  <a:pt x="6023663" y="6165824"/>
                </a:cubicBezTo>
                <a:cubicBezTo>
                  <a:pt x="6069280" y="6163837"/>
                  <a:pt x="6112913" y="6159865"/>
                  <a:pt x="6156546" y="6155893"/>
                </a:cubicBezTo>
                <a:cubicBezTo>
                  <a:pt x="6225962" y="6149934"/>
                  <a:pt x="6293394" y="6134045"/>
                  <a:pt x="6362810" y="6151920"/>
                </a:cubicBezTo>
                <a:cubicBezTo>
                  <a:pt x="6372727" y="6153906"/>
                  <a:pt x="6376694" y="6149934"/>
                  <a:pt x="6376694" y="6140003"/>
                </a:cubicBezTo>
                <a:cubicBezTo>
                  <a:pt x="6376694" y="6126100"/>
                  <a:pt x="6370744" y="6118155"/>
                  <a:pt x="6356860" y="6118155"/>
                </a:cubicBezTo>
                <a:cubicBezTo>
                  <a:pt x="6342977" y="6118155"/>
                  <a:pt x="6329094" y="6120141"/>
                  <a:pt x="6315211" y="6120141"/>
                </a:cubicBezTo>
                <a:cubicBezTo>
                  <a:pt x="6017713" y="6128086"/>
                  <a:pt x="5718233" y="6140003"/>
                  <a:pt x="5420735" y="6143975"/>
                </a:cubicBezTo>
                <a:cubicBezTo>
                  <a:pt x="5147038" y="6145962"/>
                  <a:pt x="4873340" y="6145962"/>
                  <a:pt x="4599643" y="6134045"/>
                </a:cubicBezTo>
                <a:cubicBezTo>
                  <a:pt x="4423127" y="6126100"/>
                  <a:pt x="4248596" y="6114183"/>
                  <a:pt x="4074065" y="6098293"/>
                </a:cubicBezTo>
                <a:cubicBezTo>
                  <a:pt x="3921349" y="6086376"/>
                  <a:pt x="3768634" y="6068500"/>
                  <a:pt x="3615918" y="6048638"/>
                </a:cubicBezTo>
                <a:cubicBezTo>
                  <a:pt x="3427503" y="6022818"/>
                  <a:pt x="3243055" y="5983094"/>
                  <a:pt x="3056623" y="5947342"/>
                </a:cubicBezTo>
                <a:cubicBezTo>
                  <a:pt x="2997124" y="5937411"/>
                  <a:pt x="2937624" y="5917549"/>
                  <a:pt x="2878125" y="5919536"/>
                </a:cubicBezTo>
                <a:cubicBezTo>
                  <a:pt x="2810692" y="5919536"/>
                  <a:pt x="2747226" y="5913577"/>
                  <a:pt x="2691693" y="5871867"/>
                </a:cubicBezTo>
                <a:cubicBezTo>
                  <a:pt x="2669877" y="5855977"/>
                  <a:pt x="2642110" y="5853991"/>
                  <a:pt x="2614344" y="5861936"/>
                </a:cubicBezTo>
                <a:cubicBezTo>
                  <a:pt x="2596494" y="5867895"/>
                  <a:pt x="2578644" y="5865908"/>
                  <a:pt x="2558811" y="5861936"/>
                </a:cubicBezTo>
                <a:cubicBezTo>
                  <a:pt x="2529061" y="5855977"/>
                  <a:pt x="2499311" y="5844060"/>
                  <a:pt x="2467578" y="5852005"/>
                </a:cubicBezTo>
                <a:cubicBezTo>
                  <a:pt x="2439812" y="5857964"/>
                  <a:pt x="2419979" y="5850019"/>
                  <a:pt x="2402129" y="5828171"/>
                </a:cubicBezTo>
                <a:cubicBezTo>
                  <a:pt x="2396179" y="5820226"/>
                  <a:pt x="2388246" y="5818240"/>
                  <a:pt x="2378329" y="5822212"/>
                </a:cubicBezTo>
                <a:cubicBezTo>
                  <a:pt x="2364446" y="5828171"/>
                  <a:pt x="2348579" y="5830157"/>
                  <a:pt x="2332713" y="5824198"/>
                </a:cubicBezTo>
                <a:cubicBezTo>
                  <a:pt x="2285113" y="5808309"/>
                  <a:pt x="2231564" y="5804336"/>
                  <a:pt x="2183964" y="5784474"/>
                </a:cubicBezTo>
                <a:cubicBezTo>
                  <a:pt x="2168098" y="5776530"/>
                  <a:pt x="2152231" y="5774543"/>
                  <a:pt x="2136365" y="5782488"/>
                </a:cubicBezTo>
                <a:cubicBezTo>
                  <a:pt x="2102648" y="5796392"/>
                  <a:pt x="2092732" y="5794405"/>
                  <a:pt x="2070915" y="5764612"/>
                </a:cubicBezTo>
                <a:cubicBezTo>
                  <a:pt x="2062982" y="5752695"/>
                  <a:pt x="2053065" y="5744751"/>
                  <a:pt x="2041165" y="5744751"/>
                </a:cubicBezTo>
                <a:cubicBezTo>
                  <a:pt x="1999516" y="5742764"/>
                  <a:pt x="1961833" y="5726875"/>
                  <a:pt x="1924150" y="5714958"/>
                </a:cubicBezTo>
                <a:cubicBezTo>
                  <a:pt x="1890433" y="5703040"/>
                  <a:pt x="1856717" y="5693110"/>
                  <a:pt x="1821017" y="5699068"/>
                </a:cubicBezTo>
                <a:cubicBezTo>
                  <a:pt x="1807134" y="5701054"/>
                  <a:pt x="1799201" y="5697082"/>
                  <a:pt x="1793251" y="5687151"/>
                </a:cubicBezTo>
                <a:cubicBezTo>
                  <a:pt x="1785318" y="5675234"/>
                  <a:pt x="1775401" y="5661330"/>
                  <a:pt x="1759534" y="5665303"/>
                </a:cubicBezTo>
                <a:cubicBezTo>
                  <a:pt x="1725818" y="5673248"/>
                  <a:pt x="1698052" y="5659344"/>
                  <a:pt x="1674252" y="5635510"/>
                </a:cubicBezTo>
                <a:cubicBezTo>
                  <a:pt x="1638552" y="5601745"/>
                  <a:pt x="1594919" y="5589827"/>
                  <a:pt x="1547320" y="5603731"/>
                </a:cubicBezTo>
                <a:cubicBezTo>
                  <a:pt x="1529470" y="5607703"/>
                  <a:pt x="1523520" y="5603731"/>
                  <a:pt x="1523520" y="5585855"/>
                </a:cubicBezTo>
                <a:cubicBezTo>
                  <a:pt x="1523520" y="5579896"/>
                  <a:pt x="1523520" y="5573938"/>
                  <a:pt x="1521537" y="5569965"/>
                </a:cubicBezTo>
                <a:cubicBezTo>
                  <a:pt x="1495754" y="5528255"/>
                  <a:pt x="1469970" y="5488532"/>
                  <a:pt x="1416421" y="5478601"/>
                </a:cubicBezTo>
                <a:cubicBezTo>
                  <a:pt x="1404521" y="5476614"/>
                  <a:pt x="1406504" y="5470656"/>
                  <a:pt x="1410471" y="5462711"/>
                </a:cubicBezTo>
                <a:cubicBezTo>
                  <a:pt x="1412454" y="5458739"/>
                  <a:pt x="1416421" y="5454766"/>
                  <a:pt x="1420388" y="5450794"/>
                </a:cubicBezTo>
                <a:cubicBezTo>
                  <a:pt x="1428321" y="5442849"/>
                  <a:pt x="1436254" y="5436891"/>
                  <a:pt x="1428321" y="5424973"/>
                </a:cubicBezTo>
                <a:cubicBezTo>
                  <a:pt x="1422371" y="5413056"/>
                  <a:pt x="1412454" y="5421001"/>
                  <a:pt x="1402538" y="5422987"/>
                </a:cubicBezTo>
                <a:cubicBezTo>
                  <a:pt x="1382705" y="5428946"/>
                  <a:pt x="1360888" y="5434904"/>
                  <a:pt x="1345022" y="5422987"/>
                </a:cubicBezTo>
                <a:cubicBezTo>
                  <a:pt x="1325188" y="5409084"/>
                  <a:pt x="1315272" y="5415042"/>
                  <a:pt x="1301389" y="5430932"/>
                </a:cubicBezTo>
                <a:cubicBezTo>
                  <a:pt x="1297422" y="5434904"/>
                  <a:pt x="1293455" y="5438877"/>
                  <a:pt x="1287505" y="5440863"/>
                </a:cubicBezTo>
                <a:cubicBezTo>
                  <a:pt x="1281556" y="5446822"/>
                  <a:pt x="1275606" y="5448808"/>
                  <a:pt x="1267672" y="5440863"/>
                </a:cubicBezTo>
                <a:cubicBezTo>
                  <a:pt x="1261722" y="5434904"/>
                  <a:pt x="1261722" y="5426960"/>
                  <a:pt x="1267672" y="5421001"/>
                </a:cubicBezTo>
                <a:cubicBezTo>
                  <a:pt x="1273622" y="5413056"/>
                  <a:pt x="1275606" y="5405111"/>
                  <a:pt x="1283539" y="5399153"/>
                </a:cubicBezTo>
                <a:cubicBezTo>
                  <a:pt x="1287505" y="5397167"/>
                  <a:pt x="1291472" y="5395181"/>
                  <a:pt x="1289489" y="5389222"/>
                </a:cubicBezTo>
                <a:cubicBezTo>
                  <a:pt x="1287505" y="5385250"/>
                  <a:pt x="1281556" y="5387236"/>
                  <a:pt x="1277589" y="5387236"/>
                </a:cubicBezTo>
                <a:cubicBezTo>
                  <a:pt x="1271639" y="5387236"/>
                  <a:pt x="1267672" y="5387236"/>
                  <a:pt x="1263706" y="5391208"/>
                </a:cubicBezTo>
                <a:cubicBezTo>
                  <a:pt x="1259739" y="5395181"/>
                  <a:pt x="1255772" y="5395181"/>
                  <a:pt x="1251806" y="5391208"/>
                </a:cubicBezTo>
                <a:cubicBezTo>
                  <a:pt x="1229989" y="5369360"/>
                  <a:pt x="1204206" y="5359429"/>
                  <a:pt x="1174456" y="5361415"/>
                </a:cubicBezTo>
                <a:cubicBezTo>
                  <a:pt x="1160573" y="5363401"/>
                  <a:pt x="1146690" y="5363401"/>
                  <a:pt x="1132807" y="5361415"/>
                </a:cubicBezTo>
                <a:cubicBezTo>
                  <a:pt x="1124873" y="5361415"/>
                  <a:pt x="1112974" y="5361415"/>
                  <a:pt x="1109007" y="5351484"/>
                </a:cubicBezTo>
                <a:cubicBezTo>
                  <a:pt x="1107024" y="5343539"/>
                  <a:pt x="1116940" y="5337581"/>
                  <a:pt x="1122890" y="5331622"/>
                </a:cubicBezTo>
                <a:cubicBezTo>
                  <a:pt x="1126857" y="5327650"/>
                  <a:pt x="1130824" y="5325664"/>
                  <a:pt x="1134790" y="5321691"/>
                </a:cubicBezTo>
                <a:cubicBezTo>
                  <a:pt x="1138757" y="5317719"/>
                  <a:pt x="1148673" y="5313747"/>
                  <a:pt x="1144707" y="5305802"/>
                </a:cubicBezTo>
                <a:cubicBezTo>
                  <a:pt x="1142723" y="5297857"/>
                  <a:pt x="1132807" y="5297857"/>
                  <a:pt x="1124873" y="5299843"/>
                </a:cubicBezTo>
                <a:cubicBezTo>
                  <a:pt x="1107024" y="5299843"/>
                  <a:pt x="1093140" y="5295871"/>
                  <a:pt x="1075291" y="5287926"/>
                </a:cubicBezTo>
                <a:cubicBezTo>
                  <a:pt x="1035624" y="5268064"/>
                  <a:pt x="1013808" y="5277995"/>
                  <a:pt x="997941" y="5317719"/>
                </a:cubicBezTo>
                <a:cubicBezTo>
                  <a:pt x="991991" y="5333609"/>
                  <a:pt x="982075" y="5341553"/>
                  <a:pt x="966208" y="5339567"/>
                </a:cubicBezTo>
                <a:lnTo>
                  <a:pt x="966208" y="5252362"/>
                </a:lnTo>
                <a:lnTo>
                  <a:pt x="956325" y="5260140"/>
                </a:lnTo>
                <a:cubicBezTo>
                  <a:pt x="951547" y="5261791"/>
                  <a:pt x="946279" y="5261764"/>
                  <a:pt x="940734" y="5260025"/>
                </a:cubicBezTo>
                <a:cubicBezTo>
                  <a:pt x="933618" y="5259420"/>
                  <a:pt x="924236" y="5255665"/>
                  <a:pt x="917398" y="5256771"/>
                </a:cubicBezTo>
                <a:cubicBezTo>
                  <a:pt x="907138" y="5258430"/>
                  <a:pt x="902886" y="5253846"/>
                  <a:pt x="899792" y="5245560"/>
                </a:cubicBezTo>
                <a:cubicBezTo>
                  <a:pt x="891893" y="5229266"/>
                  <a:pt x="888197" y="5228107"/>
                  <a:pt x="872758" y="5241146"/>
                </a:cubicBezTo>
                <a:cubicBezTo>
                  <a:pt x="863607" y="5249656"/>
                  <a:pt x="854732" y="5259877"/>
                  <a:pt x="843317" y="5265238"/>
                </a:cubicBezTo>
                <a:cubicBezTo>
                  <a:pt x="843039" y="5263525"/>
                  <a:pt x="841330" y="5263802"/>
                  <a:pt x="841053" y="5262089"/>
                </a:cubicBezTo>
                <a:cubicBezTo>
                  <a:pt x="852842" y="5237339"/>
                  <a:pt x="852842" y="5237339"/>
                  <a:pt x="835285" y="5215578"/>
                </a:cubicBezTo>
                <a:cubicBezTo>
                  <a:pt x="833021" y="5212430"/>
                  <a:pt x="830758" y="5209281"/>
                  <a:pt x="828770" y="5207846"/>
                </a:cubicBezTo>
                <a:cubicBezTo>
                  <a:pt x="810384" y="5180947"/>
                  <a:pt x="789033" y="5179128"/>
                  <a:pt x="762181" y="5197529"/>
                </a:cubicBezTo>
                <a:cubicBezTo>
                  <a:pt x="748176" y="5208580"/>
                  <a:pt x="737085" y="5205102"/>
                  <a:pt x="732606" y="5188254"/>
                </a:cubicBezTo>
                <a:cubicBezTo>
                  <a:pt x="729512" y="5179968"/>
                  <a:pt x="728127" y="5171406"/>
                  <a:pt x="728452" y="5162568"/>
                </a:cubicBezTo>
                <a:cubicBezTo>
                  <a:pt x="729704" y="5137764"/>
                  <a:pt x="750826" y="5127319"/>
                  <a:pt x="770417" y="5139966"/>
                </a:cubicBezTo>
                <a:cubicBezTo>
                  <a:pt x="786035" y="5149741"/>
                  <a:pt x="800545" y="5152666"/>
                  <a:pt x="816489" y="5153602"/>
                </a:cubicBezTo>
                <a:cubicBezTo>
                  <a:pt x="832155" y="5152826"/>
                  <a:pt x="846666" y="5155750"/>
                  <a:pt x="858864" y="5166078"/>
                </a:cubicBezTo>
                <a:cubicBezTo>
                  <a:pt x="877576" y="5184138"/>
                  <a:pt x="886403" y="5184467"/>
                  <a:pt x="902442" y="5164302"/>
                </a:cubicBezTo>
                <a:cubicBezTo>
                  <a:pt x="914460" y="5151814"/>
                  <a:pt x="925875" y="5146454"/>
                  <a:pt x="943529" y="5147113"/>
                </a:cubicBezTo>
                <a:cubicBezTo>
                  <a:pt x="975138" y="5147274"/>
                  <a:pt x="1006422" y="5156271"/>
                  <a:pt x="1036599" y="5158419"/>
                </a:cubicBezTo>
                <a:cubicBezTo>
                  <a:pt x="1063355" y="5161121"/>
                  <a:pt x="1089005" y="5156973"/>
                  <a:pt x="1108741" y="5137966"/>
                </a:cubicBezTo>
                <a:cubicBezTo>
                  <a:pt x="1119048" y="5125756"/>
                  <a:pt x="1126443" y="5128075"/>
                  <a:pt x="1138364" y="5136690"/>
                </a:cubicBezTo>
                <a:lnTo>
                  <a:pt x="1154690" y="5146336"/>
                </a:lnTo>
                <a:lnTo>
                  <a:pt x="1154623" y="5140948"/>
                </a:lnTo>
                <a:cubicBezTo>
                  <a:pt x="1150657" y="5134989"/>
                  <a:pt x="1154623" y="5131017"/>
                  <a:pt x="1162556" y="5129031"/>
                </a:cubicBezTo>
                <a:cubicBezTo>
                  <a:pt x="1192306" y="5129031"/>
                  <a:pt x="1202223" y="5136975"/>
                  <a:pt x="1204206" y="5166768"/>
                </a:cubicBezTo>
                <a:lnTo>
                  <a:pt x="1205165" y="5168881"/>
                </a:lnTo>
                <a:lnTo>
                  <a:pt x="1224087" y="5174444"/>
                </a:lnTo>
                <a:lnTo>
                  <a:pt x="1263991" y="5172434"/>
                </a:lnTo>
                <a:lnTo>
                  <a:pt x="1265689" y="5164782"/>
                </a:lnTo>
                <a:cubicBezTo>
                  <a:pt x="1271639" y="5158823"/>
                  <a:pt x="1279572" y="5144920"/>
                  <a:pt x="1285522" y="5156837"/>
                </a:cubicBezTo>
                <a:lnTo>
                  <a:pt x="1291081" y="5162405"/>
                </a:lnTo>
                <a:lnTo>
                  <a:pt x="1314570" y="5152123"/>
                </a:lnTo>
                <a:cubicBezTo>
                  <a:pt x="1323998" y="5145326"/>
                  <a:pt x="1333102" y="5147369"/>
                  <a:pt x="1342205" y="5149411"/>
                </a:cubicBezTo>
                <a:cubicBezTo>
                  <a:pt x="1347889" y="5152006"/>
                  <a:pt x="1355836" y="5157749"/>
                  <a:pt x="1361846" y="5151505"/>
                </a:cubicBezTo>
                <a:cubicBezTo>
                  <a:pt x="1367578" y="5143550"/>
                  <a:pt x="1361340" y="5137530"/>
                  <a:pt x="1358522" y="5130957"/>
                </a:cubicBezTo>
                <a:cubicBezTo>
                  <a:pt x="1351731" y="5121512"/>
                  <a:pt x="1356306" y="5117257"/>
                  <a:pt x="1366566" y="5115598"/>
                </a:cubicBezTo>
                <a:cubicBezTo>
                  <a:pt x="1376825" y="5113939"/>
                  <a:pt x="1387639" y="5115704"/>
                  <a:pt x="1398176" y="5115758"/>
                </a:cubicBezTo>
                <a:cubicBezTo>
                  <a:pt x="1421512" y="5119012"/>
                  <a:pt x="1441706" y="5124533"/>
                  <a:pt x="1464814" y="5115524"/>
                </a:cubicBezTo>
                <a:cubicBezTo>
                  <a:pt x="1469944" y="5114694"/>
                  <a:pt x="1470497" y="5118119"/>
                  <a:pt x="1472762" y="5121267"/>
                </a:cubicBezTo>
                <a:cubicBezTo>
                  <a:pt x="1480384" y="5135849"/>
                  <a:pt x="1492908" y="5137338"/>
                  <a:pt x="1506586" y="5135126"/>
                </a:cubicBezTo>
                <a:cubicBezTo>
                  <a:pt x="1558162" y="5128542"/>
                  <a:pt x="1610290" y="5125384"/>
                  <a:pt x="1662647" y="5134488"/>
                </a:cubicBezTo>
                <a:cubicBezTo>
                  <a:pt x="1666344" y="5135646"/>
                  <a:pt x="1671474" y="5134817"/>
                  <a:pt x="1676327" y="5132275"/>
                </a:cubicBezTo>
                <a:cubicBezTo>
                  <a:pt x="1690331" y="5121224"/>
                  <a:pt x="1701422" y="5124702"/>
                  <a:pt x="1712740" y="5140444"/>
                </a:cubicBezTo>
                <a:cubicBezTo>
                  <a:pt x="1724060" y="5156186"/>
                  <a:pt x="1734596" y="5156238"/>
                  <a:pt x="1747769" y="5140050"/>
                </a:cubicBezTo>
                <a:cubicBezTo>
                  <a:pt x="1753778" y="5133806"/>
                  <a:pt x="1758078" y="5127840"/>
                  <a:pt x="1763810" y="5119884"/>
                </a:cubicBezTo>
                <a:cubicBezTo>
                  <a:pt x="1772311" y="5129053"/>
                  <a:pt x="1780812" y="5138221"/>
                  <a:pt x="1792782" y="5136285"/>
                </a:cubicBezTo>
                <a:cubicBezTo>
                  <a:pt x="1806461" y="5134073"/>
                  <a:pt x="1820417" y="5133573"/>
                  <a:pt x="1832387" y="5131637"/>
                </a:cubicBezTo>
                <a:cubicBezTo>
                  <a:pt x="1854754" y="5128898"/>
                  <a:pt x="1867359" y="5128178"/>
                  <a:pt x="1874471" y="5121976"/>
                </a:cubicBezTo>
                <a:lnTo>
                  <a:pt x="1879103" y="5112590"/>
                </a:lnTo>
                <a:lnTo>
                  <a:pt x="1846800" y="5107182"/>
                </a:lnTo>
                <a:cubicBezTo>
                  <a:pt x="1801184" y="5101224"/>
                  <a:pt x="1759534" y="5091293"/>
                  <a:pt x="1721851" y="5061500"/>
                </a:cubicBezTo>
                <a:cubicBezTo>
                  <a:pt x="1700035" y="5043624"/>
                  <a:pt x="1684168" y="5019790"/>
                  <a:pt x="1670285" y="4993969"/>
                </a:cubicBezTo>
                <a:cubicBezTo>
                  <a:pt x="1656402" y="5017804"/>
                  <a:pt x="1646485" y="5019790"/>
                  <a:pt x="1626652" y="4999928"/>
                </a:cubicBezTo>
                <a:lnTo>
                  <a:pt x="1619376" y="4976244"/>
                </a:lnTo>
                <a:lnTo>
                  <a:pt x="1607546" y="4978222"/>
                </a:lnTo>
                <a:cubicBezTo>
                  <a:pt x="1595992" y="4982727"/>
                  <a:pt x="1585663" y="4983958"/>
                  <a:pt x="1575919" y="4982019"/>
                </a:cubicBezTo>
                <a:lnTo>
                  <a:pt x="1563702" y="4975408"/>
                </a:lnTo>
                <a:lnTo>
                  <a:pt x="1562195" y="4980314"/>
                </a:lnTo>
                <a:cubicBezTo>
                  <a:pt x="1560211" y="4986025"/>
                  <a:pt x="1557236" y="4991983"/>
                  <a:pt x="1551286" y="4997942"/>
                </a:cubicBezTo>
                <a:cubicBezTo>
                  <a:pt x="1557236" y="4974107"/>
                  <a:pt x="1545337" y="4968149"/>
                  <a:pt x="1529470" y="4964176"/>
                </a:cubicBezTo>
                <a:lnTo>
                  <a:pt x="1529418" y="4964155"/>
                </a:lnTo>
                <a:lnTo>
                  <a:pt x="1526446" y="4964981"/>
                </a:lnTo>
                <a:cubicBezTo>
                  <a:pt x="1515307" y="4972053"/>
                  <a:pt x="1501904" y="4975979"/>
                  <a:pt x="1487394" y="4973053"/>
                </a:cubicBezTo>
                <a:cubicBezTo>
                  <a:pt x="1444140" y="4965991"/>
                  <a:pt x="1397419" y="4970033"/>
                  <a:pt x="1353611" y="4959546"/>
                </a:cubicBezTo>
                <a:cubicBezTo>
                  <a:pt x="1338824" y="4954909"/>
                  <a:pt x="1324867" y="4955409"/>
                  <a:pt x="1312295" y="4964471"/>
                </a:cubicBezTo>
                <a:cubicBezTo>
                  <a:pt x="1285165" y="4981159"/>
                  <a:pt x="1276339" y="4980828"/>
                  <a:pt x="1253376" y="4958185"/>
                </a:cubicBezTo>
                <a:cubicBezTo>
                  <a:pt x="1244875" y="4949016"/>
                  <a:pt x="1235217" y="4943550"/>
                  <a:pt x="1224958" y="4945208"/>
                </a:cubicBezTo>
                <a:cubicBezTo>
                  <a:pt x="1188772" y="4949304"/>
                  <a:pt x="1154068" y="4940858"/>
                  <a:pt x="1119918" y="4935839"/>
                </a:cubicBezTo>
                <a:cubicBezTo>
                  <a:pt x="1089187" y="4930265"/>
                  <a:pt x="1058734" y="4926404"/>
                  <a:pt x="1028786" y="4936519"/>
                </a:cubicBezTo>
                <a:cubicBezTo>
                  <a:pt x="1017094" y="4940167"/>
                  <a:pt x="1009701" y="4937848"/>
                  <a:pt x="1003186" y="4930116"/>
                </a:cubicBezTo>
                <a:cubicBezTo>
                  <a:pt x="994684" y="4920948"/>
                  <a:pt x="984196" y="4910344"/>
                  <a:pt x="971071" y="4915982"/>
                </a:cubicBezTo>
                <a:cubicBezTo>
                  <a:pt x="943109" y="4927533"/>
                  <a:pt x="917232" y="4919417"/>
                  <a:pt x="893390" y="4902186"/>
                </a:cubicBezTo>
                <a:cubicBezTo>
                  <a:pt x="857903" y="4878053"/>
                  <a:pt x="818623" y="4873863"/>
                  <a:pt x="779523" y="4892486"/>
                </a:cubicBezTo>
                <a:cubicBezTo>
                  <a:pt x="764688" y="4898400"/>
                  <a:pt x="759005" y="4895805"/>
                  <a:pt x="756512" y="4880393"/>
                </a:cubicBezTo>
                <a:cubicBezTo>
                  <a:pt x="755681" y="4875257"/>
                  <a:pt x="754851" y="4870119"/>
                  <a:pt x="752586" y="4866971"/>
                </a:cubicBezTo>
                <a:cubicBezTo>
                  <a:pt x="724542" y="4834605"/>
                  <a:pt x="696774" y="4803951"/>
                  <a:pt x="649221" y="4802856"/>
                </a:cubicBezTo>
                <a:cubicBezTo>
                  <a:pt x="638685" y="4802803"/>
                  <a:pt x="639564" y="4797389"/>
                  <a:pt x="641876" y="4789987"/>
                </a:cubicBezTo>
                <a:cubicBezTo>
                  <a:pt x="643032" y="4786285"/>
                  <a:pt x="645898" y="4782307"/>
                  <a:pt x="648764" y="4778330"/>
                </a:cubicBezTo>
                <a:cubicBezTo>
                  <a:pt x="654496" y="4770374"/>
                  <a:pt x="660505" y="4764130"/>
                  <a:pt x="652003" y="4754962"/>
                </a:cubicBezTo>
                <a:cubicBezTo>
                  <a:pt x="645212" y="4745517"/>
                  <a:pt x="637770" y="4753750"/>
                  <a:pt x="629498" y="4756844"/>
                </a:cubicBezTo>
                <a:cubicBezTo>
                  <a:pt x="613230" y="4764748"/>
                  <a:pt x="595251" y="4772927"/>
                  <a:pt x="579910" y="4764864"/>
                </a:cubicBezTo>
                <a:cubicBezTo>
                  <a:pt x="560872" y="4755643"/>
                  <a:pt x="553153" y="4762163"/>
                  <a:pt x="543399" y="4777798"/>
                </a:cubicBezTo>
                <a:cubicBezTo>
                  <a:pt x="540533" y="4781776"/>
                  <a:pt x="537667" y="4785754"/>
                  <a:pt x="532815" y="4788295"/>
                </a:cubicBezTo>
                <a:cubicBezTo>
                  <a:pt x="528515" y="4794263"/>
                  <a:pt x="523663" y="4796805"/>
                  <a:pt x="515715" y="4791062"/>
                </a:cubicBezTo>
                <a:cubicBezTo>
                  <a:pt x="509754" y="4786754"/>
                  <a:pt x="508647" y="4779904"/>
                  <a:pt x="512946" y="4773937"/>
                </a:cubicBezTo>
                <a:cubicBezTo>
                  <a:pt x="516967" y="4766257"/>
                  <a:pt x="517569" y="4759132"/>
                  <a:pt x="523579" y="4752888"/>
                </a:cubicBezTo>
                <a:cubicBezTo>
                  <a:pt x="526721" y="4750623"/>
                  <a:pt x="529864" y="4748357"/>
                  <a:pt x="527324" y="4743496"/>
                </a:cubicBezTo>
                <a:cubicBezTo>
                  <a:pt x="525060" y="4740348"/>
                  <a:pt x="520207" y="4742890"/>
                  <a:pt x="516788" y="4743444"/>
                </a:cubicBezTo>
                <a:cubicBezTo>
                  <a:pt x="511658" y="4744273"/>
                  <a:pt x="508238" y="4744827"/>
                  <a:pt x="505372" y="4748805"/>
                </a:cubicBezTo>
                <a:cubicBezTo>
                  <a:pt x="502506" y="4752781"/>
                  <a:pt x="499086" y="4753335"/>
                  <a:pt x="495113" y="4750463"/>
                </a:cubicBezTo>
                <a:cubicBezTo>
                  <a:pt x="473257" y="4734669"/>
                  <a:pt x="449643" y="4729702"/>
                  <a:pt x="424271" y="4735562"/>
                </a:cubicBezTo>
                <a:cubicBezTo>
                  <a:pt x="412579" y="4739210"/>
                  <a:pt x="400609" y="4741146"/>
                  <a:pt x="388363" y="4741370"/>
                </a:cubicBezTo>
                <a:cubicBezTo>
                  <a:pt x="381523" y="4742475"/>
                  <a:pt x="371263" y="4744135"/>
                  <a:pt x="366459" y="4736126"/>
                </a:cubicBezTo>
                <a:cubicBezTo>
                  <a:pt x="363642" y="4729553"/>
                  <a:pt x="371360" y="4723033"/>
                  <a:pt x="375659" y="4717066"/>
                </a:cubicBezTo>
                <a:cubicBezTo>
                  <a:pt x="378525" y="4713088"/>
                  <a:pt x="381668" y="4710822"/>
                  <a:pt x="384534" y="4706845"/>
                </a:cubicBezTo>
                <a:cubicBezTo>
                  <a:pt x="387399" y="4702867"/>
                  <a:pt x="395396" y="4698060"/>
                  <a:pt x="390868" y="4691763"/>
                </a:cubicBezTo>
                <a:cubicBezTo>
                  <a:pt x="388050" y="4685189"/>
                  <a:pt x="379501" y="4686573"/>
                  <a:pt x="372938" y="4689392"/>
                </a:cubicBezTo>
                <a:cubicBezTo>
                  <a:pt x="357549" y="4691880"/>
                  <a:pt x="345025" y="4690392"/>
                  <a:pt x="328528" y="4686030"/>
                </a:cubicBezTo>
                <a:cubicBezTo>
                  <a:pt x="291560" y="4674437"/>
                  <a:pt x="274135" y="4686040"/>
                  <a:pt x="265995" y="4722501"/>
                </a:cubicBezTo>
                <a:cubicBezTo>
                  <a:pt x="263081" y="4737030"/>
                  <a:pt x="255640" y="4745263"/>
                  <a:pt x="241683" y="4745763"/>
                </a:cubicBezTo>
                <a:cubicBezTo>
                  <a:pt x="236421" y="4713226"/>
                  <a:pt x="231436" y="4682404"/>
                  <a:pt x="226174" y="4649868"/>
                </a:cubicBezTo>
                <a:cubicBezTo>
                  <a:pt x="249836" y="4644284"/>
                  <a:pt x="253581" y="4634892"/>
                  <a:pt x="244249" y="4620587"/>
                </a:cubicBezTo>
                <a:cubicBezTo>
                  <a:pt x="241709" y="4615726"/>
                  <a:pt x="234314" y="4613407"/>
                  <a:pt x="236904" y="4607717"/>
                </a:cubicBezTo>
                <a:cubicBezTo>
                  <a:pt x="241203" y="4601751"/>
                  <a:pt x="248319" y="4602357"/>
                  <a:pt x="253726" y="4603239"/>
                </a:cubicBezTo>
                <a:cubicBezTo>
                  <a:pt x="258856" y="4602410"/>
                  <a:pt x="262552" y="4603568"/>
                  <a:pt x="266249" y="4604728"/>
                </a:cubicBezTo>
                <a:cubicBezTo>
                  <a:pt x="277063" y="4606493"/>
                  <a:pt x="281915" y="4603952"/>
                  <a:pt x="281687" y="4591688"/>
                </a:cubicBezTo>
                <a:cubicBezTo>
                  <a:pt x="282289" y="4584562"/>
                  <a:pt x="285757" y="4573458"/>
                  <a:pt x="295138" y="4577213"/>
                </a:cubicBezTo>
                <a:cubicBezTo>
                  <a:pt x="307938" y="4580414"/>
                  <a:pt x="319907" y="4578478"/>
                  <a:pt x="332154" y="4578255"/>
                </a:cubicBezTo>
                <a:cubicBezTo>
                  <a:pt x="342690" y="4578309"/>
                  <a:pt x="355213" y="4579797"/>
                  <a:pt x="366629" y="4574436"/>
                </a:cubicBezTo>
                <a:cubicBezTo>
                  <a:pt x="376335" y="4569353"/>
                  <a:pt x="387750" y="4563993"/>
                  <a:pt x="376432" y="4548251"/>
                </a:cubicBezTo>
                <a:cubicBezTo>
                  <a:pt x="372180" y="4543667"/>
                  <a:pt x="375047" y="4539689"/>
                  <a:pt x="381610" y="4536870"/>
                </a:cubicBezTo>
                <a:cubicBezTo>
                  <a:pt x="407258" y="4532722"/>
                  <a:pt x="416916" y="4538188"/>
                  <a:pt x="422779" y="4563598"/>
                </a:cubicBezTo>
                <a:cubicBezTo>
                  <a:pt x="424164" y="4572161"/>
                  <a:pt x="426982" y="4578733"/>
                  <a:pt x="434376" y="4581053"/>
                </a:cubicBezTo>
                <a:cubicBezTo>
                  <a:pt x="447176" y="4584254"/>
                  <a:pt x="459700" y="4585742"/>
                  <a:pt x="472825" y="4580106"/>
                </a:cubicBezTo>
                <a:cubicBezTo>
                  <a:pt x="476245" y="4579553"/>
                  <a:pt x="476847" y="4572426"/>
                  <a:pt x="474583" y="4569278"/>
                </a:cubicBezTo>
                <a:cubicBezTo>
                  <a:pt x="473752" y="4564141"/>
                  <a:pt x="472644" y="4557292"/>
                  <a:pt x="475510" y="4553313"/>
                </a:cubicBezTo>
                <a:cubicBezTo>
                  <a:pt x="479809" y="4547347"/>
                  <a:pt x="484711" y="4534254"/>
                  <a:pt x="491502" y="4543699"/>
                </a:cubicBezTo>
                <a:cubicBezTo>
                  <a:pt x="508228" y="4560323"/>
                  <a:pt x="525327" y="4557557"/>
                  <a:pt x="544136" y="4554515"/>
                </a:cubicBezTo>
                <a:cubicBezTo>
                  <a:pt x="554673" y="4554568"/>
                  <a:pt x="565209" y="4554621"/>
                  <a:pt x="575144" y="4561801"/>
                </a:cubicBezTo>
                <a:cubicBezTo>
                  <a:pt x="612616" y="4587370"/>
                  <a:pt x="637989" y="4581509"/>
                  <a:pt x="655835" y="4539964"/>
                </a:cubicBezTo>
                <a:cubicBezTo>
                  <a:pt x="661013" y="4528584"/>
                  <a:pt x="669008" y="4523776"/>
                  <a:pt x="679220" y="4532668"/>
                </a:cubicBezTo>
                <a:cubicBezTo>
                  <a:pt x="703062" y="4549899"/>
                  <a:pt x="729819" y="4552600"/>
                  <a:pt x="757455" y="4549888"/>
                </a:cubicBezTo>
                <a:cubicBezTo>
                  <a:pt x="771411" y="4549388"/>
                  <a:pt x="784813" y="4545464"/>
                  <a:pt x="800480" y="4544687"/>
                </a:cubicBezTo>
                <a:cubicBezTo>
                  <a:pt x="826683" y="4543964"/>
                  <a:pt x="848911" y="4540369"/>
                  <a:pt x="854186" y="4507886"/>
                </a:cubicBezTo>
                <a:cubicBezTo>
                  <a:pt x="856125" y="4519874"/>
                  <a:pt x="855799" y="4528711"/>
                  <a:pt x="862591" y="4538156"/>
                </a:cubicBezTo>
                <a:cubicBezTo>
                  <a:pt x="869937" y="4551026"/>
                  <a:pt x="882737" y="4554228"/>
                  <a:pt x="894707" y="4552292"/>
                </a:cubicBezTo>
                <a:cubicBezTo>
                  <a:pt x="908109" y="4548368"/>
                  <a:pt x="897620" y="4537763"/>
                  <a:pt x="898222" y="4530637"/>
                </a:cubicBezTo>
                <a:cubicBezTo>
                  <a:pt x="898271" y="4520086"/>
                  <a:pt x="904003" y="4512130"/>
                  <a:pt x="915093" y="4515608"/>
                </a:cubicBezTo>
                <a:cubicBezTo>
                  <a:pt x="929880" y="4520245"/>
                  <a:pt x="941850" y="4518309"/>
                  <a:pt x="956962" y="4514108"/>
                </a:cubicBezTo>
                <a:cubicBezTo>
                  <a:pt x="974940" y="4505929"/>
                  <a:pt x="993750" y="4502887"/>
                  <a:pt x="1013064" y="4513821"/>
                </a:cubicBezTo>
                <a:cubicBezTo>
                  <a:pt x="1024709" y="4520723"/>
                  <a:pt x="1034691" y="4517352"/>
                  <a:pt x="1041856" y="4507407"/>
                </a:cubicBezTo>
                <a:cubicBezTo>
                  <a:pt x="1046155" y="4501441"/>
                  <a:pt x="1050454" y="4495474"/>
                  <a:pt x="1053320" y="4491496"/>
                </a:cubicBezTo>
                <a:cubicBezTo>
                  <a:pt x="1060761" y="4483264"/>
                  <a:pt x="1063953" y="4470447"/>
                  <a:pt x="1074766" y="4472212"/>
                </a:cubicBezTo>
                <a:cubicBezTo>
                  <a:pt x="1085579" y="4473978"/>
                  <a:pt x="1085809" y="4486241"/>
                  <a:pt x="1087194" y="4494804"/>
                </a:cubicBezTo>
                <a:cubicBezTo>
                  <a:pt x="1088579" y="4503366"/>
                  <a:pt x="1094864" y="4498834"/>
                  <a:pt x="1100270" y="4499718"/>
                </a:cubicBezTo>
                <a:cubicBezTo>
                  <a:pt x="1105400" y="4498889"/>
                  <a:pt x="1110530" y="4498058"/>
                  <a:pt x="1107712" y="4491485"/>
                </a:cubicBezTo>
                <a:cubicBezTo>
                  <a:pt x="1101246" y="4473201"/>
                  <a:pt x="1110674" y="4466405"/>
                  <a:pt x="1125787" y="4462204"/>
                </a:cubicBezTo>
                <a:cubicBezTo>
                  <a:pt x="1140899" y="4458003"/>
                  <a:pt x="1141502" y="4450876"/>
                  <a:pt x="1129303" y="4440549"/>
                </a:cubicBezTo>
                <a:cubicBezTo>
                  <a:pt x="1127040" y="4437401"/>
                  <a:pt x="1121633" y="4436518"/>
                  <a:pt x="1116226" y="4435635"/>
                </a:cubicBezTo>
                <a:cubicBezTo>
                  <a:pt x="1068445" y="4422276"/>
                  <a:pt x="1018906" y="4419745"/>
                  <a:pt x="968487" y="4422628"/>
                </a:cubicBezTo>
                <a:cubicBezTo>
                  <a:pt x="928327" y="4423851"/>
                  <a:pt x="891035" y="4421097"/>
                  <a:pt x="854392" y="4400664"/>
                </a:cubicBezTo>
                <a:cubicBezTo>
                  <a:pt x="833091" y="4388294"/>
                  <a:pt x="816088" y="4369958"/>
                  <a:pt x="800518" y="4349632"/>
                </a:cubicBezTo>
                <a:cubicBezTo>
                  <a:pt x="791872" y="4372118"/>
                  <a:pt x="783600" y="4375212"/>
                  <a:pt x="763731" y="4360854"/>
                </a:cubicBezTo>
                <a:cubicBezTo>
                  <a:pt x="757770" y="4356546"/>
                  <a:pt x="752966" y="4348537"/>
                  <a:pt x="753291" y="4339698"/>
                </a:cubicBezTo>
                <a:cubicBezTo>
                  <a:pt x="752508" y="4324010"/>
                  <a:pt x="739708" y="4320809"/>
                  <a:pt x="727461" y="4321032"/>
                </a:cubicBezTo>
                <a:cubicBezTo>
                  <a:pt x="714938" y="4319543"/>
                  <a:pt x="711193" y="4328935"/>
                  <a:pt x="707448" y="4338326"/>
                </a:cubicBezTo>
                <a:cubicBezTo>
                  <a:pt x="705413" y="4347441"/>
                  <a:pt x="707075" y="4357716"/>
                  <a:pt x="698476" y="4369649"/>
                </a:cubicBezTo>
                <a:cubicBezTo>
                  <a:pt x="700283" y="4348271"/>
                  <a:pt x="689192" y="4344793"/>
                  <a:pt x="674959" y="4343580"/>
                </a:cubicBezTo>
                <a:cubicBezTo>
                  <a:pt x="662712" y="4343804"/>
                  <a:pt x="647649" y="4337454"/>
                  <a:pt x="647697" y="4326903"/>
                </a:cubicBezTo>
                <a:cubicBezTo>
                  <a:pt x="648071" y="4307513"/>
                  <a:pt x="646735" y="4288401"/>
                  <a:pt x="656212" y="4271054"/>
                </a:cubicBezTo>
                <a:cubicBezTo>
                  <a:pt x="661667" y="4261385"/>
                  <a:pt x="668229" y="4258566"/>
                  <a:pt x="680475" y="4258343"/>
                </a:cubicBezTo>
                <a:cubicBezTo>
                  <a:pt x="689579" y="4260385"/>
                  <a:pt x="693553" y="4263257"/>
                  <a:pt x="693504" y="4273808"/>
                </a:cubicBezTo>
                <a:cubicBezTo>
                  <a:pt x="694613" y="4280658"/>
                  <a:pt x="700296" y="4283253"/>
                  <a:pt x="705426" y="4282423"/>
                </a:cubicBezTo>
                <a:cubicBezTo>
                  <a:pt x="725667" y="4277392"/>
                  <a:pt x="739299" y="4285731"/>
                  <a:pt x="753207" y="4295782"/>
                </a:cubicBezTo>
                <a:cubicBezTo>
                  <a:pt x="766838" y="4304120"/>
                  <a:pt x="781071" y="4305333"/>
                  <a:pt x="791102" y="4291411"/>
                </a:cubicBezTo>
                <a:cubicBezTo>
                  <a:pt x="798267" y="4281465"/>
                  <a:pt x="802241" y="4284337"/>
                  <a:pt x="802193" y="4294889"/>
                </a:cubicBezTo>
                <a:cubicBezTo>
                  <a:pt x="803300" y="4301738"/>
                  <a:pt x="806998" y="4302898"/>
                  <a:pt x="814391" y="4305216"/>
                </a:cubicBezTo>
                <a:cubicBezTo>
                  <a:pt x="845121" y="4310790"/>
                  <a:pt x="875900" y="4305811"/>
                  <a:pt x="903307" y="4290836"/>
                </a:cubicBezTo>
                <a:cubicBezTo>
                  <a:pt x="917588" y="4281497"/>
                  <a:pt x="932978" y="4279009"/>
                  <a:pt x="948921" y="4279944"/>
                </a:cubicBezTo>
                <a:cubicBezTo>
                  <a:pt x="963154" y="4281157"/>
                  <a:pt x="976508" y="4287784"/>
                  <a:pt x="988152" y="4294686"/>
                </a:cubicBezTo>
                <a:cubicBezTo>
                  <a:pt x="994113" y="4298993"/>
                  <a:pt x="998640" y="4305290"/>
                  <a:pt x="1006359" y="4298771"/>
                </a:cubicBezTo>
                <a:cubicBezTo>
                  <a:pt x="1014078" y="4292250"/>
                  <a:pt x="1012971" y="4285401"/>
                  <a:pt x="1009876" y="4277116"/>
                </a:cubicBezTo>
                <a:cubicBezTo>
                  <a:pt x="1007058" y="4270543"/>
                  <a:pt x="1002808" y="4265959"/>
                  <a:pt x="1003410" y="4258832"/>
                </a:cubicBezTo>
                <a:cubicBezTo>
                  <a:pt x="1000363" y="4239995"/>
                  <a:pt x="990429" y="4232816"/>
                  <a:pt x="972775" y="4232157"/>
                </a:cubicBezTo>
                <a:cubicBezTo>
                  <a:pt x="940889" y="4230285"/>
                  <a:pt x="912146" y="4226148"/>
                  <a:pt x="881415" y="4220575"/>
                </a:cubicBezTo>
                <a:cubicBezTo>
                  <a:pt x="862932" y="4214777"/>
                  <a:pt x="859837" y="4206492"/>
                  <a:pt x="869591" y="4190857"/>
                </a:cubicBezTo>
                <a:cubicBezTo>
                  <a:pt x="871301" y="4190581"/>
                  <a:pt x="871024" y="4188868"/>
                  <a:pt x="870747" y="4187155"/>
                </a:cubicBezTo>
                <a:cubicBezTo>
                  <a:pt x="871398" y="4169479"/>
                  <a:pt x="881705" y="4157269"/>
                  <a:pt x="892290" y="4146771"/>
                </a:cubicBezTo>
                <a:cubicBezTo>
                  <a:pt x="899732" y="4138539"/>
                  <a:pt x="903706" y="4141410"/>
                  <a:pt x="906523" y="4147984"/>
                </a:cubicBezTo>
                <a:cubicBezTo>
                  <a:pt x="912436" y="4162841"/>
                  <a:pt x="904994" y="4171074"/>
                  <a:pt x="891591" y="4174998"/>
                </a:cubicBezTo>
                <a:cubicBezTo>
                  <a:pt x="896395" y="4183007"/>
                  <a:pt x="902633" y="4189027"/>
                  <a:pt x="911182" y="4187646"/>
                </a:cubicBezTo>
                <a:cubicBezTo>
                  <a:pt x="916312" y="4186816"/>
                  <a:pt x="916915" y="4179689"/>
                  <a:pt x="917794" y="4174275"/>
                </a:cubicBezTo>
                <a:cubicBezTo>
                  <a:pt x="920479" y="4147483"/>
                  <a:pt x="926488" y="4141241"/>
                  <a:pt x="952414" y="4138804"/>
                </a:cubicBezTo>
                <a:cubicBezTo>
                  <a:pt x="976907" y="4138357"/>
                  <a:pt x="1002556" y="4134209"/>
                  <a:pt x="1025941" y="4126913"/>
                </a:cubicBezTo>
                <a:cubicBezTo>
                  <a:pt x="1057598" y="4116522"/>
                  <a:pt x="1065546" y="4122266"/>
                  <a:pt x="1065678" y="4155630"/>
                </a:cubicBezTo>
                <a:cubicBezTo>
                  <a:pt x="1065955" y="4157343"/>
                  <a:pt x="1066232" y="4159056"/>
                  <a:pt x="1066509" y="4160768"/>
                </a:cubicBezTo>
                <a:cubicBezTo>
                  <a:pt x="1065630" y="4166181"/>
                  <a:pt x="1061609" y="4173861"/>
                  <a:pt x="1070712" y="4175902"/>
                </a:cubicBezTo>
                <a:cubicBezTo>
                  <a:pt x="1079538" y="4176233"/>
                  <a:pt x="1088642" y="4178275"/>
                  <a:pt x="1092110" y="4167170"/>
                </a:cubicBezTo>
                <a:cubicBezTo>
                  <a:pt x="1094422" y="4159768"/>
                  <a:pt x="1097011" y="4154078"/>
                  <a:pt x="1097613" y="4146951"/>
                </a:cubicBezTo>
                <a:cubicBezTo>
                  <a:pt x="1102791" y="4135571"/>
                  <a:pt x="1109354" y="4132752"/>
                  <a:pt x="1120722" y="4137943"/>
                </a:cubicBezTo>
                <a:cubicBezTo>
                  <a:pt x="1131812" y="4141420"/>
                  <a:pt x="1131486" y="4150259"/>
                  <a:pt x="1125755" y="4158215"/>
                </a:cubicBezTo>
                <a:cubicBezTo>
                  <a:pt x="1124598" y="4161917"/>
                  <a:pt x="1123165" y="4163906"/>
                  <a:pt x="1122009" y="4167606"/>
                </a:cubicBezTo>
                <a:cubicBezTo>
                  <a:pt x="1119143" y="4171584"/>
                  <a:pt x="1119975" y="4176722"/>
                  <a:pt x="1123948" y="4179593"/>
                </a:cubicBezTo>
                <a:cubicBezTo>
                  <a:pt x="1129631" y="4182188"/>
                  <a:pt x="1130511" y="4176774"/>
                  <a:pt x="1133654" y="4174509"/>
                </a:cubicBezTo>
                <a:cubicBezTo>
                  <a:pt x="1139663" y="4168266"/>
                  <a:pt x="1143684" y="4160586"/>
                  <a:pt x="1145720" y="4151472"/>
                </a:cubicBezTo>
                <a:cubicBezTo>
                  <a:pt x="1154089" y="4127275"/>
                  <a:pt x="1163795" y="4122191"/>
                  <a:pt x="1187963" y="4130582"/>
                </a:cubicBezTo>
                <a:cubicBezTo>
                  <a:pt x="1199052" y="4134060"/>
                  <a:pt x="1210420" y="4139251"/>
                  <a:pt x="1221510" y="4142728"/>
                </a:cubicBezTo>
                <a:cubicBezTo>
                  <a:pt x="1228904" y="4145048"/>
                  <a:pt x="1237730" y="4145377"/>
                  <a:pt x="1243185" y="4135708"/>
                </a:cubicBezTo>
                <a:cubicBezTo>
                  <a:pt x="1250074" y="4124052"/>
                  <a:pt x="1253264" y="4111235"/>
                  <a:pt x="1270640" y="4110182"/>
                </a:cubicBezTo>
                <a:lnTo>
                  <a:pt x="1282876" y="4108797"/>
                </a:lnTo>
                <a:lnTo>
                  <a:pt x="1286576" y="4097017"/>
                </a:lnTo>
                <a:cubicBezTo>
                  <a:pt x="1288993" y="4091741"/>
                  <a:pt x="1291968" y="4087272"/>
                  <a:pt x="1295439" y="4084293"/>
                </a:cubicBezTo>
                <a:cubicBezTo>
                  <a:pt x="1313289" y="4070389"/>
                  <a:pt x="1331138" y="4080320"/>
                  <a:pt x="1345022" y="4088265"/>
                </a:cubicBezTo>
                <a:cubicBezTo>
                  <a:pt x="1364855" y="4100182"/>
                  <a:pt x="1386671" y="4108127"/>
                  <a:pt x="1410471" y="4108127"/>
                </a:cubicBezTo>
                <a:cubicBezTo>
                  <a:pt x="1424354" y="4108127"/>
                  <a:pt x="1440221" y="4108127"/>
                  <a:pt x="1456087" y="4108127"/>
                </a:cubicBezTo>
                <a:cubicBezTo>
                  <a:pt x="1472450" y="4108127"/>
                  <a:pt x="1488688" y="4108748"/>
                  <a:pt x="1504648" y="4110424"/>
                </a:cubicBezTo>
                <a:lnTo>
                  <a:pt x="1547867" y="4118376"/>
                </a:lnTo>
                <a:lnTo>
                  <a:pt x="1565813" y="4109890"/>
                </a:lnTo>
                <a:lnTo>
                  <a:pt x="1580766" y="4100198"/>
                </a:lnTo>
                <a:lnTo>
                  <a:pt x="1565424" y="4094947"/>
                </a:lnTo>
                <a:cubicBezTo>
                  <a:pt x="1530228" y="4076440"/>
                  <a:pt x="1493627" y="4076689"/>
                  <a:pt x="1459577" y="4097923"/>
                </a:cubicBezTo>
                <a:cubicBezTo>
                  <a:pt x="1446536" y="4104920"/>
                  <a:pt x="1441032" y="4103125"/>
                  <a:pt x="1437127" y="4089196"/>
                </a:cubicBezTo>
                <a:cubicBezTo>
                  <a:pt x="1435824" y="4084553"/>
                  <a:pt x="1434522" y="4079910"/>
                  <a:pt x="1432108" y="4077249"/>
                </a:cubicBezTo>
                <a:cubicBezTo>
                  <a:pt x="1402903" y="4050384"/>
                  <a:pt x="1374133" y="4025067"/>
                  <a:pt x="1330239" y="4029031"/>
                </a:cubicBezTo>
                <a:cubicBezTo>
                  <a:pt x="1320533" y="4030083"/>
                  <a:pt x="1320775" y="4025007"/>
                  <a:pt x="1322130" y="4017950"/>
                </a:cubicBezTo>
                <a:cubicBezTo>
                  <a:pt x="1322807" y="4014421"/>
                  <a:pt x="1325030" y="4010459"/>
                  <a:pt x="1327252" y="4006497"/>
                </a:cubicBezTo>
                <a:cubicBezTo>
                  <a:pt x="1331697" y="3998573"/>
                  <a:pt x="1336577" y="3992196"/>
                  <a:pt x="1327791" y="3984645"/>
                </a:cubicBezTo>
                <a:cubicBezTo>
                  <a:pt x="1320552" y="3976660"/>
                  <a:pt x="1314560" y="3985017"/>
                  <a:pt x="1307268" y="3988732"/>
                </a:cubicBezTo>
                <a:cubicBezTo>
                  <a:pt x="1293116" y="3997709"/>
                  <a:pt x="1277419" y="4007119"/>
                  <a:pt x="1262452" y="4001302"/>
                </a:cubicBezTo>
                <a:cubicBezTo>
                  <a:pt x="1243960" y="3994802"/>
                  <a:pt x="1237536" y="4001613"/>
                  <a:pt x="1230190" y="4017027"/>
                </a:cubicBezTo>
                <a:cubicBezTo>
                  <a:pt x="1227968" y="4020989"/>
                  <a:pt x="1225746" y="4024951"/>
                  <a:pt x="1221544" y="4027799"/>
                </a:cubicBezTo>
                <a:cubicBezTo>
                  <a:pt x="1218210" y="4033741"/>
                  <a:pt x="1214007" y="4036589"/>
                  <a:pt x="1206089" y="4032133"/>
                </a:cubicBezTo>
                <a:cubicBezTo>
                  <a:pt x="1200153" y="4028790"/>
                  <a:pt x="1198415" y="4022601"/>
                  <a:pt x="1201749" y="4016657"/>
                </a:cubicBezTo>
                <a:cubicBezTo>
                  <a:pt x="1204649" y="4009165"/>
                  <a:pt x="1204459" y="4002542"/>
                  <a:pt x="1209338" y="3996166"/>
                </a:cubicBezTo>
                <a:cubicBezTo>
                  <a:pt x="1211994" y="3993750"/>
                  <a:pt x="1214651" y="3991337"/>
                  <a:pt x="1211803" y="3987128"/>
                </a:cubicBezTo>
                <a:cubicBezTo>
                  <a:pt x="1209391" y="3984467"/>
                  <a:pt x="1205188" y="3987314"/>
                  <a:pt x="1202098" y="3988181"/>
                </a:cubicBezTo>
                <a:cubicBezTo>
                  <a:pt x="1197462" y="3989482"/>
                  <a:pt x="1194371" y="3990348"/>
                  <a:pt x="1192149" y="3994309"/>
                </a:cubicBezTo>
                <a:cubicBezTo>
                  <a:pt x="1189926" y="3998271"/>
                  <a:pt x="1186834" y="3999138"/>
                  <a:pt x="1182875" y="3996910"/>
                </a:cubicBezTo>
                <a:cubicBezTo>
                  <a:pt x="1161103" y="3984655"/>
                  <a:pt x="1138843" y="3982551"/>
                  <a:pt x="1116096" y="3990600"/>
                </a:cubicBezTo>
                <a:cubicBezTo>
                  <a:pt x="1105713" y="3995181"/>
                  <a:pt x="1094896" y="3998214"/>
                  <a:pt x="1083644" y="3999701"/>
                </a:cubicBezTo>
                <a:cubicBezTo>
                  <a:pt x="1077463" y="4001435"/>
                  <a:pt x="1068191" y="4004036"/>
                  <a:pt x="1062929" y="3997164"/>
                </a:cubicBezTo>
                <a:cubicBezTo>
                  <a:pt x="1059648" y="3991408"/>
                  <a:pt x="1066073" y="3984597"/>
                  <a:pt x="1069406" y="3978654"/>
                </a:cubicBezTo>
                <a:cubicBezTo>
                  <a:pt x="1071628" y="3974692"/>
                  <a:pt x="1074286" y="3972278"/>
                  <a:pt x="1076509" y="3968316"/>
                </a:cubicBezTo>
                <a:cubicBezTo>
                  <a:pt x="1078731" y="3964354"/>
                  <a:pt x="1085590" y="3959091"/>
                  <a:pt x="1080764" y="3953768"/>
                </a:cubicBezTo>
                <a:cubicBezTo>
                  <a:pt x="1077482" y="3948011"/>
                  <a:pt x="1069754" y="3950179"/>
                  <a:pt x="1064007" y="3953460"/>
                </a:cubicBezTo>
                <a:cubicBezTo>
                  <a:pt x="1050099" y="3957360"/>
                  <a:pt x="1038413" y="3957299"/>
                  <a:pt x="1022769" y="3955009"/>
                </a:cubicBezTo>
                <a:cubicBezTo>
                  <a:pt x="987522" y="3948202"/>
                  <a:pt x="972693" y="3960707"/>
                  <a:pt x="969011" y="3995127"/>
                </a:cubicBezTo>
                <a:cubicBezTo>
                  <a:pt x="967847" y="4008807"/>
                  <a:pt x="961855" y="4017165"/>
                  <a:pt x="949059" y="4019086"/>
                </a:cubicBezTo>
                <a:cubicBezTo>
                  <a:pt x="940813" y="3989681"/>
                  <a:pt x="932999" y="3961824"/>
                  <a:pt x="924754" y="3932419"/>
                </a:cubicBezTo>
                <a:cubicBezTo>
                  <a:pt x="945954" y="3924804"/>
                  <a:pt x="948420" y="3915766"/>
                  <a:pt x="938332" y="3903571"/>
                </a:cubicBezTo>
                <a:cubicBezTo>
                  <a:pt x="935484" y="3899362"/>
                  <a:pt x="928435" y="3898000"/>
                  <a:pt x="930223" y="3892490"/>
                </a:cubicBezTo>
                <a:cubicBezTo>
                  <a:pt x="933557" y="3886547"/>
                  <a:pt x="940173" y="3886362"/>
                  <a:pt x="945244" y="3886608"/>
                </a:cubicBezTo>
                <a:cubicBezTo>
                  <a:pt x="949879" y="3885308"/>
                  <a:pt x="953404" y="3885988"/>
                  <a:pt x="956930" y="3886670"/>
                </a:cubicBezTo>
                <a:cubicBezTo>
                  <a:pt x="967069" y="3887165"/>
                  <a:pt x="971271" y="3884317"/>
                  <a:pt x="969778" y="3873050"/>
                </a:cubicBezTo>
                <a:cubicBezTo>
                  <a:pt x="969587" y="3866426"/>
                  <a:pt x="971619" y="3855840"/>
                  <a:pt x="980648" y="3858316"/>
                </a:cubicBezTo>
                <a:lnTo>
                  <a:pt x="1012245" y="3855626"/>
                </a:lnTo>
                <a:lnTo>
                  <a:pt x="997346" y="3841601"/>
                </a:lnTo>
                <a:cubicBezTo>
                  <a:pt x="988013" y="3827295"/>
                  <a:pt x="975538" y="3815255"/>
                  <a:pt x="958487" y="3807469"/>
                </a:cubicBezTo>
                <a:cubicBezTo>
                  <a:pt x="943146" y="3799407"/>
                  <a:pt x="927804" y="3791345"/>
                  <a:pt x="916763" y="3777316"/>
                </a:cubicBezTo>
                <a:cubicBezTo>
                  <a:pt x="909273" y="3796100"/>
                  <a:pt x="922855" y="3814989"/>
                  <a:pt x="915365" y="3833772"/>
                </a:cubicBezTo>
                <a:cubicBezTo>
                  <a:pt x="896376" y="3814000"/>
                  <a:pt x="896376" y="3814000"/>
                  <a:pt x="874376" y="3829859"/>
                </a:cubicBezTo>
                <a:cubicBezTo>
                  <a:pt x="864670" y="3834943"/>
                  <a:pt x="858107" y="3837761"/>
                  <a:pt x="847016" y="3834283"/>
                </a:cubicBezTo>
                <a:cubicBezTo>
                  <a:pt x="817719" y="3826721"/>
                  <a:pt x="788975" y="3822583"/>
                  <a:pt x="760233" y="3818446"/>
                </a:cubicBezTo>
                <a:cubicBezTo>
                  <a:pt x="672015" y="3804598"/>
                  <a:pt x="583749" y="3801301"/>
                  <a:pt x="496411" y="3782040"/>
                </a:cubicBezTo>
                <a:cubicBezTo>
                  <a:pt x="489295" y="3781433"/>
                  <a:pt x="479035" y="3783092"/>
                  <a:pt x="477650" y="3774530"/>
                </a:cubicBezTo>
                <a:cubicBezTo>
                  <a:pt x="474556" y="3766245"/>
                  <a:pt x="482551" y="3761438"/>
                  <a:pt x="486850" y="3755470"/>
                </a:cubicBezTo>
                <a:cubicBezTo>
                  <a:pt x="491426" y="3751216"/>
                  <a:pt x="497712" y="3746684"/>
                  <a:pt x="493184" y="3740389"/>
                </a:cubicBezTo>
                <a:cubicBezTo>
                  <a:pt x="490090" y="3732103"/>
                  <a:pt x="482696" y="3729784"/>
                  <a:pt x="475580" y="3729178"/>
                </a:cubicBezTo>
                <a:cubicBezTo>
                  <a:pt x="470450" y="3730007"/>
                  <a:pt x="465320" y="3730837"/>
                  <a:pt x="460190" y="3731667"/>
                </a:cubicBezTo>
                <a:cubicBezTo>
                  <a:pt x="435974" y="3733826"/>
                  <a:pt x="420079" y="3722339"/>
                  <a:pt x="416202" y="3698365"/>
                </a:cubicBezTo>
                <a:cubicBezTo>
                  <a:pt x="414818" y="3689803"/>
                  <a:pt x="413433" y="3681241"/>
                  <a:pt x="415468" y="3672127"/>
                </a:cubicBezTo>
                <a:cubicBezTo>
                  <a:pt x="415516" y="3661575"/>
                  <a:pt x="407845" y="3657544"/>
                  <a:pt x="398140" y="3662628"/>
                </a:cubicBezTo>
                <a:cubicBezTo>
                  <a:pt x="380162" y="3670808"/>
                  <a:pt x="373827" y="3685889"/>
                  <a:pt x="379415" y="3709587"/>
                </a:cubicBezTo>
                <a:cubicBezTo>
                  <a:pt x="365230" y="3697823"/>
                  <a:pt x="354742" y="3687218"/>
                  <a:pt x="347396" y="3674350"/>
                </a:cubicBezTo>
                <a:cubicBezTo>
                  <a:pt x="340051" y="3661480"/>
                  <a:pt x="340196" y="3629826"/>
                  <a:pt x="350503" y="3617616"/>
                </a:cubicBezTo>
                <a:cubicBezTo>
                  <a:pt x="363955" y="3603141"/>
                  <a:pt x="380728" y="3609214"/>
                  <a:pt x="393806" y="3614128"/>
                </a:cubicBezTo>
                <a:cubicBezTo>
                  <a:pt x="412566" y="3621637"/>
                  <a:pt x="432484" y="3625445"/>
                  <a:pt x="453002" y="3622127"/>
                </a:cubicBezTo>
                <a:cubicBezTo>
                  <a:pt x="464972" y="3620190"/>
                  <a:pt x="478652" y="3617978"/>
                  <a:pt x="492330" y="3615766"/>
                </a:cubicBezTo>
                <a:cubicBezTo>
                  <a:pt x="548758" y="3606640"/>
                  <a:pt x="604860" y="3606353"/>
                  <a:pt x="655965" y="3640260"/>
                </a:cubicBezTo>
                <a:cubicBezTo>
                  <a:pt x="675557" y="3652906"/>
                  <a:pt x="684986" y="3646111"/>
                  <a:pt x="690212" y="3624178"/>
                </a:cubicBezTo>
                <a:cubicBezTo>
                  <a:pt x="691368" y="3620478"/>
                  <a:pt x="687117" y="3615893"/>
                  <a:pt x="691969" y="3613351"/>
                </a:cubicBezTo>
                <a:cubicBezTo>
                  <a:pt x="697100" y="3612522"/>
                  <a:pt x="701074" y="3615393"/>
                  <a:pt x="703338" y="3618542"/>
                </a:cubicBezTo>
                <a:cubicBezTo>
                  <a:pt x="705601" y="3621690"/>
                  <a:pt x="707865" y="3624838"/>
                  <a:pt x="709852" y="3626274"/>
                </a:cubicBezTo>
                <a:cubicBezTo>
                  <a:pt x="716366" y="3634006"/>
                  <a:pt x="724314" y="3639750"/>
                  <a:pt x="731478" y="3629805"/>
                </a:cubicBezTo>
                <a:cubicBezTo>
                  <a:pt x="740354" y="3619584"/>
                  <a:pt x="726397" y="3620084"/>
                  <a:pt x="722147" y="3615500"/>
                </a:cubicBezTo>
                <a:cubicBezTo>
                  <a:pt x="721869" y="3613787"/>
                  <a:pt x="720160" y="3614064"/>
                  <a:pt x="719882" y="3612352"/>
                </a:cubicBezTo>
                <a:cubicBezTo>
                  <a:pt x="715909" y="3609480"/>
                  <a:pt x="713369" y="3604619"/>
                  <a:pt x="716234" y="3600641"/>
                </a:cubicBezTo>
                <a:cubicBezTo>
                  <a:pt x="718823" y="3594951"/>
                  <a:pt x="722243" y="3594397"/>
                  <a:pt x="727927" y="3596992"/>
                </a:cubicBezTo>
                <a:cubicBezTo>
                  <a:pt x="750107" y="3603949"/>
                  <a:pt x="767809" y="3594057"/>
                  <a:pt x="778442" y="3573009"/>
                </a:cubicBezTo>
                <a:cubicBezTo>
                  <a:pt x="781307" y="3569030"/>
                  <a:pt x="787594" y="3564499"/>
                  <a:pt x="786763" y="3559363"/>
                </a:cubicBezTo>
                <a:cubicBezTo>
                  <a:pt x="783716" y="3540526"/>
                  <a:pt x="761861" y="3524731"/>
                  <a:pt x="745315" y="3530922"/>
                </a:cubicBezTo>
                <a:cubicBezTo>
                  <a:pt x="712225" y="3543302"/>
                  <a:pt x="678906" y="3543419"/>
                  <a:pt x="643924" y="3533261"/>
                </a:cubicBezTo>
                <a:cubicBezTo>
                  <a:pt x="631401" y="3531773"/>
                  <a:pt x="618878" y="3530283"/>
                  <a:pt x="610003" y="3540505"/>
                </a:cubicBezTo>
                <a:cubicBezTo>
                  <a:pt x="602285" y="3547024"/>
                  <a:pt x="598588" y="3545865"/>
                  <a:pt x="595216" y="3535868"/>
                </a:cubicBezTo>
                <a:cubicBezTo>
                  <a:pt x="591290" y="3522445"/>
                  <a:pt x="581356" y="3515266"/>
                  <a:pt x="567123" y="3514053"/>
                </a:cubicBezTo>
                <a:cubicBezTo>
                  <a:pt x="552613" y="3511128"/>
                  <a:pt x="536392" y="3508480"/>
                  <a:pt x="520172" y="3505831"/>
                </a:cubicBezTo>
                <a:cubicBezTo>
                  <a:pt x="505939" y="3504619"/>
                  <a:pt x="499147" y="3495175"/>
                  <a:pt x="498642" y="3481198"/>
                </a:cubicBezTo>
                <a:cubicBezTo>
                  <a:pt x="498365" y="3479486"/>
                  <a:pt x="497811" y="3476061"/>
                  <a:pt x="498968" y="3472360"/>
                </a:cubicBezTo>
                <a:cubicBezTo>
                  <a:pt x="497583" y="3463798"/>
                  <a:pt x="491345" y="3457777"/>
                  <a:pt x="482795" y="3459160"/>
                </a:cubicBezTo>
                <a:cubicBezTo>
                  <a:pt x="475678" y="3458554"/>
                  <a:pt x="477063" y="3467117"/>
                  <a:pt x="478171" y="3473965"/>
                </a:cubicBezTo>
                <a:cubicBezTo>
                  <a:pt x="477569" y="3481092"/>
                  <a:pt x="478677" y="3487942"/>
                  <a:pt x="468694" y="3491314"/>
                </a:cubicBezTo>
                <a:cubicBezTo>
                  <a:pt x="453305" y="3493802"/>
                  <a:pt x="436856" y="3478890"/>
                  <a:pt x="437783" y="3462925"/>
                </a:cubicBezTo>
                <a:cubicBezTo>
                  <a:pt x="436952" y="3457789"/>
                  <a:pt x="439819" y="3453811"/>
                  <a:pt x="435568" y="3449227"/>
                </a:cubicBezTo>
                <a:cubicBezTo>
                  <a:pt x="430438" y="3450057"/>
                  <a:pt x="431269" y="3455193"/>
                  <a:pt x="428126" y="3457458"/>
                </a:cubicBezTo>
                <a:cubicBezTo>
                  <a:pt x="421238" y="3469115"/>
                  <a:pt x="414399" y="3470222"/>
                  <a:pt x="405621" y="3459341"/>
                </a:cubicBezTo>
                <a:cubicBezTo>
                  <a:pt x="394024" y="3441887"/>
                  <a:pt x="378130" y="3430400"/>
                  <a:pt x="362511" y="3420626"/>
                </a:cubicBezTo>
                <a:cubicBezTo>
                  <a:pt x="344630" y="3407704"/>
                  <a:pt x="328180" y="3392792"/>
                  <a:pt x="322593" y="3369094"/>
                </a:cubicBezTo>
                <a:cubicBezTo>
                  <a:pt x="319499" y="3360809"/>
                  <a:pt x="314417" y="3351087"/>
                  <a:pt x="305314" y="3349046"/>
                </a:cubicBezTo>
                <a:cubicBezTo>
                  <a:pt x="268346" y="3337452"/>
                  <a:pt x="251439" y="3298013"/>
                  <a:pt x="215628" y="3282718"/>
                </a:cubicBezTo>
                <a:cubicBezTo>
                  <a:pt x="205971" y="3277252"/>
                  <a:pt x="206296" y="3268414"/>
                  <a:pt x="208331" y="3259298"/>
                </a:cubicBezTo>
                <a:cubicBezTo>
                  <a:pt x="212076" y="3249906"/>
                  <a:pt x="221457" y="3253661"/>
                  <a:pt x="227417" y="3257969"/>
                </a:cubicBezTo>
                <a:cubicBezTo>
                  <a:pt x="239062" y="3264872"/>
                  <a:pt x="249044" y="3261501"/>
                  <a:pt x="258196" y="3252991"/>
                </a:cubicBezTo>
                <a:cubicBezTo>
                  <a:pt x="268780" y="3242493"/>
                  <a:pt x="281906" y="3236856"/>
                  <a:pt x="297295" y="3234368"/>
                </a:cubicBezTo>
                <a:cubicBezTo>
                  <a:pt x="323221" y="3231931"/>
                  <a:pt x="339947" y="3248556"/>
                  <a:pt x="336984" y="3273636"/>
                </a:cubicBezTo>
                <a:cubicBezTo>
                  <a:pt x="336105" y="3279050"/>
                  <a:pt x="335503" y="3286175"/>
                  <a:pt x="336333" y="3291312"/>
                </a:cubicBezTo>
                <a:cubicBezTo>
                  <a:pt x="336611" y="3293025"/>
                  <a:pt x="335178" y="3295014"/>
                  <a:pt x="335178" y="3295014"/>
                </a:cubicBezTo>
                <a:cubicBezTo>
                  <a:pt x="336888" y="3294737"/>
                  <a:pt x="336888" y="3294737"/>
                  <a:pt x="338321" y="3292748"/>
                </a:cubicBezTo>
                <a:cubicBezTo>
                  <a:pt x="345160" y="3291643"/>
                  <a:pt x="350290" y="3290813"/>
                  <a:pt x="357407" y="3291419"/>
                </a:cubicBezTo>
                <a:cubicBezTo>
                  <a:pt x="391281" y="3294727"/>
                  <a:pt x="400709" y="3287931"/>
                  <a:pt x="405707" y="3253736"/>
                </a:cubicBezTo>
                <a:cubicBezTo>
                  <a:pt x="406634" y="3237770"/>
                  <a:pt x="416340" y="3232687"/>
                  <a:pt x="432283" y="3233622"/>
                </a:cubicBezTo>
                <a:cubicBezTo>
                  <a:pt x="444529" y="3233399"/>
                  <a:pt x="452476" y="3239143"/>
                  <a:pt x="461256" y="3250024"/>
                </a:cubicBezTo>
                <a:cubicBezTo>
                  <a:pt x="485603" y="3281230"/>
                  <a:pt x="518272" y="3298789"/>
                  <a:pt x="558985" y="3300992"/>
                </a:cubicBezTo>
                <a:cubicBezTo>
                  <a:pt x="593135" y="3306012"/>
                  <a:pt x="593135" y="3306012"/>
                  <a:pt x="580757" y="3272869"/>
                </a:cubicBezTo>
                <a:cubicBezTo>
                  <a:pt x="574291" y="3254587"/>
                  <a:pt x="576326" y="3245471"/>
                  <a:pt x="590606" y="3236133"/>
                </a:cubicBezTo>
                <a:cubicBezTo>
                  <a:pt x="599891" y="3260989"/>
                  <a:pt x="605852" y="3265296"/>
                  <a:pt x="631777" y="3262861"/>
                </a:cubicBezTo>
                <a:cubicBezTo>
                  <a:pt x="648877" y="3260096"/>
                  <a:pt x="666855" y="3251917"/>
                  <a:pt x="681594" y="3267105"/>
                </a:cubicBezTo>
                <a:cubicBezTo>
                  <a:pt x="681871" y="3268817"/>
                  <a:pt x="683581" y="3268541"/>
                  <a:pt x="685291" y="3268264"/>
                </a:cubicBezTo>
                <a:cubicBezTo>
                  <a:pt x="704702" y="3258096"/>
                  <a:pt x="712469" y="3241025"/>
                  <a:pt x="710578" y="3218487"/>
                </a:cubicBezTo>
                <a:cubicBezTo>
                  <a:pt x="708640" y="3206500"/>
                  <a:pt x="706702" y="3194514"/>
                  <a:pt x="719550" y="3187164"/>
                </a:cubicBezTo>
                <a:cubicBezTo>
                  <a:pt x="720983" y="3185175"/>
                  <a:pt x="725559" y="3180921"/>
                  <a:pt x="726390" y="3186058"/>
                </a:cubicBezTo>
                <a:cubicBezTo>
                  <a:pt x="730315" y="3199480"/>
                  <a:pt x="742561" y="3199257"/>
                  <a:pt x="753652" y="3202735"/>
                </a:cubicBezTo>
                <a:cubicBezTo>
                  <a:pt x="766452" y="3205936"/>
                  <a:pt x="774677" y="3213392"/>
                  <a:pt x="775182" y="3227368"/>
                </a:cubicBezTo>
                <a:cubicBezTo>
                  <a:pt x="775965" y="3243056"/>
                  <a:pt x="784743" y="3253937"/>
                  <a:pt x="799530" y="3258574"/>
                </a:cubicBezTo>
                <a:cubicBezTo>
                  <a:pt x="812884" y="3265200"/>
                  <a:pt x="824023" y="3258128"/>
                  <a:pt x="834608" y="3247629"/>
                </a:cubicBezTo>
                <a:cubicBezTo>
                  <a:pt x="843206" y="3235696"/>
                  <a:pt x="847733" y="3241993"/>
                  <a:pt x="849395" y="3252267"/>
                </a:cubicBezTo>
                <a:cubicBezTo>
                  <a:pt x="851887" y="3267679"/>
                  <a:pt x="861268" y="3271433"/>
                  <a:pt x="874394" y="3265796"/>
                </a:cubicBezTo>
                <a:cubicBezTo>
                  <a:pt x="877814" y="3265243"/>
                  <a:pt x="881233" y="3264689"/>
                  <a:pt x="884376" y="3262425"/>
                </a:cubicBezTo>
                <a:cubicBezTo>
                  <a:pt x="899211" y="3256510"/>
                  <a:pt x="911458" y="3256288"/>
                  <a:pt x="921067" y="3272306"/>
                </a:cubicBezTo>
                <a:cubicBezTo>
                  <a:pt x="932109" y="3286335"/>
                  <a:pt x="948884" y="3292408"/>
                  <a:pt x="964549" y="3291631"/>
                </a:cubicBezTo>
                <a:cubicBezTo>
                  <a:pt x="977073" y="3293120"/>
                  <a:pt x="990752" y="3290908"/>
                  <a:pt x="984286" y="3272625"/>
                </a:cubicBezTo>
                <a:cubicBezTo>
                  <a:pt x="983455" y="3267487"/>
                  <a:pt x="984057" y="3260361"/>
                  <a:pt x="984936" y="3254948"/>
                </a:cubicBezTo>
                <a:cubicBezTo>
                  <a:pt x="982998" y="3242961"/>
                  <a:pt x="986189" y="3230144"/>
                  <a:pt x="977688" y="3220976"/>
                </a:cubicBezTo>
                <a:cubicBezTo>
                  <a:pt x="955555" y="3203469"/>
                  <a:pt x="953388" y="3179218"/>
                  <a:pt x="949234" y="3153532"/>
                </a:cubicBezTo>
                <a:cubicBezTo>
                  <a:pt x="962311" y="3158446"/>
                  <a:pt x="975389" y="3163360"/>
                  <a:pt x="989068" y="3161148"/>
                </a:cubicBezTo>
                <a:cubicBezTo>
                  <a:pt x="1005890" y="3156670"/>
                  <a:pt x="1022110" y="3159318"/>
                  <a:pt x="1037452" y="3167380"/>
                </a:cubicBezTo>
                <a:cubicBezTo>
                  <a:pt x="1050805" y="3174007"/>
                  <a:pt x="1065593" y="3178644"/>
                  <a:pt x="1080379" y="3183282"/>
                </a:cubicBezTo>
                <a:cubicBezTo>
                  <a:pt x="1123308" y="3199183"/>
                  <a:pt x="1169103" y="3211106"/>
                  <a:pt x="1209996" y="3236121"/>
                </a:cubicBezTo>
                <a:cubicBezTo>
                  <a:pt x="1219653" y="3241588"/>
                  <a:pt x="1224230" y="3237334"/>
                  <a:pt x="1226264" y="3228218"/>
                </a:cubicBezTo>
                <a:cubicBezTo>
                  <a:pt x="1227420" y="3224517"/>
                  <a:pt x="1228022" y="3217391"/>
                  <a:pt x="1235140" y="3217998"/>
                </a:cubicBezTo>
                <a:cubicBezTo>
                  <a:pt x="1240546" y="3218880"/>
                  <a:pt x="1241653" y="3225730"/>
                  <a:pt x="1242208" y="3229155"/>
                </a:cubicBezTo>
                <a:cubicBezTo>
                  <a:pt x="1245302" y="3237440"/>
                  <a:pt x="1248119" y="3244013"/>
                  <a:pt x="1255236" y="3244620"/>
                </a:cubicBezTo>
                <a:cubicBezTo>
                  <a:pt x="1264063" y="3244949"/>
                  <a:pt x="1272010" y="3250692"/>
                  <a:pt x="1280837" y="3251022"/>
                </a:cubicBezTo>
                <a:cubicBezTo>
                  <a:pt x="1293360" y="3252511"/>
                  <a:pt x="1296178" y="3259085"/>
                  <a:pt x="1292710" y="3270188"/>
                </a:cubicBezTo>
                <a:cubicBezTo>
                  <a:pt x="1283233" y="3287536"/>
                  <a:pt x="1297466" y="3288748"/>
                  <a:pt x="1308834" y="3293938"/>
                </a:cubicBezTo>
                <a:cubicBezTo>
                  <a:pt x="1323897" y="3300289"/>
                  <a:pt x="1321682" y="3286589"/>
                  <a:pt x="1323994" y="3279186"/>
                </a:cubicBezTo>
                <a:cubicBezTo>
                  <a:pt x="1325151" y="3275485"/>
                  <a:pt x="1324596" y="3272060"/>
                  <a:pt x="1329726" y="3271231"/>
                </a:cubicBezTo>
                <a:cubicBezTo>
                  <a:pt x="1334531" y="3279240"/>
                  <a:pt x="1341045" y="3286972"/>
                  <a:pt x="1344417" y="3296970"/>
                </a:cubicBezTo>
                <a:cubicBezTo>
                  <a:pt x="1348944" y="3303266"/>
                  <a:pt x="1354905" y="3307574"/>
                  <a:pt x="1361745" y="3306468"/>
                </a:cubicBezTo>
                <a:cubicBezTo>
                  <a:pt x="1370294" y="3305085"/>
                  <a:pt x="1368910" y="3296523"/>
                  <a:pt x="1369789" y="3291109"/>
                </a:cubicBezTo>
                <a:cubicBezTo>
                  <a:pt x="1377929" y="3254649"/>
                  <a:pt x="1397064" y="3242768"/>
                  <a:pt x="1433477" y="3250937"/>
                </a:cubicBezTo>
                <a:cubicBezTo>
                  <a:pt x="1440871" y="3253256"/>
                  <a:pt x="1447988" y="3253862"/>
                  <a:pt x="1453948" y="3258169"/>
                </a:cubicBezTo>
                <a:cubicBezTo>
                  <a:pt x="1485509" y="3268880"/>
                  <a:pt x="1511989" y="3269869"/>
                  <a:pt x="1531220" y="3236886"/>
                </a:cubicBezTo>
                <a:cubicBezTo>
                  <a:pt x="1531220" y="3236886"/>
                  <a:pt x="1532930" y="3236611"/>
                  <a:pt x="1532654" y="3234897"/>
                </a:cubicBezTo>
                <a:cubicBezTo>
                  <a:pt x="1540649" y="3230090"/>
                  <a:pt x="1547212" y="3227271"/>
                  <a:pt x="1556592" y="3231026"/>
                </a:cubicBezTo>
                <a:cubicBezTo>
                  <a:pt x="1560289" y="3232185"/>
                  <a:pt x="1564262" y="3235058"/>
                  <a:pt x="1563383" y="3240470"/>
                </a:cubicBezTo>
                <a:cubicBezTo>
                  <a:pt x="1563059" y="3249310"/>
                  <a:pt x="1554785" y="3252405"/>
                  <a:pt x="1548222" y="3255224"/>
                </a:cubicBezTo>
                <a:cubicBezTo>
                  <a:pt x="1543094" y="3256053"/>
                  <a:pt x="1536530" y="3258871"/>
                  <a:pt x="1537362" y="3264009"/>
                </a:cubicBezTo>
                <a:cubicBezTo>
                  <a:pt x="1536759" y="3271135"/>
                  <a:pt x="1545032" y="3268040"/>
                  <a:pt x="1549005" y="3270911"/>
                </a:cubicBezTo>
                <a:cubicBezTo>
                  <a:pt x="1558109" y="3272953"/>
                  <a:pt x="1566936" y="3273283"/>
                  <a:pt x="1576039" y="3275326"/>
                </a:cubicBezTo>
                <a:cubicBezTo>
                  <a:pt x="1588562" y="3276814"/>
                  <a:pt x="1599652" y="3280292"/>
                  <a:pt x="1608154" y="3289461"/>
                </a:cubicBezTo>
                <a:cubicBezTo>
                  <a:pt x="1614392" y="3295480"/>
                  <a:pt x="1619522" y="3294651"/>
                  <a:pt x="1627517" y="3289843"/>
                </a:cubicBezTo>
                <a:cubicBezTo>
                  <a:pt x="1650072" y="3277410"/>
                  <a:pt x="1666292" y="3280059"/>
                  <a:pt x="1685004" y="3298118"/>
                </a:cubicBezTo>
                <a:cubicBezTo>
                  <a:pt x="1695215" y="3307010"/>
                  <a:pt x="1702284" y="3318167"/>
                  <a:pt x="1711062" y="3329048"/>
                </a:cubicBezTo>
                <a:cubicBezTo>
                  <a:pt x="1721826" y="3341364"/>
                  <a:pt x="1735181" y="3347990"/>
                  <a:pt x="1751401" y="3350639"/>
                </a:cubicBezTo>
                <a:cubicBezTo>
                  <a:pt x="1769332" y="3353011"/>
                  <a:pt x="1777327" y="3348204"/>
                  <a:pt x="1782831" y="3327984"/>
                </a:cubicBezTo>
                <a:cubicBezTo>
                  <a:pt x="1788057" y="3306052"/>
                  <a:pt x="1799749" y="3302405"/>
                  <a:pt x="1820497" y="3311349"/>
                </a:cubicBezTo>
                <a:cubicBezTo>
                  <a:pt x="1827891" y="3313668"/>
                  <a:pt x="1831864" y="3316540"/>
                  <a:pt x="1840137" y="3313445"/>
                </a:cubicBezTo>
                <a:cubicBezTo>
                  <a:pt x="1859549" y="3303277"/>
                  <a:pt x="1859549" y="3303277"/>
                  <a:pt x="1863148" y="3325538"/>
                </a:cubicBezTo>
                <a:lnTo>
                  <a:pt x="1863449" y="3327395"/>
                </a:lnTo>
                <a:lnTo>
                  <a:pt x="1889818" y="3335946"/>
                </a:lnTo>
                <a:lnTo>
                  <a:pt x="1899585" y="3336631"/>
                </a:lnTo>
                <a:lnTo>
                  <a:pt x="1901584" y="3335356"/>
                </a:lnTo>
                <a:cubicBezTo>
                  <a:pt x="1906333" y="3332172"/>
                  <a:pt x="1911117" y="3329202"/>
                  <a:pt x="1916108" y="3327516"/>
                </a:cubicBezTo>
                <a:cubicBezTo>
                  <a:pt x="1937229" y="3317071"/>
                  <a:pt x="1960370" y="3316404"/>
                  <a:pt x="1980344" y="3323277"/>
                </a:cubicBezTo>
                <a:lnTo>
                  <a:pt x="1981064" y="3323697"/>
                </a:lnTo>
                <a:lnTo>
                  <a:pt x="1992896" y="3319009"/>
                </a:lnTo>
                <a:cubicBezTo>
                  <a:pt x="2000189" y="3315294"/>
                  <a:pt x="2006804" y="3315108"/>
                  <a:pt x="2014288" y="3318017"/>
                </a:cubicBezTo>
                <a:cubicBezTo>
                  <a:pt x="2032102" y="3328045"/>
                  <a:pt x="2049535" y="3324825"/>
                  <a:pt x="2067212" y="3316530"/>
                </a:cubicBezTo>
                <a:cubicBezTo>
                  <a:pt x="2091747" y="3302970"/>
                  <a:pt x="2112756" y="3288731"/>
                  <a:pt x="2132465" y="3269850"/>
                </a:cubicBezTo>
                <a:cubicBezTo>
                  <a:pt x="2137005" y="3265237"/>
                  <a:pt x="2141546" y="3260625"/>
                  <a:pt x="2146550" y="3256926"/>
                </a:cubicBezTo>
                <a:lnTo>
                  <a:pt x="2156801" y="3252403"/>
                </a:lnTo>
                <a:lnTo>
                  <a:pt x="2142613" y="3241683"/>
                </a:lnTo>
                <a:cubicBezTo>
                  <a:pt x="2132956" y="3236216"/>
                  <a:pt x="2125840" y="3235609"/>
                  <a:pt x="2116410" y="3242406"/>
                </a:cubicBezTo>
                <a:cubicBezTo>
                  <a:pt x="2108692" y="3248927"/>
                  <a:pt x="2102960" y="3256882"/>
                  <a:pt x="2092147" y="3255117"/>
                </a:cubicBezTo>
                <a:cubicBezTo>
                  <a:pt x="2081610" y="3255063"/>
                  <a:pt x="2078238" y="3245065"/>
                  <a:pt x="2072001" y="3239046"/>
                </a:cubicBezTo>
                <a:cubicBezTo>
                  <a:pt x="2059935" y="3262082"/>
                  <a:pt x="2059935" y="3262082"/>
                  <a:pt x="2036923" y="3249990"/>
                </a:cubicBezTo>
                <a:cubicBezTo>
                  <a:pt x="2027543" y="3246235"/>
                  <a:pt x="2017885" y="3240769"/>
                  <a:pt x="2007023" y="3249553"/>
                </a:cubicBezTo>
                <a:cubicBezTo>
                  <a:pt x="1983036" y="3263976"/>
                  <a:pt x="1977630" y="3263094"/>
                  <a:pt x="1960073" y="3241332"/>
                </a:cubicBezTo>
                <a:cubicBezTo>
                  <a:pt x="1951572" y="3232164"/>
                  <a:pt x="1943071" y="3222996"/>
                  <a:pt x="1932859" y="3214104"/>
                </a:cubicBezTo>
                <a:cubicBezTo>
                  <a:pt x="1909896" y="3191459"/>
                  <a:pt x="1901347" y="3192842"/>
                  <a:pt x="1884705" y="3220135"/>
                </a:cubicBezTo>
                <a:cubicBezTo>
                  <a:pt x="1880405" y="3226102"/>
                  <a:pt x="1878093" y="3233504"/>
                  <a:pt x="1872361" y="3241460"/>
                </a:cubicBezTo>
                <a:cubicBezTo>
                  <a:pt x="1866726" y="3228314"/>
                  <a:pt x="1861644" y="3218592"/>
                  <a:pt x="1856009" y="3205446"/>
                </a:cubicBezTo>
                <a:cubicBezTo>
                  <a:pt x="1853144" y="3209424"/>
                  <a:pt x="1853420" y="3211136"/>
                  <a:pt x="1851987" y="3213125"/>
                </a:cubicBezTo>
                <a:cubicBezTo>
                  <a:pt x="1841583" y="3246437"/>
                  <a:pt x="1824483" y="3249203"/>
                  <a:pt x="1801244" y="3224847"/>
                </a:cubicBezTo>
                <a:cubicBezTo>
                  <a:pt x="1796993" y="3220262"/>
                  <a:pt x="1792741" y="3215678"/>
                  <a:pt x="1788215" y="3209382"/>
                </a:cubicBezTo>
                <a:cubicBezTo>
                  <a:pt x="1785951" y="3206234"/>
                  <a:pt x="1783687" y="3203085"/>
                  <a:pt x="1786276" y="3197395"/>
                </a:cubicBezTo>
                <a:cubicBezTo>
                  <a:pt x="1798017" y="3183196"/>
                  <a:pt x="1786372" y="3176293"/>
                  <a:pt x="1776439" y="3169114"/>
                </a:cubicBezTo>
                <a:cubicBezTo>
                  <a:pt x="1747466" y="3152713"/>
                  <a:pt x="1715302" y="3149128"/>
                  <a:pt x="1683139" y="3145544"/>
                </a:cubicBezTo>
                <a:cubicBezTo>
                  <a:pt x="1631613" y="3141577"/>
                  <a:pt x="1578930" y="3141311"/>
                  <a:pt x="1530920" y="3115689"/>
                </a:cubicBezTo>
                <a:cubicBezTo>
                  <a:pt x="1515580" y="3107626"/>
                  <a:pt x="1499637" y="3106691"/>
                  <a:pt x="1482814" y="3111168"/>
                </a:cubicBezTo>
                <a:cubicBezTo>
                  <a:pt x="1469411" y="3115093"/>
                  <a:pt x="1456611" y="3111892"/>
                  <a:pt x="1446676" y="3104712"/>
                </a:cubicBezTo>
                <a:lnTo>
                  <a:pt x="1444437" y="3103774"/>
                </a:lnTo>
                <a:lnTo>
                  <a:pt x="1435779" y="3109678"/>
                </a:lnTo>
                <a:cubicBezTo>
                  <a:pt x="1427375" y="3115373"/>
                  <a:pt x="1421628" y="3118654"/>
                  <a:pt x="1411054" y="3116611"/>
                </a:cubicBezTo>
                <a:cubicBezTo>
                  <a:pt x="1383288" y="3112713"/>
                  <a:pt x="1356393" y="3111910"/>
                  <a:pt x="1329498" y="3111106"/>
                </a:cubicBezTo>
                <a:cubicBezTo>
                  <a:pt x="1246830" y="3107582"/>
                  <a:pt x="1165222" y="3113777"/>
                  <a:pt x="1082798" y="3105177"/>
                </a:cubicBezTo>
                <a:cubicBezTo>
                  <a:pt x="1076183" y="3105363"/>
                  <a:pt x="1066911" y="3107964"/>
                  <a:pt x="1064741" y="3100225"/>
                </a:cubicBezTo>
                <a:cubicBezTo>
                  <a:pt x="1061025" y="3092920"/>
                  <a:pt x="1067884" y="3087659"/>
                  <a:pt x="1071218" y="3081716"/>
                </a:cubicBezTo>
                <a:cubicBezTo>
                  <a:pt x="1074986" y="3077320"/>
                  <a:pt x="1080299" y="3072492"/>
                  <a:pt x="1075473" y="3067168"/>
                </a:cubicBezTo>
                <a:cubicBezTo>
                  <a:pt x="1071757" y="3059863"/>
                  <a:pt x="1064708" y="3058502"/>
                  <a:pt x="1058091" y="3058687"/>
                </a:cubicBezTo>
                <a:cubicBezTo>
                  <a:pt x="1053456" y="3059988"/>
                  <a:pt x="1048819" y="3061289"/>
                  <a:pt x="1044184" y="3062589"/>
                </a:cubicBezTo>
                <a:cubicBezTo>
                  <a:pt x="1022114" y="3067109"/>
                  <a:pt x="1006278" y="3058195"/>
                  <a:pt x="1000202" y="3036529"/>
                </a:cubicBezTo>
                <a:cubicBezTo>
                  <a:pt x="998033" y="3028791"/>
                  <a:pt x="995863" y="3021052"/>
                  <a:pt x="996783" y="3012449"/>
                </a:cubicBezTo>
                <a:cubicBezTo>
                  <a:pt x="995723" y="3002730"/>
                  <a:pt x="988240" y="2999820"/>
                  <a:pt x="979836" y="3005516"/>
                </a:cubicBezTo>
                <a:cubicBezTo>
                  <a:pt x="964139" y="3014927"/>
                  <a:pt x="959885" y="3029474"/>
                  <a:pt x="967507" y="3050707"/>
                </a:cubicBezTo>
                <a:cubicBezTo>
                  <a:pt x="953217" y="3041360"/>
                  <a:pt x="942452" y="3032694"/>
                  <a:pt x="934344" y="3021614"/>
                </a:cubicBezTo>
                <a:cubicBezTo>
                  <a:pt x="930290" y="3016074"/>
                  <a:pt x="927469" y="3006014"/>
                  <a:pt x="926687" y="2995800"/>
                </a:cubicBezTo>
                <a:lnTo>
                  <a:pt x="928192" y="2987020"/>
                </a:lnTo>
                <a:lnTo>
                  <a:pt x="886787" y="2984397"/>
                </a:lnTo>
                <a:cubicBezTo>
                  <a:pt x="876527" y="2986057"/>
                  <a:pt x="868857" y="2982026"/>
                  <a:pt x="863776" y="2972305"/>
                </a:cubicBezTo>
                <a:cubicBezTo>
                  <a:pt x="844835" y="2941981"/>
                  <a:pt x="843125" y="2942258"/>
                  <a:pt x="807494" y="2949778"/>
                </a:cubicBezTo>
                <a:cubicBezTo>
                  <a:pt x="804074" y="2950330"/>
                  <a:pt x="800654" y="2950883"/>
                  <a:pt x="795524" y="2951713"/>
                </a:cubicBezTo>
                <a:cubicBezTo>
                  <a:pt x="798992" y="2940609"/>
                  <a:pt x="802459" y="2929505"/>
                  <a:pt x="806205" y="2920114"/>
                </a:cubicBezTo>
                <a:cubicBezTo>
                  <a:pt x="810275" y="2901883"/>
                  <a:pt x="822847" y="2892822"/>
                  <a:pt x="840223" y="2891768"/>
                </a:cubicBezTo>
                <a:cubicBezTo>
                  <a:pt x="850483" y="2890110"/>
                  <a:pt x="859586" y="2892151"/>
                  <a:pt x="869569" y="2888779"/>
                </a:cubicBezTo>
                <a:cubicBezTo>
                  <a:pt x="886114" y="2882589"/>
                  <a:pt x="891798" y="2885186"/>
                  <a:pt x="897987" y="2901755"/>
                </a:cubicBezTo>
                <a:cubicBezTo>
                  <a:pt x="899095" y="2908605"/>
                  <a:pt x="900203" y="2915455"/>
                  <a:pt x="901310" y="2922305"/>
                </a:cubicBezTo>
                <a:cubicBezTo>
                  <a:pt x="901262" y="2932855"/>
                  <a:pt x="906668" y="2933739"/>
                  <a:pt x="915218" y="2932356"/>
                </a:cubicBezTo>
                <a:cubicBezTo>
                  <a:pt x="934304" y="2931026"/>
                  <a:pt x="946599" y="2920252"/>
                  <a:pt x="956629" y="2906329"/>
                </a:cubicBezTo>
                <a:cubicBezTo>
                  <a:pt x="959773" y="2904063"/>
                  <a:pt x="960653" y="2898650"/>
                  <a:pt x="966059" y="2899532"/>
                </a:cubicBezTo>
                <a:cubicBezTo>
                  <a:pt x="969756" y="2900692"/>
                  <a:pt x="970586" y="2905829"/>
                  <a:pt x="972851" y="2908977"/>
                </a:cubicBezTo>
                <a:cubicBezTo>
                  <a:pt x="973404" y="2912402"/>
                  <a:pt x="973681" y="2914115"/>
                  <a:pt x="974235" y="2917539"/>
                </a:cubicBezTo>
                <a:cubicBezTo>
                  <a:pt x="976173" y="2929526"/>
                  <a:pt x="981857" y="2932121"/>
                  <a:pt x="991562" y="2927038"/>
                </a:cubicBezTo>
                <a:cubicBezTo>
                  <a:pt x="1000992" y="2920241"/>
                  <a:pt x="1006952" y="2924548"/>
                  <a:pt x="1013467" y="2932281"/>
                </a:cubicBezTo>
                <a:cubicBezTo>
                  <a:pt x="1019704" y="2938301"/>
                  <a:pt x="1019102" y="2945427"/>
                  <a:pt x="1014803" y="2951394"/>
                </a:cubicBezTo>
                <a:cubicBezTo>
                  <a:pt x="1010781" y="2959074"/>
                  <a:pt x="1001678" y="2957031"/>
                  <a:pt x="994007" y="2953000"/>
                </a:cubicBezTo>
                <a:cubicBezTo>
                  <a:pt x="988600" y="2952118"/>
                  <a:pt x="984627" y="2949246"/>
                  <a:pt x="980605" y="2956924"/>
                </a:cubicBezTo>
                <a:lnTo>
                  <a:pt x="982337" y="2963165"/>
                </a:lnTo>
                <a:lnTo>
                  <a:pt x="998260" y="2965710"/>
                </a:lnTo>
                <a:lnTo>
                  <a:pt x="1015245" y="2963746"/>
                </a:lnTo>
                <a:lnTo>
                  <a:pt x="1025616" y="2953160"/>
                </a:lnTo>
                <a:cubicBezTo>
                  <a:pt x="1028856" y="2929792"/>
                  <a:pt x="1044799" y="2930728"/>
                  <a:pt x="1060742" y="2931664"/>
                </a:cubicBezTo>
                <a:cubicBezTo>
                  <a:pt x="1077402" y="2931606"/>
                  <a:pt x="1094049" y="2934185"/>
                  <a:pt x="1110553" y="2937226"/>
                </a:cubicBezTo>
                <a:lnTo>
                  <a:pt x="1131551" y="2940804"/>
                </a:lnTo>
                <a:lnTo>
                  <a:pt x="1138411" y="2940175"/>
                </a:lnTo>
                <a:cubicBezTo>
                  <a:pt x="1164016" y="2940088"/>
                  <a:pt x="1189570" y="2945024"/>
                  <a:pt x="1214869" y="2957960"/>
                </a:cubicBezTo>
                <a:cubicBezTo>
                  <a:pt x="1234228" y="2967554"/>
                  <a:pt x="1242199" y="2960312"/>
                  <a:pt x="1244717" y="2939573"/>
                </a:cubicBezTo>
                <a:cubicBezTo>
                  <a:pt x="1245394" y="2936045"/>
                  <a:pt x="1241001" y="2932268"/>
                  <a:pt x="1245203" y="2929420"/>
                </a:cubicBezTo>
                <a:cubicBezTo>
                  <a:pt x="1249839" y="2928120"/>
                  <a:pt x="1253798" y="2930348"/>
                  <a:pt x="1256211" y="2933010"/>
                </a:cubicBezTo>
                <a:cubicBezTo>
                  <a:pt x="1258625" y="2935672"/>
                  <a:pt x="1261039" y="2938334"/>
                  <a:pt x="1263018" y="2939448"/>
                </a:cubicBezTo>
                <a:cubicBezTo>
                  <a:pt x="1269824" y="2945886"/>
                  <a:pt x="1277741" y="2950342"/>
                  <a:pt x="1283299" y="2940437"/>
                </a:cubicBezTo>
                <a:cubicBezTo>
                  <a:pt x="1290399" y="2930099"/>
                  <a:pt x="1277604" y="2932018"/>
                  <a:pt x="1273212" y="2928244"/>
                </a:cubicBezTo>
                <a:cubicBezTo>
                  <a:pt x="1272776" y="2926695"/>
                  <a:pt x="1271231" y="2927128"/>
                  <a:pt x="1270796" y="2925581"/>
                </a:cubicBezTo>
                <a:cubicBezTo>
                  <a:pt x="1266838" y="2923352"/>
                  <a:pt x="1263991" y="2919143"/>
                  <a:pt x="1266213" y="2915181"/>
                </a:cubicBezTo>
                <a:lnTo>
                  <a:pt x="1272029" y="2912615"/>
                </a:lnTo>
                <a:lnTo>
                  <a:pt x="1254241" y="2902127"/>
                </a:lnTo>
                <a:cubicBezTo>
                  <a:pt x="1264940" y="2897761"/>
                  <a:pt x="1270289" y="2895579"/>
                  <a:pt x="1277337" y="2895756"/>
                </a:cubicBezTo>
                <a:lnTo>
                  <a:pt x="1306330" y="2902548"/>
                </a:lnTo>
                <a:lnTo>
                  <a:pt x="1320596" y="2883236"/>
                </a:lnTo>
                <a:cubicBezTo>
                  <a:pt x="1322819" y="2879273"/>
                  <a:pt x="1328132" y="2874445"/>
                  <a:pt x="1326830" y="2869802"/>
                </a:cubicBezTo>
                <a:lnTo>
                  <a:pt x="1311210" y="2851217"/>
                </a:lnTo>
                <a:lnTo>
                  <a:pt x="1303817" y="2852492"/>
                </a:lnTo>
                <a:lnTo>
                  <a:pt x="1283438" y="2848659"/>
                </a:lnTo>
                <a:lnTo>
                  <a:pt x="1240681" y="2862038"/>
                </a:lnTo>
                <a:cubicBezTo>
                  <a:pt x="1225211" y="2864081"/>
                  <a:pt x="1209228" y="2863555"/>
                  <a:pt x="1192593" y="2860711"/>
                </a:cubicBezTo>
                <a:cubicBezTo>
                  <a:pt x="1180908" y="2860647"/>
                  <a:pt x="1169221" y="2860586"/>
                  <a:pt x="1162121" y="2870925"/>
                </a:cubicBezTo>
                <a:cubicBezTo>
                  <a:pt x="1155697" y="2877736"/>
                  <a:pt x="1152172" y="2877054"/>
                  <a:pt x="1148022" y="2868202"/>
                </a:cubicBezTo>
                <a:lnTo>
                  <a:pt x="1142976" y="2865128"/>
                </a:lnTo>
                <a:lnTo>
                  <a:pt x="1129682" y="2871821"/>
                </a:lnTo>
                <a:cubicBezTo>
                  <a:pt x="1121626" y="2875727"/>
                  <a:pt x="1117496" y="2885697"/>
                  <a:pt x="1107465" y="2887574"/>
                </a:cubicBezTo>
                <a:cubicBezTo>
                  <a:pt x="1109593" y="2877579"/>
                  <a:pt x="1111696" y="2869587"/>
                  <a:pt x="1113825" y="2859591"/>
                </a:cubicBezTo>
                <a:lnTo>
                  <a:pt x="1112916" y="2850635"/>
                </a:lnTo>
                <a:lnTo>
                  <a:pt x="1075789" y="2848396"/>
                </a:lnTo>
                <a:cubicBezTo>
                  <a:pt x="1062559" y="2848768"/>
                  <a:pt x="1055319" y="2840783"/>
                  <a:pt x="1053392" y="2827970"/>
                </a:cubicBezTo>
                <a:cubicBezTo>
                  <a:pt x="1052957" y="2826421"/>
                  <a:pt x="1052090" y="2823326"/>
                  <a:pt x="1052767" y="2819797"/>
                </a:cubicBezTo>
                <a:lnTo>
                  <a:pt x="1047630" y="2812203"/>
                </a:lnTo>
                <a:lnTo>
                  <a:pt x="1036410" y="2809430"/>
                </a:lnTo>
                <a:lnTo>
                  <a:pt x="1032012" y="2814142"/>
                </a:lnTo>
                <a:cubicBezTo>
                  <a:pt x="1031944" y="2816873"/>
                  <a:pt x="1032921" y="2820356"/>
                  <a:pt x="1033790" y="2823450"/>
                </a:cubicBezTo>
                <a:cubicBezTo>
                  <a:pt x="1033980" y="2830075"/>
                  <a:pt x="1035715" y="2836265"/>
                  <a:pt x="1026877" y="2840414"/>
                </a:cubicBezTo>
                <a:cubicBezTo>
                  <a:pt x="1012970" y="2844313"/>
                  <a:pt x="996266" y="2832305"/>
                  <a:pt x="995451" y="2817510"/>
                </a:cubicBezTo>
                <a:cubicBezTo>
                  <a:pt x="994149" y="2812867"/>
                  <a:pt x="996371" y="2808905"/>
                  <a:pt x="991978" y="2805130"/>
                </a:cubicBezTo>
                <a:cubicBezTo>
                  <a:pt x="987343" y="2806430"/>
                  <a:pt x="988645" y="2811072"/>
                  <a:pt x="985988" y="2813487"/>
                </a:cubicBezTo>
                <a:cubicBezTo>
                  <a:pt x="980866" y="2824939"/>
                  <a:pt x="974683" y="2826674"/>
                  <a:pt x="965463" y="2817574"/>
                </a:cubicBezTo>
                <a:cubicBezTo>
                  <a:pt x="952962" y="2802717"/>
                  <a:pt x="937127" y="2793804"/>
                  <a:pt x="921726" y="2786438"/>
                </a:cubicBezTo>
                <a:lnTo>
                  <a:pt x="910528" y="2778594"/>
                </a:lnTo>
                <a:lnTo>
                  <a:pt x="879719" y="2774925"/>
                </a:lnTo>
                <a:cubicBezTo>
                  <a:pt x="868724" y="2773782"/>
                  <a:pt x="857737" y="2772139"/>
                  <a:pt x="846780" y="2767990"/>
                </a:cubicBezTo>
                <a:cubicBezTo>
                  <a:pt x="832848" y="2761799"/>
                  <a:pt x="824919" y="2755685"/>
                  <a:pt x="829153" y="2737698"/>
                </a:cubicBezTo>
                <a:cubicBezTo>
                  <a:pt x="831434" y="2715678"/>
                  <a:pt x="815577" y="2703448"/>
                  <a:pt x="795437" y="2713214"/>
                </a:cubicBezTo>
                <a:cubicBezTo>
                  <a:pt x="779324" y="2721028"/>
                  <a:pt x="767342" y="2718869"/>
                  <a:pt x="753436" y="2710674"/>
                </a:cubicBezTo>
                <a:cubicBezTo>
                  <a:pt x="745534" y="2702555"/>
                  <a:pt x="737529" y="2702452"/>
                  <a:pt x="727420" y="2710342"/>
                </a:cubicBezTo>
                <a:cubicBezTo>
                  <a:pt x="717286" y="2720236"/>
                  <a:pt x="705253" y="2722087"/>
                  <a:pt x="693323" y="2715922"/>
                </a:cubicBezTo>
                <a:cubicBezTo>
                  <a:pt x="685342" y="2713815"/>
                  <a:pt x="675413" y="2707675"/>
                  <a:pt x="667408" y="2707574"/>
                </a:cubicBezTo>
                <a:cubicBezTo>
                  <a:pt x="655401" y="2707420"/>
                  <a:pt x="651473" y="2701357"/>
                  <a:pt x="649601" y="2691310"/>
                </a:cubicBezTo>
                <a:cubicBezTo>
                  <a:pt x="643852" y="2671191"/>
                  <a:pt x="639876" y="2669136"/>
                  <a:pt x="619709" y="2680906"/>
                </a:cubicBezTo>
                <a:cubicBezTo>
                  <a:pt x="607600" y="2688770"/>
                  <a:pt x="595465" y="2698638"/>
                  <a:pt x="581405" y="2702468"/>
                </a:cubicBezTo>
                <a:cubicBezTo>
                  <a:pt x="581431" y="2700464"/>
                  <a:pt x="579429" y="2700438"/>
                  <a:pt x="579454" y="2698434"/>
                </a:cubicBezTo>
                <a:cubicBezTo>
                  <a:pt x="597798" y="2672610"/>
                  <a:pt x="597798" y="2672610"/>
                  <a:pt x="582146" y="2644347"/>
                </a:cubicBezTo>
                <a:cubicBezTo>
                  <a:pt x="580195" y="2640313"/>
                  <a:pt x="578246" y="2636279"/>
                  <a:pt x="576270" y="2634250"/>
                </a:cubicBezTo>
                <a:cubicBezTo>
                  <a:pt x="560694" y="2599975"/>
                  <a:pt x="536755" y="2593655"/>
                  <a:pt x="502529" y="2609256"/>
                </a:cubicBezTo>
                <a:cubicBezTo>
                  <a:pt x="484391" y="2619046"/>
                  <a:pt x="472460" y="2612880"/>
                  <a:pt x="470713" y="2592813"/>
                </a:cubicBezTo>
                <a:cubicBezTo>
                  <a:pt x="468840" y="2582768"/>
                  <a:pt x="468968" y="2572747"/>
                  <a:pt x="471097" y="2562751"/>
                </a:cubicBezTo>
                <a:cubicBezTo>
                  <a:pt x="477459" y="2534769"/>
                  <a:pt x="503577" y="2527084"/>
                  <a:pt x="523360" y="2545377"/>
                </a:cubicBezTo>
                <a:cubicBezTo>
                  <a:pt x="539191" y="2559610"/>
                  <a:pt x="555124" y="2565827"/>
                  <a:pt x="573084" y="2570065"/>
                </a:cubicBezTo>
                <a:cubicBezTo>
                  <a:pt x="591071" y="2572299"/>
                  <a:pt x="607004" y="2578516"/>
                  <a:pt x="618832" y="2592699"/>
                </a:cubicBezTo>
                <a:cubicBezTo>
                  <a:pt x="636538" y="2616977"/>
                  <a:pt x="646519" y="2619109"/>
                  <a:pt x="668788" y="2599349"/>
                </a:cubicBezTo>
                <a:cubicBezTo>
                  <a:pt x="684950" y="2587527"/>
                  <a:pt x="699011" y="2583698"/>
                  <a:pt x="718972" y="2587960"/>
                </a:cubicBezTo>
                <a:cubicBezTo>
                  <a:pt x="754918" y="2594433"/>
                  <a:pt x="788736" y="2610901"/>
                  <a:pt x="822654" y="2619350"/>
                </a:cubicBezTo>
                <a:cubicBezTo>
                  <a:pt x="852572" y="2627750"/>
                  <a:pt x="882590" y="2628132"/>
                  <a:pt x="908836" y="2610426"/>
                </a:cubicBezTo>
                <a:cubicBezTo>
                  <a:pt x="922999" y="2598580"/>
                  <a:pt x="930952" y="2602691"/>
                  <a:pt x="942807" y="2614869"/>
                </a:cubicBezTo>
                <a:lnTo>
                  <a:pt x="947262" y="2618674"/>
                </a:lnTo>
                <a:lnTo>
                  <a:pt x="949378" y="2612376"/>
                </a:lnTo>
                <a:cubicBezTo>
                  <a:pt x="953224" y="2609001"/>
                  <a:pt x="959019" y="2607377"/>
                  <a:pt x="966407" y="2606973"/>
                </a:cubicBezTo>
                <a:cubicBezTo>
                  <a:pt x="977659" y="2605487"/>
                  <a:pt x="985576" y="2609944"/>
                  <a:pt x="994797" y="2619044"/>
                </a:cubicBezTo>
                <a:cubicBezTo>
                  <a:pt x="1020475" y="2645227"/>
                  <a:pt x="1052390" y="2657979"/>
                  <a:pt x="1090103" y="2655748"/>
                </a:cubicBezTo>
                <a:cubicBezTo>
                  <a:pt x="1122069" y="2656799"/>
                  <a:pt x="1122069" y="2656799"/>
                  <a:pt x="1107206" y="2627580"/>
                </a:cubicBezTo>
                <a:cubicBezTo>
                  <a:pt x="1099341" y="2611423"/>
                  <a:pt x="1100261" y="2602819"/>
                  <a:pt x="1112433" y="2592727"/>
                </a:cubicBezTo>
                <a:cubicBezTo>
                  <a:pt x="1123581" y="2614642"/>
                  <a:pt x="1129518" y="2617984"/>
                  <a:pt x="1153133" y="2613031"/>
                </a:cubicBezTo>
                <a:cubicBezTo>
                  <a:pt x="1168587" y="2608697"/>
                  <a:pt x="1184283" y="2599285"/>
                  <a:pt x="1199441" y="2611727"/>
                </a:cubicBezTo>
                <a:cubicBezTo>
                  <a:pt x="1199875" y="2613275"/>
                  <a:pt x="1201421" y="2612842"/>
                  <a:pt x="1202965" y="2612408"/>
                </a:cubicBezTo>
                <a:cubicBezTo>
                  <a:pt x="1219773" y="2601017"/>
                  <a:pt x="1225140" y="2584488"/>
                  <a:pt x="1221042" y="2563936"/>
                </a:cubicBezTo>
                <a:cubicBezTo>
                  <a:pt x="1218004" y="2553103"/>
                  <a:pt x="1214965" y="2542270"/>
                  <a:pt x="1226027" y="2534159"/>
                </a:cubicBezTo>
                <a:cubicBezTo>
                  <a:pt x="1227139" y="2532179"/>
                  <a:pt x="1230906" y="2527784"/>
                  <a:pt x="1232208" y="2532426"/>
                </a:cubicBezTo>
                <a:cubicBezTo>
                  <a:pt x="1237226" y="2544372"/>
                  <a:pt x="1248477" y="2542887"/>
                  <a:pt x="1259052" y="2544930"/>
                </a:cubicBezTo>
                <a:cubicBezTo>
                  <a:pt x="1271171" y="2546537"/>
                  <a:pt x="1279522" y="2552542"/>
                  <a:pt x="1281450" y="2565356"/>
                </a:cubicBezTo>
                <a:cubicBezTo>
                  <a:pt x="1283810" y="2579718"/>
                  <a:pt x="1293031" y="2588817"/>
                  <a:pt x="1307130" y="2591540"/>
                </a:cubicBezTo>
                <a:cubicBezTo>
                  <a:pt x="1320117" y="2596245"/>
                  <a:pt x="1329632" y="2588568"/>
                  <a:pt x="1338279" y="2577797"/>
                </a:cubicBezTo>
                <a:cubicBezTo>
                  <a:pt x="1344948" y="2565911"/>
                  <a:pt x="1349775" y="2571234"/>
                  <a:pt x="1352380" y="2580519"/>
                </a:cubicBezTo>
                <a:cubicBezTo>
                  <a:pt x="1356285" y="2594447"/>
                  <a:pt x="1365315" y="2596923"/>
                  <a:pt x="1376809" y="2590361"/>
                </a:cubicBezTo>
                <a:cubicBezTo>
                  <a:pt x="1379900" y="2589494"/>
                  <a:pt x="1382990" y="2588627"/>
                  <a:pt x="1385647" y="2586212"/>
                </a:cubicBezTo>
                <a:cubicBezTo>
                  <a:pt x="1398687" y="2579217"/>
                  <a:pt x="1409939" y="2577730"/>
                  <a:pt x="1420460" y="2591473"/>
                </a:cubicBezTo>
                <a:cubicBezTo>
                  <a:pt x="1432094" y="2603235"/>
                  <a:pt x="1448172" y="2607072"/>
                  <a:pt x="1462515" y="2604719"/>
                </a:cubicBezTo>
                <a:cubicBezTo>
                  <a:pt x="1474200" y="2604779"/>
                  <a:pt x="1486562" y="2601311"/>
                  <a:pt x="1478697" y="2585155"/>
                </a:cubicBezTo>
                <a:cubicBezTo>
                  <a:pt x="1477395" y="2580513"/>
                  <a:pt x="1477205" y="2573890"/>
                  <a:pt x="1477448" y="2568813"/>
                </a:cubicBezTo>
                <a:cubicBezTo>
                  <a:pt x="1474409" y="2557979"/>
                  <a:pt x="1476007" y="2545847"/>
                  <a:pt x="1467222" y="2538294"/>
                </a:cubicBezTo>
                <a:cubicBezTo>
                  <a:pt x="1456117" y="2531393"/>
                  <a:pt x="1449434" y="2522418"/>
                  <a:pt x="1444711" y="2512264"/>
                </a:cubicBezTo>
                <a:lnTo>
                  <a:pt x="1441405" y="2502076"/>
                </a:lnTo>
                <a:lnTo>
                  <a:pt x="1432219" y="2495327"/>
                </a:lnTo>
                <a:cubicBezTo>
                  <a:pt x="1428228" y="2494274"/>
                  <a:pt x="1423719" y="2494717"/>
                  <a:pt x="1418689" y="2496657"/>
                </a:cubicBezTo>
                <a:cubicBezTo>
                  <a:pt x="1404606" y="2502492"/>
                  <a:pt x="1388569" y="2504291"/>
                  <a:pt x="1372636" y="2498075"/>
                </a:cubicBezTo>
                <a:cubicBezTo>
                  <a:pt x="1324810" y="2481429"/>
                  <a:pt x="1270827" y="2476731"/>
                  <a:pt x="1223052" y="2456078"/>
                </a:cubicBezTo>
                <a:cubicBezTo>
                  <a:pt x="1207144" y="2447857"/>
                  <a:pt x="1191160" y="2445648"/>
                  <a:pt x="1175048" y="2453461"/>
                </a:cubicBezTo>
                <a:cubicBezTo>
                  <a:pt x="1140847" y="2467057"/>
                  <a:pt x="1130866" y="2464926"/>
                  <a:pt x="1109237" y="2434582"/>
                </a:cubicBezTo>
                <a:cubicBezTo>
                  <a:pt x="1101383" y="2422454"/>
                  <a:pt x="1091479" y="2414311"/>
                  <a:pt x="1079472" y="2414157"/>
                </a:cubicBezTo>
                <a:cubicBezTo>
                  <a:pt x="1037471" y="2411617"/>
                  <a:pt x="999651" y="2395100"/>
                  <a:pt x="961781" y="2382589"/>
                </a:cubicBezTo>
                <a:cubicBezTo>
                  <a:pt x="927912" y="2370130"/>
                  <a:pt x="894019" y="2359676"/>
                  <a:pt x="857919" y="2365230"/>
                </a:cubicBezTo>
                <a:cubicBezTo>
                  <a:pt x="843885" y="2367055"/>
                  <a:pt x="835931" y="2362944"/>
                  <a:pt x="830055" y="2352848"/>
                </a:cubicBezTo>
                <a:cubicBezTo>
                  <a:pt x="822204" y="2340720"/>
                  <a:pt x="812376" y="2326564"/>
                  <a:pt x="796315" y="2330368"/>
                </a:cubicBezTo>
                <a:cubicBezTo>
                  <a:pt x="762191" y="2337951"/>
                  <a:pt x="734353" y="2323565"/>
                  <a:pt x="710645" y="2299208"/>
                </a:cubicBezTo>
                <a:cubicBezTo>
                  <a:pt x="675055" y="2264678"/>
                  <a:pt x="631182" y="2252092"/>
                  <a:pt x="582973" y="2265508"/>
                </a:cubicBezTo>
                <a:cubicBezTo>
                  <a:pt x="564910" y="2269288"/>
                  <a:pt x="558957" y="2265202"/>
                  <a:pt x="559186" y="2247165"/>
                </a:cubicBezTo>
                <a:cubicBezTo>
                  <a:pt x="559265" y="2241152"/>
                  <a:pt x="559340" y="2235140"/>
                  <a:pt x="557390" y="2231106"/>
                </a:cubicBezTo>
                <a:cubicBezTo>
                  <a:pt x="531910" y="2188687"/>
                  <a:pt x="506405" y="2148272"/>
                  <a:pt x="452499" y="2137563"/>
                </a:cubicBezTo>
                <a:cubicBezTo>
                  <a:pt x="440517" y="2135405"/>
                  <a:pt x="442594" y="2129418"/>
                  <a:pt x="446700" y="2121452"/>
                </a:cubicBezTo>
                <a:cubicBezTo>
                  <a:pt x="448752" y="2117469"/>
                  <a:pt x="452806" y="2113512"/>
                  <a:pt x="456859" y="2109555"/>
                </a:cubicBezTo>
                <a:cubicBezTo>
                  <a:pt x="464967" y="2101640"/>
                  <a:pt x="473047" y="2095730"/>
                  <a:pt x="465196" y="2083602"/>
                </a:cubicBezTo>
                <a:cubicBezTo>
                  <a:pt x="459346" y="2071501"/>
                  <a:pt x="449237" y="2079389"/>
                  <a:pt x="439206" y="2081267"/>
                </a:cubicBezTo>
                <a:cubicBezTo>
                  <a:pt x="419116" y="2087024"/>
                  <a:pt x="397025" y="2092756"/>
                  <a:pt x="381169" y="2080528"/>
                </a:cubicBezTo>
                <a:cubicBezTo>
                  <a:pt x="361334" y="2066243"/>
                  <a:pt x="351252" y="2072127"/>
                  <a:pt x="337039" y="2087982"/>
                </a:cubicBezTo>
                <a:cubicBezTo>
                  <a:pt x="332985" y="2091940"/>
                  <a:pt x="328932" y="2095897"/>
                  <a:pt x="322903" y="2097825"/>
                </a:cubicBezTo>
                <a:cubicBezTo>
                  <a:pt x="316823" y="2103762"/>
                  <a:pt x="310792" y="2105689"/>
                  <a:pt x="302889" y="2097570"/>
                </a:cubicBezTo>
                <a:cubicBezTo>
                  <a:pt x="296963" y="2091480"/>
                  <a:pt x="297064" y="2083464"/>
                  <a:pt x="303145" y="2077529"/>
                </a:cubicBezTo>
                <a:cubicBezTo>
                  <a:pt x="309252" y="2069588"/>
                  <a:pt x="311355" y="2061597"/>
                  <a:pt x="319436" y="2055686"/>
                </a:cubicBezTo>
                <a:cubicBezTo>
                  <a:pt x="323464" y="2053733"/>
                  <a:pt x="327493" y="2051779"/>
                  <a:pt x="325567" y="2045742"/>
                </a:cubicBezTo>
                <a:cubicBezTo>
                  <a:pt x="323617" y="2041708"/>
                  <a:pt x="317588" y="2043635"/>
                  <a:pt x="313586" y="2043586"/>
                </a:cubicBezTo>
                <a:cubicBezTo>
                  <a:pt x="307583" y="2043508"/>
                  <a:pt x="303580" y="2043458"/>
                  <a:pt x="299525" y="2047415"/>
                </a:cubicBezTo>
                <a:cubicBezTo>
                  <a:pt x="295473" y="2051371"/>
                  <a:pt x="291471" y="2051320"/>
                  <a:pt x="287518" y="2047261"/>
                </a:cubicBezTo>
                <a:cubicBezTo>
                  <a:pt x="265786" y="2024934"/>
                  <a:pt x="239897" y="2014583"/>
                  <a:pt x="209853" y="2016204"/>
                </a:cubicBezTo>
                <a:cubicBezTo>
                  <a:pt x="195818" y="2018029"/>
                  <a:pt x="181809" y="2017850"/>
                  <a:pt x="167826" y="2015668"/>
                </a:cubicBezTo>
                <a:cubicBezTo>
                  <a:pt x="159822" y="2015566"/>
                  <a:pt x="147813" y="2015413"/>
                  <a:pt x="143939" y="2005341"/>
                </a:cubicBezTo>
                <a:cubicBezTo>
                  <a:pt x="142040" y="1997299"/>
                  <a:pt x="152122" y="1991414"/>
                  <a:pt x="158204" y="1985478"/>
                </a:cubicBezTo>
                <a:cubicBezTo>
                  <a:pt x="162257" y="1981521"/>
                  <a:pt x="166285" y="1979568"/>
                  <a:pt x="170339" y="1975610"/>
                </a:cubicBezTo>
                <a:cubicBezTo>
                  <a:pt x="174392" y="1971652"/>
                  <a:pt x="184450" y="1967771"/>
                  <a:pt x="180549" y="1959704"/>
                </a:cubicBezTo>
                <a:cubicBezTo>
                  <a:pt x="178650" y="1951662"/>
                  <a:pt x="168644" y="1951536"/>
                  <a:pt x="160614" y="1953437"/>
                </a:cubicBezTo>
                <a:cubicBezTo>
                  <a:pt x="142601" y="1953207"/>
                  <a:pt x="128644" y="1949020"/>
                  <a:pt x="110735" y="1940774"/>
                </a:cubicBezTo>
                <a:cubicBezTo>
                  <a:pt x="70966" y="1920223"/>
                  <a:pt x="48824" y="1929961"/>
                  <a:pt x="32303" y="1969842"/>
                </a:cubicBezTo>
                <a:cubicBezTo>
                  <a:pt x="26094" y="1985798"/>
                  <a:pt x="15986" y="1993687"/>
                  <a:pt x="0" y="1991479"/>
                </a:cubicBezTo>
                <a:cubicBezTo>
                  <a:pt x="487" y="1953399"/>
                  <a:pt x="946" y="1917325"/>
                  <a:pt x="1432" y="1879246"/>
                </a:cubicBezTo>
                <a:cubicBezTo>
                  <a:pt x="29475" y="1877599"/>
                  <a:pt x="35607" y="1867654"/>
                  <a:pt x="27832" y="1849515"/>
                </a:cubicBezTo>
                <a:cubicBezTo>
                  <a:pt x="25907" y="1843477"/>
                  <a:pt x="17953" y="1839367"/>
                  <a:pt x="22032" y="1833405"/>
                </a:cubicBezTo>
                <a:cubicBezTo>
                  <a:pt x="28112" y="1827468"/>
                  <a:pt x="36092" y="1829575"/>
                  <a:pt x="42069" y="1831657"/>
                </a:cubicBezTo>
                <a:cubicBezTo>
                  <a:pt x="48073" y="1831733"/>
                  <a:pt x="52050" y="1833788"/>
                  <a:pt x="56028" y="1835844"/>
                </a:cubicBezTo>
                <a:cubicBezTo>
                  <a:pt x="67984" y="1840005"/>
                  <a:pt x="74015" y="1838078"/>
                  <a:pt x="76194" y="1824073"/>
                </a:cubicBezTo>
                <a:cubicBezTo>
                  <a:pt x="78297" y="1816082"/>
                  <a:pt x="84455" y="1804134"/>
                  <a:pt x="94384" y="1810274"/>
                </a:cubicBezTo>
                <a:cubicBezTo>
                  <a:pt x="108316" y="1816464"/>
                  <a:pt x="122325" y="1816643"/>
                  <a:pt x="136309" y="1818825"/>
                </a:cubicBezTo>
                <a:cubicBezTo>
                  <a:pt x="148291" y="1820984"/>
                  <a:pt x="162248" y="1825171"/>
                  <a:pt x="176309" y="1821341"/>
                </a:cubicBezTo>
                <a:cubicBezTo>
                  <a:pt x="188366" y="1817485"/>
                  <a:pt x="202427" y="1813655"/>
                  <a:pt x="192676" y="1793487"/>
                </a:cubicBezTo>
                <a:cubicBezTo>
                  <a:pt x="188751" y="1787423"/>
                  <a:pt x="192804" y="1783467"/>
                  <a:pt x="200834" y="1781563"/>
                </a:cubicBezTo>
                <a:cubicBezTo>
                  <a:pt x="230854" y="1781946"/>
                  <a:pt x="240757" y="1790091"/>
                  <a:pt x="242376" y="1820179"/>
                </a:cubicBezTo>
                <a:cubicBezTo>
                  <a:pt x="242249" y="1830200"/>
                  <a:pt x="244146" y="1838242"/>
                  <a:pt x="252101" y="1842353"/>
                </a:cubicBezTo>
                <a:cubicBezTo>
                  <a:pt x="266032" y="1848543"/>
                  <a:pt x="279990" y="1852729"/>
                  <a:pt x="296052" y="1848925"/>
                </a:cubicBezTo>
                <a:cubicBezTo>
                  <a:pt x="300054" y="1848976"/>
                  <a:pt x="302157" y="1840985"/>
                  <a:pt x="300208" y="1836950"/>
                </a:cubicBezTo>
                <a:cubicBezTo>
                  <a:pt x="300284" y="1830939"/>
                  <a:pt x="300387" y="1822922"/>
                  <a:pt x="304440" y="1818965"/>
                </a:cubicBezTo>
                <a:cubicBezTo>
                  <a:pt x="310520" y="1813029"/>
                  <a:pt x="318704" y="1799102"/>
                  <a:pt x="324554" y="1811203"/>
                </a:cubicBezTo>
                <a:cubicBezTo>
                  <a:pt x="340284" y="1833454"/>
                  <a:pt x="360296" y="1833708"/>
                  <a:pt x="382311" y="1833989"/>
                </a:cubicBezTo>
                <a:cubicBezTo>
                  <a:pt x="394292" y="1836147"/>
                  <a:pt x="406274" y="1838304"/>
                  <a:pt x="416153" y="1848453"/>
                </a:cubicBezTo>
                <a:cubicBezTo>
                  <a:pt x="453717" y="1885013"/>
                  <a:pt x="483762" y="1883391"/>
                  <a:pt x="512342" y="1839657"/>
                </a:cubicBezTo>
                <a:cubicBezTo>
                  <a:pt x="520500" y="1827733"/>
                  <a:pt x="530557" y="1823853"/>
                  <a:pt x="540410" y="1836006"/>
                </a:cubicBezTo>
                <a:cubicBezTo>
                  <a:pt x="564119" y="1860360"/>
                  <a:pt x="594035" y="1868761"/>
                  <a:pt x="626030" y="1871173"/>
                </a:cubicBezTo>
                <a:cubicBezTo>
                  <a:pt x="642015" y="1873381"/>
                  <a:pt x="658050" y="1871581"/>
                  <a:pt x="676036" y="1873815"/>
                </a:cubicBezTo>
                <a:cubicBezTo>
                  <a:pt x="706004" y="1878206"/>
                  <a:pt x="732020" y="1878538"/>
                  <a:pt x="744489" y="1842616"/>
                </a:cubicBezTo>
                <a:cubicBezTo>
                  <a:pt x="744309" y="1856645"/>
                  <a:pt x="742180" y="1866641"/>
                  <a:pt x="748030" y="1878741"/>
                </a:cubicBezTo>
                <a:cubicBezTo>
                  <a:pt x="753829" y="1894852"/>
                  <a:pt x="767761" y="1901043"/>
                  <a:pt x="781772" y="1901222"/>
                </a:cubicBezTo>
                <a:cubicBezTo>
                  <a:pt x="797806" y="1899421"/>
                  <a:pt x="787978" y="1885265"/>
                  <a:pt x="790082" y="1877272"/>
                </a:cubicBezTo>
                <a:cubicBezTo>
                  <a:pt x="792237" y="1865273"/>
                  <a:pt x="800343" y="1857359"/>
                  <a:pt x="812275" y="1863525"/>
                </a:cubicBezTo>
                <a:cubicBezTo>
                  <a:pt x="828183" y="1871746"/>
                  <a:pt x="842191" y="1871925"/>
                  <a:pt x="860228" y="1870150"/>
                </a:cubicBezTo>
                <a:cubicBezTo>
                  <a:pt x="882320" y="1864417"/>
                  <a:pt x="904333" y="1864699"/>
                  <a:pt x="924141" y="1880987"/>
                </a:cubicBezTo>
                <a:cubicBezTo>
                  <a:pt x="936021" y="1891161"/>
                  <a:pt x="948054" y="1889311"/>
                  <a:pt x="958189" y="1879417"/>
                </a:cubicBezTo>
                <a:cubicBezTo>
                  <a:pt x="964269" y="1873481"/>
                  <a:pt x="970349" y="1867544"/>
                  <a:pt x="974402" y="1863587"/>
                </a:cubicBezTo>
                <a:cubicBezTo>
                  <a:pt x="984511" y="1855698"/>
                  <a:pt x="990694" y="1841746"/>
                  <a:pt x="1002650" y="1845907"/>
                </a:cubicBezTo>
                <a:cubicBezTo>
                  <a:pt x="1014607" y="1850069"/>
                  <a:pt x="1012427" y="1864072"/>
                  <a:pt x="1012299" y="1874093"/>
                </a:cubicBezTo>
                <a:cubicBezTo>
                  <a:pt x="1012171" y="1884113"/>
                  <a:pt x="1020227" y="1880207"/>
                  <a:pt x="1026206" y="1882288"/>
                </a:cubicBezTo>
                <a:cubicBezTo>
                  <a:pt x="1032210" y="1882365"/>
                  <a:pt x="1038214" y="1882442"/>
                  <a:pt x="1036315" y="1874400"/>
                </a:cubicBezTo>
                <a:cubicBezTo>
                  <a:pt x="1032592" y="1852303"/>
                  <a:pt x="1044678" y="1846444"/>
                  <a:pt x="1062714" y="1844667"/>
                </a:cubicBezTo>
                <a:cubicBezTo>
                  <a:pt x="1080751" y="1842893"/>
                  <a:pt x="1082854" y="1834902"/>
                  <a:pt x="1071027" y="1820721"/>
                </a:cubicBezTo>
                <a:cubicBezTo>
                  <a:pt x="1069075" y="1816686"/>
                  <a:pt x="1063097" y="1814605"/>
                  <a:pt x="1057118" y="1812524"/>
                </a:cubicBezTo>
                <a:cubicBezTo>
                  <a:pt x="1005392" y="1787812"/>
                  <a:pt x="949512" y="1775073"/>
                  <a:pt x="891551" y="1768319"/>
                </a:cubicBezTo>
                <a:cubicBezTo>
                  <a:pt x="845598" y="1761720"/>
                  <a:pt x="803700" y="1751164"/>
                  <a:pt x="766060" y="1720617"/>
                </a:cubicBezTo>
                <a:cubicBezTo>
                  <a:pt x="744274" y="1702299"/>
                  <a:pt x="728571" y="1678044"/>
                  <a:pt x="714895" y="1651813"/>
                </a:cubicBezTo>
                <a:cubicBezTo>
                  <a:pt x="700579" y="1675684"/>
                  <a:pt x="690547" y="1677560"/>
                  <a:pt x="670790" y="1657264"/>
                </a:cubicBezTo>
                <a:cubicBezTo>
                  <a:pt x="664864" y="1651174"/>
                  <a:pt x="660988" y="1641103"/>
                  <a:pt x="663117" y="1631107"/>
                </a:cubicBezTo>
                <a:cubicBezTo>
                  <a:pt x="665348" y="1613095"/>
                  <a:pt x="651417" y="1606903"/>
                  <a:pt x="637433" y="1604721"/>
                </a:cubicBezTo>
                <a:cubicBezTo>
                  <a:pt x="623475" y="1600535"/>
                  <a:pt x="617344" y="1610479"/>
                  <a:pt x="611212" y="1620424"/>
                </a:cubicBezTo>
                <a:cubicBezTo>
                  <a:pt x="607082" y="1630393"/>
                  <a:pt x="606929" y="1642418"/>
                  <a:pt x="594768" y="1654289"/>
                </a:cubicBezTo>
                <a:cubicBezTo>
                  <a:pt x="601078" y="1630316"/>
                  <a:pt x="589148" y="1624150"/>
                  <a:pt x="573187" y="1619939"/>
                </a:cubicBezTo>
                <a:cubicBezTo>
                  <a:pt x="559205" y="1617756"/>
                  <a:pt x="543323" y="1607530"/>
                  <a:pt x="545478" y="1595531"/>
                </a:cubicBezTo>
                <a:cubicBezTo>
                  <a:pt x="549761" y="1573536"/>
                  <a:pt x="552044" y="1551516"/>
                  <a:pt x="566281" y="1533657"/>
                </a:cubicBezTo>
                <a:cubicBezTo>
                  <a:pt x="574415" y="1523738"/>
                  <a:pt x="582445" y="1521836"/>
                  <a:pt x="596429" y="1524018"/>
                </a:cubicBezTo>
                <a:cubicBezTo>
                  <a:pt x="606385" y="1528154"/>
                  <a:pt x="610336" y="1532214"/>
                  <a:pt x="608181" y="1544214"/>
                </a:cubicBezTo>
                <a:cubicBezTo>
                  <a:pt x="608079" y="1552230"/>
                  <a:pt x="614031" y="1556316"/>
                  <a:pt x="620035" y="1556392"/>
                </a:cubicBezTo>
                <a:cubicBezTo>
                  <a:pt x="644076" y="1554694"/>
                  <a:pt x="657931" y="1566897"/>
                  <a:pt x="671762" y="1581106"/>
                </a:cubicBezTo>
                <a:cubicBezTo>
                  <a:pt x="685616" y="1593308"/>
                  <a:pt x="701575" y="1597521"/>
                  <a:pt x="715764" y="1583671"/>
                </a:cubicBezTo>
                <a:cubicBezTo>
                  <a:pt x="725898" y="1573778"/>
                  <a:pt x="729848" y="1577837"/>
                  <a:pt x="727695" y="1589836"/>
                </a:cubicBezTo>
                <a:cubicBezTo>
                  <a:pt x="727593" y="1597853"/>
                  <a:pt x="731570" y="1599907"/>
                  <a:pt x="739522" y="1604018"/>
                </a:cubicBezTo>
                <a:cubicBezTo>
                  <a:pt x="773391" y="1616476"/>
                  <a:pt x="809414" y="1616936"/>
                  <a:pt x="843588" y="1605346"/>
                </a:cubicBezTo>
                <a:cubicBezTo>
                  <a:pt x="861703" y="1597558"/>
                  <a:pt x="879714" y="1597788"/>
                  <a:pt x="897674" y="1602025"/>
                </a:cubicBezTo>
                <a:cubicBezTo>
                  <a:pt x="913633" y="1606237"/>
                  <a:pt x="927514" y="1616437"/>
                  <a:pt x="939395" y="1626611"/>
                </a:cubicBezTo>
                <a:cubicBezTo>
                  <a:pt x="945321" y="1632701"/>
                  <a:pt x="949221" y="1640768"/>
                  <a:pt x="959304" y="1634883"/>
                </a:cubicBezTo>
                <a:cubicBezTo>
                  <a:pt x="969388" y="1628999"/>
                  <a:pt x="969490" y="1620982"/>
                  <a:pt x="967615" y="1610935"/>
                </a:cubicBezTo>
                <a:cubicBezTo>
                  <a:pt x="965717" y="1602893"/>
                  <a:pt x="961790" y="1596830"/>
                  <a:pt x="963894" y="1588838"/>
                </a:cubicBezTo>
                <a:cubicBezTo>
                  <a:pt x="964176" y="1566793"/>
                  <a:pt x="954297" y="1556644"/>
                  <a:pt x="934336" y="1552381"/>
                </a:cubicBezTo>
                <a:cubicBezTo>
                  <a:pt x="898415" y="1543905"/>
                  <a:pt x="866523" y="1533475"/>
                  <a:pt x="832654" y="1521017"/>
                </a:cubicBezTo>
                <a:cubicBezTo>
                  <a:pt x="812769" y="1510741"/>
                  <a:pt x="810896" y="1500695"/>
                  <a:pt x="825109" y="1484841"/>
                </a:cubicBezTo>
                <a:cubicBezTo>
                  <a:pt x="827111" y="1484866"/>
                  <a:pt x="827136" y="1482861"/>
                  <a:pt x="827163" y="1480857"/>
                </a:cubicBezTo>
                <a:cubicBezTo>
                  <a:pt x="831420" y="1460867"/>
                  <a:pt x="845581" y="1449019"/>
                  <a:pt x="859718" y="1439177"/>
                </a:cubicBezTo>
                <a:cubicBezTo>
                  <a:pt x="869827" y="1431289"/>
                  <a:pt x="873779" y="1435348"/>
                  <a:pt x="875678" y="1443390"/>
                </a:cubicBezTo>
                <a:cubicBezTo>
                  <a:pt x="879450" y="1461479"/>
                  <a:pt x="869341" y="1469368"/>
                  <a:pt x="853306" y="1471167"/>
                </a:cubicBezTo>
                <a:cubicBezTo>
                  <a:pt x="857180" y="1481239"/>
                  <a:pt x="863082" y="1489333"/>
                  <a:pt x="873088" y="1489461"/>
                </a:cubicBezTo>
                <a:cubicBezTo>
                  <a:pt x="879092" y="1489538"/>
                  <a:pt x="881196" y="1481546"/>
                  <a:pt x="883273" y="1475560"/>
                </a:cubicBezTo>
                <a:cubicBezTo>
                  <a:pt x="891662" y="1445598"/>
                  <a:pt x="899743" y="1439688"/>
                  <a:pt x="929737" y="1442074"/>
                </a:cubicBezTo>
                <a:cubicBezTo>
                  <a:pt x="957703" y="1446441"/>
                  <a:pt x="987723" y="1446823"/>
                  <a:pt x="1015791" y="1443173"/>
                </a:cubicBezTo>
                <a:cubicBezTo>
                  <a:pt x="1053892" y="1437645"/>
                  <a:pt x="1061794" y="1445763"/>
                  <a:pt x="1055305" y="1483766"/>
                </a:cubicBezTo>
                <a:cubicBezTo>
                  <a:pt x="1055279" y="1485770"/>
                  <a:pt x="1055255" y="1487775"/>
                  <a:pt x="1055229" y="1489778"/>
                </a:cubicBezTo>
                <a:cubicBezTo>
                  <a:pt x="1053151" y="1495766"/>
                  <a:pt x="1047046" y="1503706"/>
                  <a:pt x="1057000" y="1507841"/>
                </a:cubicBezTo>
                <a:cubicBezTo>
                  <a:pt x="1066981" y="1509973"/>
                  <a:pt x="1076936" y="1514109"/>
                  <a:pt x="1083094" y="1502161"/>
                </a:cubicBezTo>
                <a:cubicBezTo>
                  <a:pt x="1087197" y="1494196"/>
                  <a:pt x="1091278" y="1488234"/>
                  <a:pt x="1093381" y="1480242"/>
                </a:cubicBezTo>
                <a:cubicBezTo>
                  <a:pt x="1101539" y="1468319"/>
                  <a:pt x="1109569" y="1466417"/>
                  <a:pt x="1121475" y="1474587"/>
                </a:cubicBezTo>
                <a:cubicBezTo>
                  <a:pt x="1133406" y="1480752"/>
                  <a:pt x="1131277" y="1490748"/>
                  <a:pt x="1123170" y="1498662"/>
                </a:cubicBezTo>
                <a:cubicBezTo>
                  <a:pt x="1121117" y="1502645"/>
                  <a:pt x="1119091" y="1504623"/>
                  <a:pt x="1117037" y="1508606"/>
                </a:cubicBezTo>
                <a:cubicBezTo>
                  <a:pt x="1112985" y="1512563"/>
                  <a:pt x="1112907" y="1518577"/>
                  <a:pt x="1116859" y="1522635"/>
                </a:cubicBezTo>
                <a:cubicBezTo>
                  <a:pt x="1122811" y="1526720"/>
                  <a:pt x="1124889" y="1520733"/>
                  <a:pt x="1128917" y="1518780"/>
                </a:cubicBezTo>
                <a:cubicBezTo>
                  <a:pt x="1137000" y="1512870"/>
                  <a:pt x="1143105" y="1504930"/>
                  <a:pt x="1147236" y="1494961"/>
                </a:cubicBezTo>
                <a:cubicBezTo>
                  <a:pt x="1161577" y="1469085"/>
                  <a:pt x="1173636" y="1465229"/>
                  <a:pt x="1199472" y="1479590"/>
                </a:cubicBezTo>
                <a:cubicBezTo>
                  <a:pt x="1211404" y="1485756"/>
                  <a:pt x="1223309" y="1493926"/>
                  <a:pt x="1235240" y="1500091"/>
                </a:cubicBezTo>
                <a:cubicBezTo>
                  <a:pt x="1243194" y="1504203"/>
                  <a:pt x="1253176" y="1506333"/>
                  <a:pt x="1261309" y="1496414"/>
                </a:cubicBezTo>
                <a:cubicBezTo>
                  <a:pt x="1271467" y="1484517"/>
                  <a:pt x="1277651" y="1470564"/>
                  <a:pt x="1297637" y="1472824"/>
                </a:cubicBezTo>
                <a:cubicBezTo>
                  <a:pt x="1309618" y="1474981"/>
                  <a:pt x="1317676" y="1471075"/>
                  <a:pt x="1327580" y="1479220"/>
                </a:cubicBezTo>
                <a:cubicBezTo>
                  <a:pt x="1377074" y="1521945"/>
                  <a:pt x="1432981" y="1532679"/>
                  <a:pt x="1495174" y="1521446"/>
                </a:cubicBezTo>
                <a:cubicBezTo>
                  <a:pt x="1505206" y="1519570"/>
                  <a:pt x="1513185" y="1521675"/>
                  <a:pt x="1521114" y="1527790"/>
                </a:cubicBezTo>
                <a:cubicBezTo>
                  <a:pt x="1538896" y="1546057"/>
                  <a:pt x="1560884" y="1548342"/>
                  <a:pt x="1584949" y="1544640"/>
                </a:cubicBezTo>
                <a:cubicBezTo>
                  <a:pt x="1619074" y="1537056"/>
                  <a:pt x="1649220" y="1527418"/>
                  <a:pt x="1679445" y="1511769"/>
                </a:cubicBezTo>
                <a:cubicBezTo>
                  <a:pt x="1693555" y="1503930"/>
                  <a:pt x="1707665" y="1496092"/>
                  <a:pt x="1723651" y="1498300"/>
                </a:cubicBezTo>
                <a:cubicBezTo>
                  <a:pt x="1775529" y="1510989"/>
                  <a:pt x="1831565" y="1511702"/>
                  <a:pt x="1879263" y="1538369"/>
                </a:cubicBezTo>
                <a:cubicBezTo>
                  <a:pt x="1889193" y="1544509"/>
                  <a:pt x="1897223" y="1542607"/>
                  <a:pt x="1907332" y="1534719"/>
                </a:cubicBezTo>
                <a:cubicBezTo>
                  <a:pt x="1911385" y="1530761"/>
                  <a:pt x="1915439" y="1526803"/>
                  <a:pt x="1919467" y="1524850"/>
                </a:cubicBezTo>
                <a:cubicBezTo>
                  <a:pt x="1929499" y="1522974"/>
                  <a:pt x="1927548" y="1518940"/>
                  <a:pt x="1925624" y="1512902"/>
                </a:cubicBezTo>
                <a:cubicBezTo>
                  <a:pt x="1921775" y="1500825"/>
                  <a:pt x="1913847" y="1494711"/>
                  <a:pt x="1901838" y="1494559"/>
                </a:cubicBezTo>
                <a:cubicBezTo>
                  <a:pt x="1887829" y="1494380"/>
                  <a:pt x="1881980" y="1482278"/>
                  <a:pt x="1884135" y="1470279"/>
                </a:cubicBezTo>
                <a:cubicBezTo>
                  <a:pt x="1886263" y="1460283"/>
                  <a:pt x="1898220" y="1464445"/>
                  <a:pt x="1906200" y="1466550"/>
                </a:cubicBezTo>
                <a:cubicBezTo>
                  <a:pt x="1928162" y="1470840"/>
                  <a:pt x="1933937" y="1488954"/>
                  <a:pt x="1939735" y="1505065"/>
                </a:cubicBezTo>
                <a:cubicBezTo>
                  <a:pt x="1967038" y="1561536"/>
                  <a:pt x="2014838" y="1580187"/>
                  <a:pt x="2071231" y="1552844"/>
                </a:cubicBezTo>
                <a:cubicBezTo>
                  <a:pt x="2085317" y="1547010"/>
                  <a:pt x="2099375" y="1543180"/>
                  <a:pt x="2113360" y="1545363"/>
                </a:cubicBezTo>
                <a:cubicBezTo>
                  <a:pt x="2123367" y="1545491"/>
                  <a:pt x="2127344" y="1547546"/>
                  <a:pt x="2127215" y="1557566"/>
                </a:cubicBezTo>
                <a:cubicBezTo>
                  <a:pt x="2128987" y="1575630"/>
                  <a:pt x="2134914" y="1581718"/>
                  <a:pt x="2153000" y="1575936"/>
                </a:cubicBezTo>
                <a:cubicBezTo>
                  <a:pt x="2187151" y="1566349"/>
                  <a:pt x="2219173" y="1566757"/>
                  <a:pt x="2253192" y="1567190"/>
                </a:cubicBezTo>
                <a:cubicBezTo>
                  <a:pt x="2307202" y="1569884"/>
                  <a:pt x="2357386" y="1558497"/>
                  <a:pt x="2399923" y="1518948"/>
                </a:cubicBezTo>
                <a:cubicBezTo>
                  <a:pt x="2399923" y="1518948"/>
                  <a:pt x="2401900" y="1520979"/>
                  <a:pt x="2401874" y="1522982"/>
                </a:cubicBezTo>
                <a:cubicBezTo>
                  <a:pt x="2399796" y="1528969"/>
                  <a:pt x="2395717" y="1534931"/>
                  <a:pt x="2393613" y="1542923"/>
                </a:cubicBezTo>
                <a:cubicBezTo>
                  <a:pt x="2389379" y="1560908"/>
                  <a:pt x="2393281" y="1568976"/>
                  <a:pt x="2411241" y="1573214"/>
                </a:cubicBezTo>
                <a:cubicBezTo>
                  <a:pt x="2433204" y="1577503"/>
                  <a:pt x="2439259" y="1573572"/>
                  <a:pt x="2441542" y="1551552"/>
                </a:cubicBezTo>
                <a:cubicBezTo>
                  <a:pt x="2441618" y="1545539"/>
                  <a:pt x="2437768" y="1533463"/>
                  <a:pt x="2449776" y="1533616"/>
                </a:cubicBezTo>
                <a:cubicBezTo>
                  <a:pt x="2467813" y="1531842"/>
                  <a:pt x="2479617" y="1548027"/>
                  <a:pt x="2471407" y="1563959"/>
                </a:cubicBezTo>
                <a:cubicBezTo>
                  <a:pt x="2465276" y="1573903"/>
                  <a:pt x="2467200" y="1579941"/>
                  <a:pt x="2479156" y="1584102"/>
                </a:cubicBezTo>
                <a:cubicBezTo>
                  <a:pt x="2505045" y="1594455"/>
                  <a:pt x="2530907" y="1606813"/>
                  <a:pt x="2554718" y="1623151"/>
                </a:cubicBezTo>
                <a:cubicBezTo>
                  <a:pt x="2574578" y="1635431"/>
                  <a:pt x="2596567" y="1637716"/>
                  <a:pt x="2618759" y="1623969"/>
                </a:cubicBezTo>
                <a:cubicBezTo>
                  <a:pt x="2624840" y="1618032"/>
                  <a:pt x="2632871" y="1616131"/>
                  <a:pt x="2642875" y="1616257"/>
                </a:cubicBezTo>
                <a:cubicBezTo>
                  <a:pt x="2658861" y="1618466"/>
                  <a:pt x="2674846" y="1620675"/>
                  <a:pt x="2690830" y="1622883"/>
                </a:cubicBezTo>
                <a:cubicBezTo>
                  <a:pt x="2702837" y="1623036"/>
                  <a:pt x="2712768" y="1629176"/>
                  <a:pt x="2716591" y="1643256"/>
                </a:cubicBezTo>
                <a:cubicBezTo>
                  <a:pt x="2718414" y="1657310"/>
                  <a:pt x="2726393" y="1659415"/>
                  <a:pt x="2738451" y="1655561"/>
                </a:cubicBezTo>
                <a:cubicBezTo>
                  <a:pt x="2748484" y="1653684"/>
                  <a:pt x="2760516" y="1651834"/>
                  <a:pt x="2770547" y="1649957"/>
                </a:cubicBezTo>
                <a:cubicBezTo>
                  <a:pt x="2794639" y="1644251"/>
                  <a:pt x="2808828" y="1630401"/>
                  <a:pt x="2813136" y="1606400"/>
                </a:cubicBezTo>
                <a:cubicBezTo>
                  <a:pt x="2815240" y="1598409"/>
                  <a:pt x="2815343" y="1590393"/>
                  <a:pt x="2817445" y="1582402"/>
                </a:cubicBezTo>
                <a:cubicBezTo>
                  <a:pt x="2822683" y="1642604"/>
                  <a:pt x="2866584" y="1653186"/>
                  <a:pt x="2912510" y="1661789"/>
                </a:cubicBezTo>
                <a:cubicBezTo>
                  <a:pt x="2926468" y="1665976"/>
                  <a:pt x="2936551" y="1660091"/>
                  <a:pt x="2946659" y="1652202"/>
                </a:cubicBezTo>
                <a:cubicBezTo>
                  <a:pt x="2956768" y="1644313"/>
                  <a:pt x="2960898" y="1634344"/>
                  <a:pt x="2957049" y="1622267"/>
                </a:cubicBezTo>
                <a:cubicBezTo>
                  <a:pt x="2953174" y="1612195"/>
                  <a:pt x="2943092" y="1618080"/>
                  <a:pt x="2935087" y="1617978"/>
                </a:cubicBezTo>
                <a:cubicBezTo>
                  <a:pt x="2929081" y="1617902"/>
                  <a:pt x="2919050" y="1619778"/>
                  <a:pt x="2917177" y="1609731"/>
                </a:cubicBezTo>
                <a:cubicBezTo>
                  <a:pt x="2915277" y="1601690"/>
                  <a:pt x="2919408" y="1591720"/>
                  <a:pt x="2927464" y="1587814"/>
                </a:cubicBezTo>
                <a:cubicBezTo>
                  <a:pt x="2935546" y="1581902"/>
                  <a:pt x="2945553" y="1582030"/>
                  <a:pt x="2953558" y="1582133"/>
                </a:cubicBezTo>
                <a:cubicBezTo>
                  <a:pt x="2963564" y="1582261"/>
                  <a:pt x="2973570" y="1582389"/>
                  <a:pt x="2979676" y="1574448"/>
                </a:cubicBezTo>
                <a:cubicBezTo>
                  <a:pt x="2969849" y="1560292"/>
                  <a:pt x="2953915" y="1554074"/>
                  <a:pt x="2939906" y="1553896"/>
                </a:cubicBezTo>
                <a:cubicBezTo>
                  <a:pt x="2897931" y="1549352"/>
                  <a:pt x="2860086" y="1534838"/>
                  <a:pt x="2822241" y="1520324"/>
                </a:cubicBezTo>
                <a:cubicBezTo>
                  <a:pt x="2796352" y="1509972"/>
                  <a:pt x="2770335" y="1509640"/>
                  <a:pt x="2744115" y="1525342"/>
                </a:cubicBezTo>
                <a:cubicBezTo>
                  <a:pt x="2736034" y="1531251"/>
                  <a:pt x="2728055" y="1529146"/>
                  <a:pt x="2720151" y="1521027"/>
                </a:cubicBezTo>
                <a:cubicBezTo>
                  <a:pt x="2706347" y="1504815"/>
                  <a:pt x="2688463" y="1494564"/>
                  <a:pt x="2670578" y="1484313"/>
                </a:cubicBezTo>
                <a:cubicBezTo>
                  <a:pt x="2660624" y="1480177"/>
                  <a:pt x="2650618" y="1480051"/>
                  <a:pt x="2640534" y="1485936"/>
                </a:cubicBezTo>
                <a:cubicBezTo>
                  <a:pt x="2620369" y="1497705"/>
                  <a:pt x="2598303" y="1501433"/>
                  <a:pt x="2576365" y="1495140"/>
                </a:cubicBezTo>
                <a:cubicBezTo>
                  <a:pt x="2556430" y="1488873"/>
                  <a:pt x="2536495" y="1482604"/>
                  <a:pt x="2518560" y="1476363"/>
                </a:cubicBezTo>
                <a:cubicBezTo>
                  <a:pt x="2504628" y="1470171"/>
                  <a:pt x="2496597" y="1472073"/>
                  <a:pt x="2494391" y="1488082"/>
                </a:cubicBezTo>
                <a:cubicBezTo>
                  <a:pt x="2492263" y="1498075"/>
                  <a:pt x="2488183" y="1504038"/>
                  <a:pt x="2478177" y="1503911"/>
                </a:cubicBezTo>
                <a:cubicBezTo>
                  <a:pt x="2456137" y="1505634"/>
                  <a:pt x="2450262" y="1495537"/>
                  <a:pt x="2456521" y="1475571"/>
                </a:cubicBezTo>
                <a:cubicBezTo>
                  <a:pt x="2464883" y="1447616"/>
                  <a:pt x="2458957" y="1441527"/>
                  <a:pt x="2430940" y="1441169"/>
                </a:cubicBezTo>
                <a:cubicBezTo>
                  <a:pt x="2412928" y="1440940"/>
                  <a:pt x="2394891" y="1442715"/>
                  <a:pt x="2378855" y="1444514"/>
                </a:cubicBezTo>
                <a:cubicBezTo>
                  <a:pt x="2352838" y="1444183"/>
                  <a:pt x="2328773" y="1447884"/>
                  <a:pt x="2304885" y="1437558"/>
                </a:cubicBezTo>
                <a:cubicBezTo>
                  <a:pt x="2290927" y="1433370"/>
                  <a:pt x="2280997" y="1427230"/>
                  <a:pt x="2285255" y="1407241"/>
                </a:cubicBezTo>
                <a:cubicBezTo>
                  <a:pt x="2289438" y="1393262"/>
                  <a:pt x="2281586" y="1381135"/>
                  <a:pt x="2265576" y="1380930"/>
                </a:cubicBezTo>
                <a:cubicBezTo>
                  <a:pt x="2215569" y="1378289"/>
                  <a:pt x="2171771" y="1359689"/>
                  <a:pt x="2128000" y="1339086"/>
                </a:cubicBezTo>
                <a:cubicBezTo>
                  <a:pt x="2094157" y="1324624"/>
                  <a:pt x="2074168" y="1322364"/>
                  <a:pt x="2051721" y="1356155"/>
                </a:cubicBezTo>
                <a:cubicBezTo>
                  <a:pt x="2049720" y="1356130"/>
                  <a:pt x="2047719" y="1356104"/>
                  <a:pt x="2047719" y="1356104"/>
                </a:cubicBezTo>
                <a:cubicBezTo>
                  <a:pt x="2039790" y="1349990"/>
                  <a:pt x="2050027" y="1332080"/>
                  <a:pt x="2038019" y="1331926"/>
                </a:cubicBezTo>
                <a:cubicBezTo>
                  <a:pt x="2028012" y="1331798"/>
                  <a:pt x="2019854" y="1343722"/>
                  <a:pt x="2013723" y="1353666"/>
                </a:cubicBezTo>
                <a:cubicBezTo>
                  <a:pt x="2011696" y="1355645"/>
                  <a:pt x="2009643" y="1359627"/>
                  <a:pt x="2007616" y="1361606"/>
                </a:cubicBezTo>
                <a:cubicBezTo>
                  <a:pt x="1999432" y="1375533"/>
                  <a:pt x="1993250" y="1389485"/>
                  <a:pt x="1989069" y="1403465"/>
                </a:cubicBezTo>
                <a:cubicBezTo>
                  <a:pt x="1984938" y="1413433"/>
                  <a:pt x="1976908" y="1415336"/>
                  <a:pt x="1966953" y="1411200"/>
                </a:cubicBezTo>
                <a:cubicBezTo>
                  <a:pt x="1961000" y="1407115"/>
                  <a:pt x="1953072" y="1401000"/>
                  <a:pt x="1957177" y="1393035"/>
                </a:cubicBezTo>
                <a:cubicBezTo>
                  <a:pt x="1975519" y="1367210"/>
                  <a:pt x="1965821" y="1343033"/>
                  <a:pt x="1958121" y="1318881"/>
                </a:cubicBezTo>
                <a:cubicBezTo>
                  <a:pt x="1954298" y="1304800"/>
                  <a:pt x="1950372" y="1298737"/>
                  <a:pt x="1938211" y="1310609"/>
                </a:cubicBezTo>
                <a:cubicBezTo>
                  <a:pt x="1917995" y="1326387"/>
                  <a:pt x="1893954" y="1328085"/>
                  <a:pt x="1871889" y="1331813"/>
                </a:cubicBezTo>
                <a:cubicBezTo>
                  <a:pt x="1863858" y="1333715"/>
                  <a:pt x="1857854" y="1333638"/>
                  <a:pt x="1855930" y="1327600"/>
                </a:cubicBezTo>
                <a:cubicBezTo>
                  <a:pt x="1844229" y="1303397"/>
                  <a:pt x="1822266" y="1299108"/>
                  <a:pt x="1800302" y="1294821"/>
                </a:cubicBezTo>
                <a:cubicBezTo>
                  <a:pt x="1780368" y="1288552"/>
                  <a:pt x="1760406" y="1284288"/>
                  <a:pt x="1750629" y="1266123"/>
                </a:cubicBezTo>
                <a:cubicBezTo>
                  <a:pt x="1746755" y="1256051"/>
                  <a:pt x="1742751" y="1256000"/>
                  <a:pt x="1732719" y="1257877"/>
                </a:cubicBezTo>
                <a:cubicBezTo>
                  <a:pt x="1696570" y="1267439"/>
                  <a:pt x="1662549" y="1267004"/>
                  <a:pt x="1632811" y="1244576"/>
                </a:cubicBezTo>
                <a:cubicBezTo>
                  <a:pt x="1620906" y="1236407"/>
                  <a:pt x="1612899" y="1236305"/>
                  <a:pt x="1600816" y="1242164"/>
                </a:cubicBezTo>
                <a:cubicBezTo>
                  <a:pt x="1574646" y="1253858"/>
                  <a:pt x="1548630" y="1253525"/>
                  <a:pt x="1522843" y="1235156"/>
                </a:cubicBezTo>
                <a:cubicBezTo>
                  <a:pt x="1516917" y="1229067"/>
                  <a:pt x="1510938" y="1226986"/>
                  <a:pt x="1502881" y="1230892"/>
                </a:cubicBezTo>
                <a:cubicBezTo>
                  <a:pt x="1468707" y="1242484"/>
                  <a:pt x="1410926" y="1221702"/>
                  <a:pt x="1393297" y="1191409"/>
                </a:cubicBezTo>
                <a:cubicBezTo>
                  <a:pt x="1377083" y="1207240"/>
                  <a:pt x="1357045" y="1208989"/>
                  <a:pt x="1339111" y="1202746"/>
                </a:cubicBezTo>
                <a:cubicBezTo>
                  <a:pt x="1313222" y="1192394"/>
                  <a:pt x="1285229" y="1190033"/>
                  <a:pt x="1257238" y="1187671"/>
                </a:cubicBezTo>
                <a:cubicBezTo>
                  <a:pt x="1219264" y="1183178"/>
                  <a:pt x="1197404" y="1170873"/>
                  <a:pt x="1187935" y="1128657"/>
                </a:cubicBezTo>
                <a:cubicBezTo>
                  <a:pt x="1187985" y="1124649"/>
                  <a:pt x="1186009" y="1122619"/>
                  <a:pt x="1186061" y="1118611"/>
                </a:cubicBezTo>
                <a:cubicBezTo>
                  <a:pt x="1182238" y="1104530"/>
                  <a:pt x="1174259" y="1102424"/>
                  <a:pt x="1164123" y="1112317"/>
                </a:cubicBezTo>
                <a:cubicBezTo>
                  <a:pt x="1156017" y="1120233"/>
                  <a:pt x="1147909" y="1128146"/>
                  <a:pt x="1137800" y="1136036"/>
                </a:cubicBezTo>
                <a:cubicBezTo>
                  <a:pt x="1101394" y="1165639"/>
                  <a:pt x="1061497" y="1155107"/>
                  <a:pt x="1040020" y="1112740"/>
                </a:cubicBezTo>
                <a:cubicBezTo>
                  <a:pt x="1032245" y="1094600"/>
                  <a:pt x="1020441" y="1078415"/>
                  <a:pt x="1002583" y="1066159"/>
                </a:cubicBezTo>
                <a:cubicBezTo>
                  <a:pt x="986726" y="1053930"/>
                  <a:pt x="970870" y="1041701"/>
                  <a:pt x="961094" y="1023537"/>
                </a:cubicBezTo>
                <a:cubicBezTo>
                  <a:pt x="948831" y="1043425"/>
                  <a:pt x="960530" y="1067628"/>
                  <a:pt x="948269" y="1087516"/>
                </a:cubicBezTo>
                <a:cubicBezTo>
                  <a:pt x="930590" y="1061233"/>
                  <a:pt x="930590" y="1061233"/>
                  <a:pt x="902393" y="1074904"/>
                </a:cubicBezTo>
                <a:cubicBezTo>
                  <a:pt x="890334" y="1078760"/>
                  <a:pt x="882304" y="1080661"/>
                  <a:pt x="870373" y="1074497"/>
                </a:cubicBezTo>
                <a:cubicBezTo>
                  <a:pt x="838531" y="1060059"/>
                  <a:pt x="806640" y="1049629"/>
                  <a:pt x="774747" y="1039200"/>
                </a:cubicBezTo>
                <a:cubicBezTo>
                  <a:pt x="677093" y="1005884"/>
                  <a:pt x="577286" y="984566"/>
                  <a:pt x="481711" y="945264"/>
                </a:cubicBezTo>
                <a:cubicBezTo>
                  <a:pt x="473731" y="943156"/>
                  <a:pt x="461723" y="943003"/>
                  <a:pt x="461851" y="932982"/>
                </a:cubicBezTo>
                <a:cubicBezTo>
                  <a:pt x="459977" y="922937"/>
                  <a:pt x="470035" y="919056"/>
                  <a:pt x="476116" y="913119"/>
                </a:cubicBezTo>
                <a:cubicBezTo>
                  <a:pt x="482170" y="909188"/>
                  <a:pt x="490227" y="905282"/>
                  <a:pt x="486326" y="897214"/>
                </a:cubicBezTo>
                <a:cubicBezTo>
                  <a:pt x="484453" y="887168"/>
                  <a:pt x="476498" y="883057"/>
                  <a:pt x="468520" y="880950"/>
                </a:cubicBezTo>
                <a:cubicBezTo>
                  <a:pt x="462515" y="880875"/>
                  <a:pt x="456512" y="880798"/>
                  <a:pt x="450508" y="880721"/>
                </a:cubicBezTo>
                <a:cubicBezTo>
                  <a:pt x="422516" y="878360"/>
                  <a:pt x="406710" y="862123"/>
                  <a:pt x="407068" y="834064"/>
                </a:cubicBezTo>
                <a:cubicBezTo>
                  <a:pt x="407195" y="824043"/>
                  <a:pt x="407324" y="814023"/>
                  <a:pt x="411454" y="804052"/>
                </a:cubicBezTo>
                <a:cubicBezTo>
                  <a:pt x="413609" y="792053"/>
                  <a:pt x="405680" y="785939"/>
                  <a:pt x="393621" y="789793"/>
                </a:cubicBezTo>
                <a:cubicBezTo>
                  <a:pt x="371531" y="795526"/>
                  <a:pt x="361320" y="811432"/>
                  <a:pt x="362964" y="839516"/>
                </a:cubicBezTo>
                <a:cubicBezTo>
                  <a:pt x="349159" y="823305"/>
                  <a:pt x="339332" y="809147"/>
                  <a:pt x="333533" y="793037"/>
                </a:cubicBezTo>
                <a:cubicBezTo>
                  <a:pt x="327733" y="776927"/>
                  <a:pt x="334197" y="740928"/>
                  <a:pt x="348359" y="729082"/>
                </a:cubicBezTo>
                <a:cubicBezTo>
                  <a:pt x="366549" y="715284"/>
                  <a:pt x="384433" y="725533"/>
                  <a:pt x="398340" y="733728"/>
                </a:cubicBezTo>
                <a:cubicBezTo>
                  <a:pt x="418198" y="746009"/>
                  <a:pt x="440111" y="754305"/>
                  <a:pt x="464126" y="754613"/>
                </a:cubicBezTo>
                <a:cubicBezTo>
                  <a:pt x="478134" y="754791"/>
                  <a:pt x="494144" y="754995"/>
                  <a:pt x="510154" y="755199"/>
                </a:cubicBezTo>
                <a:cubicBezTo>
                  <a:pt x="576196" y="756040"/>
                  <a:pt x="640109" y="766879"/>
                  <a:pt x="691529" y="815642"/>
                </a:cubicBezTo>
                <a:cubicBezTo>
                  <a:pt x="711311" y="833934"/>
                  <a:pt x="723396" y="828075"/>
                  <a:pt x="733708" y="804153"/>
                </a:cubicBezTo>
                <a:cubicBezTo>
                  <a:pt x="735761" y="800170"/>
                  <a:pt x="731835" y="794107"/>
                  <a:pt x="737864" y="792178"/>
                </a:cubicBezTo>
                <a:cubicBezTo>
                  <a:pt x="743868" y="792255"/>
                  <a:pt x="747818" y="796314"/>
                  <a:pt x="749769" y="800348"/>
                </a:cubicBezTo>
                <a:cubicBezTo>
                  <a:pt x="751719" y="804382"/>
                  <a:pt x="753669" y="808415"/>
                  <a:pt x="755646" y="810445"/>
                </a:cubicBezTo>
                <a:cubicBezTo>
                  <a:pt x="761521" y="820542"/>
                  <a:pt x="769424" y="828661"/>
                  <a:pt x="779559" y="818769"/>
                </a:cubicBezTo>
                <a:cubicBezTo>
                  <a:pt x="791694" y="808900"/>
                  <a:pt x="775709" y="806692"/>
                  <a:pt x="771783" y="800629"/>
                </a:cubicBezTo>
                <a:cubicBezTo>
                  <a:pt x="771809" y="798624"/>
                  <a:pt x="769807" y="798599"/>
                  <a:pt x="769834" y="796595"/>
                </a:cubicBezTo>
                <a:cubicBezTo>
                  <a:pt x="765882" y="792535"/>
                  <a:pt x="763957" y="786497"/>
                  <a:pt x="768011" y="782540"/>
                </a:cubicBezTo>
                <a:cubicBezTo>
                  <a:pt x="772089" y="776580"/>
                  <a:pt x="776093" y="776630"/>
                  <a:pt x="782046" y="780714"/>
                </a:cubicBezTo>
                <a:cubicBezTo>
                  <a:pt x="805907" y="793046"/>
                  <a:pt x="828022" y="785310"/>
                  <a:pt x="844313" y="763468"/>
                </a:cubicBezTo>
                <a:cubicBezTo>
                  <a:pt x="848368" y="759511"/>
                  <a:pt x="856424" y="755604"/>
                  <a:pt x="856500" y="749592"/>
                </a:cubicBezTo>
                <a:cubicBezTo>
                  <a:pt x="856781" y="727546"/>
                  <a:pt x="835049" y="705220"/>
                  <a:pt x="814985" y="708974"/>
                </a:cubicBezTo>
                <a:cubicBezTo>
                  <a:pt x="774858" y="716479"/>
                  <a:pt x="736911" y="709982"/>
                  <a:pt x="699117" y="691460"/>
                </a:cubicBezTo>
                <a:cubicBezTo>
                  <a:pt x="685159" y="687272"/>
                  <a:pt x="671201" y="683086"/>
                  <a:pt x="659065" y="692954"/>
                </a:cubicBezTo>
                <a:cubicBezTo>
                  <a:pt x="648983" y="698838"/>
                  <a:pt x="645006" y="696784"/>
                  <a:pt x="643158" y="684734"/>
                </a:cubicBezTo>
                <a:cubicBezTo>
                  <a:pt x="641361" y="668675"/>
                  <a:pt x="631482" y="658526"/>
                  <a:pt x="615523" y="654313"/>
                </a:cubicBezTo>
                <a:cubicBezTo>
                  <a:pt x="599589" y="648096"/>
                  <a:pt x="581655" y="641856"/>
                  <a:pt x="563721" y="635613"/>
                </a:cubicBezTo>
                <a:cubicBezTo>
                  <a:pt x="547762" y="631400"/>
                  <a:pt x="541911" y="619299"/>
                  <a:pt x="544116" y="603291"/>
                </a:cubicBezTo>
                <a:cubicBezTo>
                  <a:pt x="544142" y="601286"/>
                  <a:pt x="544194" y="597278"/>
                  <a:pt x="546246" y="593296"/>
                </a:cubicBezTo>
                <a:cubicBezTo>
                  <a:pt x="546373" y="583274"/>
                  <a:pt x="540471" y="575182"/>
                  <a:pt x="530465" y="575054"/>
                </a:cubicBezTo>
                <a:cubicBezTo>
                  <a:pt x="522486" y="572947"/>
                  <a:pt x="522359" y="582968"/>
                  <a:pt x="522257" y="590984"/>
                </a:cubicBezTo>
                <a:cubicBezTo>
                  <a:pt x="520152" y="598976"/>
                  <a:pt x="520051" y="606992"/>
                  <a:pt x="508017" y="608843"/>
                </a:cubicBezTo>
                <a:cubicBezTo>
                  <a:pt x="490007" y="608615"/>
                  <a:pt x="474252" y="588369"/>
                  <a:pt x="478484" y="570382"/>
                </a:cubicBezTo>
                <a:cubicBezTo>
                  <a:pt x="478559" y="564370"/>
                  <a:pt x="482615" y="560413"/>
                  <a:pt x="478688" y="554349"/>
                </a:cubicBezTo>
                <a:cubicBezTo>
                  <a:pt x="472685" y="554272"/>
                  <a:pt x="472608" y="560285"/>
                  <a:pt x="468580" y="562238"/>
                </a:cubicBezTo>
                <a:cubicBezTo>
                  <a:pt x="458420" y="574135"/>
                  <a:pt x="450415" y="574033"/>
                  <a:pt x="442590" y="559902"/>
                </a:cubicBezTo>
                <a:cubicBezTo>
                  <a:pt x="432863" y="537728"/>
                  <a:pt x="417059" y="521491"/>
                  <a:pt x="401227" y="507259"/>
                </a:cubicBezTo>
                <a:cubicBezTo>
                  <a:pt x="383446" y="488991"/>
                  <a:pt x="367690" y="468745"/>
                  <a:pt x="366048" y="440661"/>
                </a:cubicBezTo>
                <a:cubicBezTo>
                  <a:pt x="364174" y="430614"/>
                  <a:pt x="360323" y="418538"/>
                  <a:pt x="350369" y="414402"/>
                </a:cubicBezTo>
                <a:cubicBezTo>
                  <a:pt x="310600" y="393850"/>
                  <a:pt x="299206" y="345598"/>
                  <a:pt x="261489" y="321062"/>
                </a:cubicBezTo>
                <a:cubicBezTo>
                  <a:pt x="251584" y="312919"/>
                  <a:pt x="253714" y="302924"/>
                  <a:pt x="257843" y="292954"/>
                </a:cubicBezTo>
                <a:cubicBezTo>
                  <a:pt x="263975" y="283009"/>
                  <a:pt x="273905" y="289149"/>
                  <a:pt x="279831" y="295238"/>
                </a:cubicBezTo>
                <a:cubicBezTo>
                  <a:pt x="291711" y="305413"/>
                  <a:pt x="303744" y="303561"/>
                  <a:pt x="315854" y="295698"/>
                </a:cubicBezTo>
                <a:cubicBezTo>
                  <a:pt x="329991" y="285856"/>
                  <a:pt x="346052" y="282051"/>
                  <a:pt x="364063" y="282281"/>
                </a:cubicBezTo>
                <a:cubicBezTo>
                  <a:pt x="394056" y="284667"/>
                  <a:pt x="409786" y="306918"/>
                  <a:pt x="401423" y="334874"/>
                </a:cubicBezTo>
                <a:cubicBezTo>
                  <a:pt x="399346" y="340861"/>
                  <a:pt x="397242" y="348852"/>
                  <a:pt x="397165" y="354864"/>
                </a:cubicBezTo>
                <a:cubicBezTo>
                  <a:pt x="397139" y="356868"/>
                  <a:pt x="395111" y="358847"/>
                  <a:pt x="395111" y="358847"/>
                </a:cubicBezTo>
                <a:cubicBezTo>
                  <a:pt x="397113" y="358873"/>
                  <a:pt x="397113" y="358873"/>
                  <a:pt x="399141" y="356894"/>
                </a:cubicBezTo>
                <a:cubicBezTo>
                  <a:pt x="407146" y="356996"/>
                  <a:pt x="413150" y="357073"/>
                  <a:pt x="421129" y="359180"/>
                </a:cubicBezTo>
                <a:cubicBezTo>
                  <a:pt x="459025" y="369684"/>
                  <a:pt x="471109" y="363826"/>
                  <a:pt x="483602" y="325899"/>
                </a:cubicBezTo>
                <a:cubicBezTo>
                  <a:pt x="487834" y="307913"/>
                  <a:pt x="499894" y="304058"/>
                  <a:pt x="517854" y="308296"/>
                </a:cubicBezTo>
                <a:cubicBezTo>
                  <a:pt x="531837" y="310478"/>
                  <a:pt x="539740" y="318597"/>
                  <a:pt x="547566" y="332729"/>
                </a:cubicBezTo>
                <a:cubicBezTo>
                  <a:pt x="569069" y="373093"/>
                  <a:pt x="602759" y="399581"/>
                  <a:pt x="648659" y="410188"/>
                </a:cubicBezTo>
                <a:cubicBezTo>
                  <a:pt x="686530" y="422698"/>
                  <a:pt x="686530" y="422698"/>
                  <a:pt x="679036" y="382512"/>
                </a:cubicBezTo>
                <a:cubicBezTo>
                  <a:pt x="675315" y="360415"/>
                  <a:pt x="679445" y="350446"/>
                  <a:pt x="697558" y="342659"/>
                </a:cubicBezTo>
                <a:cubicBezTo>
                  <a:pt x="703178" y="372798"/>
                  <a:pt x="709107" y="378886"/>
                  <a:pt x="739100" y="381274"/>
                </a:cubicBezTo>
                <a:cubicBezTo>
                  <a:pt x="759112" y="381529"/>
                  <a:pt x="781203" y="375797"/>
                  <a:pt x="794956" y="396018"/>
                </a:cubicBezTo>
                <a:cubicBezTo>
                  <a:pt x="794931" y="398021"/>
                  <a:pt x="796931" y="398046"/>
                  <a:pt x="798933" y="398072"/>
                </a:cubicBezTo>
                <a:cubicBezTo>
                  <a:pt x="823051" y="390361"/>
                  <a:pt x="835289" y="372478"/>
                  <a:pt x="837621" y="346448"/>
                </a:cubicBezTo>
                <a:cubicBezTo>
                  <a:pt x="837800" y="332419"/>
                  <a:pt x="837979" y="318389"/>
                  <a:pt x="854066" y="312582"/>
                </a:cubicBezTo>
                <a:cubicBezTo>
                  <a:pt x="856092" y="310604"/>
                  <a:pt x="862147" y="306672"/>
                  <a:pt x="862072" y="312684"/>
                </a:cubicBezTo>
                <a:cubicBezTo>
                  <a:pt x="863867" y="328744"/>
                  <a:pt x="877851" y="330926"/>
                  <a:pt x="889782" y="337091"/>
                </a:cubicBezTo>
                <a:cubicBezTo>
                  <a:pt x="903714" y="343282"/>
                  <a:pt x="911591" y="353406"/>
                  <a:pt x="909386" y="369413"/>
                </a:cubicBezTo>
                <a:cubicBezTo>
                  <a:pt x="907155" y="387425"/>
                  <a:pt x="914980" y="401556"/>
                  <a:pt x="930889" y="409777"/>
                </a:cubicBezTo>
                <a:cubicBezTo>
                  <a:pt x="944769" y="419976"/>
                  <a:pt x="958855" y="414142"/>
                  <a:pt x="972991" y="404300"/>
                </a:cubicBezTo>
                <a:cubicBezTo>
                  <a:pt x="985153" y="392428"/>
                  <a:pt x="989053" y="400495"/>
                  <a:pt x="988899" y="412520"/>
                </a:cubicBezTo>
                <a:cubicBezTo>
                  <a:pt x="988670" y="430558"/>
                  <a:pt x="998599" y="436699"/>
                  <a:pt x="1014660" y="432895"/>
                </a:cubicBezTo>
                <a:cubicBezTo>
                  <a:pt x="1018663" y="432946"/>
                  <a:pt x="1022666" y="432997"/>
                  <a:pt x="1026694" y="431043"/>
                </a:cubicBezTo>
                <a:cubicBezTo>
                  <a:pt x="1044755" y="427264"/>
                  <a:pt x="1058740" y="429447"/>
                  <a:pt x="1066489" y="449591"/>
                </a:cubicBezTo>
                <a:cubicBezTo>
                  <a:pt x="1076265" y="467756"/>
                  <a:pt x="1094149" y="478007"/>
                  <a:pt x="1112135" y="480241"/>
                </a:cubicBezTo>
                <a:cubicBezTo>
                  <a:pt x="1126092" y="484426"/>
                  <a:pt x="1142102" y="484632"/>
                  <a:pt x="1138381" y="462535"/>
                </a:cubicBezTo>
                <a:cubicBezTo>
                  <a:pt x="1138458" y="456522"/>
                  <a:pt x="1140560" y="448531"/>
                  <a:pt x="1142639" y="442544"/>
                </a:cubicBezTo>
                <a:cubicBezTo>
                  <a:pt x="1142818" y="428514"/>
                  <a:pt x="1149000" y="414562"/>
                  <a:pt x="1141150" y="402435"/>
                </a:cubicBezTo>
                <a:cubicBezTo>
                  <a:pt x="1119442" y="378104"/>
                  <a:pt x="1121801" y="350072"/>
                  <a:pt x="1122185" y="320009"/>
                </a:cubicBezTo>
                <a:cubicBezTo>
                  <a:pt x="1136090" y="328204"/>
                  <a:pt x="1149996" y="336400"/>
                  <a:pt x="1166007" y="336604"/>
                </a:cubicBezTo>
                <a:cubicBezTo>
                  <a:pt x="1186045" y="334855"/>
                  <a:pt x="1203980" y="341097"/>
                  <a:pt x="1219837" y="353327"/>
                </a:cubicBezTo>
                <a:cubicBezTo>
                  <a:pt x="1233719" y="363526"/>
                  <a:pt x="1249626" y="371746"/>
                  <a:pt x="1265534" y="379968"/>
                </a:cubicBezTo>
                <a:cubicBezTo>
                  <a:pt x="1311230" y="406608"/>
                  <a:pt x="1360981" y="429292"/>
                  <a:pt x="1402547" y="465902"/>
                </a:cubicBezTo>
                <a:cubicBezTo>
                  <a:pt x="1412452" y="474046"/>
                  <a:pt x="1418507" y="470115"/>
                  <a:pt x="1422637" y="460145"/>
                </a:cubicBezTo>
                <a:cubicBezTo>
                  <a:pt x="1424690" y="456162"/>
                  <a:pt x="1426793" y="448170"/>
                  <a:pt x="1434772" y="450278"/>
                </a:cubicBezTo>
                <a:cubicBezTo>
                  <a:pt x="1440750" y="452358"/>
                  <a:pt x="1440649" y="460375"/>
                  <a:pt x="1440596" y="464384"/>
                </a:cubicBezTo>
                <a:cubicBezTo>
                  <a:pt x="1442470" y="474429"/>
                  <a:pt x="1444369" y="482472"/>
                  <a:pt x="1452350" y="484578"/>
                </a:cubicBezTo>
                <a:cubicBezTo>
                  <a:pt x="1462329" y="486710"/>
                  <a:pt x="1470233" y="494828"/>
                  <a:pt x="1480214" y="496959"/>
                </a:cubicBezTo>
                <a:cubicBezTo>
                  <a:pt x="1494171" y="501147"/>
                  <a:pt x="1496070" y="509189"/>
                  <a:pt x="1489914" y="521137"/>
                </a:cubicBezTo>
                <a:cubicBezTo>
                  <a:pt x="1475674" y="538997"/>
                  <a:pt x="1491633" y="543209"/>
                  <a:pt x="1503540" y="551379"/>
                </a:cubicBezTo>
                <a:cubicBezTo>
                  <a:pt x="1519421" y="561604"/>
                  <a:pt x="1519626" y="545570"/>
                  <a:pt x="1523729" y="537604"/>
                </a:cubicBezTo>
                <a:cubicBezTo>
                  <a:pt x="1525783" y="533622"/>
                  <a:pt x="1525834" y="529613"/>
                  <a:pt x="1531838" y="529690"/>
                </a:cubicBezTo>
                <a:cubicBezTo>
                  <a:pt x="1535713" y="539762"/>
                  <a:pt x="1541588" y="549859"/>
                  <a:pt x="1543437" y="561911"/>
                </a:cubicBezTo>
                <a:cubicBezTo>
                  <a:pt x="1547337" y="569977"/>
                  <a:pt x="1553263" y="576067"/>
                  <a:pt x="1561269" y="576169"/>
                </a:cubicBezTo>
                <a:cubicBezTo>
                  <a:pt x="1571275" y="576296"/>
                  <a:pt x="1571403" y="566275"/>
                  <a:pt x="1573480" y="560288"/>
                </a:cubicBezTo>
                <a:cubicBezTo>
                  <a:pt x="1590002" y="520409"/>
                  <a:pt x="1614144" y="510694"/>
                  <a:pt x="1653965" y="527237"/>
                </a:cubicBezTo>
                <a:cubicBezTo>
                  <a:pt x="1661919" y="531348"/>
                  <a:pt x="1669898" y="533455"/>
                  <a:pt x="1675826" y="539543"/>
                </a:cubicBezTo>
                <a:cubicBezTo>
                  <a:pt x="1709617" y="558015"/>
                  <a:pt x="1739560" y="564410"/>
                  <a:pt x="1768011" y="530697"/>
                </a:cubicBezTo>
                <a:cubicBezTo>
                  <a:pt x="1768011" y="530697"/>
                  <a:pt x="1770014" y="530722"/>
                  <a:pt x="1770038" y="528719"/>
                </a:cubicBezTo>
                <a:cubicBezTo>
                  <a:pt x="1780096" y="524838"/>
                  <a:pt x="1788126" y="522935"/>
                  <a:pt x="1798057" y="529074"/>
                </a:cubicBezTo>
                <a:cubicBezTo>
                  <a:pt x="1802033" y="531130"/>
                  <a:pt x="1805984" y="535189"/>
                  <a:pt x="1803906" y="541177"/>
                </a:cubicBezTo>
                <a:cubicBezTo>
                  <a:pt x="1801779" y="551172"/>
                  <a:pt x="1791746" y="553048"/>
                  <a:pt x="1783716" y="554952"/>
                </a:cubicBezTo>
                <a:cubicBezTo>
                  <a:pt x="1777712" y="554874"/>
                  <a:pt x="1769681" y="556777"/>
                  <a:pt x="1769604" y="562789"/>
                </a:cubicBezTo>
                <a:cubicBezTo>
                  <a:pt x="1767501" y="570780"/>
                  <a:pt x="1777534" y="568903"/>
                  <a:pt x="1781485" y="572963"/>
                </a:cubicBezTo>
                <a:cubicBezTo>
                  <a:pt x="1791439" y="577098"/>
                  <a:pt x="1801421" y="579231"/>
                  <a:pt x="1811375" y="583365"/>
                </a:cubicBezTo>
                <a:cubicBezTo>
                  <a:pt x="1825333" y="587553"/>
                  <a:pt x="1837265" y="593719"/>
                  <a:pt x="1845115" y="605845"/>
                </a:cubicBezTo>
                <a:cubicBezTo>
                  <a:pt x="1851018" y="613938"/>
                  <a:pt x="1857021" y="614016"/>
                  <a:pt x="1867078" y="610135"/>
                </a:cubicBezTo>
                <a:cubicBezTo>
                  <a:pt x="1895224" y="600471"/>
                  <a:pt x="1913159" y="606713"/>
                  <a:pt x="1930863" y="630992"/>
                </a:cubicBezTo>
                <a:cubicBezTo>
                  <a:pt x="1940717" y="643145"/>
                  <a:pt x="1946541" y="657251"/>
                  <a:pt x="1954367" y="671382"/>
                </a:cubicBezTo>
                <a:cubicBezTo>
                  <a:pt x="1964169" y="687543"/>
                  <a:pt x="1978050" y="697743"/>
                  <a:pt x="1995985" y="703985"/>
                </a:cubicBezTo>
                <a:cubicBezTo>
                  <a:pt x="2015921" y="710253"/>
                  <a:pt x="2025980" y="706371"/>
                  <a:pt x="2036266" y="684454"/>
                </a:cubicBezTo>
                <a:cubicBezTo>
                  <a:pt x="2046579" y="660532"/>
                  <a:pt x="2060613" y="658705"/>
                  <a:pt x="2082447" y="673015"/>
                </a:cubicBezTo>
                <a:cubicBezTo>
                  <a:pt x="2090402" y="677126"/>
                  <a:pt x="2094353" y="681186"/>
                  <a:pt x="2104385" y="679308"/>
                </a:cubicBezTo>
                <a:cubicBezTo>
                  <a:pt x="2128503" y="671598"/>
                  <a:pt x="2128503" y="671598"/>
                  <a:pt x="2128170" y="697652"/>
                </a:cubicBezTo>
                <a:cubicBezTo>
                  <a:pt x="2126119" y="701634"/>
                  <a:pt x="2126094" y="703639"/>
                  <a:pt x="2128043" y="707673"/>
                </a:cubicBezTo>
                <a:cubicBezTo>
                  <a:pt x="2127838" y="723705"/>
                  <a:pt x="2135768" y="729821"/>
                  <a:pt x="2151854" y="724012"/>
                </a:cubicBezTo>
                <a:cubicBezTo>
                  <a:pt x="2163912" y="720156"/>
                  <a:pt x="2176022" y="712293"/>
                  <a:pt x="2188055" y="710443"/>
                </a:cubicBezTo>
                <a:cubicBezTo>
                  <a:pt x="2240293" y="695073"/>
                  <a:pt x="2293943" y="725824"/>
                  <a:pt x="2305337" y="774077"/>
                </a:cubicBezTo>
                <a:cubicBezTo>
                  <a:pt x="2309109" y="792165"/>
                  <a:pt x="2300900" y="808096"/>
                  <a:pt x="2300670" y="826133"/>
                </a:cubicBezTo>
                <a:cubicBezTo>
                  <a:pt x="2298337" y="852161"/>
                  <a:pt x="2308191" y="864315"/>
                  <a:pt x="2332103" y="872638"/>
                </a:cubicBezTo>
                <a:cubicBezTo>
                  <a:pt x="2344060" y="876799"/>
                  <a:pt x="2356042" y="878956"/>
                  <a:pt x="2367998" y="883119"/>
                </a:cubicBezTo>
                <a:cubicBezTo>
                  <a:pt x="2391911" y="891440"/>
                  <a:pt x="2405971" y="887611"/>
                  <a:pt x="2416284" y="863689"/>
                </a:cubicBezTo>
                <a:cubicBezTo>
                  <a:pt x="2424468" y="849762"/>
                  <a:pt x="2430445" y="851842"/>
                  <a:pt x="2440325" y="861991"/>
                </a:cubicBezTo>
                <a:cubicBezTo>
                  <a:pt x="2462083" y="882313"/>
                  <a:pt x="2478145" y="878510"/>
                  <a:pt x="2490509" y="850604"/>
                </a:cubicBezTo>
                <a:cubicBezTo>
                  <a:pt x="2492613" y="842613"/>
                  <a:pt x="2492716" y="834595"/>
                  <a:pt x="2484761" y="830485"/>
                </a:cubicBezTo>
                <a:cubicBezTo>
                  <a:pt x="2474805" y="826349"/>
                  <a:pt x="2472703" y="834339"/>
                  <a:pt x="2470599" y="842332"/>
                </a:cubicBezTo>
                <a:cubicBezTo>
                  <a:pt x="2470522" y="848344"/>
                  <a:pt x="2466443" y="854306"/>
                  <a:pt x="2458464" y="852200"/>
                </a:cubicBezTo>
                <a:cubicBezTo>
                  <a:pt x="2450459" y="852098"/>
                  <a:pt x="2444532" y="846009"/>
                  <a:pt x="2446636" y="838017"/>
                </a:cubicBezTo>
                <a:cubicBezTo>
                  <a:pt x="2448918" y="815998"/>
                  <a:pt x="2447197" y="793926"/>
                  <a:pt x="2449504" y="769902"/>
                </a:cubicBezTo>
                <a:cubicBezTo>
                  <a:pt x="2455433" y="775991"/>
                  <a:pt x="2457408" y="778021"/>
                  <a:pt x="2459357" y="782055"/>
                </a:cubicBezTo>
                <a:cubicBezTo>
                  <a:pt x="2471213" y="794233"/>
                  <a:pt x="2487223" y="794436"/>
                  <a:pt x="2501180" y="798623"/>
                </a:cubicBezTo>
                <a:cubicBezTo>
                  <a:pt x="2509160" y="800730"/>
                  <a:pt x="2511314" y="788730"/>
                  <a:pt x="2517369" y="784798"/>
                </a:cubicBezTo>
                <a:cubicBezTo>
                  <a:pt x="2527451" y="778913"/>
                  <a:pt x="2537509" y="775032"/>
                  <a:pt x="2551466" y="779220"/>
                </a:cubicBezTo>
                <a:cubicBezTo>
                  <a:pt x="2563448" y="781376"/>
                  <a:pt x="2577458" y="781554"/>
                  <a:pt x="2591416" y="785743"/>
                </a:cubicBezTo>
                <a:cubicBezTo>
                  <a:pt x="2585591" y="771636"/>
                  <a:pt x="2567681" y="763389"/>
                  <a:pt x="2579843" y="751518"/>
                </a:cubicBezTo>
                <a:cubicBezTo>
                  <a:pt x="2587976" y="741600"/>
                  <a:pt x="2598211" y="723689"/>
                  <a:pt x="2615994" y="741956"/>
                </a:cubicBezTo>
                <a:cubicBezTo>
                  <a:pt x="2615994" y="741956"/>
                  <a:pt x="2620021" y="740003"/>
                  <a:pt x="2620046" y="738000"/>
                </a:cubicBezTo>
                <a:cubicBezTo>
                  <a:pt x="2622175" y="728004"/>
                  <a:pt x="2626306" y="718034"/>
                  <a:pt x="2612322" y="715851"/>
                </a:cubicBezTo>
                <a:cubicBezTo>
                  <a:pt x="2596338" y="713642"/>
                  <a:pt x="2582431" y="705448"/>
                  <a:pt x="2570526" y="697277"/>
                </a:cubicBezTo>
                <a:cubicBezTo>
                  <a:pt x="2554618" y="689057"/>
                  <a:pt x="2540583" y="690884"/>
                  <a:pt x="2532400" y="704811"/>
                </a:cubicBezTo>
                <a:cubicBezTo>
                  <a:pt x="2522215" y="718711"/>
                  <a:pt x="2516262" y="714627"/>
                  <a:pt x="2508359" y="706508"/>
                </a:cubicBezTo>
                <a:cubicBezTo>
                  <a:pt x="2492553" y="690270"/>
                  <a:pt x="2480776" y="672080"/>
                  <a:pt x="2462943" y="657821"/>
                </a:cubicBezTo>
                <a:cubicBezTo>
                  <a:pt x="2453040" y="649677"/>
                  <a:pt x="2445059" y="647571"/>
                  <a:pt x="2432975" y="653430"/>
                </a:cubicBezTo>
                <a:cubicBezTo>
                  <a:pt x="2422892" y="659315"/>
                  <a:pt x="2414786" y="667229"/>
                  <a:pt x="2402829" y="663069"/>
                </a:cubicBezTo>
                <a:cubicBezTo>
                  <a:pt x="2390847" y="660911"/>
                  <a:pt x="2389000" y="648861"/>
                  <a:pt x="2383098" y="640767"/>
                </a:cubicBezTo>
                <a:cubicBezTo>
                  <a:pt x="2364779" y="664588"/>
                  <a:pt x="2364779" y="664588"/>
                  <a:pt x="2340994" y="646244"/>
                </a:cubicBezTo>
                <a:cubicBezTo>
                  <a:pt x="2331064" y="640104"/>
                  <a:pt x="2321160" y="631959"/>
                  <a:pt x="2307051" y="639797"/>
                </a:cubicBezTo>
                <a:cubicBezTo>
                  <a:pt x="2276877" y="651439"/>
                  <a:pt x="2270899" y="649360"/>
                  <a:pt x="2255247" y="621096"/>
                </a:cubicBezTo>
                <a:cubicBezTo>
                  <a:pt x="2247395" y="608969"/>
                  <a:pt x="2239544" y="596841"/>
                  <a:pt x="2229691" y="584691"/>
                </a:cubicBezTo>
                <a:cubicBezTo>
                  <a:pt x="2208059" y="554348"/>
                  <a:pt x="2198054" y="554219"/>
                  <a:pt x="2173680" y="581972"/>
                </a:cubicBezTo>
                <a:cubicBezTo>
                  <a:pt x="2167600" y="587908"/>
                  <a:pt x="2163495" y="595873"/>
                  <a:pt x="2155388" y="603787"/>
                </a:cubicBezTo>
                <a:cubicBezTo>
                  <a:pt x="2151590" y="587703"/>
                  <a:pt x="2147741" y="575628"/>
                  <a:pt x="2143943" y="559543"/>
                </a:cubicBezTo>
                <a:cubicBezTo>
                  <a:pt x="2139889" y="563502"/>
                  <a:pt x="2139864" y="565505"/>
                  <a:pt x="2137836" y="567484"/>
                </a:cubicBezTo>
                <a:cubicBezTo>
                  <a:pt x="2119364" y="603329"/>
                  <a:pt x="2099353" y="603074"/>
                  <a:pt x="2077747" y="570726"/>
                </a:cubicBezTo>
                <a:cubicBezTo>
                  <a:pt x="2073822" y="564663"/>
                  <a:pt x="2069897" y="558598"/>
                  <a:pt x="2065996" y="550531"/>
                </a:cubicBezTo>
                <a:cubicBezTo>
                  <a:pt x="2064045" y="546497"/>
                  <a:pt x="2062095" y="542463"/>
                  <a:pt x="2066175" y="536503"/>
                </a:cubicBezTo>
                <a:cubicBezTo>
                  <a:pt x="2082364" y="522677"/>
                  <a:pt x="2070482" y="512503"/>
                  <a:pt x="2060605" y="502355"/>
                </a:cubicBezTo>
                <a:cubicBezTo>
                  <a:pt x="2030893" y="477922"/>
                  <a:pt x="1994997" y="467442"/>
                  <a:pt x="1959103" y="456962"/>
                </a:cubicBezTo>
                <a:cubicBezTo>
                  <a:pt x="1901244" y="442194"/>
                  <a:pt x="1841335" y="431407"/>
                  <a:pt x="1791788" y="392690"/>
                </a:cubicBezTo>
                <a:cubicBezTo>
                  <a:pt x="1775931" y="380461"/>
                  <a:pt x="1757972" y="376223"/>
                  <a:pt x="1737934" y="377971"/>
                </a:cubicBezTo>
                <a:cubicBezTo>
                  <a:pt x="1721898" y="379772"/>
                  <a:pt x="1707966" y="373581"/>
                  <a:pt x="1698088" y="363432"/>
                </a:cubicBezTo>
                <a:cubicBezTo>
                  <a:pt x="1678278" y="347144"/>
                  <a:pt x="1656394" y="336842"/>
                  <a:pt x="1630453" y="330499"/>
                </a:cubicBezTo>
                <a:cubicBezTo>
                  <a:pt x="1606514" y="324179"/>
                  <a:pt x="1580498" y="323848"/>
                  <a:pt x="1558689" y="307534"/>
                </a:cubicBezTo>
                <a:cubicBezTo>
                  <a:pt x="1538830" y="295255"/>
                  <a:pt x="1518893" y="288987"/>
                  <a:pt x="1496624" y="308747"/>
                </a:cubicBezTo>
                <a:cubicBezTo>
                  <a:pt x="1495058" y="274651"/>
                  <a:pt x="1473069" y="272366"/>
                  <a:pt x="1449080" y="270056"/>
                </a:cubicBezTo>
                <a:cubicBezTo>
                  <a:pt x="1431067" y="269826"/>
                  <a:pt x="1413082" y="267592"/>
                  <a:pt x="1399252" y="253384"/>
                </a:cubicBezTo>
                <a:cubicBezTo>
                  <a:pt x="1379521" y="231084"/>
                  <a:pt x="1355633" y="220757"/>
                  <a:pt x="1329745" y="210404"/>
                </a:cubicBezTo>
                <a:cubicBezTo>
                  <a:pt x="1283920" y="193783"/>
                  <a:pt x="1236043" y="181147"/>
                  <a:pt x="1194349" y="154557"/>
                </a:cubicBezTo>
                <a:cubicBezTo>
                  <a:pt x="1160582" y="134081"/>
                  <a:pt x="1124739" y="119592"/>
                  <a:pt x="1084764" y="115073"/>
                </a:cubicBezTo>
                <a:cubicBezTo>
                  <a:pt x="1072757" y="114921"/>
                  <a:pt x="1064829" y="108807"/>
                  <a:pt x="1060981" y="96731"/>
                </a:cubicBezTo>
                <a:cubicBezTo>
                  <a:pt x="1045456" y="58447"/>
                  <a:pt x="1043453" y="58421"/>
                  <a:pt x="1001400" y="59890"/>
                </a:cubicBezTo>
                <a:cubicBezTo>
                  <a:pt x="997398" y="59839"/>
                  <a:pt x="993397" y="59788"/>
                  <a:pt x="987393" y="59711"/>
                </a:cubicBezTo>
                <a:cubicBezTo>
                  <a:pt x="993549" y="47763"/>
                  <a:pt x="999707" y="35814"/>
                  <a:pt x="1005839" y="25870"/>
                </a:cubicBezTo>
                <a:cubicBezTo>
                  <a:pt x="1009969" y="15901"/>
                  <a:pt x="1016062" y="8962"/>
                  <a:pt x="1023621" y="4799"/>
                </a:cubicBezTo>
                <a:cubicBezTo>
                  <a:pt x="1031179" y="637"/>
                  <a:pt x="1040205" y="-751"/>
                  <a:pt x="1050199" y="377"/>
                </a:cubicBezTo>
                <a:close/>
              </a:path>
            </a:pathLst>
          </a:custGeom>
          <a:pattFill prst="pct5">
            <a:fgClr>
              <a:schemeClr val="bg1">
                <a:lumMod val="95000"/>
              </a:schemeClr>
            </a:fgClr>
            <a:bgClr>
              <a:schemeClr val="bg1"/>
            </a:bgClr>
          </a:pattFill>
        </p:spPr>
        <p:txBody>
          <a:bodyPr wrap="square" anchor="ctr">
            <a:noAutofit/>
          </a:bodyPr>
          <a:lstStyle>
            <a:lvl1pPr marL="0" indent="0" algn="ctr">
              <a:buNone/>
              <a:defRPr sz="1200">
                <a:latin typeface="+mn-lt"/>
                <a:cs typeface="Arial" pitchFamily="34" charset="0"/>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altLang="ko-KR" dirty="0"/>
              <a:t>Your Picture Here</a:t>
            </a:r>
            <a:endParaRPr lang="ko-KR" altLang="en-US" dirty="0"/>
          </a:p>
        </p:txBody>
      </p:sp>
    </p:spTree>
    <p:extLst>
      <p:ext uri="{BB962C8B-B14F-4D97-AF65-F5344CB8AC3E}">
        <p14:creationId xmlns:p14="http://schemas.microsoft.com/office/powerpoint/2010/main" val="1014737525"/>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1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9892107B-A856-4E23-B57A-CE92324DF5FC}"/>
              </a:ext>
            </a:extLst>
          </p:cNvPr>
          <p:cNvSpPr>
            <a:spLocks noGrp="1"/>
          </p:cNvSpPr>
          <p:nvPr>
            <p:ph type="pic" sz="quarter" idx="10"/>
          </p:nvPr>
        </p:nvSpPr>
        <p:spPr>
          <a:xfrm>
            <a:off x="0" y="0"/>
            <a:ext cx="4660900" cy="6858000"/>
          </a:xfrm>
          <a:pattFill prst="pct5">
            <a:fgClr>
              <a:srgbClr val="112433"/>
            </a:fgClr>
            <a:bgClr>
              <a:schemeClr val="bg1"/>
            </a:bgClr>
          </a:pattFill>
        </p:spPr>
        <p:txBody>
          <a:bodyPr/>
          <a:lstStyle/>
          <a:p>
            <a:endParaRPr lang="en-ID"/>
          </a:p>
        </p:txBody>
      </p:sp>
      <p:sp>
        <p:nvSpPr>
          <p:cNvPr id="12" name="Picture Placeholder 11">
            <a:extLst>
              <a:ext uri="{FF2B5EF4-FFF2-40B4-BE49-F238E27FC236}">
                <a16:creationId xmlns:a16="http://schemas.microsoft.com/office/drawing/2014/main" id="{41DF3A41-A624-432E-AEE1-EF1C001ABFE3}"/>
              </a:ext>
            </a:extLst>
          </p:cNvPr>
          <p:cNvSpPr>
            <a:spLocks noGrp="1"/>
          </p:cNvSpPr>
          <p:nvPr>
            <p:ph type="pic" sz="quarter" idx="11"/>
          </p:nvPr>
        </p:nvSpPr>
        <p:spPr>
          <a:xfrm>
            <a:off x="8953500" y="4800600"/>
            <a:ext cx="3238500" cy="2057400"/>
          </a:xfrm>
          <a:pattFill prst="pct5">
            <a:fgClr>
              <a:srgbClr val="112433"/>
            </a:fgClr>
            <a:bgClr>
              <a:schemeClr val="bg1"/>
            </a:bgClr>
          </a:pattFill>
        </p:spPr>
        <p:txBody>
          <a:bodyPr/>
          <a:lstStyle/>
          <a:p>
            <a:endParaRPr lang="en-ID"/>
          </a:p>
        </p:txBody>
      </p:sp>
      <p:sp>
        <p:nvSpPr>
          <p:cNvPr id="13" name="Picture Placeholder 11">
            <a:extLst>
              <a:ext uri="{FF2B5EF4-FFF2-40B4-BE49-F238E27FC236}">
                <a16:creationId xmlns:a16="http://schemas.microsoft.com/office/drawing/2014/main" id="{643C9B4E-83A8-45A4-8010-E5220818E5C4}"/>
              </a:ext>
            </a:extLst>
          </p:cNvPr>
          <p:cNvSpPr>
            <a:spLocks noGrp="1"/>
          </p:cNvSpPr>
          <p:nvPr>
            <p:ph type="pic" sz="quarter" idx="12"/>
          </p:nvPr>
        </p:nvSpPr>
        <p:spPr>
          <a:xfrm>
            <a:off x="5715000" y="4800600"/>
            <a:ext cx="3238500" cy="2057400"/>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2546537701"/>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2_Custom Layout">
    <p:spTree>
      <p:nvGrpSpPr>
        <p:cNvPr id="1" name=""/>
        <p:cNvGrpSpPr/>
        <p:nvPr/>
      </p:nvGrpSpPr>
      <p:grpSpPr>
        <a:xfrm>
          <a:off x="0" y="0"/>
          <a:ext cx="0" cy="0"/>
          <a:chOff x="0" y="0"/>
          <a:chExt cx="0" cy="0"/>
        </a:xfrm>
      </p:grpSpPr>
      <p:sp>
        <p:nvSpPr>
          <p:cNvPr id="13" name="Picture Placeholder 12">
            <a:extLst>
              <a:ext uri="{FF2B5EF4-FFF2-40B4-BE49-F238E27FC236}">
                <a16:creationId xmlns:a16="http://schemas.microsoft.com/office/drawing/2014/main" id="{E8B0843A-65B6-489B-B7FD-619BCCAA4C6E}"/>
              </a:ext>
            </a:extLst>
          </p:cNvPr>
          <p:cNvSpPr>
            <a:spLocks noGrp="1"/>
          </p:cNvSpPr>
          <p:nvPr>
            <p:ph type="pic" sz="quarter" idx="10"/>
          </p:nvPr>
        </p:nvSpPr>
        <p:spPr>
          <a:xfrm>
            <a:off x="6475134" y="4592516"/>
            <a:ext cx="1800000" cy="1800000"/>
          </a:xfrm>
          <a:custGeom>
            <a:avLst/>
            <a:gdLst>
              <a:gd name="connsiteX0" fmla="*/ 1080000 w 2160000"/>
              <a:gd name="connsiteY0" fmla="*/ 0 h 2160000"/>
              <a:gd name="connsiteX1" fmla="*/ 2160000 w 2160000"/>
              <a:gd name="connsiteY1" fmla="*/ 1080000 h 2160000"/>
              <a:gd name="connsiteX2" fmla="*/ 1080000 w 2160000"/>
              <a:gd name="connsiteY2" fmla="*/ 2160000 h 2160000"/>
              <a:gd name="connsiteX3" fmla="*/ 0 w 2160000"/>
              <a:gd name="connsiteY3" fmla="*/ 1080000 h 2160000"/>
              <a:gd name="connsiteX4" fmla="*/ 1080000 w 2160000"/>
              <a:gd name="connsiteY4" fmla="*/ 0 h 2160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60000" h="2160000">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pattFill prst="pct5">
            <a:fgClr>
              <a:srgbClr val="112433"/>
            </a:fgClr>
            <a:bgClr>
              <a:schemeClr val="bg1"/>
            </a:bgClr>
          </a:pattFill>
        </p:spPr>
        <p:txBody>
          <a:bodyPr wrap="square">
            <a:noAutofit/>
          </a:bodyPr>
          <a:lstStyle/>
          <a:p>
            <a:endParaRPr lang="en-ID"/>
          </a:p>
        </p:txBody>
      </p:sp>
      <p:sp>
        <p:nvSpPr>
          <p:cNvPr id="12" name="Picture Placeholder 11">
            <a:extLst>
              <a:ext uri="{FF2B5EF4-FFF2-40B4-BE49-F238E27FC236}">
                <a16:creationId xmlns:a16="http://schemas.microsoft.com/office/drawing/2014/main" id="{6806EDDC-5D54-42E7-AD98-EF7BE2B871CB}"/>
              </a:ext>
            </a:extLst>
          </p:cNvPr>
          <p:cNvSpPr>
            <a:spLocks noGrp="1"/>
          </p:cNvSpPr>
          <p:nvPr>
            <p:ph type="pic" sz="quarter" idx="11"/>
          </p:nvPr>
        </p:nvSpPr>
        <p:spPr>
          <a:xfrm>
            <a:off x="3933" y="135600"/>
            <a:ext cx="7371201" cy="6717736"/>
          </a:xfrm>
          <a:custGeom>
            <a:avLst/>
            <a:gdLst>
              <a:gd name="connsiteX0" fmla="*/ 6245690 w 7371201"/>
              <a:gd name="connsiteY0" fmla="*/ 3560105 h 6717736"/>
              <a:gd name="connsiteX1" fmla="*/ 6220479 w 7371201"/>
              <a:gd name="connsiteY1" fmla="*/ 3560257 h 6717736"/>
              <a:gd name="connsiteX2" fmla="*/ 6212132 w 7371201"/>
              <a:gd name="connsiteY2" fmla="*/ 3569282 h 6717736"/>
              <a:gd name="connsiteX3" fmla="*/ 6217114 w 7371201"/>
              <a:gd name="connsiteY3" fmla="*/ 3581360 h 6717736"/>
              <a:gd name="connsiteX4" fmla="*/ 6239524 w 7371201"/>
              <a:gd name="connsiteY4" fmla="*/ 3584476 h 6717736"/>
              <a:gd name="connsiteX5" fmla="*/ 6249898 w 7371201"/>
              <a:gd name="connsiteY5" fmla="*/ 3562279 h 6717736"/>
              <a:gd name="connsiteX6" fmla="*/ 2997196 w 7371201"/>
              <a:gd name="connsiteY6" fmla="*/ 1465792 h 6717736"/>
              <a:gd name="connsiteX7" fmla="*/ 2987189 w 7371201"/>
              <a:gd name="connsiteY7" fmla="*/ 1492122 h 6717736"/>
              <a:gd name="connsiteX8" fmla="*/ 2989428 w 7371201"/>
              <a:gd name="connsiteY8" fmla="*/ 1507644 h 6717736"/>
              <a:gd name="connsiteX9" fmla="*/ 2963427 w 7371201"/>
              <a:gd name="connsiteY9" fmla="*/ 1494630 h 6717736"/>
              <a:gd name="connsiteX10" fmla="*/ 2950296 w 7371201"/>
              <a:gd name="connsiteY10" fmla="*/ 1483527 h 6717736"/>
              <a:gd name="connsiteX11" fmla="*/ 2887027 w 7371201"/>
              <a:gd name="connsiteY11" fmla="*/ 1484555 h 6717736"/>
              <a:gd name="connsiteX12" fmla="*/ 2846692 w 7371201"/>
              <a:gd name="connsiteY12" fmla="*/ 1507842 h 6717736"/>
              <a:gd name="connsiteX13" fmla="*/ 2834804 w 7371201"/>
              <a:gd name="connsiteY13" fmla="*/ 1522181 h 6717736"/>
              <a:gd name="connsiteX14" fmla="*/ 2802127 w 7371201"/>
              <a:gd name="connsiteY14" fmla="*/ 1535442 h 6717736"/>
              <a:gd name="connsiteX15" fmla="*/ 2777650 w 7371201"/>
              <a:gd name="connsiteY15" fmla="*/ 1530889 h 6717736"/>
              <a:gd name="connsiteX16" fmla="*/ 2758931 w 7371201"/>
              <a:gd name="connsiteY16" fmla="*/ 1530487 h 6717736"/>
              <a:gd name="connsiteX17" fmla="*/ 2741190 w 7371201"/>
              <a:gd name="connsiteY17" fmla="*/ 1546333 h 6717736"/>
              <a:gd name="connsiteX18" fmla="*/ 2732520 w 7371201"/>
              <a:gd name="connsiteY18" fmla="*/ 1592444 h 6717736"/>
              <a:gd name="connsiteX19" fmla="*/ 2739708 w 7371201"/>
              <a:gd name="connsiteY19" fmla="*/ 1610716 h 6717736"/>
              <a:gd name="connsiteX20" fmla="*/ 2647654 w 7371201"/>
              <a:gd name="connsiteY20" fmla="*/ 1590995 h 6717736"/>
              <a:gd name="connsiteX21" fmla="*/ 2630271 w 7371201"/>
              <a:gd name="connsiteY21" fmla="*/ 1610372 h 6717736"/>
              <a:gd name="connsiteX22" fmla="*/ 2636105 w 7371201"/>
              <a:gd name="connsiteY22" fmla="*/ 1635031 h 6717736"/>
              <a:gd name="connsiteX23" fmla="*/ 2651588 w 7371201"/>
              <a:gd name="connsiteY23" fmla="*/ 1629829 h 6717736"/>
              <a:gd name="connsiteX24" fmla="*/ 2666168 w 7371201"/>
              <a:gd name="connsiteY24" fmla="*/ 1628884 h 6717736"/>
              <a:gd name="connsiteX25" fmla="*/ 2668765 w 7371201"/>
              <a:gd name="connsiteY25" fmla="*/ 1647937 h 6717736"/>
              <a:gd name="connsiteX26" fmla="*/ 2654807 w 7371201"/>
              <a:gd name="connsiteY26" fmla="*/ 1661601 h 6717736"/>
              <a:gd name="connsiteX27" fmla="*/ 2641657 w 7371201"/>
              <a:gd name="connsiteY27" fmla="*/ 1676667 h 6717736"/>
              <a:gd name="connsiteX28" fmla="*/ 2659486 w 7371201"/>
              <a:gd name="connsiteY28" fmla="*/ 1680621 h 6717736"/>
              <a:gd name="connsiteX29" fmla="*/ 2659837 w 7371201"/>
              <a:gd name="connsiteY29" fmla="*/ 1680519 h 6717736"/>
              <a:gd name="connsiteX30" fmla="*/ 2666815 w 7371201"/>
              <a:gd name="connsiteY30" fmla="*/ 1676695 h 6717736"/>
              <a:gd name="connsiteX31" fmla="*/ 2917223 w 7371201"/>
              <a:gd name="connsiteY31" fmla="*/ 1545171 h 6717736"/>
              <a:gd name="connsiteX32" fmla="*/ 2983976 w 7371201"/>
              <a:gd name="connsiteY32" fmla="*/ 1512042 h 6717736"/>
              <a:gd name="connsiteX33" fmla="*/ 3023095 w 7371201"/>
              <a:gd name="connsiteY33" fmla="*/ 1493693 h 6717736"/>
              <a:gd name="connsiteX34" fmla="*/ 3020675 w 7371201"/>
              <a:gd name="connsiteY34" fmla="*/ 1480262 h 6717736"/>
              <a:gd name="connsiteX35" fmla="*/ 2997196 w 7371201"/>
              <a:gd name="connsiteY35" fmla="*/ 1465792 h 6717736"/>
              <a:gd name="connsiteX36" fmla="*/ 3262717 w 7371201"/>
              <a:gd name="connsiteY36" fmla="*/ 1319499 h 6717736"/>
              <a:gd name="connsiteX37" fmla="*/ 3217944 w 7371201"/>
              <a:gd name="connsiteY37" fmla="*/ 1353289 h 6717736"/>
              <a:gd name="connsiteX38" fmla="*/ 3194711 w 7371201"/>
              <a:gd name="connsiteY38" fmla="*/ 1374177 h 6717736"/>
              <a:gd name="connsiteX39" fmla="*/ 3181034 w 7371201"/>
              <a:gd name="connsiteY39" fmla="*/ 1370863 h 6717736"/>
              <a:gd name="connsiteX40" fmla="*/ 3157366 w 7371201"/>
              <a:gd name="connsiteY40" fmla="*/ 1367711 h 6717736"/>
              <a:gd name="connsiteX41" fmla="*/ 3098389 w 7371201"/>
              <a:gd name="connsiteY41" fmla="*/ 1411105 h 6717736"/>
              <a:gd name="connsiteX42" fmla="*/ 3053289 w 7371201"/>
              <a:gd name="connsiteY42" fmla="*/ 1445784 h 6717736"/>
              <a:gd name="connsiteX43" fmla="*/ 3031301 w 7371201"/>
              <a:gd name="connsiteY43" fmla="*/ 1489845 h 6717736"/>
              <a:gd name="connsiteX44" fmla="*/ 3051555 w 7371201"/>
              <a:gd name="connsiteY44" fmla="*/ 1480345 h 6717736"/>
              <a:gd name="connsiteX45" fmla="*/ 3334454 w 7371201"/>
              <a:gd name="connsiteY45" fmla="*/ 1348645 h 6717736"/>
              <a:gd name="connsiteX46" fmla="*/ 3319741 w 7371201"/>
              <a:gd name="connsiteY46" fmla="*/ 1337490 h 6717736"/>
              <a:gd name="connsiteX47" fmla="*/ 3262717 w 7371201"/>
              <a:gd name="connsiteY47" fmla="*/ 1319499 h 6717736"/>
              <a:gd name="connsiteX48" fmla="*/ 3675218 w 7371201"/>
              <a:gd name="connsiteY48" fmla="*/ 0 h 6717736"/>
              <a:gd name="connsiteX49" fmla="*/ 3678097 w 7371201"/>
              <a:gd name="connsiteY49" fmla="*/ 2074 h 6717736"/>
              <a:gd name="connsiteX50" fmla="*/ 3698681 w 7371201"/>
              <a:gd name="connsiteY50" fmla="*/ 40638 h 6717736"/>
              <a:gd name="connsiteX51" fmla="*/ 3706508 w 7371201"/>
              <a:gd name="connsiteY51" fmla="*/ 45461 h 6717736"/>
              <a:gd name="connsiteX52" fmla="*/ 3762853 w 7371201"/>
              <a:gd name="connsiteY52" fmla="*/ 35351 h 6717736"/>
              <a:gd name="connsiteX53" fmla="*/ 3789492 w 7371201"/>
              <a:gd name="connsiteY53" fmla="*/ 34918 h 6717736"/>
              <a:gd name="connsiteX54" fmla="*/ 3801628 w 7371201"/>
              <a:gd name="connsiteY54" fmla="*/ 55937 h 6717736"/>
              <a:gd name="connsiteX55" fmla="*/ 3776137 w 7371201"/>
              <a:gd name="connsiteY55" fmla="*/ 87470 h 6717736"/>
              <a:gd name="connsiteX56" fmla="*/ 3734917 w 7371201"/>
              <a:gd name="connsiteY56" fmla="*/ 88848 h 6717736"/>
              <a:gd name="connsiteX57" fmla="*/ 3697029 w 7371201"/>
              <a:gd name="connsiteY57" fmla="*/ 90170 h 6717736"/>
              <a:gd name="connsiteX58" fmla="*/ 3663090 w 7371201"/>
              <a:gd name="connsiteY58" fmla="*/ 104159 h 6717736"/>
              <a:gd name="connsiteX59" fmla="*/ 3636433 w 7371201"/>
              <a:gd name="connsiteY59" fmla="*/ 130760 h 6717736"/>
              <a:gd name="connsiteX60" fmla="*/ 3558754 w 7371201"/>
              <a:gd name="connsiteY60" fmla="*/ 147582 h 6717736"/>
              <a:gd name="connsiteX61" fmla="*/ 3508600 w 7371201"/>
              <a:gd name="connsiteY61" fmla="*/ 185880 h 6717736"/>
              <a:gd name="connsiteX62" fmla="*/ 3485555 w 7371201"/>
              <a:gd name="connsiteY62" fmla="*/ 195449 h 6717736"/>
              <a:gd name="connsiteX63" fmla="*/ 3340545 w 7371201"/>
              <a:gd name="connsiteY63" fmla="*/ 232460 h 6717736"/>
              <a:gd name="connsiteX64" fmla="*/ 3319569 w 7371201"/>
              <a:gd name="connsiteY64" fmla="*/ 242703 h 6717736"/>
              <a:gd name="connsiteX65" fmla="*/ 3303277 w 7371201"/>
              <a:gd name="connsiteY65" fmla="*/ 246504 h 6717736"/>
              <a:gd name="connsiteX66" fmla="*/ 3312985 w 7371201"/>
              <a:gd name="connsiteY66" fmla="*/ 263319 h 6717736"/>
              <a:gd name="connsiteX67" fmla="*/ 3311894 w 7371201"/>
              <a:gd name="connsiteY67" fmla="*/ 278896 h 6717736"/>
              <a:gd name="connsiteX68" fmla="*/ 3286779 w 7371201"/>
              <a:gd name="connsiteY68" fmla="*/ 287791 h 6717736"/>
              <a:gd name="connsiteX69" fmla="*/ 3234029 w 7371201"/>
              <a:gd name="connsiteY69" fmla="*/ 307037 h 6717736"/>
              <a:gd name="connsiteX70" fmla="*/ 3225750 w 7371201"/>
              <a:gd name="connsiteY70" fmla="*/ 304342 h 6717736"/>
              <a:gd name="connsiteX71" fmla="*/ 3194163 w 7371201"/>
              <a:gd name="connsiteY71" fmla="*/ 302027 h 6717736"/>
              <a:gd name="connsiteX72" fmla="*/ 3070656 w 7371201"/>
              <a:gd name="connsiteY72" fmla="*/ 347176 h 6717736"/>
              <a:gd name="connsiteX73" fmla="*/ 3060573 w 7371201"/>
              <a:gd name="connsiteY73" fmla="*/ 352997 h 6717736"/>
              <a:gd name="connsiteX74" fmla="*/ 3028891 w 7371201"/>
              <a:gd name="connsiteY74" fmla="*/ 356341 h 6717736"/>
              <a:gd name="connsiteX75" fmla="*/ 3001256 w 7371201"/>
              <a:gd name="connsiteY75" fmla="*/ 366692 h 6717736"/>
              <a:gd name="connsiteX76" fmla="*/ 2995481 w 7371201"/>
              <a:gd name="connsiteY76" fmla="*/ 388710 h 6717736"/>
              <a:gd name="connsiteX77" fmla="*/ 2966866 w 7371201"/>
              <a:gd name="connsiteY77" fmla="*/ 382810 h 6717736"/>
              <a:gd name="connsiteX78" fmla="*/ 2937067 w 7371201"/>
              <a:gd name="connsiteY78" fmla="*/ 398146 h 6717736"/>
              <a:gd name="connsiteX79" fmla="*/ 2914438 w 7371201"/>
              <a:gd name="connsiteY79" fmla="*/ 457921 h 6717736"/>
              <a:gd name="connsiteX80" fmla="*/ 2913986 w 7371201"/>
              <a:gd name="connsiteY80" fmla="*/ 460050 h 6717736"/>
              <a:gd name="connsiteX81" fmla="*/ 2900649 w 7371201"/>
              <a:gd name="connsiteY81" fmla="*/ 486434 h 6717736"/>
              <a:gd name="connsiteX82" fmla="*/ 2715211 w 7371201"/>
              <a:gd name="connsiteY82" fmla="*/ 552392 h 6717736"/>
              <a:gd name="connsiteX83" fmla="*/ 2599983 w 7371201"/>
              <a:gd name="connsiteY83" fmla="*/ 600235 h 6717736"/>
              <a:gd name="connsiteX84" fmla="*/ 2456591 w 7371201"/>
              <a:gd name="connsiteY84" fmla="*/ 640049 h 6717736"/>
              <a:gd name="connsiteX85" fmla="*/ 2362509 w 7371201"/>
              <a:gd name="connsiteY85" fmla="*/ 692499 h 6717736"/>
              <a:gd name="connsiteX86" fmla="*/ 2323529 w 7371201"/>
              <a:gd name="connsiteY86" fmla="*/ 709399 h 6717736"/>
              <a:gd name="connsiteX87" fmla="*/ 2235673 w 7371201"/>
              <a:gd name="connsiteY87" fmla="*/ 737702 h 6717736"/>
              <a:gd name="connsiteX88" fmla="*/ 2159331 w 7371201"/>
              <a:gd name="connsiteY88" fmla="*/ 774304 h 6717736"/>
              <a:gd name="connsiteX89" fmla="*/ 2041131 w 7371201"/>
              <a:gd name="connsiteY89" fmla="*/ 825731 h 6717736"/>
              <a:gd name="connsiteX90" fmla="*/ 1968570 w 7371201"/>
              <a:gd name="connsiteY90" fmla="*/ 860150 h 6717736"/>
              <a:gd name="connsiteX91" fmla="*/ 1810487 w 7371201"/>
              <a:gd name="connsiteY91" fmla="*/ 932736 h 6717736"/>
              <a:gd name="connsiteX92" fmla="*/ 1658067 w 7371201"/>
              <a:gd name="connsiteY92" fmla="*/ 1015130 h 6717736"/>
              <a:gd name="connsiteX93" fmla="*/ 1551925 w 7371201"/>
              <a:gd name="connsiteY93" fmla="*/ 1067070 h 6717736"/>
              <a:gd name="connsiteX94" fmla="*/ 1391849 w 7371201"/>
              <a:gd name="connsiteY94" fmla="*/ 1159490 h 6717736"/>
              <a:gd name="connsiteX95" fmla="*/ 1307944 w 7371201"/>
              <a:gd name="connsiteY95" fmla="*/ 1200458 h 6717736"/>
              <a:gd name="connsiteX96" fmla="*/ 1215387 w 7371201"/>
              <a:gd name="connsiteY96" fmla="*/ 1261370 h 6717736"/>
              <a:gd name="connsiteX97" fmla="*/ 1156145 w 7371201"/>
              <a:gd name="connsiteY97" fmla="*/ 1295573 h 6717736"/>
              <a:gd name="connsiteX98" fmla="*/ 1091506 w 7371201"/>
              <a:gd name="connsiteY98" fmla="*/ 1329156 h 6717736"/>
              <a:gd name="connsiteX99" fmla="*/ 1019830 w 7371201"/>
              <a:gd name="connsiteY99" fmla="*/ 1385485 h 6717736"/>
              <a:gd name="connsiteX100" fmla="*/ 916738 w 7371201"/>
              <a:gd name="connsiteY100" fmla="*/ 1454349 h 6717736"/>
              <a:gd name="connsiteX101" fmla="*/ 780328 w 7371201"/>
              <a:gd name="connsiteY101" fmla="*/ 1549920 h 6717736"/>
              <a:gd name="connsiteX102" fmla="*/ 699923 w 7371201"/>
              <a:gd name="connsiteY102" fmla="*/ 1605683 h 6717736"/>
              <a:gd name="connsiteX103" fmla="*/ 570456 w 7371201"/>
              <a:gd name="connsiteY103" fmla="*/ 1684169 h 6717736"/>
              <a:gd name="connsiteX104" fmla="*/ 566487 w 7371201"/>
              <a:gd name="connsiteY104" fmla="*/ 1697670 h 6717736"/>
              <a:gd name="connsiteX105" fmla="*/ 587990 w 7371201"/>
              <a:gd name="connsiteY105" fmla="*/ 1705808 h 6717736"/>
              <a:gd name="connsiteX106" fmla="*/ 613651 w 7371201"/>
              <a:gd name="connsiteY106" fmla="*/ 1689123 h 6717736"/>
              <a:gd name="connsiteX107" fmla="*/ 1172402 w 7371201"/>
              <a:gd name="connsiteY107" fmla="*/ 1344107 h 6717736"/>
              <a:gd name="connsiteX108" fmla="*/ 1698272 w 7371201"/>
              <a:gd name="connsiteY108" fmla="*/ 1049838 h 6717736"/>
              <a:gd name="connsiteX109" fmla="*/ 2046853 w 7371201"/>
              <a:gd name="connsiteY109" fmla="*/ 882216 h 6717736"/>
              <a:gd name="connsiteX110" fmla="*/ 2358241 w 7371201"/>
              <a:gd name="connsiteY110" fmla="*/ 749147 h 6717736"/>
              <a:gd name="connsiteX111" fmla="*/ 2754948 w 7371201"/>
              <a:gd name="connsiteY111" fmla="*/ 615396 h 6717736"/>
              <a:gd name="connsiteX112" fmla="*/ 2879715 w 7371201"/>
              <a:gd name="connsiteY112" fmla="*/ 569521 h 6717736"/>
              <a:gd name="connsiteX113" fmla="*/ 3017613 w 7371201"/>
              <a:gd name="connsiteY113" fmla="*/ 534747 h 6717736"/>
              <a:gd name="connsiteX114" fmla="*/ 3070816 w 7371201"/>
              <a:gd name="connsiteY114" fmla="*/ 513372 h 6717736"/>
              <a:gd name="connsiteX115" fmla="*/ 3106109 w 7371201"/>
              <a:gd name="connsiteY115" fmla="*/ 492995 h 6717736"/>
              <a:gd name="connsiteX116" fmla="*/ 3168134 w 7371201"/>
              <a:gd name="connsiteY116" fmla="*/ 466526 h 6717736"/>
              <a:gd name="connsiteX117" fmla="*/ 3219438 w 7371201"/>
              <a:gd name="connsiteY117" fmla="*/ 459328 h 6717736"/>
              <a:gd name="connsiteX118" fmla="*/ 3236990 w 7371201"/>
              <a:gd name="connsiteY118" fmla="*/ 454800 h 6717736"/>
              <a:gd name="connsiteX119" fmla="*/ 3265171 w 7371201"/>
              <a:gd name="connsiteY119" fmla="*/ 436661 h 6717736"/>
              <a:gd name="connsiteX120" fmla="*/ 3375885 w 7371201"/>
              <a:gd name="connsiteY120" fmla="*/ 410107 h 6717736"/>
              <a:gd name="connsiteX121" fmla="*/ 3406946 w 7371201"/>
              <a:gd name="connsiteY121" fmla="*/ 394044 h 6717736"/>
              <a:gd name="connsiteX122" fmla="*/ 3455821 w 7371201"/>
              <a:gd name="connsiteY122" fmla="*/ 382640 h 6717736"/>
              <a:gd name="connsiteX123" fmla="*/ 3482819 w 7371201"/>
              <a:gd name="connsiteY123" fmla="*/ 385738 h 6717736"/>
              <a:gd name="connsiteX124" fmla="*/ 3569320 w 7371201"/>
              <a:gd name="connsiteY124" fmla="*/ 363823 h 6717736"/>
              <a:gd name="connsiteX125" fmla="*/ 3641336 w 7371201"/>
              <a:gd name="connsiteY125" fmla="*/ 337191 h 6717736"/>
              <a:gd name="connsiteX126" fmla="*/ 3663836 w 7371201"/>
              <a:gd name="connsiteY126" fmla="*/ 335411 h 6717736"/>
              <a:gd name="connsiteX127" fmla="*/ 3694163 w 7371201"/>
              <a:gd name="connsiteY127" fmla="*/ 338455 h 6717736"/>
              <a:gd name="connsiteX128" fmla="*/ 3760498 w 7371201"/>
              <a:gd name="connsiteY128" fmla="*/ 328182 h 6717736"/>
              <a:gd name="connsiteX129" fmla="*/ 3854111 w 7371201"/>
              <a:gd name="connsiteY129" fmla="*/ 304030 h 6717736"/>
              <a:gd name="connsiteX130" fmla="*/ 3876517 w 7371201"/>
              <a:gd name="connsiteY130" fmla="*/ 307908 h 6717736"/>
              <a:gd name="connsiteX131" fmla="*/ 3884251 w 7371201"/>
              <a:gd name="connsiteY131" fmla="*/ 318391 h 6717736"/>
              <a:gd name="connsiteX132" fmla="*/ 3988270 w 7371201"/>
              <a:gd name="connsiteY132" fmla="*/ 344282 h 6717736"/>
              <a:gd name="connsiteX133" fmla="*/ 3998524 w 7371201"/>
              <a:gd name="connsiteY133" fmla="*/ 353309 h 6717736"/>
              <a:gd name="connsiteX134" fmla="*/ 3997076 w 7371201"/>
              <a:gd name="connsiteY134" fmla="*/ 365356 h 6717736"/>
              <a:gd name="connsiteX135" fmla="*/ 4002552 w 7371201"/>
              <a:gd name="connsiteY135" fmla="*/ 386484 h 6717736"/>
              <a:gd name="connsiteX136" fmla="*/ 4019747 w 7371201"/>
              <a:gd name="connsiteY136" fmla="*/ 378425 h 6717736"/>
              <a:gd name="connsiteX137" fmla="*/ 4056300 w 7371201"/>
              <a:gd name="connsiteY137" fmla="*/ 357321 h 6717736"/>
              <a:gd name="connsiteX138" fmla="*/ 4080793 w 7371201"/>
              <a:gd name="connsiteY138" fmla="*/ 335705 h 6717736"/>
              <a:gd name="connsiteX139" fmla="*/ 4085571 w 7371201"/>
              <a:gd name="connsiteY139" fmla="*/ 323605 h 6717736"/>
              <a:gd name="connsiteX140" fmla="*/ 4098176 w 7371201"/>
              <a:gd name="connsiteY140" fmla="*/ 316328 h 6717736"/>
              <a:gd name="connsiteX141" fmla="*/ 4106266 w 7371201"/>
              <a:gd name="connsiteY141" fmla="*/ 330341 h 6717736"/>
              <a:gd name="connsiteX142" fmla="*/ 4105082 w 7371201"/>
              <a:gd name="connsiteY142" fmla="*/ 351577 h 6717736"/>
              <a:gd name="connsiteX143" fmla="*/ 4105346 w 7371201"/>
              <a:gd name="connsiteY143" fmla="*/ 360767 h 6717736"/>
              <a:gd name="connsiteX144" fmla="*/ 4113717 w 7371201"/>
              <a:gd name="connsiteY144" fmla="*/ 357803 h 6717736"/>
              <a:gd name="connsiteX145" fmla="*/ 4120923 w 7371201"/>
              <a:gd name="connsiteY145" fmla="*/ 349905 h 6717736"/>
              <a:gd name="connsiteX146" fmla="*/ 4128485 w 7371201"/>
              <a:gd name="connsiteY146" fmla="*/ 345539 h 6717736"/>
              <a:gd name="connsiteX147" fmla="*/ 4189778 w 7371201"/>
              <a:gd name="connsiteY147" fmla="*/ 338178 h 6717736"/>
              <a:gd name="connsiteX148" fmla="*/ 4216248 w 7371201"/>
              <a:gd name="connsiteY148" fmla="*/ 322896 h 6717736"/>
              <a:gd name="connsiteX149" fmla="*/ 4235418 w 7371201"/>
              <a:gd name="connsiteY149" fmla="*/ 321170 h 6717736"/>
              <a:gd name="connsiteX150" fmla="*/ 4234686 w 7371201"/>
              <a:gd name="connsiteY150" fmla="*/ 340278 h 6717736"/>
              <a:gd name="connsiteX151" fmla="*/ 4231169 w 7371201"/>
              <a:gd name="connsiteY151" fmla="*/ 351650 h 6717736"/>
              <a:gd name="connsiteX152" fmla="*/ 4231339 w 7371201"/>
              <a:gd name="connsiteY152" fmla="*/ 366498 h 6717736"/>
              <a:gd name="connsiteX153" fmla="*/ 4246370 w 7371201"/>
              <a:gd name="connsiteY153" fmla="*/ 363426 h 6717736"/>
              <a:gd name="connsiteX154" fmla="*/ 4282736 w 7371201"/>
              <a:gd name="connsiteY154" fmla="*/ 353641 h 6717736"/>
              <a:gd name="connsiteX155" fmla="*/ 4319757 w 7371201"/>
              <a:gd name="connsiteY155" fmla="*/ 304240 h 6717736"/>
              <a:gd name="connsiteX156" fmla="*/ 4331025 w 7371201"/>
              <a:gd name="connsiteY156" fmla="*/ 277182 h 6717736"/>
              <a:gd name="connsiteX157" fmla="*/ 4376331 w 7371201"/>
              <a:gd name="connsiteY157" fmla="*/ 355655 h 6717736"/>
              <a:gd name="connsiteX158" fmla="*/ 4372081 w 7371201"/>
              <a:gd name="connsiteY158" fmla="*/ 386135 h 6717736"/>
              <a:gd name="connsiteX159" fmla="*/ 4382334 w 7371201"/>
              <a:gd name="connsiteY159" fmla="*/ 395163 h 6717736"/>
              <a:gd name="connsiteX160" fmla="*/ 4370540 w 7371201"/>
              <a:gd name="connsiteY160" fmla="*/ 403842 h 6717736"/>
              <a:gd name="connsiteX161" fmla="*/ 4360099 w 7371201"/>
              <a:gd name="connsiteY161" fmla="*/ 406133 h 6717736"/>
              <a:gd name="connsiteX162" fmla="*/ 4352348 w 7371201"/>
              <a:gd name="connsiteY162" fmla="*/ 421817 h 6717736"/>
              <a:gd name="connsiteX163" fmla="*/ 4346667 w 7371201"/>
              <a:gd name="connsiteY163" fmla="*/ 438176 h 6717736"/>
              <a:gd name="connsiteX164" fmla="*/ 4316962 w 7371201"/>
              <a:gd name="connsiteY164" fmla="*/ 447853 h 6717736"/>
              <a:gd name="connsiteX165" fmla="*/ 4290944 w 7371201"/>
              <a:gd name="connsiteY165" fmla="*/ 461005 h 6717736"/>
              <a:gd name="connsiteX166" fmla="*/ 4292187 w 7371201"/>
              <a:gd name="connsiteY166" fmla="*/ 486446 h 6717736"/>
              <a:gd name="connsiteX167" fmla="*/ 4291999 w 7371201"/>
              <a:gd name="connsiteY167" fmla="*/ 497764 h 6717736"/>
              <a:gd name="connsiteX168" fmla="*/ 4250158 w 7371201"/>
              <a:gd name="connsiteY168" fmla="*/ 486421 h 6717736"/>
              <a:gd name="connsiteX169" fmla="*/ 4234957 w 7371201"/>
              <a:gd name="connsiteY169" fmla="*/ 474645 h 6717736"/>
              <a:gd name="connsiteX170" fmla="*/ 4204800 w 7371201"/>
              <a:gd name="connsiteY170" fmla="*/ 486451 h 6717736"/>
              <a:gd name="connsiteX171" fmla="*/ 4207134 w 7371201"/>
              <a:gd name="connsiteY171" fmla="*/ 496316 h 6717736"/>
              <a:gd name="connsiteX172" fmla="*/ 4211895 w 7371201"/>
              <a:gd name="connsiteY172" fmla="*/ 510383 h 6717736"/>
              <a:gd name="connsiteX173" fmla="*/ 4202526 w 7371201"/>
              <a:gd name="connsiteY173" fmla="*/ 523265 h 6717736"/>
              <a:gd name="connsiteX174" fmla="*/ 4157073 w 7371201"/>
              <a:gd name="connsiteY174" fmla="*/ 528954 h 6717736"/>
              <a:gd name="connsiteX175" fmla="*/ 4129982 w 7371201"/>
              <a:gd name="connsiteY175" fmla="*/ 531516 h 6717736"/>
              <a:gd name="connsiteX176" fmla="*/ 4073526 w 7371201"/>
              <a:gd name="connsiteY176" fmla="*/ 573453 h 6717736"/>
              <a:gd name="connsiteX177" fmla="*/ 4057498 w 7371201"/>
              <a:gd name="connsiteY177" fmla="*/ 586444 h 6717736"/>
              <a:gd name="connsiteX178" fmla="*/ 3989545 w 7371201"/>
              <a:gd name="connsiteY178" fmla="*/ 593913 h 6717736"/>
              <a:gd name="connsiteX179" fmla="*/ 3957224 w 7371201"/>
              <a:gd name="connsiteY179" fmla="*/ 610705 h 6717736"/>
              <a:gd name="connsiteX180" fmla="*/ 3927314 w 7371201"/>
              <a:gd name="connsiteY180" fmla="*/ 657869 h 6717736"/>
              <a:gd name="connsiteX181" fmla="*/ 3910230 w 7371201"/>
              <a:gd name="connsiteY181" fmla="*/ 634100 h 6717736"/>
              <a:gd name="connsiteX182" fmla="*/ 3879903 w 7371201"/>
              <a:gd name="connsiteY182" fmla="*/ 631057 h 6717736"/>
              <a:gd name="connsiteX183" fmla="*/ 3884570 w 7371201"/>
              <a:gd name="connsiteY183" fmla="*/ 650783 h 6717736"/>
              <a:gd name="connsiteX184" fmla="*/ 3876368 w 7371201"/>
              <a:gd name="connsiteY184" fmla="*/ 668598 h 6717736"/>
              <a:gd name="connsiteX185" fmla="*/ 3843691 w 7371201"/>
              <a:gd name="connsiteY185" fmla="*/ 681858 h 6717736"/>
              <a:gd name="connsiteX186" fmla="*/ 3799311 w 7371201"/>
              <a:gd name="connsiteY186" fmla="*/ 698139 h 6717736"/>
              <a:gd name="connsiteX187" fmla="*/ 3778692 w 7371201"/>
              <a:gd name="connsiteY187" fmla="*/ 711912 h 6717736"/>
              <a:gd name="connsiteX188" fmla="*/ 3775082 w 7371201"/>
              <a:gd name="connsiteY188" fmla="*/ 728944 h 6717736"/>
              <a:gd name="connsiteX189" fmla="*/ 3764717 w 7371201"/>
              <a:gd name="connsiteY189" fmla="*/ 751744 h 6717736"/>
              <a:gd name="connsiteX190" fmla="*/ 3747088 w 7371201"/>
              <a:gd name="connsiteY190" fmla="*/ 735764 h 6717736"/>
              <a:gd name="connsiteX191" fmla="*/ 3735029 w 7371201"/>
              <a:gd name="connsiteY191" fmla="*/ 735253 h 6717736"/>
              <a:gd name="connsiteX192" fmla="*/ 3731962 w 7371201"/>
              <a:gd name="connsiteY192" fmla="*/ 744497 h 6717736"/>
              <a:gd name="connsiteX193" fmla="*/ 3727713 w 7371201"/>
              <a:gd name="connsiteY193" fmla="*/ 774977 h 6717736"/>
              <a:gd name="connsiteX194" fmla="*/ 3732379 w 7371201"/>
              <a:gd name="connsiteY194" fmla="*/ 794703 h 6717736"/>
              <a:gd name="connsiteX195" fmla="*/ 3744438 w 7371201"/>
              <a:gd name="connsiteY195" fmla="*/ 795214 h 6717736"/>
              <a:gd name="connsiteX196" fmla="*/ 3866045 w 7371201"/>
              <a:gd name="connsiteY196" fmla="*/ 764241 h 6717736"/>
              <a:gd name="connsiteX197" fmla="*/ 3964061 w 7371201"/>
              <a:gd name="connsiteY197" fmla="*/ 750625 h 6717736"/>
              <a:gd name="connsiteX198" fmla="*/ 4024340 w 7371201"/>
              <a:gd name="connsiteY198" fmla="*/ 779349 h 6717736"/>
              <a:gd name="connsiteX199" fmla="*/ 4049643 w 7371201"/>
              <a:gd name="connsiteY199" fmla="*/ 759135 h 6717736"/>
              <a:gd name="connsiteX200" fmla="*/ 4065202 w 7371201"/>
              <a:gd name="connsiteY200" fmla="*/ 774441 h 6717736"/>
              <a:gd name="connsiteX201" fmla="*/ 4092106 w 7371201"/>
              <a:gd name="connsiteY201" fmla="*/ 783198 h 6717736"/>
              <a:gd name="connsiteX202" fmla="*/ 4102019 w 7371201"/>
              <a:gd name="connsiteY202" fmla="*/ 762526 h 6717736"/>
              <a:gd name="connsiteX203" fmla="*/ 4098349 w 7371201"/>
              <a:gd name="connsiteY203" fmla="*/ 732883 h 6717736"/>
              <a:gd name="connsiteX204" fmla="*/ 4125968 w 7371201"/>
              <a:gd name="connsiteY204" fmla="*/ 748701 h 6717736"/>
              <a:gd name="connsiteX205" fmla="*/ 4153322 w 7371201"/>
              <a:gd name="connsiteY205" fmla="*/ 755329 h 6717736"/>
              <a:gd name="connsiteX206" fmla="*/ 4165798 w 7371201"/>
              <a:gd name="connsiteY206" fmla="*/ 806045 h 6717736"/>
              <a:gd name="connsiteX207" fmla="*/ 4150937 w 7371201"/>
              <a:gd name="connsiteY207" fmla="*/ 823968 h 6717736"/>
              <a:gd name="connsiteX208" fmla="*/ 4135284 w 7371201"/>
              <a:gd name="connsiteY208" fmla="*/ 814321 h 6717736"/>
              <a:gd name="connsiteX209" fmla="*/ 4122867 w 7371201"/>
              <a:gd name="connsiteY209" fmla="*/ 810279 h 6717736"/>
              <a:gd name="connsiteX210" fmla="*/ 4080387 w 7371201"/>
              <a:gd name="connsiteY210" fmla="*/ 812384 h 6717736"/>
              <a:gd name="connsiteX211" fmla="*/ 4051848 w 7371201"/>
              <a:gd name="connsiteY211" fmla="*/ 826993 h 6717736"/>
              <a:gd name="connsiteX212" fmla="*/ 4041859 w 7371201"/>
              <a:gd name="connsiteY212" fmla="*/ 827155 h 6717736"/>
              <a:gd name="connsiteX213" fmla="*/ 4028633 w 7371201"/>
              <a:gd name="connsiteY213" fmla="*/ 821713 h 6717736"/>
              <a:gd name="connsiteX214" fmla="*/ 3963089 w 7371201"/>
              <a:gd name="connsiteY214" fmla="*/ 859554 h 6717736"/>
              <a:gd name="connsiteX215" fmla="*/ 3930675 w 7371201"/>
              <a:gd name="connsiteY215" fmla="*/ 882006 h 6717736"/>
              <a:gd name="connsiteX216" fmla="*/ 3894497 w 7371201"/>
              <a:gd name="connsiteY216" fmla="*/ 880471 h 6717736"/>
              <a:gd name="connsiteX217" fmla="*/ 3878657 w 7371201"/>
              <a:gd name="connsiteY217" fmla="*/ 882143 h 6717736"/>
              <a:gd name="connsiteX218" fmla="*/ 3883323 w 7371201"/>
              <a:gd name="connsiteY218" fmla="*/ 901870 h 6717736"/>
              <a:gd name="connsiteX219" fmla="*/ 3894744 w 7371201"/>
              <a:gd name="connsiteY219" fmla="*/ 915829 h 6717736"/>
              <a:gd name="connsiteX220" fmla="*/ 3928213 w 7371201"/>
              <a:gd name="connsiteY220" fmla="*/ 930138 h 6717736"/>
              <a:gd name="connsiteX221" fmla="*/ 4004632 w 7371201"/>
              <a:gd name="connsiteY221" fmla="*/ 914043 h 6717736"/>
              <a:gd name="connsiteX222" fmla="*/ 4024237 w 7371201"/>
              <a:gd name="connsiteY222" fmla="*/ 936355 h 6717736"/>
              <a:gd name="connsiteX223" fmla="*/ 4024594 w 7371201"/>
              <a:gd name="connsiteY223" fmla="*/ 939886 h 6717736"/>
              <a:gd name="connsiteX224" fmla="*/ 4021417 w 7371201"/>
              <a:gd name="connsiteY224" fmla="*/ 980957 h 6717736"/>
              <a:gd name="connsiteX225" fmla="*/ 4009715 w 7371201"/>
              <a:gd name="connsiteY225" fmla="*/ 983975 h 6717736"/>
              <a:gd name="connsiteX226" fmla="*/ 4012253 w 7371201"/>
              <a:gd name="connsiteY226" fmla="*/ 956353 h 6717736"/>
              <a:gd name="connsiteX227" fmla="*/ 3992367 w 7371201"/>
              <a:gd name="connsiteY227" fmla="*/ 951018 h 6717736"/>
              <a:gd name="connsiteX228" fmla="*/ 3991728 w 7371201"/>
              <a:gd name="connsiteY228" fmla="*/ 964466 h 6717736"/>
              <a:gd name="connsiteX229" fmla="*/ 3976492 w 7371201"/>
              <a:gd name="connsiteY229" fmla="*/ 1005026 h 6717736"/>
              <a:gd name="connsiteX230" fmla="*/ 3922293 w 7371201"/>
              <a:gd name="connsiteY230" fmla="*/ 1036318 h 6717736"/>
              <a:gd name="connsiteX231" fmla="*/ 3880903 w 7371201"/>
              <a:gd name="connsiteY231" fmla="*/ 1022846 h 6717736"/>
              <a:gd name="connsiteX232" fmla="*/ 3878476 w 7371201"/>
              <a:gd name="connsiteY232" fmla="*/ 1018642 h 6717736"/>
              <a:gd name="connsiteX233" fmla="*/ 3869934 w 7371201"/>
              <a:gd name="connsiteY233" fmla="*/ 1006758 h 6717736"/>
              <a:gd name="connsiteX234" fmla="*/ 3855975 w 7371201"/>
              <a:gd name="connsiteY234" fmla="*/ 1020422 h 6717736"/>
              <a:gd name="connsiteX235" fmla="*/ 3858573 w 7371201"/>
              <a:gd name="connsiteY235" fmla="*/ 1039475 h 6717736"/>
              <a:gd name="connsiteX236" fmla="*/ 3843353 w 7371201"/>
              <a:gd name="connsiteY236" fmla="*/ 1053867 h 6717736"/>
              <a:gd name="connsiteX237" fmla="*/ 3832385 w 7371201"/>
              <a:gd name="connsiteY237" fmla="*/ 1037778 h 6717736"/>
              <a:gd name="connsiteX238" fmla="*/ 3832121 w 7371201"/>
              <a:gd name="connsiteY238" fmla="*/ 1028589 h 6717736"/>
              <a:gd name="connsiteX239" fmla="*/ 3826457 w 7371201"/>
              <a:gd name="connsiteY239" fmla="*/ 1018780 h 6717736"/>
              <a:gd name="connsiteX240" fmla="*/ 3820512 w 7371201"/>
              <a:gd name="connsiteY240" fmla="*/ 1025949 h 6717736"/>
              <a:gd name="connsiteX241" fmla="*/ 3818877 w 7371201"/>
              <a:gd name="connsiteY241" fmla="*/ 1049314 h 6717736"/>
              <a:gd name="connsiteX242" fmla="*/ 3792578 w 7371201"/>
              <a:gd name="connsiteY242" fmla="*/ 1079445 h 6717736"/>
              <a:gd name="connsiteX243" fmla="*/ 3761800 w 7371201"/>
              <a:gd name="connsiteY243" fmla="*/ 1078531 h 6717736"/>
              <a:gd name="connsiteX244" fmla="*/ 3747031 w 7371201"/>
              <a:gd name="connsiteY244" fmla="*/ 1090794 h 6717736"/>
              <a:gd name="connsiteX245" fmla="*/ 3734053 w 7371201"/>
              <a:gd name="connsiteY245" fmla="*/ 1120709 h 6717736"/>
              <a:gd name="connsiteX246" fmla="*/ 3712719 w 7371201"/>
              <a:gd name="connsiteY246" fmla="*/ 1127420 h 6717736"/>
              <a:gd name="connsiteX247" fmla="*/ 3590660 w 7371201"/>
              <a:gd name="connsiteY247" fmla="*/ 1160522 h 6717736"/>
              <a:gd name="connsiteX248" fmla="*/ 3571848 w 7371201"/>
              <a:gd name="connsiteY248" fmla="*/ 1165779 h 6717736"/>
              <a:gd name="connsiteX249" fmla="*/ 3525041 w 7371201"/>
              <a:gd name="connsiteY249" fmla="*/ 1177855 h 6717736"/>
              <a:gd name="connsiteX250" fmla="*/ 3479554 w 7371201"/>
              <a:gd name="connsiteY250" fmla="*/ 1235881 h 6717736"/>
              <a:gd name="connsiteX251" fmla="*/ 3457488 w 7371201"/>
              <a:gd name="connsiteY251" fmla="*/ 1261700 h 6717736"/>
              <a:gd name="connsiteX252" fmla="*/ 3343801 w 7371201"/>
              <a:gd name="connsiteY252" fmla="*/ 1291837 h 6717736"/>
              <a:gd name="connsiteX253" fmla="*/ 3327772 w 7371201"/>
              <a:gd name="connsiteY253" fmla="*/ 1304828 h 6717736"/>
              <a:gd name="connsiteX254" fmla="*/ 3324255 w 7371201"/>
              <a:gd name="connsiteY254" fmla="*/ 1316200 h 6717736"/>
              <a:gd name="connsiteX255" fmla="*/ 3325329 w 7371201"/>
              <a:gd name="connsiteY255" fmla="*/ 1326791 h 6717736"/>
              <a:gd name="connsiteX256" fmla="*/ 3347736 w 7371201"/>
              <a:gd name="connsiteY256" fmla="*/ 1330671 h 6717736"/>
              <a:gd name="connsiteX257" fmla="*/ 3360223 w 7371201"/>
              <a:gd name="connsiteY257" fmla="*/ 1330467 h 6717736"/>
              <a:gd name="connsiteX258" fmla="*/ 3363611 w 7371201"/>
              <a:gd name="connsiteY258" fmla="*/ 1334610 h 6717736"/>
              <a:gd name="connsiteX259" fmla="*/ 3462494 w 7371201"/>
              <a:gd name="connsiteY259" fmla="*/ 1285736 h 6717736"/>
              <a:gd name="connsiteX260" fmla="*/ 3582375 w 7371201"/>
              <a:gd name="connsiteY260" fmla="*/ 1237528 h 6717736"/>
              <a:gd name="connsiteX261" fmla="*/ 3801717 w 7371201"/>
              <a:gd name="connsiteY261" fmla="*/ 1141444 h 6717736"/>
              <a:gd name="connsiteX262" fmla="*/ 3822200 w 7371201"/>
              <a:gd name="connsiteY262" fmla="*/ 1137255 h 6717736"/>
              <a:gd name="connsiteX263" fmla="*/ 3947434 w 7371201"/>
              <a:gd name="connsiteY263" fmla="*/ 1108235 h 6717736"/>
              <a:gd name="connsiteX264" fmla="*/ 4064102 w 7371201"/>
              <a:gd name="connsiteY264" fmla="*/ 1048514 h 6717736"/>
              <a:gd name="connsiteX265" fmla="*/ 4273500 w 7371201"/>
              <a:gd name="connsiteY265" fmla="*/ 970904 h 6717736"/>
              <a:gd name="connsiteX266" fmla="*/ 4368917 w 7371201"/>
              <a:gd name="connsiteY266" fmla="*/ 961642 h 6717736"/>
              <a:gd name="connsiteX267" fmla="*/ 4388914 w 7371201"/>
              <a:gd name="connsiteY267" fmla="*/ 952643 h 6717736"/>
              <a:gd name="connsiteX268" fmla="*/ 4433572 w 7371201"/>
              <a:gd name="connsiteY268" fmla="*/ 926860 h 6717736"/>
              <a:gd name="connsiteX269" fmla="*/ 4508148 w 7371201"/>
              <a:gd name="connsiteY269" fmla="*/ 909264 h 6717736"/>
              <a:gd name="connsiteX270" fmla="*/ 4624794 w 7371201"/>
              <a:gd name="connsiteY270" fmla="*/ 885203 h 6717736"/>
              <a:gd name="connsiteX271" fmla="*/ 4689807 w 7371201"/>
              <a:gd name="connsiteY271" fmla="*/ 862943 h 6717736"/>
              <a:gd name="connsiteX272" fmla="*/ 4776174 w 7371201"/>
              <a:gd name="connsiteY272" fmla="*/ 818171 h 6717736"/>
              <a:gd name="connsiteX273" fmla="*/ 4829163 w 7371201"/>
              <a:gd name="connsiteY273" fmla="*/ 802853 h 6717736"/>
              <a:gd name="connsiteX274" fmla="*/ 4846700 w 7371201"/>
              <a:gd name="connsiteY274" fmla="*/ 805460 h 6717736"/>
              <a:gd name="connsiteX275" fmla="*/ 4854417 w 7371201"/>
              <a:gd name="connsiteY275" fmla="*/ 818826 h 6717736"/>
              <a:gd name="connsiteX276" fmla="*/ 4876491 w 7371201"/>
              <a:gd name="connsiteY276" fmla="*/ 821359 h 6717736"/>
              <a:gd name="connsiteX277" fmla="*/ 4916507 w 7371201"/>
              <a:gd name="connsiteY277" fmla="*/ 767702 h 6717736"/>
              <a:gd name="connsiteX278" fmla="*/ 4936502 w 7371201"/>
              <a:gd name="connsiteY278" fmla="*/ 758704 h 6717736"/>
              <a:gd name="connsiteX279" fmla="*/ 4945810 w 7371201"/>
              <a:gd name="connsiteY279" fmla="*/ 778793 h 6717736"/>
              <a:gd name="connsiteX280" fmla="*/ 4970447 w 7371201"/>
              <a:gd name="connsiteY280" fmla="*/ 797665 h 6717736"/>
              <a:gd name="connsiteX281" fmla="*/ 4989213 w 7371201"/>
              <a:gd name="connsiteY281" fmla="*/ 794469 h 6717736"/>
              <a:gd name="connsiteX282" fmla="*/ 5006006 w 7371201"/>
              <a:gd name="connsiteY282" fmla="*/ 807689 h 6717736"/>
              <a:gd name="connsiteX283" fmla="*/ 5012006 w 7371201"/>
              <a:gd name="connsiteY283" fmla="*/ 822047 h 6717736"/>
              <a:gd name="connsiteX284" fmla="*/ 5026850 w 7371201"/>
              <a:gd name="connsiteY284" fmla="*/ 816024 h 6717736"/>
              <a:gd name="connsiteX285" fmla="*/ 5069790 w 7371201"/>
              <a:gd name="connsiteY285" fmla="*/ 791232 h 6717736"/>
              <a:gd name="connsiteX286" fmla="*/ 5182559 w 7371201"/>
              <a:gd name="connsiteY286" fmla="*/ 693025 h 6717736"/>
              <a:gd name="connsiteX287" fmla="*/ 5192634 w 7371201"/>
              <a:gd name="connsiteY287" fmla="*/ 666841 h 6717736"/>
              <a:gd name="connsiteX288" fmla="*/ 5202915 w 7371201"/>
              <a:gd name="connsiteY288" fmla="*/ 696549 h 6717736"/>
              <a:gd name="connsiteX289" fmla="*/ 5241653 w 7371201"/>
              <a:gd name="connsiteY289" fmla="*/ 720013 h 6717736"/>
              <a:gd name="connsiteX290" fmla="*/ 5419391 w 7371201"/>
              <a:gd name="connsiteY290" fmla="*/ 670864 h 6717736"/>
              <a:gd name="connsiteX291" fmla="*/ 5481583 w 7371201"/>
              <a:gd name="connsiteY291" fmla="*/ 647687 h 6717736"/>
              <a:gd name="connsiteX292" fmla="*/ 5513579 w 7371201"/>
              <a:gd name="connsiteY292" fmla="*/ 667406 h 6717736"/>
              <a:gd name="connsiteX293" fmla="*/ 5556007 w 7371201"/>
              <a:gd name="connsiteY293" fmla="*/ 673462 h 6717736"/>
              <a:gd name="connsiteX294" fmla="*/ 5593180 w 7371201"/>
              <a:gd name="connsiteY294" fmla="*/ 654547 h 6717736"/>
              <a:gd name="connsiteX295" fmla="*/ 5615509 w 7371201"/>
              <a:gd name="connsiteY295" fmla="*/ 641655 h 6717736"/>
              <a:gd name="connsiteX296" fmla="*/ 5641400 w 7371201"/>
              <a:gd name="connsiteY296" fmla="*/ 619068 h 6717736"/>
              <a:gd name="connsiteX297" fmla="*/ 5668139 w 7371201"/>
              <a:gd name="connsiteY297" fmla="*/ 613815 h 6717736"/>
              <a:gd name="connsiteX298" fmla="*/ 5692417 w 7371201"/>
              <a:gd name="connsiteY298" fmla="*/ 620167 h 6717736"/>
              <a:gd name="connsiteX299" fmla="*/ 5723694 w 7371201"/>
              <a:gd name="connsiteY299" fmla="*/ 614840 h 6717736"/>
              <a:gd name="connsiteX300" fmla="*/ 5744201 w 7371201"/>
              <a:gd name="connsiteY300" fmla="*/ 574993 h 6717736"/>
              <a:gd name="connsiteX301" fmla="*/ 5748123 w 7371201"/>
              <a:gd name="connsiteY301" fmla="*/ 577820 h 6717736"/>
              <a:gd name="connsiteX302" fmla="*/ 5776173 w 7371201"/>
              <a:gd name="connsiteY302" fmla="*/ 630370 h 6717736"/>
              <a:gd name="connsiteX303" fmla="*/ 5786838 w 7371201"/>
              <a:gd name="connsiteY303" fmla="*/ 636943 h 6717736"/>
              <a:gd name="connsiteX304" fmla="*/ 5863620 w 7371201"/>
              <a:gd name="connsiteY304" fmla="*/ 623166 h 6717736"/>
              <a:gd name="connsiteX305" fmla="*/ 5899920 w 7371201"/>
              <a:gd name="connsiteY305" fmla="*/ 622576 h 6717736"/>
              <a:gd name="connsiteX306" fmla="*/ 5916459 w 7371201"/>
              <a:gd name="connsiteY306" fmla="*/ 651220 h 6717736"/>
              <a:gd name="connsiteX307" fmla="*/ 5881722 w 7371201"/>
              <a:gd name="connsiteY307" fmla="*/ 694188 h 6717736"/>
              <a:gd name="connsiteX308" fmla="*/ 5825553 w 7371201"/>
              <a:gd name="connsiteY308" fmla="*/ 696065 h 6717736"/>
              <a:gd name="connsiteX309" fmla="*/ 5773920 w 7371201"/>
              <a:gd name="connsiteY309" fmla="*/ 697868 h 6717736"/>
              <a:gd name="connsiteX310" fmla="*/ 5727673 w 7371201"/>
              <a:gd name="connsiteY310" fmla="*/ 716931 h 6717736"/>
              <a:gd name="connsiteX311" fmla="*/ 5691348 w 7371201"/>
              <a:gd name="connsiteY311" fmla="*/ 753180 h 6717736"/>
              <a:gd name="connsiteX312" fmla="*/ 5585496 w 7371201"/>
              <a:gd name="connsiteY312" fmla="*/ 776103 h 6717736"/>
              <a:gd name="connsiteX313" fmla="*/ 5517151 w 7371201"/>
              <a:gd name="connsiteY313" fmla="*/ 828292 h 6717736"/>
              <a:gd name="connsiteX314" fmla="*/ 5485747 w 7371201"/>
              <a:gd name="connsiteY314" fmla="*/ 841331 h 6717736"/>
              <a:gd name="connsiteX315" fmla="*/ 5288142 w 7371201"/>
              <a:gd name="connsiteY315" fmla="*/ 891766 h 6717736"/>
              <a:gd name="connsiteX316" fmla="*/ 5259558 w 7371201"/>
              <a:gd name="connsiteY316" fmla="*/ 905723 h 6717736"/>
              <a:gd name="connsiteX317" fmla="*/ 5237357 w 7371201"/>
              <a:gd name="connsiteY317" fmla="*/ 910903 h 6717736"/>
              <a:gd name="connsiteX318" fmla="*/ 5250587 w 7371201"/>
              <a:gd name="connsiteY318" fmla="*/ 933818 h 6717736"/>
              <a:gd name="connsiteX319" fmla="*/ 5249101 w 7371201"/>
              <a:gd name="connsiteY319" fmla="*/ 955044 h 6717736"/>
              <a:gd name="connsiteX320" fmla="*/ 5214876 w 7371201"/>
              <a:gd name="connsiteY320" fmla="*/ 967165 h 6717736"/>
              <a:gd name="connsiteX321" fmla="*/ 5142993 w 7371201"/>
              <a:gd name="connsiteY321" fmla="*/ 993390 h 6717736"/>
              <a:gd name="connsiteX322" fmla="*/ 5131712 w 7371201"/>
              <a:gd name="connsiteY322" fmla="*/ 989719 h 6717736"/>
              <a:gd name="connsiteX323" fmla="*/ 5088669 w 7371201"/>
              <a:gd name="connsiteY323" fmla="*/ 986564 h 6717736"/>
              <a:gd name="connsiteX324" fmla="*/ 4920368 w 7371201"/>
              <a:gd name="connsiteY324" fmla="*/ 1048087 h 6717736"/>
              <a:gd name="connsiteX325" fmla="*/ 4906626 w 7371201"/>
              <a:gd name="connsiteY325" fmla="*/ 1056021 h 6717736"/>
              <a:gd name="connsiteX326" fmla="*/ 4863455 w 7371201"/>
              <a:gd name="connsiteY326" fmla="*/ 1060578 h 6717736"/>
              <a:gd name="connsiteX327" fmla="*/ 4825795 w 7371201"/>
              <a:gd name="connsiteY327" fmla="*/ 1074683 h 6717736"/>
              <a:gd name="connsiteX328" fmla="*/ 4817926 w 7371201"/>
              <a:gd name="connsiteY328" fmla="*/ 1104686 h 6717736"/>
              <a:gd name="connsiteX329" fmla="*/ 4778932 w 7371201"/>
              <a:gd name="connsiteY329" fmla="*/ 1096646 h 6717736"/>
              <a:gd name="connsiteX330" fmla="*/ 4738325 w 7371201"/>
              <a:gd name="connsiteY330" fmla="*/ 1117545 h 6717736"/>
              <a:gd name="connsiteX331" fmla="*/ 4707489 w 7371201"/>
              <a:gd name="connsiteY331" fmla="*/ 1199000 h 6717736"/>
              <a:gd name="connsiteX332" fmla="*/ 4706874 w 7371201"/>
              <a:gd name="connsiteY332" fmla="*/ 1201901 h 6717736"/>
              <a:gd name="connsiteX333" fmla="*/ 4688699 w 7371201"/>
              <a:gd name="connsiteY333" fmla="*/ 1237854 h 6717736"/>
              <a:gd name="connsiteX334" fmla="*/ 4630024 w 7371201"/>
              <a:gd name="connsiteY334" fmla="*/ 1257929 h 6717736"/>
              <a:gd name="connsiteX335" fmla="*/ 4633107 w 7371201"/>
              <a:gd name="connsiteY335" fmla="*/ 1283609 h 6717736"/>
              <a:gd name="connsiteX336" fmla="*/ 4599978 w 7371201"/>
              <a:gd name="connsiteY336" fmla="*/ 1298999 h 6717736"/>
              <a:gd name="connsiteX337" fmla="*/ 4550292 w 7371201"/>
              <a:gd name="connsiteY337" fmla="*/ 1309001 h 6717736"/>
              <a:gd name="connsiteX338" fmla="*/ 4521302 w 7371201"/>
              <a:gd name="connsiteY338" fmla="*/ 1325738 h 6717736"/>
              <a:gd name="connsiteX339" fmla="*/ 4383139 w 7371201"/>
              <a:gd name="connsiteY339" fmla="*/ 1351322 h 6717736"/>
              <a:gd name="connsiteX340" fmla="*/ 4377750 w 7371201"/>
              <a:gd name="connsiteY340" fmla="*/ 1351922 h 6717736"/>
              <a:gd name="connsiteX341" fmla="*/ 4363166 w 7371201"/>
              <a:gd name="connsiteY341" fmla="*/ 1357978 h 6717736"/>
              <a:gd name="connsiteX342" fmla="*/ 4361525 w 7371201"/>
              <a:gd name="connsiteY342" fmla="*/ 1375013 h 6717736"/>
              <a:gd name="connsiteX343" fmla="*/ 4363858 w 7371201"/>
              <a:gd name="connsiteY343" fmla="*/ 1384876 h 6717736"/>
              <a:gd name="connsiteX344" fmla="*/ 4353060 w 7371201"/>
              <a:gd name="connsiteY344" fmla="*/ 1383637 h 6717736"/>
              <a:gd name="connsiteX345" fmla="*/ 4345232 w 7371201"/>
              <a:gd name="connsiteY345" fmla="*/ 1378814 h 6717736"/>
              <a:gd name="connsiteX346" fmla="*/ 4326871 w 7371201"/>
              <a:gd name="connsiteY346" fmla="*/ 1381941 h 6717736"/>
              <a:gd name="connsiteX347" fmla="*/ 4339194 w 7371201"/>
              <a:gd name="connsiteY347" fmla="*/ 1391642 h 6717736"/>
              <a:gd name="connsiteX348" fmla="*/ 4342073 w 7371201"/>
              <a:gd name="connsiteY348" fmla="*/ 1393716 h 6717736"/>
              <a:gd name="connsiteX349" fmla="*/ 4348997 w 7371201"/>
              <a:gd name="connsiteY349" fmla="*/ 1402798 h 6717736"/>
              <a:gd name="connsiteX350" fmla="*/ 4340983 w 7371201"/>
              <a:gd name="connsiteY350" fmla="*/ 1409293 h 6717736"/>
              <a:gd name="connsiteX351" fmla="*/ 4309190 w 7371201"/>
              <a:gd name="connsiteY351" fmla="*/ 1444465 h 6717736"/>
              <a:gd name="connsiteX352" fmla="*/ 4307291 w 7371201"/>
              <a:gd name="connsiteY352" fmla="*/ 1458639 h 6717736"/>
              <a:gd name="connsiteX353" fmla="*/ 4319714 w 7371201"/>
              <a:gd name="connsiteY353" fmla="*/ 1468274 h 6717736"/>
              <a:gd name="connsiteX354" fmla="*/ 4453010 w 7371201"/>
              <a:gd name="connsiteY354" fmla="*/ 1425508 h 6717736"/>
              <a:gd name="connsiteX355" fmla="*/ 4453919 w 7371201"/>
              <a:gd name="connsiteY355" fmla="*/ 1424431 h 6717736"/>
              <a:gd name="connsiteX356" fmla="*/ 4459739 w 7371201"/>
              <a:gd name="connsiteY356" fmla="*/ 1418502 h 6717736"/>
              <a:gd name="connsiteX357" fmla="*/ 4464217 w 7371201"/>
              <a:gd name="connsiteY357" fmla="*/ 1421914 h 6717736"/>
              <a:gd name="connsiteX358" fmla="*/ 4490153 w 7371201"/>
              <a:gd name="connsiteY358" fmla="*/ 1413593 h 6717736"/>
              <a:gd name="connsiteX359" fmla="*/ 4660173 w 7371201"/>
              <a:gd name="connsiteY359" fmla="*/ 1351077 h 6717736"/>
              <a:gd name="connsiteX360" fmla="*/ 4848086 w 7371201"/>
              <a:gd name="connsiteY360" fmla="*/ 1303689 h 6717736"/>
              <a:gd name="connsiteX361" fmla="*/ 4920585 w 7371201"/>
              <a:gd name="connsiteY361" fmla="*/ 1274562 h 6717736"/>
              <a:gd name="connsiteX362" fmla="*/ 4968678 w 7371201"/>
              <a:gd name="connsiteY362" fmla="*/ 1246797 h 6717736"/>
              <a:gd name="connsiteX363" fmla="*/ 5053200 w 7371201"/>
              <a:gd name="connsiteY363" fmla="*/ 1210728 h 6717736"/>
              <a:gd name="connsiteX364" fmla="*/ 5123111 w 7371201"/>
              <a:gd name="connsiteY364" fmla="*/ 1200917 h 6717736"/>
              <a:gd name="connsiteX365" fmla="*/ 5147029 w 7371201"/>
              <a:gd name="connsiteY365" fmla="*/ 1194746 h 6717736"/>
              <a:gd name="connsiteX366" fmla="*/ 5185432 w 7371201"/>
              <a:gd name="connsiteY366" fmla="*/ 1170029 h 6717736"/>
              <a:gd name="connsiteX367" fmla="*/ 5336301 w 7371201"/>
              <a:gd name="connsiteY367" fmla="*/ 1133845 h 6717736"/>
              <a:gd name="connsiteX368" fmla="*/ 5378626 w 7371201"/>
              <a:gd name="connsiteY368" fmla="*/ 1111954 h 6717736"/>
              <a:gd name="connsiteX369" fmla="*/ 5445229 w 7371201"/>
              <a:gd name="connsiteY369" fmla="*/ 1096416 h 6717736"/>
              <a:gd name="connsiteX370" fmla="*/ 5482018 w 7371201"/>
              <a:gd name="connsiteY370" fmla="*/ 1100636 h 6717736"/>
              <a:gd name="connsiteX371" fmla="*/ 5599894 w 7371201"/>
              <a:gd name="connsiteY371" fmla="*/ 1070772 h 6717736"/>
              <a:gd name="connsiteX372" fmla="*/ 5698029 w 7371201"/>
              <a:gd name="connsiteY372" fmla="*/ 1034483 h 6717736"/>
              <a:gd name="connsiteX373" fmla="*/ 5728691 w 7371201"/>
              <a:gd name="connsiteY373" fmla="*/ 1032057 h 6717736"/>
              <a:gd name="connsiteX374" fmla="*/ 5770017 w 7371201"/>
              <a:gd name="connsiteY374" fmla="*/ 1036203 h 6717736"/>
              <a:gd name="connsiteX375" fmla="*/ 5860411 w 7371201"/>
              <a:gd name="connsiteY375" fmla="*/ 1022206 h 6717736"/>
              <a:gd name="connsiteX376" fmla="*/ 5987977 w 7371201"/>
              <a:gd name="connsiteY376" fmla="*/ 989293 h 6717736"/>
              <a:gd name="connsiteX377" fmla="*/ 6018510 w 7371201"/>
              <a:gd name="connsiteY377" fmla="*/ 994578 h 6717736"/>
              <a:gd name="connsiteX378" fmla="*/ 6029047 w 7371201"/>
              <a:gd name="connsiteY378" fmla="*/ 1008863 h 6717736"/>
              <a:gd name="connsiteX379" fmla="*/ 6170795 w 7371201"/>
              <a:gd name="connsiteY379" fmla="*/ 1044145 h 6717736"/>
              <a:gd name="connsiteX380" fmla="*/ 6184767 w 7371201"/>
              <a:gd name="connsiteY380" fmla="*/ 1056446 h 6717736"/>
              <a:gd name="connsiteX381" fmla="*/ 6182795 w 7371201"/>
              <a:gd name="connsiteY381" fmla="*/ 1072862 h 6717736"/>
              <a:gd name="connsiteX382" fmla="*/ 6190256 w 7371201"/>
              <a:gd name="connsiteY382" fmla="*/ 1101653 h 6717736"/>
              <a:gd name="connsiteX383" fmla="*/ 6213688 w 7371201"/>
              <a:gd name="connsiteY383" fmla="*/ 1090671 h 6717736"/>
              <a:gd name="connsiteX384" fmla="*/ 6263499 w 7371201"/>
              <a:gd name="connsiteY384" fmla="*/ 1061913 h 6717736"/>
              <a:gd name="connsiteX385" fmla="*/ 6296876 w 7371201"/>
              <a:gd name="connsiteY385" fmla="*/ 1032458 h 6717736"/>
              <a:gd name="connsiteX386" fmla="*/ 6303387 w 7371201"/>
              <a:gd name="connsiteY386" fmla="*/ 1015969 h 6717736"/>
              <a:gd name="connsiteX387" fmla="*/ 6320563 w 7371201"/>
              <a:gd name="connsiteY387" fmla="*/ 1006052 h 6717736"/>
              <a:gd name="connsiteX388" fmla="*/ 6331588 w 7371201"/>
              <a:gd name="connsiteY388" fmla="*/ 1025148 h 6717736"/>
              <a:gd name="connsiteX389" fmla="*/ 6329973 w 7371201"/>
              <a:gd name="connsiteY389" fmla="*/ 1054086 h 6717736"/>
              <a:gd name="connsiteX390" fmla="*/ 6330334 w 7371201"/>
              <a:gd name="connsiteY390" fmla="*/ 1066609 h 6717736"/>
              <a:gd name="connsiteX391" fmla="*/ 6341742 w 7371201"/>
              <a:gd name="connsiteY391" fmla="*/ 1062568 h 6717736"/>
              <a:gd name="connsiteX392" fmla="*/ 6351559 w 7371201"/>
              <a:gd name="connsiteY392" fmla="*/ 1051808 h 6717736"/>
              <a:gd name="connsiteX393" fmla="*/ 6361866 w 7371201"/>
              <a:gd name="connsiteY393" fmla="*/ 1045857 h 6717736"/>
              <a:gd name="connsiteX394" fmla="*/ 6445389 w 7371201"/>
              <a:gd name="connsiteY394" fmla="*/ 1035826 h 6717736"/>
              <a:gd name="connsiteX395" fmla="*/ 6481458 w 7371201"/>
              <a:gd name="connsiteY395" fmla="*/ 1015001 h 6717736"/>
              <a:gd name="connsiteX396" fmla="*/ 6507582 w 7371201"/>
              <a:gd name="connsiteY396" fmla="*/ 1012649 h 6717736"/>
              <a:gd name="connsiteX397" fmla="*/ 6506584 w 7371201"/>
              <a:gd name="connsiteY397" fmla="*/ 1038687 h 6717736"/>
              <a:gd name="connsiteX398" fmla="*/ 6501790 w 7371201"/>
              <a:gd name="connsiteY398" fmla="*/ 1054184 h 6717736"/>
              <a:gd name="connsiteX399" fmla="*/ 6502023 w 7371201"/>
              <a:gd name="connsiteY399" fmla="*/ 1074418 h 6717736"/>
              <a:gd name="connsiteX400" fmla="*/ 6522506 w 7371201"/>
              <a:gd name="connsiteY400" fmla="*/ 1070231 h 6717736"/>
              <a:gd name="connsiteX401" fmla="*/ 6572061 w 7371201"/>
              <a:gd name="connsiteY401" fmla="*/ 1056897 h 6717736"/>
              <a:gd name="connsiteX402" fmla="*/ 6622510 w 7371201"/>
              <a:gd name="connsiteY402" fmla="*/ 989578 h 6717736"/>
              <a:gd name="connsiteX403" fmla="*/ 6637864 w 7371201"/>
              <a:gd name="connsiteY403" fmla="*/ 952707 h 6717736"/>
              <a:gd name="connsiteX404" fmla="*/ 6699603 w 7371201"/>
              <a:gd name="connsiteY404" fmla="*/ 1059642 h 6717736"/>
              <a:gd name="connsiteX405" fmla="*/ 6693812 w 7371201"/>
              <a:gd name="connsiteY405" fmla="*/ 1101177 h 6717736"/>
              <a:gd name="connsiteX406" fmla="*/ 6707785 w 7371201"/>
              <a:gd name="connsiteY406" fmla="*/ 1113479 h 6717736"/>
              <a:gd name="connsiteX407" fmla="*/ 6691711 w 7371201"/>
              <a:gd name="connsiteY407" fmla="*/ 1125305 h 6717736"/>
              <a:gd name="connsiteX408" fmla="*/ 6677482 w 7371201"/>
              <a:gd name="connsiteY408" fmla="*/ 1128427 h 6717736"/>
              <a:gd name="connsiteX409" fmla="*/ 6666921 w 7371201"/>
              <a:gd name="connsiteY409" fmla="*/ 1149801 h 6717736"/>
              <a:gd name="connsiteX410" fmla="*/ 6659180 w 7371201"/>
              <a:gd name="connsiteY410" fmla="*/ 1172094 h 6717736"/>
              <a:gd name="connsiteX411" fmla="*/ 6618701 w 7371201"/>
              <a:gd name="connsiteY411" fmla="*/ 1185280 h 6717736"/>
              <a:gd name="connsiteX412" fmla="*/ 6583247 w 7371201"/>
              <a:gd name="connsiteY412" fmla="*/ 1203203 h 6717736"/>
              <a:gd name="connsiteX413" fmla="*/ 6584940 w 7371201"/>
              <a:gd name="connsiteY413" fmla="*/ 1237870 h 6717736"/>
              <a:gd name="connsiteX414" fmla="*/ 6584685 w 7371201"/>
              <a:gd name="connsiteY414" fmla="*/ 1253294 h 6717736"/>
              <a:gd name="connsiteX415" fmla="*/ 6527668 w 7371201"/>
              <a:gd name="connsiteY415" fmla="*/ 1237838 h 6717736"/>
              <a:gd name="connsiteX416" fmla="*/ 6506953 w 7371201"/>
              <a:gd name="connsiteY416" fmla="*/ 1221790 h 6717736"/>
              <a:gd name="connsiteX417" fmla="*/ 6465858 w 7371201"/>
              <a:gd name="connsiteY417" fmla="*/ 1237878 h 6717736"/>
              <a:gd name="connsiteX418" fmla="*/ 6469038 w 7371201"/>
              <a:gd name="connsiteY418" fmla="*/ 1251319 h 6717736"/>
              <a:gd name="connsiteX419" fmla="*/ 6475525 w 7371201"/>
              <a:gd name="connsiteY419" fmla="*/ 1270489 h 6717736"/>
              <a:gd name="connsiteX420" fmla="*/ 6462759 w 7371201"/>
              <a:gd name="connsiteY420" fmla="*/ 1288044 h 6717736"/>
              <a:gd name="connsiteX421" fmla="*/ 6400821 w 7371201"/>
              <a:gd name="connsiteY421" fmla="*/ 1295796 h 6717736"/>
              <a:gd name="connsiteX422" fmla="*/ 6363905 w 7371201"/>
              <a:gd name="connsiteY422" fmla="*/ 1299287 h 6717736"/>
              <a:gd name="connsiteX423" fmla="*/ 6286972 w 7371201"/>
              <a:gd name="connsiteY423" fmla="*/ 1356435 h 6717736"/>
              <a:gd name="connsiteX424" fmla="*/ 6265131 w 7371201"/>
              <a:gd name="connsiteY424" fmla="*/ 1374137 h 6717736"/>
              <a:gd name="connsiteX425" fmla="*/ 6172532 w 7371201"/>
              <a:gd name="connsiteY425" fmla="*/ 1384316 h 6717736"/>
              <a:gd name="connsiteX426" fmla="*/ 6128490 w 7371201"/>
              <a:gd name="connsiteY426" fmla="*/ 1407198 h 6717736"/>
              <a:gd name="connsiteX427" fmla="*/ 6087730 w 7371201"/>
              <a:gd name="connsiteY427" fmla="*/ 1471467 h 6717736"/>
              <a:gd name="connsiteX428" fmla="*/ 6064450 w 7371201"/>
              <a:gd name="connsiteY428" fmla="*/ 1439079 h 6717736"/>
              <a:gd name="connsiteX429" fmla="*/ 6023124 w 7371201"/>
              <a:gd name="connsiteY429" fmla="*/ 1434931 h 6717736"/>
              <a:gd name="connsiteX430" fmla="*/ 6029483 w 7371201"/>
              <a:gd name="connsiteY430" fmla="*/ 1461812 h 6717736"/>
              <a:gd name="connsiteX431" fmla="*/ 6018307 w 7371201"/>
              <a:gd name="connsiteY431" fmla="*/ 1486088 h 6717736"/>
              <a:gd name="connsiteX432" fmla="*/ 5973777 w 7371201"/>
              <a:gd name="connsiteY432" fmla="*/ 1504158 h 6717736"/>
              <a:gd name="connsiteX433" fmla="*/ 5913302 w 7371201"/>
              <a:gd name="connsiteY433" fmla="*/ 1526344 h 6717736"/>
              <a:gd name="connsiteX434" fmla="*/ 5885205 w 7371201"/>
              <a:gd name="connsiteY434" fmla="*/ 1545112 h 6717736"/>
              <a:gd name="connsiteX435" fmla="*/ 5880283 w 7371201"/>
              <a:gd name="connsiteY435" fmla="*/ 1568322 h 6717736"/>
              <a:gd name="connsiteX436" fmla="*/ 5866159 w 7371201"/>
              <a:gd name="connsiteY436" fmla="*/ 1599391 h 6717736"/>
              <a:gd name="connsiteX437" fmla="*/ 5842137 w 7371201"/>
              <a:gd name="connsiteY437" fmla="*/ 1577616 h 6717736"/>
              <a:gd name="connsiteX438" fmla="*/ 5825704 w 7371201"/>
              <a:gd name="connsiteY438" fmla="*/ 1576919 h 6717736"/>
              <a:gd name="connsiteX439" fmla="*/ 5821526 w 7371201"/>
              <a:gd name="connsiteY439" fmla="*/ 1589516 h 6717736"/>
              <a:gd name="connsiteX440" fmla="*/ 5815734 w 7371201"/>
              <a:gd name="connsiteY440" fmla="*/ 1631050 h 6717736"/>
              <a:gd name="connsiteX441" fmla="*/ 5822094 w 7371201"/>
              <a:gd name="connsiteY441" fmla="*/ 1657932 h 6717736"/>
              <a:gd name="connsiteX442" fmla="*/ 5838527 w 7371201"/>
              <a:gd name="connsiteY442" fmla="*/ 1658629 h 6717736"/>
              <a:gd name="connsiteX443" fmla="*/ 6004239 w 7371201"/>
              <a:gd name="connsiteY443" fmla="*/ 1616421 h 6717736"/>
              <a:gd name="connsiteX444" fmla="*/ 6137806 w 7371201"/>
              <a:gd name="connsiteY444" fmla="*/ 1597867 h 6717736"/>
              <a:gd name="connsiteX445" fmla="*/ 6219947 w 7371201"/>
              <a:gd name="connsiteY445" fmla="*/ 1637008 h 6717736"/>
              <a:gd name="connsiteX446" fmla="*/ 6254428 w 7371201"/>
              <a:gd name="connsiteY446" fmla="*/ 1609463 h 6717736"/>
              <a:gd name="connsiteX447" fmla="*/ 6275630 w 7371201"/>
              <a:gd name="connsiteY447" fmla="*/ 1630321 h 6717736"/>
              <a:gd name="connsiteX448" fmla="*/ 6312291 w 7371201"/>
              <a:gd name="connsiteY448" fmla="*/ 1642254 h 6717736"/>
              <a:gd name="connsiteX449" fmla="*/ 6325800 w 7371201"/>
              <a:gd name="connsiteY449" fmla="*/ 1614086 h 6717736"/>
              <a:gd name="connsiteX450" fmla="*/ 6320799 w 7371201"/>
              <a:gd name="connsiteY450" fmla="*/ 1573689 h 6717736"/>
              <a:gd name="connsiteX451" fmla="*/ 6358434 w 7371201"/>
              <a:gd name="connsiteY451" fmla="*/ 1595244 h 6717736"/>
              <a:gd name="connsiteX452" fmla="*/ 6395711 w 7371201"/>
              <a:gd name="connsiteY452" fmla="*/ 1604275 h 6717736"/>
              <a:gd name="connsiteX453" fmla="*/ 6412712 w 7371201"/>
              <a:gd name="connsiteY453" fmla="*/ 1673388 h 6717736"/>
              <a:gd name="connsiteX454" fmla="*/ 6392460 w 7371201"/>
              <a:gd name="connsiteY454" fmla="*/ 1697810 h 6717736"/>
              <a:gd name="connsiteX455" fmla="*/ 6371129 w 7371201"/>
              <a:gd name="connsiteY455" fmla="*/ 1684665 h 6717736"/>
              <a:gd name="connsiteX456" fmla="*/ 6354209 w 7371201"/>
              <a:gd name="connsiteY456" fmla="*/ 1679158 h 6717736"/>
              <a:gd name="connsiteX457" fmla="*/ 6296322 w 7371201"/>
              <a:gd name="connsiteY457" fmla="*/ 1682026 h 6717736"/>
              <a:gd name="connsiteX458" fmla="*/ 6257432 w 7371201"/>
              <a:gd name="connsiteY458" fmla="*/ 1701933 h 6717736"/>
              <a:gd name="connsiteX459" fmla="*/ 6243819 w 7371201"/>
              <a:gd name="connsiteY459" fmla="*/ 1702154 h 6717736"/>
              <a:gd name="connsiteX460" fmla="*/ 6225796 w 7371201"/>
              <a:gd name="connsiteY460" fmla="*/ 1694738 h 6717736"/>
              <a:gd name="connsiteX461" fmla="*/ 6136481 w 7371201"/>
              <a:gd name="connsiteY461" fmla="*/ 1746303 h 6717736"/>
              <a:gd name="connsiteX462" fmla="*/ 6092310 w 7371201"/>
              <a:gd name="connsiteY462" fmla="*/ 1776898 h 6717736"/>
              <a:gd name="connsiteX463" fmla="*/ 6043011 w 7371201"/>
              <a:gd name="connsiteY463" fmla="*/ 1774807 h 6717736"/>
              <a:gd name="connsiteX464" fmla="*/ 6021425 w 7371201"/>
              <a:gd name="connsiteY464" fmla="*/ 1777086 h 6717736"/>
              <a:gd name="connsiteX465" fmla="*/ 6027784 w 7371201"/>
              <a:gd name="connsiteY465" fmla="*/ 1803968 h 6717736"/>
              <a:gd name="connsiteX466" fmla="*/ 6043347 w 7371201"/>
              <a:gd name="connsiteY466" fmla="*/ 1822989 h 6717736"/>
              <a:gd name="connsiteX467" fmla="*/ 6088956 w 7371201"/>
              <a:gd name="connsiteY467" fmla="*/ 1842486 h 6717736"/>
              <a:gd name="connsiteX468" fmla="*/ 6193091 w 7371201"/>
              <a:gd name="connsiteY468" fmla="*/ 1820555 h 6717736"/>
              <a:gd name="connsiteX469" fmla="*/ 6219805 w 7371201"/>
              <a:gd name="connsiteY469" fmla="*/ 1850960 h 6717736"/>
              <a:gd name="connsiteX470" fmla="*/ 6220293 w 7371201"/>
              <a:gd name="connsiteY470" fmla="*/ 1855771 h 6717736"/>
              <a:gd name="connsiteX471" fmla="*/ 6215964 w 7371201"/>
              <a:gd name="connsiteY471" fmla="*/ 1911737 h 6717736"/>
              <a:gd name="connsiteX472" fmla="*/ 6200018 w 7371201"/>
              <a:gd name="connsiteY472" fmla="*/ 1915853 h 6717736"/>
              <a:gd name="connsiteX473" fmla="*/ 6203477 w 7371201"/>
              <a:gd name="connsiteY473" fmla="*/ 1878210 h 6717736"/>
              <a:gd name="connsiteX474" fmla="*/ 6176378 w 7371201"/>
              <a:gd name="connsiteY474" fmla="*/ 1870941 h 6717736"/>
              <a:gd name="connsiteX475" fmla="*/ 6175508 w 7371201"/>
              <a:gd name="connsiteY475" fmla="*/ 1889266 h 6717736"/>
              <a:gd name="connsiteX476" fmla="*/ 6154744 w 7371201"/>
              <a:gd name="connsiteY476" fmla="*/ 1944536 h 6717736"/>
              <a:gd name="connsiteX477" fmla="*/ 6080888 w 7371201"/>
              <a:gd name="connsiteY477" fmla="*/ 1987177 h 6717736"/>
              <a:gd name="connsiteX478" fmla="*/ 6024486 w 7371201"/>
              <a:gd name="connsiteY478" fmla="*/ 1968820 h 6717736"/>
              <a:gd name="connsiteX479" fmla="*/ 6021179 w 7371201"/>
              <a:gd name="connsiteY479" fmla="*/ 1963091 h 6717736"/>
              <a:gd name="connsiteX480" fmla="*/ 6009539 w 7371201"/>
              <a:gd name="connsiteY480" fmla="*/ 1946897 h 6717736"/>
              <a:gd name="connsiteX481" fmla="*/ 5990518 w 7371201"/>
              <a:gd name="connsiteY481" fmla="*/ 1965518 h 6717736"/>
              <a:gd name="connsiteX482" fmla="*/ 5994056 w 7371201"/>
              <a:gd name="connsiteY482" fmla="*/ 1991481 h 6717736"/>
              <a:gd name="connsiteX483" fmla="*/ 5973318 w 7371201"/>
              <a:gd name="connsiteY483" fmla="*/ 2011092 h 6717736"/>
              <a:gd name="connsiteX484" fmla="*/ 5958371 w 7371201"/>
              <a:gd name="connsiteY484" fmla="*/ 1989170 h 6717736"/>
              <a:gd name="connsiteX485" fmla="*/ 5958012 w 7371201"/>
              <a:gd name="connsiteY485" fmla="*/ 1976648 h 6717736"/>
              <a:gd name="connsiteX486" fmla="*/ 5950294 w 7371201"/>
              <a:gd name="connsiteY486" fmla="*/ 1963280 h 6717736"/>
              <a:gd name="connsiteX487" fmla="*/ 5942193 w 7371201"/>
              <a:gd name="connsiteY487" fmla="*/ 1973049 h 6717736"/>
              <a:gd name="connsiteX488" fmla="*/ 5939964 w 7371201"/>
              <a:gd name="connsiteY488" fmla="*/ 2004888 h 6717736"/>
              <a:gd name="connsiteX489" fmla="*/ 5904126 w 7371201"/>
              <a:gd name="connsiteY489" fmla="*/ 2045948 h 6717736"/>
              <a:gd name="connsiteX490" fmla="*/ 5862184 w 7371201"/>
              <a:gd name="connsiteY490" fmla="*/ 2044702 h 6717736"/>
              <a:gd name="connsiteX491" fmla="*/ 5842061 w 7371201"/>
              <a:gd name="connsiteY491" fmla="*/ 2061413 h 6717736"/>
              <a:gd name="connsiteX492" fmla="*/ 5824374 w 7371201"/>
              <a:gd name="connsiteY492" fmla="*/ 2102177 h 6717736"/>
              <a:gd name="connsiteX493" fmla="*/ 5795303 w 7371201"/>
              <a:gd name="connsiteY493" fmla="*/ 2111324 h 6717736"/>
              <a:gd name="connsiteX494" fmla="*/ 5628974 w 7371201"/>
              <a:gd name="connsiteY494" fmla="*/ 2156432 h 6717736"/>
              <a:gd name="connsiteX495" fmla="*/ 5603338 w 7371201"/>
              <a:gd name="connsiteY495" fmla="*/ 2163595 h 6717736"/>
              <a:gd name="connsiteX496" fmla="*/ 5539555 w 7371201"/>
              <a:gd name="connsiteY496" fmla="*/ 2180052 h 6717736"/>
              <a:gd name="connsiteX497" fmla="*/ 5477570 w 7371201"/>
              <a:gd name="connsiteY497" fmla="*/ 2259122 h 6717736"/>
              <a:gd name="connsiteX498" fmla="*/ 5447500 w 7371201"/>
              <a:gd name="connsiteY498" fmla="*/ 2294305 h 6717736"/>
              <a:gd name="connsiteX499" fmla="*/ 5292579 w 7371201"/>
              <a:gd name="connsiteY499" fmla="*/ 2335373 h 6717736"/>
              <a:gd name="connsiteX500" fmla="*/ 5270738 w 7371201"/>
              <a:gd name="connsiteY500" fmla="*/ 2353075 h 6717736"/>
              <a:gd name="connsiteX501" fmla="*/ 5265945 w 7371201"/>
              <a:gd name="connsiteY501" fmla="*/ 2368573 h 6717736"/>
              <a:gd name="connsiteX502" fmla="*/ 5267407 w 7371201"/>
              <a:gd name="connsiteY502" fmla="*/ 2383005 h 6717736"/>
              <a:gd name="connsiteX503" fmla="*/ 5297941 w 7371201"/>
              <a:gd name="connsiteY503" fmla="*/ 2388291 h 6717736"/>
              <a:gd name="connsiteX504" fmla="*/ 5326629 w 7371201"/>
              <a:gd name="connsiteY504" fmla="*/ 2402281 h 6717736"/>
              <a:gd name="connsiteX505" fmla="*/ 5309940 w 7371201"/>
              <a:gd name="connsiteY505" fmla="*/ 2417008 h 6717736"/>
              <a:gd name="connsiteX506" fmla="*/ 5259794 w 7371201"/>
              <a:gd name="connsiteY506" fmla="*/ 2397585 h 6717736"/>
              <a:gd name="connsiteX507" fmla="*/ 5121075 w 7371201"/>
              <a:gd name="connsiteY507" fmla="*/ 2419115 h 6717736"/>
              <a:gd name="connsiteX508" fmla="*/ 5089416 w 7371201"/>
              <a:gd name="connsiteY508" fmla="*/ 2447578 h 6717736"/>
              <a:gd name="connsiteX509" fmla="*/ 5070777 w 7371201"/>
              <a:gd name="connsiteY509" fmla="*/ 2443063 h 6717736"/>
              <a:gd name="connsiteX510" fmla="*/ 5038526 w 7371201"/>
              <a:gd name="connsiteY510" fmla="*/ 2438767 h 6717736"/>
              <a:gd name="connsiteX511" fmla="*/ 4958159 w 7371201"/>
              <a:gd name="connsiteY511" fmla="*/ 2497899 h 6717736"/>
              <a:gd name="connsiteX512" fmla="*/ 4930198 w 7371201"/>
              <a:gd name="connsiteY512" fmla="*/ 2519398 h 6717736"/>
              <a:gd name="connsiteX513" fmla="*/ 4949010 w 7371201"/>
              <a:gd name="connsiteY513" fmla="*/ 2515429 h 6717736"/>
              <a:gd name="connsiteX514" fmla="*/ 5046271 w 7371201"/>
              <a:gd name="connsiteY514" fmla="*/ 2477624 h 6717736"/>
              <a:gd name="connsiteX515" fmla="*/ 5076275 w 7371201"/>
              <a:gd name="connsiteY515" fmla="*/ 2474061 h 6717736"/>
              <a:gd name="connsiteX516" fmla="*/ 5116398 w 7371201"/>
              <a:gd name="connsiteY516" fmla="*/ 2476124 h 6717736"/>
              <a:gd name="connsiteX517" fmla="*/ 5205152 w 7371201"/>
              <a:gd name="connsiteY517" fmla="*/ 2459284 h 6717736"/>
              <a:gd name="connsiteX518" fmla="*/ 5330967 w 7371201"/>
              <a:gd name="connsiteY518" fmla="*/ 2423339 h 6717736"/>
              <a:gd name="connsiteX519" fmla="*/ 5360517 w 7371201"/>
              <a:gd name="connsiteY519" fmla="*/ 2426920 h 6717736"/>
              <a:gd name="connsiteX520" fmla="*/ 5370179 w 7371201"/>
              <a:gd name="connsiteY520" fmla="*/ 2439689 h 6717736"/>
              <a:gd name="connsiteX521" fmla="*/ 5506894 w 7371201"/>
              <a:gd name="connsiteY521" fmla="*/ 2466256 h 6717736"/>
              <a:gd name="connsiteX522" fmla="*/ 5519993 w 7371201"/>
              <a:gd name="connsiteY522" fmla="*/ 2477042 h 6717736"/>
              <a:gd name="connsiteX523" fmla="*/ 5517362 w 7371201"/>
              <a:gd name="connsiteY523" fmla="*/ 2492320 h 6717736"/>
              <a:gd name="connsiteX524" fmla="*/ 5523402 w 7371201"/>
              <a:gd name="connsiteY524" fmla="*/ 2518648 h 6717736"/>
              <a:gd name="connsiteX525" fmla="*/ 5546724 w 7371201"/>
              <a:gd name="connsiteY525" fmla="*/ 2507476 h 6717736"/>
              <a:gd name="connsiteX526" fmla="*/ 5596535 w 7371201"/>
              <a:gd name="connsiteY526" fmla="*/ 2478719 h 6717736"/>
              <a:gd name="connsiteX527" fmla="*/ 5630349 w 7371201"/>
              <a:gd name="connsiteY527" fmla="*/ 2450022 h 6717736"/>
              <a:gd name="connsiteX528" fmla="*/ 5637407 w 7371201"/>
              <a:gd name="connsiteY528" fmla="*/ 2434480 h 6717736"/>
              <a:gd name="connsiteX529" fmla="*/ 5654584 w 7371201"/>
              <a:gd name="connsiteY529" fmla="*/ 2424563 h 6717736"/>
              <a:gd name="connsiteX530" fmla="*/ 5664513 w 7371201"/>
              <a:gd name="connsiteY530" fmla="*/ 2441764 h 6717736"/>
              <a:gd name="connsiteX531" fmla="*/ 5661697 w 7371201"/>
              <a:gd name="connsiteY531" fmla="*/ 2468618 h 6717736"/>
              <a:gd name="connsiteX532" fmla="*/ 5661510 w 7371201"/>
              <a:gd name="connsiteY532" fmla="*/ 2480194 h 6717736"/>
              <a:gd name="connsiteX533" fmla="*/ 5672809 w 7371201"/>
              <a:gd name="connsiteY533" fmla="*/ 2475964 h 6717736"/>
              <a:gd name="connsiteX534" fmla="*/ 5682845 w 7371201"/>
              <a:gd name="connsiteY534" fmla="*/ 2465582 h 6717736"/>
              <a:gd name="connsiteX535" fmla="*/ 5693152 w 7371201"/>
              <a:gd name="connsiteY535" fmla="*/ 2459633 h 6717736"/>
              <a:gd name="connsiteX536" fmla="*/ 5710190 w 7371201"/>
              <a:gd name="connsiteY536" fmla="*/ 2460743 h 6717736"/>
              <a:gd name="connsiteX537" fmla="*/ 5724669 w 7371201"/>
              <a:gd name="connsiteY537" fmla="*/ 2447130 h 6717736"/>
              <a:gd name="connsiteX538" fmla="*/ 5766017 w 7371201"/>
              <a:gd name="connsiteY538" fmla="*/ 2441398 h 6717736"/>
              <a:gd name="connsiteX539" fmla="*/ 5785398 w 7371201"/>
              <a:gd name="connsiteY539" fmla="*/ 2435300 h 6717736"/>
              <a:gd name="connsiteX540" fmla="*/ 5900814 w 7371201"/>
              <a:gd name="connsiteY540" fmla="*/ 2417041 h 6717736"/>
              <a:gd name="connsiteX541" fmla="*/ 5940575 w 7371201"/>
              <a:gd name="connsiteY541" fmla="*/ 2378808 h 6717736"/>
              <a:gd name="connsiteX542" fmla="*/ 5951375 w 7371201"/>
              <a:gd name="connsiteY542" fmla="*/ 2376003 h 6717736"/>
              <a:gd name="connsiteX543" fmla="*/ 5951455 w 7371201"/>
              <a:gd name="connsiteY543" fmla="*/ 2375004 h 6717736"/>
              <a:gd name="connsiteX544" fmla="*/ 5966306 w 7371201"/>
              <a:gd name="connsiteY544" fmla="*/ 2361556 h 6717736"/>
              <a:gd name="connsiteX545" fmla="*/ 5971613 w 7371201"/>
              <a:gd name="connsiteY545" fmla="*/ 2370747 h 6717736"/>
              <a:gd name="connsiteX546" fmla="*/ 5980654 w 7371201"/>
              <a:gd name="connsiteY546" fmla="*/ 2368399 h 6717736"/>
              <a:gd name="connsiteX547" fmla="*/ 6018714 w 7371201"/>
              <a:gd name="connsiteY547" fmla="*/ 2351517 h 6717736"/>
              <a:gd name="connsiteX548" fmla="*/ 6110802 w 7371201"/>
              <a:gd name="connsiteY548" fmla="*/ 2372186 h 6717736"/>
              <a:gd name="connsiteX549" fmla="*/ 6118032 w 7371201"/>
              <a:gd name="connsiteY549" fmla="*/ 2380743 h 6717736"/>
              <a:gd name="connsiteX550" fmla="*/ 6140232 w 7371201"/>
              <a:gd name="connsiteY550" fmla="*/ 2375563 h 6717736"/>
              <a:gd name="connsiteX551" fmla="*/ 6149331 w 7371201"/>
              <a:gd name="connsiteY551" fmla="*/ 2339758 h 6717736"/>
              <a:gd name="connsiteX552" fmla="*/ 6245621 w 7371201"/>
              <a:gd name="connsiteY552" fmla="*/ 2312171 h 6717736"/>
              <a:gd name="connsiteX553" fmla="*/ 6303613 w 7371201"/>
              <a:gd name="connsiteY553" fmla="*/ 2337248 h 6717736"/>
              <a:gd name="connsiteX554" fmla="*/ 6362834 w 7371201"/>
              <a:gd name="connsiteY554" fmla="*/ 2356525 h 6717736"/>
              <a:gd name="connsiteX555" fmla="*/ 6337861 w 7371201"/>
              <a:gd name="connsiteY555" fmla="*/ 2289469 h 6717736"/>
              <a:gd name="connsiteX556" fmla="*/ 6383982 w 7371201"/>
              <a:gd name="connsiteY556" fmla="*/ 2278120 h 6717736"/>
              <a:gd name="connsiteX557" fmla="*/ 6411463 w 7371201"/>
              <a:gd name="connsiteY557" fmla="*/ 2262252 h 6717736"/>
              <a:gd name="connsiteX558" fmla="*/ 6512649 w 7371201"/>
              <a:gd name="connsiteY558" fmla="*/ 2247115 h 6717736"/>
              <a:gd name="connsiteX559" fmla="*/ 6814748 w 7371201"/>
              <a:gd name="connsiteY559" fmla="*/ 2187271 h 6717736"/>
              <a:gd name="connsiteX560" fmla="*/ 6838539 w 7371201"/>
              <a:gd name="connsiteY560" fmla="*/ 2188812 h 6717736"/>
              <a:gd name="connsiteX561" fmla="*/ 6837541 w 7371201"/>
              <a:gd name="connsiteY561" fmla="*/ 2214849 h 6717736"/>
              <a:gd name="connsiteX562" fmla="*/ 6837772 w 7371201"/>
              <a:gd name="connsiteY562" fmla="*/ 2235084 h 6717736"/>
              <a:gd name="connsiteX563" fmla="*/ 6862051 w 7371201"/>
              <a:gd name="connsiteY563" fmla="*/ 2241435 h 6717736"/>
              <a:gd name="connsiteX564" fmla="*/ 6877510 w 7371201"/>
              <a:gd name="connsiteY564" fmla="*/ 2232511 h 6717736"/>
              <a:gd name="connsiteX565" fmla="*/ 6940653 w 7371201"/>
              <a:gd name="connsiteY565" fmla="*/ 2254613 h 6717736"/>
              <a:gd name="connsiteX566" fmla="*/ 6953756 w 7371201"/>
              <a:gd name="connsiteY566" fmla="*/ 2285239 h 6717736"/>
              <a:gd name="connsiteX567" fmla="*/ 6976932 w 7371201"/>
              <a:gd name="connsiteY567" fmla="*/ 2289681 h 6717736"/>
              <a:gd name="connsiteX568" fmla="*/ 6975133 w 7371201"/>
              <a:gd name="connsiteY568" fmla="*/ 2227068 h 6717736"/>
              <a:gd name="connsiteX569" fmla="*/ 7026255 w 7371201"/>
              <a:gd name="connsiteY569" fmla="*/ 2256113 h 6717736"/>
              <a:gd name="connsiteX570" fmla="*/ 7049510 w 7371201"/>
              <a:gd name="connsiteY570" fmla="*/ 2324160 h 6717736"/>
              <a:gd name="connsiteX571" fmla="*/ 7004366 w 7371201"/>
              <a:gd name="connsiteY571" fmla="*/ 2345132 h 6717736"/>
              <a:gd name="connsiteX572" fmla="*/ 6936659 w 7371201"/>
              <a:gd name="connsiteY572" fmla="*/ 2358761 h 6717736"/>
              <a:gd name="connsiteX573" fmla="*/ 6897155 w 7371201"/>
              <a:gd name="connsiteY573" fmla="*/ 2381569 h 6717736"/>
              <a:gd name="connsiteX574" fmla="*/ 6708881 w 7371201"/>
              <a:gd name="connsiteY574" fmla="*/ 2416434 h 6717736"/>
              <a:gd name="connsiteX575" fmla="*/ 6679426 w 7371201"/>
              <a:gd name="connsiteY575" fmla="*/ 2448717 h 6717736"/>
              <a:gd name="connsiteX576" fmla="*/ 6682606 w 7371201"/>
              <a:gd name="connsiteY576" fmla="*/ 2462156 h 6717736"/>
              <a:gd name="connsiteX577" fmla="*/ 6667891 w 7371201"/>
              <a:gd name="connsiteY577" fmla="*/ 2460469 h 6717736"/>
              <a:gd name="connsiteX578" fmla="*/ 6657225 w 7371201"/>
              <a:gd name="connsiteY578" fmla="*/ 2453895 h 6717736"/>
              <a:gd name="connsiteX579" fmla="*/ 6632204 w 7371201"/>
              <a:gd name="connsiteY579" fmla="*/ 2458157 h 6717736"/>
              <a:gd name="connsiteX580" fmla="*/ 6648997 w 7371201"/>
              <a:gd name="connsiteY580" fmla="*/ 2471376 h 6717736"/>
              <a:gd name="connsiteX581" fmla="*/ 6652920 w 7371201"/>
              <a:gd name="connsiteY581" fmla="*/ 2474204 h 6717736"/>
              <a:gd name="connsiteX582" fmla="*/ 6662354 w 7371201"/>
              <a:gd name="connsiteY582" fmla="*/ 2486579 h 6717736"/>
              <a:gd name="connsiteX583" fmla="*/ 6651434 w 7371201"/>
              <a:gd name="connsiteY583" fmla="*/ 2495430 h 6717736"/>
              <a:gd name="connsiteX584" fmla="*/ 6608111 w 7371201"/>
              <a:gd name="connsiteY584" fmla="*/ 2543359 h 6717736"/>
              <a:gd name="connsiteX585" fmla="*/ 6605523 w 7371201"/>
              <a:gd name="connsiteY585" fmla="*/ 2562675 h 6717736"/>
              <a:gd name="connsiteX586" fmla="*/ 6663641 w 7371201"/>
              <a:gd name="connsiteY586" fmla="*/ 2580040 h 6717736"/>
              <a:gd name="connsiteX587" fmla="*/ 6772082 w 7371201"/>
              <a:gd name="connsiteY587" fmla="*/ 2537801 h 6717736"/>
              <a:gd name="connsiteX588" fmla="*/ 6805332 w 7371201"/>
              <a:gd name="connsiteY588" fmla="*/ 2516058 h 6717736"/>
              <a:gd name="connsiteX589" fmla="*/ 6823483 w 7371201"/>
              <a:gd name="connsiteY589" fmla="*/ 2515763 h 6717736"/>
              <a:gd name="connsiteX590" fmla="*/ 6864067 w 7371201"/>
              <a:gd name="connsiteY590" fmla="*/ 2530523 h 6717736"/>
              <a:gd name="connsiteX591" fmla="*/ 6918647 w 7371201"/>
              <a:gd name="connsiteY591" fmla="*/ 2521927 h 6717736"/>
              <a:gd name="connsiteX592" fmla="*/ 6953462 w 7371201"/>
              <a:gd name="connsiteY592" fmla="*/ 2542563 h 6717736"/>
              <a:gd name="connsiteX593" fmla="*/ 6957257 w 7371201"/>
              <a:gd name="connsiteY593" fmla="*/ 2553102 h 6717736"/>
              <a:gd name="connsiteX594" fmla="*/ 6980920 w 7371201"/>
              <a:gd name="connsiteY594" fmla="*/ 2562354 h 6717736"/>
              <a:gd name="connsiteX595" fmla="*/ 6978970 w 7371201"/>
              <a:gd name="connsiteY595" fmla="*/ 2543112 h 6717736"/>
              <a:gd name="connsiteX596" fmla="*/ 6981072 w 7371201"/>
              <a:gd name="connsiteY596" fmla="*/ 2518984 h 6717736"/>
              <a:gd name="connsiteX597" fmla="*/ 7027782 w 7371201"/>
              <a:gd name="connsiteY597" fmla="*/ 2540391 h 6717736"/>
              <a:gd name="connsiteX598" fmla="*/ 7036602 w 7371201"/>
              <a:gd name="connsiteY598" fmla="*/ 2555667 h 6717736"/>
              <a:gd name="connsiteX599" fmla="*/ 7040781 w 7371201"/>
              <a:gd name="connsiteY599" fmla="*/ 2543071 h 6717736"/>
              <a:gd name="connsiteX600" fmla="*/ 7064212 w 7371201"/>
              <a:gd name="connsiteY600" fmla="*/ 2532089 h 6717736"/>
              <a:gd name="connsiteX601" fmla="*/ 7128946 w 7371201"/>
              <a:gd name="connsiteY601" fmla="*/ 2560912 h 6717736"/>
              <a:gd name="connsiteX602" fmla="*/ 7196244 w 7371201"/>
              <a:gd name="connsiteY602" fmla="*/ 2606077 h 6717736"/>
              <a:gd name="connsiteX603" fmla="*/ 7224318 w 7371201"/>
              <a:gd name="connsiteY603" fmla="*/ 2622968 h 6717736"/>
              <a:gd name="connsiteX604" fmla="*/ 7352325 w 7371201"/>
              <a:gd name="connsiteY604" fmla="*/ 2666185 h 6717736"/>
              <a:gd name="connsiteX605" fmla="*/ 7371194 w 7371201"/>
              <a:gd name="connsiteY605" fmla="*/ 2690934 h 6717736"/>
              <a:gd name="connsiteX606" fmla="*/ 7351198 w 7371201"/>
              <a:gd name="connsiteY606" fmla="*/ 2699933 h 6717736"/>
              <a:gd name="connsiteX607" fmla="*/ 7320281 w 7371201"/>
              <a:gd name="connsiteY607" fmla="*/ 2717782 h 6717736"/>
              <a:gd name="connsiteX608" fmla="*/ 7286776 w 7371201"/>
              <a:gd name="connsiteY608" fmla="*/ 2754949 h 6717736"/>
              <a:gd name="connsiteX609" fmla="*/ 7225477 w 7371201"/>
              <a:gd name="connsiteY609" fmla="*/ 2724142 h 6717736"/>
              <a:gd name="connsiteX610" fmla="*/ 7217888 w 7371201"/>
              <a:gd name="connsiteY610" fmla="*/ 2703064 h 6717736"/>
              <a:gd name="connsiteX611" fmla="*/ 7217400 w 7371201"/>
              <a:gd name="connsiteY611" fmla="*/ 2698252 h 6717736"/>
              <a:gd name="connsiteX612" fmla="*/ 7215068 w 7371201"/>
              <a:gd name="connsiteY612" fmla="*/ 2702145 h 6717736"/>
              <a:gd name="connsiteX613" fmla="*/ 7195071 w 7371201"/>
              <a:gd name="connsiteY613" fmla="*/ 2711144 h 6717736"/>
              <a:gd name="connsiteX614" fmla="*/ 7160567 w 7371201"/>
              <a:gd name="connsiteY614" fmla="*/ 2774347 h 6717736"/>
              <a:gd name="connsiteX615" fmla="*/ 7141291 w 7371201"/>
              <a:gd name="connsiteY615" fmla="*/ 2808392 h 6717736"/>
              <a:gd name="connsiteX616" fmla="*/ 7102297 w 7371201"/>
              <a:gd name="connsiteY616" fmla="*/ 2800353 h 6717736"/>
              <a:gd name="connsiteX617" fmla="*/ 6972805 w 7371201"/>
              <a:gd name="connsiteY617" fmla="*/ 2778364 h 6717736"/>
              <a:gd name="connsiteX618" fmla="*/ 6962476 w 7371201"/>
              <a:gd name="connsiteY618" fmla="*/ 2819973 h 6717736"/>
              <a:gd name="connsiteX619" fmla="*/ 6969067 w 7371201"/>
              <a:gd name="connsiteY619" fmla="*/ 2867089 h 6717736"/>
              <a:gd name="connsiteX620" fmla="*/ 6912050 w 7371201"/>
              <a:gd name="connsiteY620" fmla="*/ 2851633 h 6717736"/>
              <a:gd name="connsiteX621" fmla="*/ 6856240 w 7371201"/>
              <a:gd name="connsiteY621" fmla="*/ 2866031 h 6717736"/>
              <a:gd name="connsiteX622" fmla="*/ 6851702 w 7371201"/>
              <a:gd name="connsiteY622" fmla="*/ 2866105 h 6717736"/>
              <a:gd name="connsiteX623" fmla="*/ 6847732 w 7371201"/>
              <a:gd name="connsiteY623" fmla="*/ 2934595 h 6717736"/>
              <a:gd name="connsiteX624" fmla="*/ 6852734 w 7371201"/>
              <a:gd name="connsiteY624" fmla="*/ 2974990 h 6717736"/>
              <a:gd name="connsiteX625" fmla="*/ 6845864 w 7371201"/>
              <a:gd name="connsiteY625" fmla="*/ 2978957 h 6717736"/>
              <a:gd name="connsiteX626" fmla="*/ 6808587 w 7371201"/>
              <a:gd name="connsiteY626" fmla="*/ 2969926 h 6717736"/>
              <a:gd name="connsiteX627" fmla="*/ 6773771 w 7371201"/>
              <a:gd name="connsiteY627" fmla="*/ 2949289 h 6717736"/>
              <a:gd name="connsiteX628" fmla="*/ 6732828 w 7371201"/>
              <a:gd name="connsiteY628" fmla="*/ 2922007 h 6717736"/>
              <a:gd name="connsiteX629" fmla="*/ 6700066 w 7371201"/>
              <a:gd name="connsiteY629" fmla="*/ 2948560 h 6717736"/>
              <a:gd name="connsiteX630" fmla="*/ 6681915 w 7371201"/>
              <a:gd name="connsiteY630" fmla="*/ 2948855 h 6717736"/>
              <a:gd name="connsiteX631" fmla="*/ 6648561 w 7371201"/>
              <a:gd name="connsiteY631" fmla="*/ 2942651 h 6717736"/>
              <a:gd name="connsiteX632" fmla="*/ 6639359 w 7371201"/>
              <a:gd name="connsiteY632" fmla="*/ 2950511 h 6717736"/>
              <a:gd name="connsiteX633" fmla="*/ 6595084 w 7371201"/>
              <a:gd name="connsiteY633" fmla="*/ 2953158 h 6717736"/>
              <a:gd name="connsiteX634" fmla="*/ 6539042 w 7371201"/>
              <a:gd name="connsiteY634" fmla="*/ 2947322 h 6717736"/>
              <a:gd name="connsiteX635" fmla="*/ 6526636 w 7371201"/>
              <a:gd name="connsiteY635" fmla="*/ 2977400 h 6717736"/>
              <a:gd name="connsiteX636" fmla="*/ 6534225 w 7371201"/>
              <a:gd name="connsiteY636" fmla="*/ 2998479 h 6717736"/>
              <a:gd name="connsiteX637" fmla="*/ 6557992 w 7371201"/>
              <a:gd name="connsiteY637" fmla="*/ 3035679 h 6717736"/>
              <a:gd name="connsiteX638" fmla="*/ 6620370 w 7371201"/>
              <a:gd name="connsiteY638" fmla="*/ 3104054 h 6717736"/>
              <a:gd name="connsiteX639" fmla="*/ 6573763 w 7371201"/>
              <a:gd name="connsiteY639" fmla="*/ 3110594 h 6717736"/>
              <a:gd name="connsiteX640" fmla="*/ 6518569 w 7371201"/>
              <a:gd name="connsiteY640" fmla="*/ 3122093 h 6717736"/>
              <a:gd name="connsiteX641" fmla="*/ 6464731 w 7371201"/>
              <a:gd name="connsiteY641" fmla="*/ 3120075 h 6717736"/>
              <a:gd name="connsiteX642" fmla="*/ 6299912 w 7371201"/>
              <a:gd name="connsiteY642" fmla="*/ 3108299 h 6717736"/>
              <a:gd name="connsiteX643" fmla="*/ 6286044 w 7371201"/>
              <a:gd name="connsiteY643" fmla="*/ 3123944 h 6717736"/>
              <a:gd name="connsiteX644" fmla="*/ 6281251 w 7371201"/>
              <a:gd name="connsiteY644" fmla="*/ 3139442 h 6717736"/>
              <a:gd name="connsiteX645" fmla="*/ 6268380 w 7371201"/>
              <a:gd name="connsiteY645" fmla="*/ 3129050 h 6717736"/>
              <a:gd name="connsiteX646" fmla="*/ 6247050 w 7371201"/>
              <a:gd name="connsiteY646" fmla="*/ 3115904 h 6717736"/>
              <a:gd name="connsiteX647" fmla="*/ 6216388 w 7371201"/>
              <a:gd name="connsiteY647" fmla="*/ 3118331 h 6717736"/>
              <a:gd name="connsiteX648" fmla="*/ 6194571 w 7371201"/>
              <a:gd name="connsiteY648" fmla="*/ 3100374 h 6717736"/>
              <a:gd name="connsiteX649" fmla="*/ 6166010 w 7371201"/>
              <a:gd name="connsiteY649" fmla="*/ 3078672 h 6717736"/>
              <a:gd name="connsiteX650" fmla="*/ 6156552 w 7371201"/>
              <a:gd name="connsiteY650" fmla="*/ 3101956 h 6717736"/>
              <a:gd name="connsiteX651" fmla="*/ 6154091 w 7371201"/>
              <a:gd name="connsiteY651" fmla="*/ 3113561 h 6717736"/>
              <a:gd name="connsiteX652" fmla="*/ 6126146 w 7371201"/>
              <a:gd name="connsiteY652" fmla="*/ 3088958 h 6717736"/>
              <a:gd name="connsiteX653" fmla="*/ 6102970 w 7371201"/>
              <a:gd name="connsiteY653" fmla="*/ 3084515 h 6717736"/>
              <a:gd name="connsiteX654" fmla="*/ 6101485 w 7371201"/>
              <a:gd name="connsiteY654" fmla="*/ 3105742 h 6717736"/>
              <a:gd name="connsiteX655" fmla="*/ 6051522 w 7371201"/>
              <a:gd name="connsiteY655" fmla="*/ 3177871 h 6717736"/>
              <a:gd name="connsiteX656" fmla="*/ 6026013 w 7371201"/>
              <a:gd name="connsiteY656" fmla="*/ 3177322 h 6717736"/>
              <a:gd name="connsiteX657" fmla="*/ 5952516 w 7371201"/>
              <a:gd name="connsiteY657" fmla="*/ 3232486 h 6717736"/>
              <a:gd name="connsiteX658" fmla="*/ 5951902 w 7371201"/>
              <a:gd name="connsiteY658" fmla="*/ 3235388 h 6717736"/>
              <a:gd name="connsiteX659" fmla="*/ 5927855 w 7371201"/>
              <a:gd name="connsiteY659" fmla="*/ 3249271 h 6717736"/>
              <a:gd name="connsiteX660" fmla="*/ 5916088 w 7371201"/>
              <a:gd name="connsiteY660" fmla="*/ 3240788 h 6717736"/>
              <a:gd name="connsiteX661" fmla="*/ 5925547 w 7371201"/>
              <a:gd name="connsiteY661" fmla="*/ 3217505 h 6717736"/>
              <a:gd name="connsiteX662" fmla="*/ 5933160 w 7371201"/>
              <a:gd name="connsiteY662" fmla="*/ 3202925 h 6717736"/>
              <a:gd name="connsiteX663" fmla="*/ 5917341 w 7371201"/>
              <a:gd name="connsiteY663" fmla="*/ 3199327 h 6717736"/>
              <a:gd name="connsiteX664" fmla="*/ 5886065 w 7371201"/>
              <a:gd name="connsiteY664" fmla="*/ 3204654 h 6717736"/>
              <a:gd name="connsiteX665" fmla="*/ 5844739 w 7371201"/>
              <a:gd name="connsiteY665" fmla="*/ 3200507 h 6717736"/>
              <a:gd name="connsiteX666" fmla="*/ 5823640 w 7371201"/>
              <a:gd name="connsiteY666" fmla="*/ 3207598 h 6717736"/>
              <a:gd name="connsiteX667" fmla="*/ 5757652 w 7371201"/>
              <a:gd name="connsiteY667" fmla="*/ 3220234 h 6717736"/>
              <a:gd name="connsiteX668" fmla="*/ 5714991 w 7371201"/>
              <a:gd name="connsiteY668" fmla="*/ 3193943 h 6717736"/>
              <a:gd name="connsiteX669" fmla="*/ 5661282 w 7371201"/>
              <a:gd name="connsiteY669" fmla="*/ 3184214 h 6717736"/>
              <a:gd name="connsiteX670" fmla="*/ 5637954 w 7371201"/>
              <a:gd name="connsiteY670" fmla="*/ 3223143 h 6717736"/>
              <a:gd name="connsiteX671" fmla="*/ 5605064 w 7371201"/>
              <a:gd name="connsiteY671" fmla="*/ 3257409 h 6717736"/>
              <a:gd name="connsiteX672" fmla="*/ 5582864 w 7371201"/>
              <a:gd name="connsiteY672" fmla="*/ 3262588 h 6717736"/>
              <a:gd name="connsiteX673" fmla="*/ 5552330 w 7371201"/>
              <a:gd name="connsiteY673" fmla="*/ 3257302 h 6717736"/>
              <a:gd name="connsiteX674" fmla="*/ 5546817 w 7371201"/>
              <a:gd name="connsiteY674" fmla="*/ 3247754 h 6717736"/>
              <a:gd name="connsiteX675" fmla="*/ 5532707 w 7371201"/>
              <a:gd name="connsiteY675" fmla="*/ 3235214 h 6717736"/>
              <a:gd name="connsiteX676" fmla="*/ 5521994 w 7371201"/>
              <a:gd name="connsiteY676" fmla="*/ 3241622 h 6717736"/>
              <a:gd name="connsiteX677" fmla="*/ 5522064 w 7371201"/>
              <a:gd name="connsiteY677" fmla="*/ 3242720 h 6717736"/>
              <a:gd name="connsiteX678" fmla="*/ 5513668 w 7371201"/>
              <a:gd name="connsiteY678" fmla="*/ 3267348 h 6717736"/>
              <a:gd name="connsiteX679" fmla="*/ 5497941 w 7371201"/>
              <a:gd name="connsiteY679" fmla="*/ 3271841 h 6717736"/>
              <a:gd name="connsiteX680" fmla="*/ 5497715 w 7371201"/>
              <a:gd name="connsiteY680" fmla="*/ 3271222 h 6717736"/>
              <a:gd name="connsiteX681" fmla="*/ 5494188 w 7371201"/>
              <a:gd name="connsiteY681" fmla="*/ 3275595 h 6717736"/>
              <a:gd name="connsiteX682" fmla="*/ 5463064 w 7371201"/>
              <a:gd name="connsiteY682" fmla="*/ 3298417 h 6717736"/>
              <a:gd name="connsiteX683" fmla="*/ 5452136 w 7371201"/>
              <a:gd name="connsiteY683" fmla="*/ 3300581 h 6717736"/>
              <a:gd name="connsiteX684" fmla="*/ 5378703 w 7371201"/>
              <a:gd name="connsiteY684" fmla="*/ 3342979 h 6717736"/>
              <a:gd name="connsiteX685" fmla="*/ 5324488 w 7371201"/>
              <a:gd name="connsiteY685" fmla="*/ 3328409 h 6717736"/>
              <a:gd name="connsiteX686" fmla="*/ 5321509 w 7371201"/>
              <a:gd name="connsiteY686" fmla="*/ 3323248 h 6717736"/>
              <a:gd name="connsiteX687" fmla="*/ 5310853 w 7371201"/>
              <a:gd name="connsiteY687" fmla="*/ 3308760 h 6717736"/>
              <a:gd name="connsiteX688" fmla="*/ 5291503 w 7371201"/>
              <a:gd name="connsiteY688" fmla="*/ 3326811 h 6717736"/>
              <a:gd name="connsiteX689" fmla="*/ 5293840 w 7371201"/>
              <a:gd name="connsiteY689" fmla="*/ 3350690 h 6717736"/>
              <a:gd name="connsiteX690" fmla="*/ 5272772 w 7371201"/>
              <a:gd name="connsiteY690" fmla="*/ 3369735 h 6717736"/>
              <a:gd name="connsiteX691" fmla="*/ 5259138 w 7371201"/>
              <a:gd name="connsiteY691" fmla="*/ 3350085 h 6717736"/>
              <a:gd name="connsiteX692" fmla="*/ 5259325 w 7371201"/>
              <a:gd name="connsiteY692" fmla="*/ 3338509 h 6717736"/>
              <a:gd name="connsiteX693" fmla="*/ 5252373 w 7371201"/>
              <a:gd name="connsiteY693" fmla="*/ 3326468 h 6717736"/>
              <a:gd name="connsiteX694" fmla="*/ 5244054 w 7371201"/>
              <a:gd name="connsiteY694" fmla="*/ 3335859 h 6717736"/>
              <a:gd name="connsiteX695" fmla="*/ 5240514 w 7371201"/>
              <a:gd name="connsiteY695" fmla="*/ 3365425 h 6717736"/>
              <a:gd name="connsiteX696" fmla="*/ 5203800 w 7371201"/>
              <a:gd name="connsiteY696" fmla="*/ 3404968 h 6717736"/>
              <a:gd name="connsiteX697" fmla="*/ 5162953 w 7371201"/>
              <a:gd name="connsiteY697" fmla="*/ 3405617 h 6717736"/>
              <a:gd name="connsiteX698" fmla="*/ 5142611 w 7371201"/>
              <a:gd name="connsiteY698" fmla="*/ 3421950 h 6717736"/>
              <a:gd name="connsiteX699" fmla="*/ 5138937 w 7371201"/>
              <a:gd name="connsiteY699" fmla="*/ 3443851 h 6717736"/>
              <a:gd name="connsiteX700" fmla="*/ 5135705 w 7371201"/>
              <a:gd name="connsiteY700" fmla="*/ 3447349 h 6717736"/>
              <a:gd name="connsiteX701" fmla="*/ 5133999 w 7371201"/>
              <a:gd name="connsiteY701" fmla="*/ 3457453 h 6717736"/>
              <a:gd name="connsiteX702" fmla="*/ 5126774 w 7371201"/>
              <a:gd name="connsiteY702" fmla="*/ 3464090 h 6717736"/>
              <a:gd name="connsiteX703" fmla="*/ 5117850 w 7371201"/>
              <a:gd name="connsiteY703" fmla="*/ 3463409 h 6717736"/>
              <a:gd name="connsiteX704" fmla="*/ 5111505 w 7371201"/>
              <a:gd name="connsiteY704" fmla="*/ 3466681 h 6717736"/>
              <a:gd name="connsiteX705" fmla="*/ 5111057 w 7371201"/>
              <a:gd name="connsiteY705" fmla="*/ 3468788 h 6717736"/>
              <a:gd name="connsiteX706" fmla="*/ 5130055 w 7371201"/>
              <a:gd name="connsiteY706" fmla="*/ 3485826 h 6717736"/>
              <a:gd name="connsiteX707" fmla="*/ 5176047 w 7371201"/>
              <a:gd name="connsiteY707" fmla="*/ 3482187 h 6717736"/>
              <a:gd name="connsiteX708" fmla="*/ 5204271 w 7371201"/>
              <a:gd name="connsiteY708" fmla="*/ 3455707 h 6717736"/>
              <a:gd name="connsiteX709" fmla="*/ 5223780 w 7371201"/>
              <a:gd name="connsiteY709" fmla="*/ 3441898 h 6717736"/>
              <a:gd name="connsiteX710" fmla="*/ 5289745 w 7371201"/>
              <a:gd name="connsiteY710" fmla="*/ 3464918 h 6717736"/>
              <a:gd name="connsiteX711" fmla="*/ 5317714 w 7371201"/>
              <a:gd name="connsiteY711" fmla="*/ 3453863 h 6717736"/>
              <a:gd name="connsiteX712" fmla="*/ 5337965 w 7371201"/>
              <a:gd name="connsiteY712" fmla="*/ 3429440 h 6717736"/>
              <a:gd name="connsiteX713" fmla="*/ 5367269 w 7371201"/>
              <a:gd name="connsiteY713" fmla="*/ 3440529 h 6717736"/>
              <a:gd name="connsiteX714" fmla="*/ 5400031 w 7371201"/>
              <a:gd name="connsiteY714" fmla="*/ 3413975 h 6717736"/>
              <a:gd name="connsiteX715" fmla="*/ 5432538 w 7371201"/>
              <a:gd name="connsiteY715" fmla="*/ 3402846 h 6717736"/>
              <a:gd name="connsiteX716" fmla="*/ 5487117 w 7371201"/>
              <a:gd name="connsiteY716" fmla="*/ 3394248 h 6717736"/>
              <a:gd name="connsiteX717" fmla="*/ 5529291 w 7371201"/>
              <a:gd name="connsiteY717" fmla="*/ 3415729 h 6717736"/>
              <a:gd name="connsiteX718" fmla="*/ 5578486 w 7371201"/>
              <a:gd name="connsiteY718" fmla="*/ 3389873 h 6717736"/>
              <a:gd name="connsiteX719" fmla="*/ 5581818 w 7371201"/>
              <a:gd name="connsiteY719" fmla="*/ 3359943 h 6717736"/>
              <a:gd name="connsiteX720" fmla="*/ 5616378 w 7371201"/>
              <a:gd name="connsiteY720" fmla="*/ 3396002 h 6717736"/>
              <a:gd name="connsiteX721" fmla="*/ 5617121 w 7371201"/>
              <a:gd name="connsiteY721" fmla="*/ 3385390 h 6717736"/>
              <a:gd name="connsiteX722" fmla="*/ 5666444 w 7371201"/>
              <a:gd name="connsiteY722" fmla="*/ 3351821 h 6717736"/>
              <a:gd name="connsiteX723" fmla="*/ 5687774 w 7371201"/>
              <a:gd name="connsiteY723" fmla="*/ 3364967 h 6717736"/>
              <a:gd name="connsiteX724" fmla="*/ 5695491 w 7371201"/>
              <a:gd name="connsiteY724" fmla="*/ 3378333 h 6717736"/>
              <a:gd name="connsiteX725" fmla="*/ 5719387 w 7371201"/>
              <a:gd name="connsiteY725" fmla="*/ 3407821 h 6717736"/>
              <a:gd name="connsiteX726" fmla="*/ 5831239 w 7371201"/>
              <a:gd name="connsiteY726" fmla="*/ 3399257 h 6717736"/>
              <a:gd name="connsiteX727" fmla="*/ 6009694 w 7371201"/>
              <a:gd name="connsiteY727" fmla="*/ 3375154 h 6717736"/>
              <a:gd name="connsiteX728" fmla="*/ 6063787 w 7371201"/>
              <a:gd name="connsiteY728" fmla="*/ 3361745 h 6717736"/>
              <a:gd name="connsiteX729" fmla="*/ 6105856 w 7371201"/>
              <a:gd name="connsiteY729" fmla="*/ 3355279 h 6717736"/>
              <a:gd name="connsiteX730" fmla="*/ 6181895 w 7371201"/>
              <a:gd name="connsiteY730" fmla="*/ 3352116 h 6717736"/>
              <a:gd name="connsiteX731" fmla="*/ 6255856 w 7371201"/>
              <a:gd name="connsiteY731" fmla="*/ 3337421 h 6717736"/>
              <a:gd name="connsiteX732" fmla="*/ 6307998 w 7371201"/>
              <a:gd name="connsiteY732" fmla="*/ 3304770 h 6717736"/>
              <a:gd name="connsiteX733" fmla="*/ 6370168 w 7371201"/>
              <a:gd name="connsiteY733" fmla="*/ 3317251 h 6717736"/>
              <a:gd name="connsiteX734" fmla="*/ 6421928 w 7371201"/>
              <a:gd name="connsiteY734" fmla="*/ 3307737 h 6717736"/>
              <a:gd name="connsiteX735" fmla="*/ 6505196 w 7371201"/>
              <a:gd name="connsiteY735" fmla="*/ 3313129 h 6717736"/>
              <a:gd name="connsiteX736" fmla="*/ 6651760 w 7371201"/>
              <a:gd name="connsiteY736" fmla="*/ 3297255 h 6717736"/>
              <a:gd name="connsiteX737" fmla="*/ 6767174 w 7371201"/>
              <a:gd name="connsiteY737" fmla="*/ 3278995 h 6717736"/>
              <a:gd name="connsiteX738" fmla="*/ 6797709 w 7371201"/>
              <a:gd name="connsiteY738" fmla="*/ 3284281 h 6717736"/>
              <a:gd name="connsiteX739" fmla="*/ 6869081 w 7371201"/>
              <a:gd name="connsiteY739" fmla="*/ 3288903 h 6717736"/>
              <a:gd name="connsiteX740" fmla="*/ 6881104 w 7371201"/>
              <a:gd name="connsiteY740" fmla="*/ 3281961 h 6717736"/>
              <a:gd name="connsiteX741" fmla="*/ 6884388 w 7371201"/>
              <a:gd name="connsiteY741" fmla="*/ 3323349 h 6717736"/>
              <a:gd name="connsiteX742" fmla="*/ 6860933 w 7371201"/>
              <a:gd name="connsiteY742" fmla="*/ 3369989 h 6717736"/>
              <a:gd name="connsiteX743" fmla="*/ 6830632 w 7371201"/>
              <a:gd name="connsiteY743" fmla="*/ 3384939 h 6717736"/>
              <a:gd name="connsiteX744" fmla="*/ 6793843 w 7371201"/>
              <a:gd name="connsiteY744" fmla="*/ 3380718 h 6717736"/>
              <a:gd name="connsiteX745" fmla="*/ 6780613 w 7371201"/>
              <a:gd name="connsiteY745" fmla="*/ 3357803 h 6717736"/>
              <a:gd name="connsiteX746" fmla="*/ 6760873 w 7371201"/>
              <a:gd name="connsiteY746" fmla="*/ 3351378 h 6717736"/>
              <a:gd name="connsiteX747" fmla="*/ 6728342 w 7371201"/>
              <a:gd name="connsiteY747" fmla="*/ 3398166 h 6717736"/>
              <a:gd name="connsiteX748" fmla="*/ 6721344 w 7371201"/>
              <a:gd name="connsiteY748" fmla="*/ 3409844 h 6717736"/>
              <a:gd name="connsiteX749" fmla="*/ 6709576 w 7371201"/>
              <a:gd name="connsiteY749" fmla="*/ 3401362 h 6717736"/>
              <a:gd name="connsiteX750" fmla="*/ 6704064 w 7371201"/>
              <a:gd name="connsiteY750" fmla="*/ 3391814 h 6717736"/>
              <a:gd name="connsiteX751" fmla="*/ 6680888 w 7371201"/>
              <a:gd name="connsiteY751" fmla="*/ 3387373 h 6717736"/>
              <a:gd name="connsiteX752" fmla="*/ 6654764 w 7371201"/>
              <a:gd name="connsiteY752" fmla="*/ 3389725 h 6717736"/>
              <a:gd name="connsiteX753" fmla="*/ 6644355 w 7371201"/>
              <a:gd name="connsiteY753" fmla="*/ 3367727 h 6717736"/>
              <a:gd name="connsiteX754" fmla="*/ 6666069 w 7371201"/>
              <a:gd name="connsiteY754" fmla="*/ 3357739 h 6717736"/>
              <a:gd name="connsiteX755" fmla="*/ 6678707 w 7371201"/>
              <a:gd name="connsiteY755" fmla="*/ 3347894 h 6717736"/>
              <a:gd name="connsiteX756" fmla="*/ 6667067 w 7371201"/>
              <a:gd name="connsiteY756" fmla="*/ 3331700 h 6717736"/>
              <a:gd name="connsiteX757" fmla="*/ 6631844 w 7371201"/>
              <a:gd name="connsiteY757" fmla="*/ 3369858 h 6717736"/>
              <a:gd name="connsiteX758" fmla="*/ 6603980 w 7371201"/>
              <a:gd name="connsiteY758" fmla="*/ 3408861 h 6717736"/>
              <a:gd name="connsiteX759" fmla="*/ 6490768 w 7371201"/>
              <a:gd name="connsiteY759" fmla="*/ 3430939 h 6717736"/>
              <a:gd name="connsiteX760" fmla="*/ 6474592 w 7371201"/>
              <a:gd name="connsiteY760" fmla="*/ 3414819 h 6717736"/>
              <a:gd name="connsiteX761" fmla="*/ 6465540 w 7371201"/>
              <a:gd name="connsiteY761" fmla="*/ 3379309 h 6717736"/>
              <a:gd name="connsiteX762" fmla="*/ 6440775 w 7371201"/>
              <a:gd name="connsiteY762" fmla="*/ 3368146 h 6717736"/>
              <a:gd name="connsiteX763" fmla="*/ 6434879 w 7371201"/>
              <a:gd name="connsiteY763" fmla="*/ 3381734 h 6717736"/>
              <a:gd name="connsiteX764" fmla="*/ 6430549 w 7371201"/>
              <a:gd name="connsiteY764" fmla="*/ 3437701 h 6717736"/>
              <a:gd name="connsiteX765" fmla="*/ 6424421 w 7371201"/>
              <a:gd name="connsiteY765" fmla="*/ 3431055 h 6717736"/>
              <a:gd name="connsiteX766" fmla="*/ 6397197 w 7371201"/>
              <a:gd name="connsiteY766" fmla="*/ 3431498 h 6717736"/>
              <a:gd name="connsiteX767" fmla="*/ 6384685 w 7371201"/>
              <a:gd name="connsiteY767" fmla="*/ 3433627 h 6717736"/>
              <a:gd name="connsiteX768" fmla="*/ 6347281 w 7371201"/>
              <a:gd name="connsiteY768" fmla="*/ 3432308 h 6717736"/>
              <a:gd name="connsiteX769" fmla="*/ 6295010 w 7371201"/>
              <a:gd name="connsiteY769" fmla="*/ 3472672 h 6717736"/>
              <a:gd name="connsiteX770" fmla="*/ 6294139 w 7371201"/>
              <a:gd name="connsiteY770" fmla="*/ 3490996 h 6717736"/>
              <a:gd name="connsiteX771" fmla="*/ 6300986 w 7371201"/>
              <a:gd name="connsiteY771" fmla="*/ 3522689 h 6717736"/>
              <a:gd name="connsiteX772" fmla="*/ 6355566 w 7371201"/>
              <a:gd name="connsiteY772" fmla="*/ 3514091 h 6717736"/>
              <a:gd name="connsiteX773" fmla="*/ 6408788 w 7371201"/>
              <a:gd name="connsiteY773" fmla="*/ 3519009 h 6717736"/>
              <a:gd name="connsiteX774" fmla="*/ 6347210 w 7371201"/>
              <a:gd name="connsiteY774" fmla="*/ 3539284 h 6717736"/>
              <a:gd name="connsiteX775" fmla="*/ 6308680 w 7371201"/>
              <a:gd name="connsiteY775" fmla="*/ 3571714 h 6717736"/>
              <a:gd name="connsiteX776" fmla="*/ 6307752 w 7371201"/>
              <a:gd name="connsiteY776" fmla="*/ 3586532 h 6717736"/>
              <a:gd name="connsiteX777" fmla="*/ 6306831 w 7371201"/>
              <a:gd name="connsiteY777" fmla="*/ 3588567 h 6717736"/>
              <a:gd name="connsiteX778" fmla="*/ 6308822 w 7371201"/>
              <a:gd name="connsiteY778" fmla="*/ 3613271 h 6717736"/>
              <a:gd name="connsiteX779" fmla="*/ 6263896 w 7371201"/>
              <a:gd name="connsiteY779" fmla="*/ 3634622 h 6717736"/>
              <a:gd name="connsiteX780" fmla="*/ 6197284 w 7371201"/>
              <a:gd name="connsiteY780" fmla="*/ 3650146 h 6717736"/>
              <a:gd name="connsiteX781" fmla="*/ 6173053 w 7371201"/>
              <a:gd name="connsiteY781" fmla="*/ 3664136 h 6717736"/>
              <a:gd name="connsiteX782" fmla="*/ 6164633 w 7371201"/>
              <a:gd name="connsiteY782" fmla="*/ 3675248 h 6717736"/>
              <a:gd name="connsiteX783" fmla="*/ 6133857 w 7371201"/>
              <a:gd name="connsiteY783" fmla="*/ 3688880 h 6717736"/>
              <a:gd name="connsiteX784" fmla="*/ 6123491 w 7371201"/>
              <a:gd name="connsiteY784" fmla="*/ 3690645 h 6717736"/>
              <a:gd name="connsiteX785" fmla="*/ 6114576 w 7371201"/>
              <a:gd name="connsiteY785" fmla="*/ 3695245 h 6717736"/>
              <a:gd name="connsiteX786" fmla="*/ 6022524 w 7371201"/>
              <a:gd name="connsiteY786" fmla="*/ 3718146 h 6717736"/>
              <a:gd name="connsiteX787" fmla="*/ 5993837 w 7371201"/>
              <a:gd name="connsiteY787" fmla="*/ 3715364 h 6717736"/>
              <a:gd name="connsiteX788" fmla="*/ 5983159 w 7371201"/>
              <a:gd name="connsiteY788" fmla="*/ 3718916 h 6717736"/>
              <a:gd name="connsiteX789" fmla="*/ 5951210 w 7371201"/>
              <a:gd name="connsiteY789" fmla="*/ 3722086 h 6717736"/>
              <a:gd name="connsiteX790" fmla="*/ 5945807 w 7371201"/>
              <a:gd name="connsiteY790" fmla="*/ 3722453 h 6717736"/>
              <a:gd name="connsiteX791" fmla="*/ 5942566 w 7371201"/>
              <a:gd name="connsiteY791" fmla="*/ 3744457 h 6717736"/>
              <a:gd name="connsiteX792" fmla="*/ 5945090 w 7371201"/>
              <a:gd name="connsiteY792" fmla="*/ 3756760 h 6717736"/>
              <a:gd name="connsiteX793" fmla="*/ 5930812 w 7371201"/>
              <a:gd name="connsiteY793" fmla="*/ 3755831 h 6717736"/>
              <a:gd name="connsiteX794" fmla="*/ 5920693 w 7371201"/>
              <a:gd name="connsiteY794" fmla="*/ 3750206 h 6717736"/>
              <a:gd name="connsiteX795" fmla="*/ 5896110 w 7371201"/>
              <a:gd name="connsiteY795" fmla="*/ 3755225 h 6717736"/>
              <a:gd name="connsiteX796" fmla="*/ 5911918 w 7371201"/>
              <a:gd name="connsiteY796" fmla="*/ 3766739 h 6717736"/>
              <a:gd name="connsiteX797" fmla="*/ 5915621 w 7371201"/>
              <a:gd name="connsiteY797" fmla="*/ 3769188 h 6717736"/>
              <a:gd name="connsiteX798" fmla="*/ 5924292 w 7371201"/>
              <a:gd name="connsiteY798" fmla="*/ 3780237 h 6717736"/>
              <a:gd name="connsiteX799" fmla="*/ 5913260 w 7371201"/>
              <a:gd name="connsiteY799" fmla="*/ 3788898 h 6717736"/>
              <a:gd name="connsiteX800" fmla="*/ 5868953 w 7371201"/>
              <a:gd name="connsiteY800" fmla="*/ 3835120 h 6717736"/>
              <a:gd name="connsiteX801" fmla="*/ 5865600 w 7371201"/>
              <a:gd name="connsiteY801" fmla="*/ 3853111 h 6717736"/>
              <a:gd name="connsiteX802" fmla="*/ 5921531 w 7371201"/>
              <a:gd name="connsiteY802" fmla="*/ 3866687 h 6717736"/>
              <a:gd name="connsiteX803" fmla="*/ 6029096 w 7371201"/>
              <a:gd name="connsiteY803" fmla="*/ 3822933 h 6717736"/>
              <a:gd name="connsiteX804" fmla="*/ 6062455 w 7371201"/>
              <a:gd name="connsiteY804" fmla="*/ 3801380 h 6717736"/>
              <a:gd name="connsiteX805" fmla="*/ 6080169 w 7371201"/>
              <a:gd name="connsiteY805" fmla="*/ 3800327 h 6717736"/>
              <a:gd name="connsiteX806" fmla="*/ 6119112 w 7371201"/>
              <a:gd name="connsiteY806" fmla="*/ 3812245 h 6717736"/>
              <a:gd name="connsiteX807" fmla="*/ 6172707 w 7371201"/>
              <a:gd name="connsiteY807" fmla="*/ 3801943 h 6717736"/>
              <a:gd name="connsiteX808" fmla="*/ 6205773 w 7371201"/>
              <a:gd name="connsiteY808" fmla="*/ 3819548 h 6717736"/>
              <a:gd name="connsiteX809" fmla="*/ 6209020 w 7371201"/>
              <a:gd name="connsiteY809" fmla="*/ 3829139 h 6717736"/>
              <a:gd name="connsiteX810" fmla="*/ 6231699 w 7371201"/>
              <a:gd name="connsiteY810" fmla="*/ 3836687 h 6717736"/>
              <a:gd name="connsiteX811" fmla="*/ 6230626 w 7371201"/>
              <a:gd name="connsiteY811" fmla="*/ 3818961 h 6717736"/>
              <a:gd name="connsiteX812" fmla="*/ 6233710 w 7371201"/>
              <a:gd name="connsiteY812" fmla="*/ 3796537 h 6717736"/>
              <a:gd name="connsiteX813" fmla="*/ 6278343 w 7371201"/>
              <a:gd name="connsiteY813" fmla="*/ 3814345 h 6717736"/>
              <a:gd name="connsiteX814" fmla="*/ 6286288 w 7371201"/>
              <a:gd name="connsiteY814" fmla="*/ 3828105 h 6717736"/>
              <a:gd name="connsiteX815" fmla="*/ 6290903 w 7371201"/>
              <a:gd name="connsiteY815" fmla="*/ 3816266 h 6717736"/>
              <a:gd name="connsiteX816" fmla="*/ 6314226 w 7371201"/>
              <a:gd name="connsiteY816" fmla="*/ 3805096 h 6717736"/>
              <a:gd name="connsiteX817" fmla="*/ 6376116 w 7371201"/>
              <a:gd name="connsiteY817" fmla="*/ 3828993 h 6717736"/>
              <a:gd name="connsiteX818" fmla="*/ 6439805 w 7371201"/>
              <a:gd name="connsiteY818" fmla="*/ 3867906 h 6717736"/>
              <a:gd name="connsiteX819" fmla="*/ 6466456 w 7371201"/>
              <a:gd name="connsiteY819" fmla="*/ 3882334 h 6717736"/>
              <a:gd name="connsiteX820" fmla="*/ 6589430 w 7371201"/>
              <a:gd name="connsiteY820" fmla="*/ 3916833 h 6717736"/>
              <a:gd name="connsiteX821" fmla="*/ 6606769 w 7371201"/>
              <a:gd name="connsiteY821" fmla="*/ 3938931 h 6717736"/>
              <a:gd name="connsiteX822" fmla="*/ 6586883 w 7371201"/>
              <a:gd name="connsiteY822" fmla="*/ 3948120 h 6717736"/>
              <a:gd name="connsiteX823" fmla="*/ 6555965 w 7371201"/>
              <a:gd name="connsiteY823" fmla="*/ 3965970 h 6717736"/>
              <a:gd name="connsiteX824" fmla="*/ 6521694 w 7371201"/>
              <a:gd name="connsiteY824" fmla="*/ 4001810 h 6717736"/>
              <a:gd name="connsiteX825" fmla="*/ 6463239 w 7371201"/>
              <a:gd name="connsiteY825" fmla="*/ 3975929 h 6717736"/>
              <a:gd name="connsiteX826" fmla="*/ 6456743 w 7371201"/>
              <a:gd name="connsiteY826" fmla="*/ 3956744 h 6717736"/>
              <a:gd name="connsiteX827" fmla="*/ 6456476 w 7371201"/>
              <a:gd name="connsiteY827" fmla="*/ 3952313 h 6717736"/>
              <a:gd name="connsiteX828" fmla="*/ 6454033 w 7371201"/>
              <a:gd name="connsiteY828" fmla="*/ 3956016 h 6717736"/>
              <a:gd name="connsiteX829" fmla="*/ 6434146 w 7371201"/>
              <a:gd name="connsiteY829" fmla="*/ 3965205 h 6717736"/>
              <a:gd name="connsiteX830" fmla="*/ 6397784 w 7371201"/>
              <a:gd name="connsiteY830" fmla="*/ 4025187 h 6717736"/>
              <a:gd name="connsiteX831" fmla="*/ 6377522 w 7371201"/>
              <a:gd name="connsiteY831" fmla="*/ 4057527 h 6717736"/>
              <a:gd name="connsiteX832" fmla="*/ 6339841 w 7371201"/>
              <a:gd name="connsiteY832" fmla="*/ 4051759 h 6717736"/>
              <a:gd name="connsiteX833" fmla="*/ 6214505 w 7371201"/>
              <a:gd name="connsiteY833" fmla="*/ 4036971 h 6717736"/>
              <a:gd name="connsiteX834" fmla="*/ 6202645 w 7371201"/>
              <a:gd name="connsiteY834" fmla="*/ 4075927 h 6717736"/>
              <a:gd name="connsiteX835" fmla="*/ 6207049 w 7371201"/>
              <a:gd name="connsiteY835" fmla="*/ 4119254 h 6717736"/>
              <a:gd name="connsiteX836" fmla="*/ 6152110 w 7371201"/>
              <a:gd name="connsiteY836" fmla="*/ 4107397 h 6717736"/>
              <a:gd name="connsiteX837" fmla="*/ 6097066 w 7371201"/>
              <a:gd name="connsiteY837" fmla="*/ 4123123 h 6717736"/>
              <a:gd name="connsiteX838" fmla="*/ 6092637 w 7371201"/>
              <a:gd name="connsiteY838" fmla="*/ 4123386 h 6717736"/>
              <a:gd name="connsiteX839" fmla="*/ 6085823 w 7371201"/>
              <a:gd name="connsiteY839" fmla="*/ 4186951 h 6717736"/>
              <a:gd name="connsiteX840" fmla="*/ 6088965 w 7371201"/>
              <a:gd name="connsiteY840" fmla="*/ 4224125 h 6717736"/>
              <a:gd name="connsiteX841" fmla="*/ 6082095 w 7371201"/>
              <a:gd name="connsiteY841" fmla="*/ 4228092 h 6717736"/>
              <a:gd name="connsiteX842" fmla="*/ 6046131 w 7371201"/>
              <a:gd name="connsiteY842" fmla="*/ 4221334 h 6717736"/>
              <a:gd name="connsiteX843" fmla="*/ 6013065 w 7371201"/>
              <a:gd name="connsiteY843" fmla="*/ 4203729 h 6717736"/>
              <a:gd name="connsiteX844" fmla="*/ 5974310 w 7371201"/>
              <a:gd name="connsiteY844" fmla="*/ 4180235 h 6717736"/>
              <a:gd name="connsiteX845" fmla="*/ 5941219 w 7371201"/>
              <a:gd name="connsiteY845" fmla="*/ 4206220 h 6717736"/>
              <a:gd name="connsiteX846" fmla="*/ 5923507 w 7371201"/>
              <a:gd name="connsiteY846" fmla="*/ 4207273 h 6717736"/>
              <a:gd name="connsiteX847" fmla="*/ 5891246 w 7371201"/>
              <a:gd name="connsiteY847" fmla="*/ 4202963 h 6717736"/>
              <a:gd name="connsiteX848" fmla="*/ 5881934 w 7371201"/>
              <a:gd name="connsiteY848" fmla="*/ 4210634 h 6717736"/>
              <a:gd name="connsiteX849" fmla="*/ 5838644 w 7371201"/>
              <a:gd name="connsiteY849" fmla="*/ 4214986 h 6717736"/>
              <a:gd name="connsiteX850" fmla="*/ 5784243 w 7371201"/>
              <a:gd name="connsiteY850" fmla="*/ 4211993 h 6717736"/>
              <a:gd name="connsiteX851" fmla="*/ 5770852 w 7371201"/>
              <a:gd name="connsiteY851" fmla="*/ 4240365 h 6717736"/>
              <a:gd name="connsiteX852" fmla="*/ 5777347 w 7371201"/>
              <a:gd name="connsiteY852" fmla="*/ 4259549 h 6717736"/>
              <a:gd name="connsiteX853" fmla="*/ 5798927 w 7371201"/>
              <a:gd name="connsiteY853" fmla="*/ 4292960 h 6717736"/>
              <a:gd name="connsiteX854" fmla="*/ 5856820 w 7371201"/>
              <a:gd name="connsiteY854" fmla="*/ 4353566 h 6717736"/>
              <a:gd name="connsiteX855" fmla="*/ 5811088 w 7371201"/>
              <a:gd name="connsiteY855" fmla="*/ 4361623 h 6717736"/>
              <a:gd name="connsiteX856" fmla="*/ 5756767 w 7371201"/>
              <a:gd name="connsiteY856" fmla="*/ 4374637 h 6717736"/>
              <a:gd name="connsiteX857" fmla="*/ 5704353 w 7371201"/>
              <a:gd name="connsiteY857" fmla="*/ 4375084 h 6717736"/>
              <a:gd name="connsiteX858" fmla="*/ 5544129 w 7371201"/>
              <a:gd name="connsiteY858" fmla="*/ 4371264 h 6717736"/>
              <a:gd name="connsiteX859" fmla="*/ 5529931 w 7371201"/>
              <a:gd name="connsiteY859" fmla="*/ 4386341 h 6717736"/>
              <a:gd name="connsiteX860" fmla="*/ 5524591 w 7371201"/>
              <a:gd name="connsiteY860" fmla="*/ 4400891 h 6717736"/>
              <a:gd name="connsiteX861" fmla="*/ 5512487 w 7371201"/>
              <a:gd name="connsiteY861" fmla="*/ 4391826 h 6717736"/>
              <a:gd name="connsiteX862" fmla="*/ 5492250 w 7371201"/>
              <a:gd name="connsiteY862" fmla="*/ 4380575 h 6717736"/>
              <a:gd name="connsiteX863" fmla="*/ 5462245 w 7371201"/>
              <a:gd name="connsiteY863" fmla="*/ 4384137 h 6717736"/>
              <a:gd name="connsiteX864" fmla="*/ 5441740 w 7371201"/>
              <a:gd name="connsiteY864" fmla="*/ 4368454 h 6717736"/>
              <a:gd name="connsiteX865" fmla="*/ 5414820 w 7371201"/>
              <a:gd name="connsiteY865" fmla="*/ 4349595 h 6717736"/>
              <a:gd name="connsiteX866" fmla="*/ 5404596 w 7371201"/>
              <a:gd name="connsiteY866" fmla="*/ 4371552 h 6717736"/>
              <a:gd name="connsiteX867" fmla="*/ 5401698 w 7371201"/>
              <a:gd name="connsiteY867" fmla="*/ 4382398 h 6717736"/>
              <a:gd name="connsiteX868" fmla="*/ 5375503 w 7371201"/>
              <a:gd name="connsiteY868" fmla="*/ 4360828 h 6717736"/>
              <a:gd name="connsiteX869" fmla="*/ 5353093 w 7371201"/>
              <a:gd name="connsiteY869" fmla="*/ 4357711 h 6717736"/>
              <a:gd name="connsiteX870" fmla="*/ 5350732 w 7371201"/>
              <a:gd name="connsiteY870" fmla="*/ 4377422 h 6717736"/>
              <a:gd name="connsiteX871" fmla="*/ 5298910 w 7371201"/>
              <a:gd name="connsiteY871" fmla="*/ 4446330 h 6717736"/>
              <a:gd name="connsiteX872" fmla="*/ 5274058 w 7371201"/>
              <a:gd name="connsiteY872" fmla="*/ 4446918 h 6717736"/>
              <a:gd name="connsiteX873" fmla="*/ 5200015 w 7371201"/>
              <a:gd name="connsiteY873" fmla="*/ 4501134 h 6717736"/>
              <a:gd name="connsiteX874" fmla="*/ 5199289 w 7371201"/>
              <a:gd name="connsiteY874" fmla="*/ 4503846 h 6717736"/>
              <a:gd name="connsiteX875" fmla="*/ 5175243 w 7371201"/>
              <a:gd name="connsiteY875" fmla="*/ 4517729 h 6717736"/>
              <a:gd name="connsiteX876" fmla="*/ 5164132 w 7371201"/>
              <a:gd name="connsiteY876" fmla="*/ 4510384 h 6717736"/>
              <a:gd name="connsiteX877" fmla="*/ 5174356 w 7371201"/>
              <a:gd name="connsiteY877" fmla="*/ 4488427 h 6717736"/>
              <a:gd name="connsiteX878" fmla="*/ 5182407 w 7371201"/>
              <a:gd name="connsiteY878" fmla="*/ 4474605 h 6717736"/>
              <a:gd name="connsiteX879" fmla="*/ 5167137 w 7371201"/>
              <a:gd name="connsiteY879" fmla="*/ 4471954 h 6717736"/>
              <a:gd name="connsiteX880" fmla="*/ 5136407 w 7371201"/>
              <a:gd name="connsiteY880" fmla="*/ 4478228 h 6717736"/>
              <a:gd name="connsiteX881" fmla="*/ 5096283 w 7371201"/>
              <a:gd name="connsiteY881" fmla="*/ 4476166 h 6717736"/>
              <a:gd name="connsiteX882" fmla="*/ 5075403 w 7371201"/>
              <a:gd name="connsiteY882" fmla="*/ 4483633 h 6717736"/>
              <a:gd name="connsiteX883" fmla="*/ 5010508 w 7371201"/>
              <a:gd name="connsiteY883" fmla="*/ 4498166 h 6717736"/>
              <a:gd name="connsiteX884" fmla="*/ 4970036 w 7371201"/>
              <a:gd name="connsiteY884" fmla="*/ 4475663 h 6717736"/>
              <a:gd name="connsiteX885" fmla="*/ 4918077 w 7371201"/>
              <a:gd name="connsiteY885" fmla="*/ 4468968 h 6717736"/>
              <a:gd name="connsiteX886" fmla="*/ 4893656 w 7371201"/>
              <a:gd name="connsiteY886" fmla="*/ 4506001 h 6717736"/>
              <a:gd name="connsiteX887" fmla="*/ 4860109 w 7371201"/>
              <a:gd name="connsiteY887" fmla="*/ 4539129 h 6717736"/>
              <a:gd name="connsiteX888" fmla="*/ 4838236 w 7371201"/>
              <a:gd name="connsiteY888" fmla="*/ 4544878 h 6717736"/>
              <a:gd name="connsiteX889" fmla="*/ 4808687 w 7371201"/>
              <a:gd name="connsiteY889" fmla="*/ 4541297 h 6717736"/>
              <a:gd name="connsiteX890" fmla="*/ 4803721 w 7371201"/>
              <a:gd name="connsiteY890" fmla="*/ 4532697 h 6717736"/>
              <a:gd name="connsiteX891" fmla="*/ 4775166 w 7371201"/>
              <a:gd name="connsiteY891" fmla="*/ 4530836 h 6717736"/>
              <a:gd name="connsiteX892" fmla="*/ 4751201 w 7371201"/>
              <a:gd name="connsiteY892" fmla="*/ 4560726 h 6717736"/>
              <a:gd name="connsiteX893" fmla="*/ 4619076 w 7371201"/>
              <a:gd name="connsiteY893" fmla="*/ 4565911 h 6717736"/>
              <a:gd name="connsiteX894" fmla="*/ 4596691 w 7371201"/>
              <a:gd name="connsiteY894" fmla="*/ 4519205 h 6717736"/>
              <a:gd name="connsiteX895" fmla="*/ 4546368 w 7371201"/>
              <a:gd name="connsiteY895" fmla="*/ 4495509 h 6717736"/>
              <a:gd name="connsiteX896" fmla="*/ 4510485 w 7371201"/>
              <a:gd name="connsiteY896" fmla="*/ 4504759 h 6717736"/>
              <a:gd name="connsiteX897" fmla="*/ 4479195 w 7371201"/>
              <a:gd name="connsiteY897" fmla="*/ 4545760 h 6717736"/>
              <a:gd name="connsiteX898" fmla="*/ 4459576 w 7371201"/>
              <a:gd name="connsiteY898" fmla="*/ 4559380 h 6717736"/>
              <a:gd name="connsiteX899" fmla="*/ 4422595 w 7371201"/>
              <a:gd name="connsiteY899" fmla="*/ 4594492 h 6717736"/>
              <a:gd name="connsiteX900" fmla="*/ 4437679 w 7371201"/>
              <a:gd name="connsiteY900" fmla="*/ 4608718 h 6717736"/>
              <a:gd name="connsiteX901" fmla="*/ 4443743 w 7371201"/>
              <a:gd name="connsiteY901" fmla="*/ 4591456 h 6717736"/>
              <a:gd name="connsiteX902" fmla="*/ 4449083 w 7371201"/>
              <a:gd name="connsiteY902" fmla="*/ 4576905 h 6717736"/>
              <a:gd name="connsiteX903" fmla="*/ 4466341 w 7371201"/>
              <a:gd name="connsiteY903" fmla="*/ 4582996 h 6717736"/>
              <a:gd name="connsiteX904" fmla="*/ 4498389 w 7371201"/>
              <a:gd name="connsiteY904" fmla="*/ 4642471 h 6717736"/>
              <a:gd name="connsiteX905" fmla="*/ 4483841 w 7371201"/>
              <a:gd name="connsiteY905" fmla="*/ 4637108 h 6717736"/>
              <a:gd name="connsiteX906" fmla="*/ 4439828 w 7371201"/>
              <a:gd name="connsiteY906" fmla="*/ 4644172 h 6717736"/>
              <a:gd name="connsiteX907" fmla="*/ 4433038 w 7371201"/>
              <a:gd name="connsiteY907" fmla="*/ 4664146 h 6717736"/>
              <a:gd name="connsiteX908" fmla="*/ 4406819 w 7371201"/>
              <a:gd name="connsiteY908" fmla="*/ 4686165 h 6717736"/>
              <a:gd name="connsiteX909" fmla="*/ 4369487 w 7371201"/>
              <a:gd name="connsiteY909" fmla="*/ 4700838 h 6717736"/>
              <a:gd name="connsiteX910" fmla="*/ 4396675 w 7371201"/>
              <a:gd name="connsiteY910" fmla="*/ 4724129 h 6717736"/>
              <a:gd name="connsiteX911" fmla="*/ 4370724 w 7371201"/>
              <a:gd name="connsiteY911" fmla="*/ 4750580 h 6717736"/>
              <a:gd name="connsiteX912" fmla="*/ 4369275 w 7371201"/>
              <a:gd name="connsiteY912" fmla="*/ 4756003 h 6717736"/>
              <a:gd name="connsiteX913" fmla="*/ 4387069 w 7371201"/>
              <a:gd name="connsiteY913" fmla="*/ 4770958 h 6717736"/>
              <a:gd name="connsiteX914" fmla="*/ 4432078 w 7371201"/>
              <a:gd name="connsiteY914" fmla="*/ 4765613 h 6717736"/>
              <a:gd name="connsiteX915" fmla="*/ 4460739 w 7371201"/>
              <a:gd name="connsiteY915" fmla="*/ 4739892 h 6717736"/>
              <a:gd name="connsiteX916" fmla="*/ 4480357 w 7371201"/>
              <a:gd name="connsiteY916" fmla="*/ 4726272 h 6717736"/>
              <a:gd name="connsiteX917" fmla="*/ 4543696 w 7371201"/>
              <a:gd name="connsiteY917" fmla="*/ 4744745 h 6717736"/>
              <a:gd name="connsiteX918" fmla="*/ 4571446 w 7371201"/>
              <a:gd name="connsiteY918" fmla="*/ 4733312 h 6717736"/>
              <a:gd name="connsiteX919" fmla="*/ 4592246 w 7371201"/>
              <a:gd name="connsiteY919" fmla="*/ 4709836 h 6717736"/>
              <a:gd name="connsiteX920" fmla="*/ 4620345 w 7371201"/>
              <a:gd name="connsiteY920" fmla="*/ 4718840 h 6717736"/>
              <a:gd name="connsiteX921" fmla="*/ 4653436 w 7371201"/>
              <a:gd name="connsiteY921" fmla="*/ 4692854 h 6717736"/>
              <a:gd name="connsiteX922" fmla="*/ 4685613 w 7371201"/>
              <a:gd name="connsiteY922" fmla="*/ 4681158 h 6717736"/>
              <a:gd name="connsiteX923" fmla="*/ 4739209 w 7371201"/>
              <a:gd name="connsiteY923" fmla="*/ 4670856 h 6717736"/>
              <a:gd name="connsiteX924" fmla="*/ 4779414 w 7371201"/>
              <a:gd name="connsiteY924" fmla="*/ 4688925 h 6717736"/>
              <a:gd name="connsiteX925" fmla="*/ 4828500 w 7371201"/>
              <a:gd name="connsiteY925" fmla="*/ 4662878 h 6717736"/>
              <a:gd name="connsiteX926" fmla="*/ 4833035 w 7371201"/>
              <a:gd name="connsiteY926" fmla="*/ 4635032 h 6717736"/>
              <a:gd name="connsiteX927" fmla="*/ 4865188 w 7371201"/>
              <a:gd name="connsiteY927" fmla="*/ 4666926 h 6717736"/>
              <a:gd name="connsiteX928" fmla="*/ 4866368 w 7371201"/>
              <a:gd name="connsiteY928" fmla="*/ 4657070 h 6717736"/>
              <a:gd name="connsiteX929" fmla="*/ 4915910 w 7371201"/>
              <a:gd name="connsiteY929" fmla="*/ 4623879 h 6717736"/>
              <a:gd name="connsiteX930" fmla="*/ 4936147 w 7371201"/>
              <a:gd name="connsiteY930" fmla="*/ 4635130 h 6717736"/>
              <a:gd name="connsiteX931" fmla="*/ 4943099 w 7371201"/>
              <a:gd name="connsiteY931" fmla="*/ 4647171 h 6717736"/>
              <a:gd name="connsiteX932" fmla="*/ 4965133 w 7371201"/>
              <a:gd name="connsiteY932" fmla="*/ 4673438 h 6717736"/>
              <a:gd name="connsiteX933" fmla="*/ 5074580 w 7371201"/>
              <a:gd name="connsiteY933" fmla="*/ 4660705 h 6717736"/>
              <a:gd name="connsiteX934" fmla="*/ 5249644 w 7371201"/>
              <a:gd name="connsiteY934" fmla="*/ 4630729 h 6717736"/>
              <a:gd name="connsiteX935" fmla="*/ 5302972 w 7371201"/>
              <a:gd name="connsiteY935" fmla="*/ 4615995 h 6717736"/>
              <a:gd name="connsiteX936" fmla="*/ 5344275 w 7371201"/>
              <a:gd name="connsiteY936" fmla="*/ 4608203 h 6717736"/>
              <a:gd name="connsiteX937" fmla="*/ 5418563 w 7371201"/>
              <a:gd name="connsiteY937" fmla="*/ 4602008 h 6717736"/>
              <a:gd name="connsiteX938" fmla="*/ 5491321 w 7371201"/>
              <a:gd name="connsiteY938" fmla="*/ 4585229 h 6717736"/>
              <a:gd name="connsiteX939" fmla="*/ 5543573 w 7371201"/>
              <a:gd name="connsiteY939" fmla="*/ 4552768 h 6717736"/>
              <a:gd name="connsiteX940" fmla="*/ 5603664 w 7371201"/>
              <a:gd name="connsiteY940" fmla="*/ 4561650 h 6717736"/>
              <a:gd name="connsiteX941" fmla="*/ 5654549 w 7371201"/>
              <a:gd name="connsiteY941" fmla="*/ 4550619 h 6717736"/>
              <a:gd name="connsiteX942" fmla="*/ 5735520 w 7371201"/>
              <a:gd name="connsiteY942" fmla="*/ 4552033 h 6717736"/>
              <a:gd name="connsiteX943" fmla="*/ 5879131 w 7371201"/>
              <a:gd name="connsiteY943" fmla="*/ 4531042 h 6717736"/>
              <a:gd name="connsiteX944" fmla="*/ 5992468 w 7371201"/>
              <a:gd name="connsiteY944" fmla="*/ 4509183 h 6717736"/>
              <a:gd name="connsiteX945" fmla="*/ 6022017 w 7371201"/>
              <a:gd name="connsiteY945" fmla="*/ 4512764 h 6717736"/>
              <a:gd name="connsiteX946" fmla="*/ 6091420 w 7371201"/>
              <a:gd name="connsiteY946" fmla="*/ 4513976 h 6717736"/>
              <a:gd name="connsiteX947" fmla="*/ 6103443 w 7371201"/>
              <a:gd name="connsiteY947" fmla="*/ 4507035 h 6717736"/>
              <a:gd name="connsiteX948" fmla="*/ 6104869 w 7371201"/>
              <a:gd name="connsiteY948" fmla="*/ 4545201 h 6717736"/>
              <a:gd name="connsiteX949" fmla="*/ 6079991 w 7371201"/>
              <a:gd name="connsiteY949" fmla="*/ 4589379 h 6717736"/>
              <a:gd name="connsiteX950" fmla="*/ 6049799 w 7371201"/>
              <a:gd name="connsiteY950" fmla="*/ 4604517 h 6717736"/>
              <a:gd name="connsiteX951" fmla="*/ 6014104 w 7371201"/>
              <a:gd name="connsiteY951" fmla="*/ 4602191 h 6717736"/>
              <a:gd name="connsiteX952" fmla="*/ 6002187 w 7371201"/>
              <a:gd name="connsiteY952" fmla="*/ 4581550 h 6717736"/>
              <a:gd name="connsiteX953" fmla="*/ 5983211 w 7371201"/>
              <a:gd name="connsiteY953" fmla="*/ 4576451 h 6717736"/>
              <a:gd name="connsiteX954" fmla="*/ 5949478 w 7371201"/>
              <a:gd name="connsiteY954" fmla="*/ 4621155 h 6717736"/>
              <a:gd name="connsiteX955" fmla="*/ 5942152 w 7371201"/>
              <a:gd name="connsiteY955" fmla="*/ 4632265 h 6717736"/>
              <a:gd name="connsiteX956" fmla="*/ 5931040 w 7371201"/>
              <a:gd name="connsiteY956" fmla="*/ 4624920 h 6717736"/>
              <a:gd name="connsiteX957" fmla="*/ 5926076 w 7371201"/>
              <a:gd name="connsiteY957" fmla="*/ 4616319 h 6717736"/>
              <a:gd name="connsiteX958" fmla="*/ 5903665 w 7371201"/>
              <a:gd name="connsiteY958" fmla="*/ 4613203 h 6717736"/>
              <a:gd name="connsiteX959" fmla="*/ 5878089 w 7371201"/>
              <a:gd name="connsiteY959" fmla="*/ 4616503 h 6717736"/>
              <a:gd name="connsiteX960" fmla="*/ 5868881 w 7371201"/>
              <a:gd name="connsiteY960" fmla="*/ 4596590 h 6717736"/>
              <a:gd name="connsiteX961" fmla="*/ 5890486 w 7371201"/>
              <a:gd name="connsiteY961" fmla="*/ 4586410 h 6717736"/>
              <a:gd name="connsiteX962" fmla="*/ 5903233 w 7371201"/>
              <a:gd name="connsiteY962" fmla="*/ 4576757 h 6717736"/>
              <a:gd name="connsiteX963" fmla="*/ 5892578 w 7371201"/>
              <a:gd name="connsiteY963" fmla="*/ 4562268 h 6717736"/>
              <a:gd name="connsiteX964" fmla="*/ 5856590 w 7371201"/>
              <a:gd name="connsiteY964" fmla="*/ 4599100 h 6717736"/>
              <a:gd name="connsiteX965" fmla="*/ 5827740 w 7371201"/>
              <a:gd name="connsiteY965" fmla="*/ 4636397 h 6717736"/>
              <a:gd name="connsiteX966" fmla="*/ 5716390 w 7371201"/>
              <a:gd name="connsiteY966" fmla="*/ 4661697 h 6717736"/>
              <a:gd name="connsiteX967" fmla="*/ 5701306 w 7371201"/>
              <a:gd name="connsiteY967" fmla="*/ 4647471 h 6717736"/>
              <a:gd name="connsiteX968" fmla="*/ 5694005 w 7371201"/>
              <a:gd name="connsiteY968" fmla="*/ 4614991 h 6717736"/>
              <a:gd name="connsiteX969" fmla="*/ 5670333 w 7371201"/>
              <a:gd name="connsiteY969" fmla="*/ 4605724 h 6717736"/>
              <a:gd name="connsiteX970" fmla="*/ 5663999 w 7371201"/>
              <a:gd name="connsiteY970" fmla="*/ 4618553 h 6717736"/>
              <a:gd name="connsiteX971" fmla="*/ 5657373 w 7371201"/>
              <a:gd name="connsiteY971" fmla="*/ 4670543 h 6717736"/>
              <a:gd name="connsiteX972" fmla="*/ 5651683 w 7371201"/>
              <a:gd name="connsiteY972" fmla="*/ 4664653 h 6717736"/>
              <a:gd name="connsiteX973" fmla="*/ 5625113 w 7371201"/>
              <a:gd name="connsiteY973" fmla="*/ 4666233 h 6717736"/>
              <a:gd name="connsiteX974" fmla="*/ 5612821 w 7371201"/>
              <a:gd name="connsiteY974" fmla="*/ 4668742 h 6717736"/>
              <a:gd name="connsiteX975" fmla="*/ 5576402 w 7371201"/>
              <a:gd name="connsiteY975" fmla="*/ 4669129 h 6717736"/>
              <a:gd name="connsiteX976" fmla="*/ 5523694 w 7371201"/>
              <a:gd name="connsiteY976" fmla="*/ 4708733 h 6717736"/>
              <a:gd name="connsiteX977" fmla="*/ 5522057 w 7371201"/>
              <a:gd name="connsiteY977" fmla="*/ 4725733 h 6717736"/>
              <a:gd name="connsiteX978" fmla="*/ 5527372 w 7371201"/>
              <a:gd name="connsiteY978" fmla="*/ 4754772 h 6717736"/>
              <a:gd name="connsiteX979" fmla="*/ 5580968 w 7371201"/>
              <a:gd name="connsiteY979" fmla="*/ 4744469 h 6717736"/>
              <a:gd name="connsiteX980" fmla="*/ 5632658 w 7371201"/>
              <a:gd name="connsiteY980" fmla="*/ 4746735 h 6717736"/>
              <a:gd name="connsiteX981" fmla="*/ 5571737 w 7371201"/>
              <a:gd name="connsiteY981" fmla="*/ 4768147 h 6717736"/>
              <a:gd name="connsiteX982" fmla="*/ 5532768 w 7371201"/>
              <a:gd name="connsiteY982" fmla="*/ 4799819 h 6717736"/>
              <a:gd name="connsiteX983" fmla="*/ 5509447 w 7371201"/>
              <a:gd name="connsiteY983" fmla="*/ 4810990 h 6717736"/>
              <a:gd name="connsiteX984" fmla="*/ 5504750 w 7371201"/>
              <a:gd name="connsiteY984" fmla="*/ 4806821 h 6717736"/>
              <a:gd name="connsiteX985" fmla="*/ 5419057 w 7371201"/>
              <a:gd name="connsiteY985" fmla="*/ 4844829 h 6717736"/>
              <a:gd name="connsiteX986" fmla="*/ 5387848 w 7371201"/>
              <a:gd name="connsiteY986" fmla="*/ 4901837 h 6717736"/>
              <a:gd name="connsiteX987" fmla="*/ 5324214 w 7371201"/>
              <a:gd name="connsiteY987" fmla="*/ 4922521 h 6717736"/>
              <a:gd name="connsiteX988" fmla="*/ 5239890 w 7371201"/>
              <a:gd name="connsiteY988" fmla="*/ 4939098 h 6717736"/>
              <a:gd name="connsiteX989" fmla="*/ 5177707 w 7371201"/>
              <a:gd name="connsiteY989" fmla="*/ 4954358 h 6717736"/>
              <a:gd name="connsiteX990" fmla="*/ 5131518 w 7371201"/>
              <a:gd name="connsiteY990" fmla="*/ 4969557 h 6717736"/>
              <a:gd name="connsiteX991" fmla="*/ 5089221 w 7371201"/>
              <a:gd name="connsiteY991" fmla="*/ 4975630 h 6717736"/>
              <a:gd name="connsiteX992" fmla="*/ 5020487 w 7371201"/>
              <a:gd name="connsiteY992" fmla="*/ 4912109 h 6717736"/>
              <a:gd name="connsiteX993" fmla="*/ 5000249 w 7371201"/>
              <a:gd name="connsiteY993" fmla="*/ 4900858 h 6717736"/>
              <a:gd name="connsiteX994" fmla="*/ 4986321 w 7371201"/>
              <a:gd name="connsiteY994" fmla="*/ 4920367 h 6717736"/>
              <a:gd name="connsiteX995" fmla="*/ 4983960 w 7371201"/>
              <a:gd name="connsiteY995" fmla="*/ 4940077 h 6717736"/>
              <a:gd name="connsiteX996" fmla="*/ 4944349 w 7371201"/>
              <a:gd name="connsiteY996" fmla="*/ 4990469 h 6717736"/>
              <a:gd name="connsiteX997" fmla="*/ 4909112 w 7371201"/>
              <a:gd name="connsiteY997" fmla="*/ 4980997 h 6717736"/>
              <a:gd name="connsiteX998" fmla="*/ 4882246 w 7371201"/>
              <a:gd name="connsiteY998" fmla="*/ 5021736 h 6717736"/>
              <a:gd name="connsiteX999" fmla="*/ 4824573 w 7371201"/>
              <a:gd name="connsiteY999" fmla="*/ 5052740 h 6717736"/>
              <a:gd name="connsiteX1000" fmla="*/ 4696233 w 7371201"/>
              <a:gd name="connsiteY1000" fmla="*/ 5076382 h 6717736"/>
              <a:gd name="connsiteX1001" fmla="*/ 4675085 w 7371201"/>
              <a:gd name="connsiteY1001" fmla="*/ 5079418 h 6717736"/>
              <a:gd name="connsiteX1002" fmla="*/ 4636842 w 7371201"/>
              <a:gd name="connsiteY1002" fmla="*/ 5108378 h 6717736"/>
              <a:gd name="connsiteX1003" fmla="*/ 4628791 w 7371201"/>
              <a:gd name="connsiteY1003" fmla="*/ 5122199 h 6717736"/>
              <a:gd name="connsiteX1004" fmla="*/ 4613602 w 7371201"/>
              <a:gd name="connsiteY1004" fmla="*/ 5135556 h 6717736"/>
              <a:gd name="connsiteX1005" fmla="*/ 4582334 w 7371201"/>
              <a:gd name="connsiteY1005" fmla="*/ 5132967 h 6717736"/>
              <a:gd name="connsiteX1006" fmla="*/ 4550532 w 7371201"/>
              <a:gd name="connsiteY1006" fmla="*/ 5121514 h 6717736"/>
              <a:gd name="connsiteX1007" fmla="*/ 4522243 w 7371201"/>
              <a:gd name="connsiteY1007" fmla="*/ 5124086 h 6717736"/>
              <a:gd name="connsiteX1008" fmla="*/ 4482658 w 7371201"/>
              <a:gd name="connsiteY1008" fmla="*/ 5130885 h 6717736"/>
              <a:gd name="connsiteX1009" fmla="*/ 4467199 w 7371201"/>
              <a:gd name="connsiteY1009" fmla="*/ 5139811 h 6717736"/>
              <a:gd name="connsiteX1010" fmla="*/ 4392080 w 7371201"/>
              <a:gd name="connsiteY1010" fmla="*/ 5176301 h 6717736"/>
              <a:gd name="connsiteX1011" fmla="*/ 4369564 w 7371201"/>
              <a:gd name="connsiteY1011" fmla="*/ 5200767 h 6717736"/>
              <a:gd name="connsiteX1012" fmla="*/ 4400375 w 7371201"/>
              <a:gd name="connsiteY1012" fmla="*/ 5210500 h 6717736"/>
              <a:gd name="connsiteX1013" fmla="*/ 4407514 w 7371201"/>
              <a:gd name="connsiteY1013" fmla="*/ 5210965 h 6717736"/>
              <a:gd name="connsiteX1014" fmla="*/ 4452846 w 7371201"/>
              <a:gd name="connsiteY1014" fmla="*/ 5269650 h 6717736"/>
              <a:gd name="connsiteX1015" fmla="*/ 4408213 w 7371201"/>
              <a:gd name="connsiteY1015" fmla="*/ 5251844 h 6717736"/>
              <a:gd name="connsiteX1016" fmla="*/ 4371958 w 7371201"/>
              <a:gd name="connsiteY1016" fmla="*/ 5284244 h 6717736"/>
              <a:gd name="connsiteX1017" fmla="*/ 4359397 w 7371201"/>
              <a:gd name="connsiteY1017" fmla="*/ 5282322 h 6717736"/>
              <a:gd name="connsiteX1018" fmla="*/ 4356873 w 7371201"/>
              <a:gd name="connsiteY1018" fmla="*/ 5270018 h 6717736"/>
              <a:gd name="connsiteX1019" fmla="*/ 4347935 w 7371201"/>
              <a:gd name="connsiteY1019" fmla="*/ 5254537 h 6717736"/>
              <a:gd name="connsiteX1020" fmla="*/ 4338623 w 7371201"/>
              <a:gd name="connsiteY1020" fmla="*/ 5262207 h 6717736"/>
              <a:gd name="connsiteX1021" fmla="*/ 4318923 w 7371201"/>
              <a:gd name="connsiteY1021" fmla="*/ 5259820 h 6717736"/>
              <a:gd name="connsiteX1022" fmla="*/ 4311247 w 7371201"/>
              <a:gd name="connsiteY1022" fmla="*/ 5250491 h 6717736"/>
              <a:gd name="connsiteX1023" fmla="*/ 4233850 w 7371201"/>
              <a:gd name="connsiteY1023" fmla="*/ 5322698 h 6717736"/>
              <a:gd name="connsiteX1024" fmla="*/ 4229421 w 7371201"/>
              <a:gd name="connsiteY1024" fmla="*/ 5322961 h 6717736"/>
              <a:gd name="connsiteX1025" fmla="*/ 4103148 w 7371201"/>
              <a:gd name="connsiteY1025" fmla="*/ 5366050 h 6717736"/>
              <a:gd name="connsiteX1026" fmla="*/ 4067722 w 7371201"/>
              <a:gd name="connsiteY1026" fmla="*/ 5368156 h 6717736"/>
              <a:gd name="connsiteX1027" fmla="*/ 4024888 w 7371201"/>
              <a:gd name="connsiteY1027" fmla="*/ 5365364 h 6717736"/>
              <a:gd name="connsiteX1028" fmla="*/ 3954654 w 7371201"/>
              <a:gd name="connsiteY1028" fmla="*/ 5394447 h 6717736"/>
              <a:gd name="connsiteX1029" fmla="*/ 3953098 w 7371201"/>
              <a:gd name="connsiteY1029" fmla="*/ 5427453 h 6717736"/>
              <a:gd name="connsiteX1030" fmla="*/ 3962761 w 7371201"/>
              <a:gd name="connsiteY1030" fmla="*/ 5440222 h 6717736"/>
              <a:gd name="connsiteX1031" fmla="*/ 3971780 w 7371201"/>
              <a:gd name="connsiteY1031" fmla="*/ 5471710 h 6717736"/>
              <a:gd name="connsiteX1032" fmla="*/ 3974572 w 7371201"/>
              <a:gd name="connsiteY1032" fmla="*/ 5488445 h 6717736"/>
              <a:gd name="connsiteX1033" fmla="*/ 3956590 w 7371201"/>
              <a:gd name="connsiteY1033" fmla="*/ 5485066 h 6717736"/>
              <a:gd name="connsiteX1034" fmla="*/ 3919284 w 7371201"/>
              <a:gd name="connsiteY1034" fmla="*/ 5456150 h 6717736"/>
              <a:gd name="connsiteX1035" fmla="*/ 3831173 w 7371201"/>
              <a:gd name="connsiteY1035" fmla="*/ 5454270 h 6717736"/>
              <a:gd name="connsiteX1036" fmla="*/ 3785791 w 7371201"/>
              <a:gd name="connsiteY1036" fmla="*/ 5482766 h 6717736"/>
              <a:gd name="connsiteX1037" fmla="*/ 3737536 w 7371201"/>
              <a:gd name="connsiteY1037" fmla="*/ 5478517 h 6717736"/>
              <a:gd name="connsiteX1038" fmla="*/ 3726425 w 7371201"/>
              <a:gd name="connsiteY1038" fmla="*/ 5471172 h 6717736"/>
              <a:gd name="connsiteX1039" fmla="*/ 3726937 w 7371201"/>
              <a:gd name="connsiteY1039" fmla="*/ 5523625 h 6717736"/>
              <a:gd name="connsiteX1040" fmla="*/ 3708043 w 7371201"/>
              <a:gd name="connsiteY1040" fmla="*/ 5534534 h 6717736"/>
              <a:gd name="connsiteX1041" fmla="*/ 3674872 w 7371201"/>
              <a:gd name="connsiteY1041" fmla="*/ 5544512 h 6717736"/>
              <a:gd name="connsiteX1042" fmla="*/ 3637622 w 7371201"/>
              <a:gd name="connsiteY1042" fmla="*/ 5575191 h 6717736"/>
              <a:gd name="connsiteX1043" fmla="*/ 3560167 w 7371201"/>
              <a:gd name="connsiteY1043" fmla="*/ 5587802 h 6717736"/>
              <a:gd name="connsiteX1044" fmla="*/ 3519483 w 7371201"/>
              <a:gd name="connsiteY1044" fmla="*/ 5620465 h 6717736"/>
              <a:gd name="connsiteX1045" fmla="*/ 3468410 w 7371201"/>
              <a:gd name="connsiteY1045" fmla="*/ 5643071 h 6717736"/>
              <a:gd name="connsiteX1046" fmla="*/ 3439936 w 7371201"/>
              <a:gd name="connsiteY1046" fmla="*/ 5657218 h 6717736"/>
              <a:gd name="connsiteX1047" fmla="*/ 3437493 w 7371201"/>
              <a:gd name="connsiteY1047" fmla="*/ 5660921 h 6717736"/>
              <a:gd name="connsiteX1048" fmla="*/ 3416614 w 7371201"/>
              <a:gd name="connsiteY1048" fmla="*/ 5668389 h 6717736"/>
              <a:gd name="connsiteX1049" fmla="*/ 3402523 w 7371201"/>
              <a:gd name="connsiteY1049" fmla="*/ 5655883 h 6717736"/>
              <a:gd name="connsiteX1050" fmla="*/ 3354535 w 7371201"/>
              <a:gd name="connsiteY1050" fmla="*/ 5656067 h 6717736"/>
              <a:gd name="connsiteX1051" fmla="*/ 3283552 w 7371201"/>
              <a:gd name="connsiteY1051" fmla="*/ 5731451 h 6717736"/>
              <a:gd name="connsiteX1052" fmla="*/ 3258968 w 7371201"/>
              <a:gd name="connsiteY1052" fmla="*/ 5736471 h 6717736"/>
              <a:gd name="connsiteX1053" fmla="*/ 3237820 w 7371201"/>
              <a:gd name="connsiteY1053" fmla="*/ 5739507 h 6717736"/>
              <a:gd name="connsiteX1054" fmla="*/ 3197859 w 7371201"/>
              <a:gd name="connsiteY1054" fmla="*/ 5769459 h 6717736"/>
              <a:gd name="connsiteX1055" fmla="*/ 3177679 w 7371201"/>
              <a:gd name="connsiteY1055" fmla="*/ 5817805 h 6717736"/>
              <a:gd name="connsiteX1056" fmla="*/ 3167455 w 7371201"/>
              <a:gd name="connsiteY1056" fmla="*/ 5839762 h 6717736"/>
              <a:gd name="connsiteX1057" fmla="*/ 3131385 w 7371201"/>
              <a:gd name="connsiteY1057" fmla="*/ 5860587 h 6717736"/>
              <a:gd name="connsiteX1058" fmla="*/ 3142928 w 7371201"/>
              <a:gd name="connsiteY1058" fmla="*/ 5904379 h 6717736"/>
              <a:gd name="connsiteX1059" fmla="*/ 3112761 w 7371201"/>
              <a:gd name="connsiteY1059" fmla="*/ 5875927 h 6717736"/>
              <a:gd name="connsiteX1060" fmla="*/ 3132859 w 7371201"/>
              <a:gd name="connsiteY1060" fmla="*/ 5811574 h 6717736"/>
              <a:gd name="connsiteX1061" fmla="*/ 3074274 w 7371201"/>
              <a:gd name="connsiteY1061" fmla="*/ 5856865 h 6717736"/>
              <a:gd name="connsiteX1062" fmla="*/ 3072181 w 7371201"/>
              <a:gd name="connsiteY1062" fmla="*/ 5881008 h 6717736"/>
              <a:gd name="connsiteX1063" fmla="*/ 3054712 w 7371201"/>
              <a:gd name="connsiteY1063" fmla="*/ 5930083 h 6717736"/>
              <a:gd name="connsiteX1064" fmla="*/ 3054069 w 7371201"/>
              <a:gd name="connsiteY1064" fmla="*/ 5948802 h 6717736"/>
              <a:gd name="connsiteX1065" fmla="*/ 3061907 w 7371201"/>
              <a:gd name="connsiteY1065" fmla="*/ 5990145 h 6717736"/>
              <a:gd name="connsiteX1066" fmla="*/ 3048810 w 7371201"/>
              <a:gd name="connsiteY1066" fmla="*/ 5979359 h 6717736"/>
              <a:gd name="connsiteX1067" fmla="*/ 3005064 w 7371201"/>
              <a:gd name="connsiteY1067" fmla="*/ 5990856 h 6717736"/>
              <a:gd name="connsiteX1068" fmla="*/ 2960218 w 7371201"/>
              <a:gd name="connsiteY1068" fmla="*/ 6028213 h 6717736"/>
              <a:gd name="connsiteX1069" fmla="*/ 2917466 w 7371201"/>
              <a:gd name="connsiteY1069" fmla="*/ 6041429 h 6717736"/>
              <a:gd name="connsiteX1070" fmla="*/ 2785691 w 7371201"/>
              <a:gd name="connsiteY1070" fmla="*/ 6067054 h 6717736"/>
              <a:gd name="connsiteX1071" fmla="*/ 2761213 w 7371201"/>
              <a:gd name="connsiteY1071" fmla="*/ 6044491 h 6717736"/>
              <a:gd name="connsiteX1072" fmla="*/ 2773074 w 7371201"/>
              <a:gd name="connsiteY1072" fmla="*/ 6005535 h 6717736"/>
              <a:gd name="connsiteX1073" fmla="*/ 2792531 w 7371201"/>
              <a:gd name="connsiteY1073" fmla="*/ 5959900 h 6717736"/>
              <a:gd name="connsiteX1074" fmla="*/ 2663042 w 7371201"/>
              <a:gd name="connsiteY1074" fmla="*/ 6096583 h 6717736"/>
              <a:gd name="connsiteX1075" fmla="*/ 2646135 w 7371201"/>
              <a:gd name="connsiteY1075" fmla="*/ 6110931 h 6717736"/>
              <a:gd name="connsiteX1076" fmla="*/ 2622194 w 7371201"/>
              <a:gd name="connsiteY1076" fmla="*/ 6097232 h 6717736"/>
              <a:gd name="connsiteX1077" fmla="*/ 2620126 w 7371201"/>
              <a:gd name="connsiteY1077" fmla="*/ 6077785 h 6717736"/>
              <a:gd name="connsiteX1078" fmla="*/ 2626485 w 7371201"/>
              <a:gd name="connsiteY1078" fmla="*/ 6021364 h 6717736"/>
              <a:gd name="connsiteX1079" fmla="*/ 2590359 w 7371201"/>
              <a:gd name="connsiteY1079" fmla="*/ 5982592 h 6717736"/>
              <a:gd name="connsiteX1080" fmla="*/ 2562959 w 7371201"/>
              <a:gd name="connsiteY1080" fmla="*/ 6014465 h 6717736"/>
              <a:gd name="connsiteX1081" fmla="*/ 2565294 w 7371201"/>
              <a:gd name="connsiteY1081" fmla="*/ 6038345 h 6717736"/>
              <a:gd name="connsiteX1082" fmla="*/ 2535427 w 7371201"/>
              <a:gd name="connsiteY1082" fmla="*/ 6117512 h 6717736"/>
              <a:gd name="connsiteX1083" fmla="*/ 2490313 w 7371201"/>
              <a:gd name="connsiteY1083" fmla="*/ 6150439 h 6717736"/>
              <a:gd name="connsiteX1084" fmla="*/ 2357896 w 7371201"/>
              <a:gd name="connsiteY1084" fmla="*/ 6194782 h 6717736"/>
              <a:gd name="connsiteX1085" fmla="*/ 2329958 w 7371201"/>
              <a:gd name="connsiteY1085" fmla="*/ 6217792 h 6717736"/>
              <a:gd name="connsiteX1086" fmla="*/ 2288092 w 7371201"/>
              <a:gd name="connsiteY1086" fmla="*/ 6260311 h 6717736"/>
              <a:gd name="connsiteX1087" fmla="*/ 2219226 w 7371201"/>
              <a:gd name="connsiteY1087" fmla="*/ 6267963 h 6717736"/>
              <a:gd name="connsiteX1088" fmla="*/ 2179452 w 7371201"/>
              <a:gd name="connsiteY1088" fmla="*/ 6286339 h 6717736"/>
              <a:gd name="connsiteX1089" fmla="*/ 2156936 w 7371201"/>
              <a:gd name="connsiteY1089" fmla="*/ 6310806 h 6717736"/>
              <a:gd name="connsiteX1090" fmla="*/ 2146443 w 7371201"/>
              <a:gd name="connsiteY1090" fmla="*/ 6328331 h 6717736"/>
              <a:gd name="connsiteX1091" fmla="*/ 2127656 w 7371201"/>
              <a:gd name="connsiteY1091" fmla="*/ 6311657 h 6717736"/>
              <a:gd name="connsiteX1092" fmla="*/ 2126769 w 7371201"/>
              <a:gd name="connsiteY1092" fmla="*/ 6282355 h 6717736"/>
              <a:gd name="connsiteX1093" fmla="*/ 2065603 w 7371201"/>
              <a:gd name="connsiteY1093" fmla="*/ 6255744 h 6717736"/>
              <a:gd name="connsiteX1094" fmla="*/ 2047971 w 7371201"/>
              <a:gd name="connsiteY1094" fmla="*/ 6272805 h 6717736"/>
              <a:gd name="connsiteX1095" fmla="*/ 2028084 w 7371201"/>
              <a:gd name="connsiteY1095" fmla="*/ 6281992 h 6717736"/>
              <a:gd name="connsiteX1096" fmla="*/ 1934528 w 7371201"/>
              <a:gd name="connsiteY1096" fmla="*/ 6322246 h 6717736"/>
              <a:gd name="connsiteX1097" fmla="*/ 1933348 w 7371201"/>
              <a:gd name="connsiteY1097" fmla="*/ 6332102 h 6717736"/>
              <a:gd name="connsiteX1098" fmla="*/ 1950149 w 7371201"/>
              <a:gd name="connsiteY1098" fmla="*/ 6345336 h 6717736"/>
              <a:gd name="connsiteX1099" fmla="*/ 1955033 w 7371201"/>
              <a:gd name="connsiteY1099" fmla="*/ 6337930 h 6717736"/>
              <a:gd name="connsiteX1100" fmla="*/ 1995987 w 7371201"/>
              <a:gd name="connsiteY1100" fmla="*/ 6309699 h 6717736"/>
              <a:gd name="connsiteX1101" fmla="*/ 2038984 w 7371201"/>
              <a:gd name="connsiteY1101" fmla="*/ 6344505 h 6717736"/>
              <a:gd name="connsiteX1102" fmla="*/ 2027229 w 7371201"/>
              <a:gd name="connsiteY1102" fmla="*/ 6355877 h 6717736"/>
              <a:gd name="connsiteX1103" fmla="*/ 1999292 w 7371201"/>
              <a:gd name="connsiteY1103" fmla="*/ 6378887 h 6717736"/>
              <a:gd name="connsiteX1104" fmla="*/ 1940975 w 7371201"/>
              <a:gd name="connsiteY1104" fmla="*/ 6428611 h 6717736"/>
              <a:gd name="connsiteX1105" fmla="*/ 1907803 w 7371201"/>
              <a:gd name="connsiteY1105" fmla="*/ 6438589 h 6717736"/>
              <a:gd name="connsiteX1106" fmla="*/ 1864782 w 7371201"/>
              <a:gd name="connsiteY1106" fmla="*/ 6447373 h 6717736"/>
              <a:gd name="connsiteX1107" fmla="*/ 1838749 w 7371201"/>
              <a:gd name="connsiteY1107" fmla="*/ 6457816 h 6717736"/>
              <a:gd name="connsiteX1108" fmla="*/ 1815964 w 7371201"/>
              <a:gd name="connsiteY1108" fmla="*/ 6477851 h 6717736"/>
              <a:gd name="connsiteX1109" fmla="*/ 1786333 w 7371201"/>
              <a:gd name="connsiteY1109" fmla="*/ 6458263 h 6717736"/>
              <a:gd name="connsiteX1110" fmla="*/ 1746618 w 7371201"/>
              <a:gd name="connsiteY1110" fmla="*/ 6536236 h 6717736"/>
              <a:gd name="connsiteX1111" fmla="*/ 1745543 w 7371201"/>
              <a:gd name="connsiteY1111" fmla="*/ 6518509 h 6717736"/>
              <a:gd name="connsiteX1112" fmla="*/ 1700642 w 7371201"/>
              <a:gd name="connsiteY1112" fmla="*/ 6496270 h 6717736"/>
              <a:gd name="connsiteX1113" fmla="*/ 1645677 w 7371201"/>
              <a:gd name="connsiteY1113" fmla="*/ 6528004 h 6717736"/>
              <a:gd name="connsiteX1114" fmla="*/ 1546082 w 7371201"/>
              <a:gd name="connsiteY1114" fmla="*/ 6541929 h 6717736"/>
              <a:gd name="connsiteX1115" fmla="*/ 1517688 w 7371201"/>
              <a:gd name="connsiteY1115" fmla="*/ 6572083 h 6717736"/>
              <a:gd name="connsiteX1116" fmla="*/ 1492087 w 7371201"/>
              <a:gd name="connsiteY1116" fmla="*/ 6618973 h 6717736"/>
              <a:gd name="connsiteX1117" fmla="*/ 1447161 w 7371201"/>
              <a:gd name="connsiteY1117" fmla="*/ 6640325 h 6717736"/>
              <a:gd name="connsiteX1118" fmla="*/ 1417880 w 7371201"/>
              <a:gd name="connsiteY1118" fmla="*/ 6641175 h 6717736"/>
              <a:gd name="connsiteX1119" fmla="*/ 1409024 w 7371201"/>
              <a:gd name="connsiteY1119" fmla="*/ 6641701 h 6717736"/>
              <a:gd name="connsiteX1120" fmla="*/ 1347995 w 7371201"/>
              <a:gd name="connsiteY1120" fmla="*/ 6690697 h 6717736"/>
              <a:gd name="connsiteX1121" fmla="*/ 1316874 w 7371201"/>
              <a:gd name="connsiteY1121" fmla="*/ 6710672 h 6717736"/>
              <a:gd name="connsiteX1122" fmla="*/ 1312657 w 7371201"/>
              <a:gd name="connsiteY1122" fmla="*/ 6717735 h 6717736"/>
              <a:gd name="connsiteX1123" fmla="*/ 0 w 7371201"/>
              <a:gd name="connsiteY1123" fmla="*/ 6717736 h 6717736"/>
              <a:gd name="connsiteX1124" fmla="*/ 1 w 7371201"/>
              <a:gd name="connsiteY1124" fmla="*/ 1753404 h 6717736"/>
              <a:gd name="connsiteX1125" fmla="*/ 69160 w 7371201"/>
              <a:gd name="connsiteY1125" fmla="*/ 1700803 h 6717736"/>
              <a:gd name="connsiteX1126" fmla="*/ 350725 w 7371201"/>
              <a:gd name="connsiteY1126" fmla="*/ 1484058 h 6717736"/>
              <a:gd name="connsiteX1127" fmla="*/ 631370 w 7371201"/>
              <a:gd name="connsiteY1127" fmla="*/ 1297738 h 6717736"/>
              <a:gd name="connsiteX1128" fmla="*/ 847997 w 7371201"/>
              <a:gd name="connsiteY1128" fmla="*/ 1157722 h 6717736"/>
              <a:gd name="connsiteX1129" fmla="*/ 1010066 w 7371201"/>
              <a:gd name="connsiteY1129" fmla="*/ 1045467 h 6717736"/>
              <a:gd name="connsiteX1130" fmla="*/ 1129093 w 7371201"/>
              <a:gd name="connsiteY1130" fmla="*/ 969273 h 6717736"/>
              <a:gd name="connsiteX1131" fmla="*/ 1205171 w 7371201"/>
              <a:gd name="connsiteY1131" fmla="*/ 923480 h 6717736"/>
              <a:gd name="connsiteX1132" fmla="*/ 1229119 w 7371201"/>
              <a:gd name="connsiteY1132" fmla="*/ 909654 h 6717736"/>
              <a:gd name="connsiteX1133" fmla="*/ 1234971 w 7371201"/>
              <a:gd name="connsiteY1133" fmla="*/ 908145 h 6717736"/>
              <a:gd name="connsiteX1134" fmla="*/ 1600669 w 7371201"/>
              <a:gd name="connsiteY1134" fmla="*/ 711955 h 6717736"/>
              <a:gd name="connsiteX1135" fmla="*/ 1699248 w 7371201"/>
              <a:gd name="connsiteY1135" fmla="*/ 664382 h 6717736"/>
              <a:gd name="connsiteX1136" fmla="*/ 1916478 w 7371201"/>
              <a:gd name="connsiteY1136" fmla="*/ 563255 h 6717736"/>
              <a:gd name="connsiteX1137" fmla="*/ 2088785 w 7371201"/>
              <a:gd name="connsiteY1137" fmla="*/ 486194 h 6717736"/>
              <a:gd name="connsiteX1138" fmla="*/ 2249746 w 7371201"/>
              <a:gd name="connsiteY1138" fmla="*/ 415684 h 6717736"/>
              <a:gd name="connsiteX1139" fmla="*/ 2264779 w 7371201"/>
              <a:gd name="connsiteY1139" fmla="*/ 412610 h 6717736"/>
              <a:gd name="connsiteX1140" fmla="*/ 2356680 w 7371201"/>
              <a:gd name="connsiteY1140" fmla="*/ 391313 h 6717736"/>
              <a:gd name="connsiteX1141" fmla="*/ 2442296 w 7371201"/>
              <a:gd name="connsiteY1141" fmla="*/ 347489 h 6717736"/>
              <a:gd name="connsiteX1142" fmla="*/ 2595959 w 7371201"/>
              <a:gd name="connsiteY1142" fmla="*/ 290534 h 6717736"/>
              <a:gd name="connsiteX1143" fmla="*/ 2665982 w 7371201"/>
              <a:gd name="connsiteY1143" fmla="*/ 283738 h 6717736"/>
              <a:gd name="connsiteX1144" fmla="*/ 2680655 w 7371201"/>
              <a:gd name="connsiteY1144" fmla="*/ 277134 h 6717736"/>
              <a:gd name="connsiteX1145" fmla="*/ 2713427 w 7371201"/>
              <a:gd name="connsiteY1145" fmla="*/ 258214 h 6717736"/>
              <a:gd name="connsiteX1146" fmla="*/ 2768153 w 7371201"/>
              <a:gd name="connsiteY1146" fmla="*/ 245301 h 6717736"/>
              <a:gd name="connsiteX1147" fmla="*/ 2853753 w 7371201"/>
              <a:gd name="connsiteY1147" fmla="*/ 227643 h 6717736"/>
              <a:gd name="connsiteX1148" fmla="*/ 2901462 w 7371201"/>
              <a:gd name="connsiteY1148" fmla="*/ 211309 h 6717736"/>
              <a:gd name="connsiteX1149" fmla="*/ 2964842 w 7371201"/>
              <a:gd name="connsiteY1149" fmla="*/ 178453 h 6717736"/>
              <a:gd name="connsiteX1150" fmla="*/ 3003728 w 7371201"/>
              <a:gd name="connsiteY1150" fmla="*/ 167213 h 6717736"/>
              <a:gd name="connsiteX1151" fmla="*/ 3016596 w 7371201"/>
              <a:gd name="connsiteY1151" fmla="*/ 169125 h 6717736"/>
              <a:gd name="connsiteX1152" fmla="*/ 3022260 w 7371201"/>
              <a:gd name="connsiteY1152" fmla="*/ 178935 h 6717736"/>
              <a:gd name="connsiteX1153" fmla="*/ 3038458 w 7371201"/>
              <a:gd name="connsiteY1153" fmla="*/ 180792 h 6717736"/>
              <a:gd name="connsiteX1154" fmla="*/ 3067823 w 7371201"/>
              <a:gd name="connsiteY1154" fmla="*/ 141418 h 6717736"/>
              <a:gd name="connsiteX1155" fmla="*/ 3082497 w 7371201"/>
              <a:gd name="connsiteY1155" fmla="*/ 134814 h 6717736"/>
              <a:gd name="connsiteX1156" fmla="*/ 3089328 w 7371201"/>
              <a:gd name="connsiteY1156" fmla="*/ 149555 h 6717736"/>
              <a:gd name="connsiteX1157" fmla="*/ 3107407 w 7371201"/>
              <a:gd name="connsiteY1157" fmla="*/ 163406 h 6717736"/>
              <a:gd name="connsiteX1158" fmla="*/ 3121178 w 7371201"/>
              <a:gd name="connsiteY1158" fmla="*/ 161061 h 6717736"/>
              <a:gd name="connsiteX1159" fmla="*/ 3133502 w 7371201"/>
              <a:gd name="connsiteY1159" fmla="*/ 170761 h 6717736"/>
              <a:gd name="connsiteX1160" fmla="*/ 3137905 w 7371201"/>
              <a:gd name="connsiteY1160" fmla="*/ 181298 h 6717736"/>
              <a:gd name="connsiteX1161" fmla="*/ 3148797 w 7371201"/>
              <a:gd name="connsiteY1161" fmla="*/ 176877 h 6717736"/>
              <a:gd name="connsiteX1162" fmla="*/ 3180308 w 7371201"/>
              <a:gd name="connsiteY1162" fmla="*/ 158684 h 6717736"/>
              <a:gd name="connsiteX1163" fmla="*/ 3263064 w 7371201"/>
              <a:gd name="connsiteY1163" fmla="*/ 86617 h 6717736"/>
              <a:gd name="connsiteX1164" fmla="*/ 3270456 w 7371201"/>
              <a:gd name="connsiteY1164" fmla="*/ 67401 h 6717736"/>
              <a:gd name="connsiteX1165" fmla="*/ 3278001 w 7371201"/>
              <a:gd name="connsiteY1165" fmla="*/ 89202 h 6717736"/>
              <a:gd name="connsiteX1166" fmla="*/ 3306430 w 7371201"/>
              <a:gd name="connsiteY1166" fmla="*/ 106421 h 6717736"/>
              <a:gd name="connsiteX1167" fmla="*/ 3436859 w 7371201"/>
              <a:gd name="connsiteY1167" fmla="*/ 70354 h 6717736"/>
              <a:gd name="connsiteX1168" fmla="*/ 3482499 w 7371201"/>
              <a:gd name="connsiteY1168" fmla="*/ 53346 h 6717736"/>
              <a:gd name="connsiteX1169" fmla="*/ 3505979 w 7371201"/>
              <a:gd name="connsiteY1169" fmla="*/ 67816 h 6717736"/>
              <a:gd name="connsiteX1170" fmla="*/ 3537115 w 7371201"/>
              <a:gd name="connsiteY1170" fmla="*/ 72260 h 6717736"/>
              <a:gd name="connsiteX1171" fmla="*/ 3564393 w 7371201"/>
              <a:gd name="connsiteY1171" fmla="*/ 58380 h 6717736"/>
              <a:gd name="connsiteX1172" fmla="*/ 3580779 w 7371201"/>
              <a:gd name="connsiteY1172" fmla="*/ 48919 h 6717736"/>
              <a:gd name="connsiteX1173" fmla="*/ 3599780 w 7371201"/>
              <a:gd name="connsiteY1173" fmla="*/ 32344 h 6717736"/>
              <a:gd name="connsiteX1174" fmla="*/ 3619401 w 7371201"/>
              <a:gd name="connsiteY1174" fmla="*/ 28489 h 6717736"/>
              <a:gd name="connsiteX1175" fmla="*/ 3637218 w 7371201"/>
              <a:gd name="connsiteY1175" fmla="*/ 33151 h 6717736"/>
              <a:gd name="connsiteX1176" fmla="*/ 3660170 w 7371201"/>
              <a:gd name="connsiteY1176" fmla="*/ 29241 h 6717736"/>
              <a:gd name="connsiteX1177" fmla="*/ 3675218 w 7371201"/>
              <a:gd name="connsiteY1177" fmla="*/ 0 h 67177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Lst>
            <a:rect l="l" t="t" r="r" b="b"/>
            <a:pathLst>
              <a:path w="7371201" h="6717736">
                <a:moveTo>
                  <a:pt x="6245690" y="3560105"/>
                </a:moveTo>
                <a:cubicBezTo>
                  <a:pt x="6235788" y="3557147"/>
                  <a:pt x="6227441" y="3557193"/>
                  <a:pt x="6220479" y="3560257"/>
                </a:cubicBezTo>
                <a:lnTo>
                  <a:pt x="6212132" y="3569282"/>
                </a:lnTo>
                <a:lnTo>
                  <a:pt x="6217114" y="3581360"/>
                </a:lnTo>
                <a:cubicBezTo>
                  <a:pt x="6221355" y="3592672"/>
                  <a:pt x="6231205" y="3593866"/>
                  <a:pt x="6239524" y="3584476"/>
                </a:cubicBezTo>
                <a:lnTo>
                  <a:pt x="6249898" y="3562279"/>
                </a:lnTo>
                <a:close/>
                <a:moveTo>
                  <a:pt x="2997196" y="1465792"/>
                </a:moveTo>
                <a:cubicBezTo>
                  <a:pt x="2981713" y="1470993"/>
                  <a:pt x="2979550" y="1475980"/>
                  <a:pt x="2987189" y="1492122"/>
                </a:cubicBezTo>
                <a:cubicBezTo>
                  <a:pt x="2989616" y="1496326"/>
                  <a:pt x="2996991" y="1503277"/>
                  <a:pt x="2989428" y="1507644"/>
                </a:cubicBezTo>
                <a:cubicBezTo>
                  <a:pt x="2978893" y="1515596"/>
                  <a:pt x="2964859" y="1508751"/>
                  <a:pt x="2963427" y="1494630"/>
                </a:cubicBezTo>
                <a:cubicBezTo>
                  <a:pt x="2963165" y="1485440"/>
                  <a:pt x="2959476" y="1481963"/>
                  <a:pt x="2950296" y="1483527"/>
                </a:cubicBezTo>
                <a:cubicBezTo>
                  <a:pt x="2929865" y="1485981"/>
                  <a:pt x="2908625" y="1487033"/>
                  <a:pt x="2887027" y="1484555"/>
                </a:cubicBezTo>
                <a:cubicBezTo>
                  <a:pt x="2869568" y="1483425"/>
                  <a:pt x="2854894" y="1490029"/>
                  <a:pt x="2846692" y="1507842"/>
                </a:cubicBezTo>
                <a:cubicBezTo>
                  <a:pt x="2845339" y="1514230"/>
                  <a:pt x="2841106" y="1518542"/>
                  <a:pt x="2834804" y="1522181"/>
                </a:cubicBezTo>
                <a:cubicBezTo>
                  <a:pt x="2823911" y="1526602"/>
                  <a:pt x="2813018" y="1531022"/>
                  <a:pt x="2802127" y="1535442"/>
                </a:cubicBezTo>
                <a:cubicBezTo>
                  <a:pt x="2794564" y="1539808"/>
                  <a:pt x="2785834" y="1539242"/>
                  <a:pt x="2777650" y="1530889"/>
                </a:cubicBezTo>
                <a:cubicBezTo>
                  <a:pt x="2770726" y="1521809"/>
                  <a:pt x="2764875" y="1523317"/>
                  <a:pt x="2758931" y="1530487"/>
                </a:cubicBezTo>
                <a:cubicBezTo>
                  <a:pt x="2753438" y="1535527"/>
                  <a:pt x="2746683" y="1541294"/>
                  <a:pt x="2741190" y="1546333"/>
                </a:cubicBezTo>
                <a:cubicBezTo>
                  <a:pt x="2728493" y="1559271"/>
                  <a:pt x="2725333" y="1574173"/>
                  <a:pt x="2732520" y="1592444"/>
                </a:cubicBezTo>
                <a:cubicBezTo>
                  <a:pt x="2734495" y="1598778"/>
                  <a:pt x="2737732" y="1604383"/>
                  <a:pt x="2739708" y="1610716"/>
                </a:cubicBezTo>
                <a:cubicBezTo>
                  <a:pt x="2711655" y="1570860"/>
                  <a:pt x="2679880" y="1579863"/>
                  <a:pt x="2647654" y="1590995"/>
                </a:cubicBezTo>
                <a:cubicBezTo>
                  <a:pt x="2637212" y="1593287"/>
                  <a:pt x="2633337" y="1601129"/>
                  <a:pt x="2630271" y="1610372"/>
                </a:cubicBezTo>
                <a:cubicBezTo>
                  <a:pt x="2627206" y="1619617"/>
                  <a:pt x="2628730" y="1628079"/>
                  <a:pt x="2636105" y="1635031"/>
                </a:cubicBezTo>
                <a:cubicBezTo>
                  <a:pt x="2642671" y="1640582"/>
                  <a:pt x="2646546" y="1632740"/>
                  <a:pt x="2651588" y="1629829"/>
                </a:cubicBezTo>
                <a:cubicBezTo>
                  <a:pt x="2655369" y="1627645"/>
                  <a:pt x="2660862" y="1622606"/>
                  <a:pt x="2666168" y="1628884"/>
                </a:cubicBezTo>
                <a:cubicBezTo>
                  <a:pt x="2670665" y="1633762"/>
                  <a:pt x="2672190" y="1642225"/>
                  <a:pt x="2668765" y="1647937"/>
                </a:cubicBezTo>
                <a:cubicBezTo>
                  <a:pt x="2666150" y="1655052"/>
                  <a:pt x="2659848" y="1658691"/>
                  <a:pt x="2654807" y="1661601"/>
                </a:cubicBezTo>
                <a:cubicBezTo>
                  <a:pt x="2648504" y="1665240"/>
                  <a:pt x="2642202" y="1668878"/>
                  <a:pt x="2641657" y="1676667"/>
                </a:cubicBezTo>
                <a:cubicBezTo>
                  <a:pt x="2647639" y="1679753"/>
                  <a:pt x="2653759" y="1680890"/>
                  <a:pt x="2659486" y="1680621"/>
                </a:cubicBezTo>
                <a:lnTo>
                  <a:pt x="2659837" y="1680519"/>
                </a:lnTo>
                <a:lnTo>
                  <a:pt x="2666815" y="1676695"/>
                </a:lnTo>
                <a:cubicBezTo>
                  <a:pt x="2748814" y="1630308"/>
                  <a:pt x="2831227" y="1584636"/>
                  <a:pt x="2917223" y="1545171"/>
                </a:cubicBezTo>
                <a:cubicBezTo>
                  <a:pt x="2939795" y="1534685"/>
                  <a:pt x="2961816" y="1523244"/>
                  <a:pt x="2983976" y="1512042"/>
                </a:cubicBezTo>
                <a:lnTo>
                  <a:pt x="3023095" y="1493693"/>
                </a:lnTo>
                <a:lnTo>
                  <a:pt x="3020675" y="1480262"/>
                </a:lnTo>
                <a:cubicBezTo>
                  <a:pt x="3015915" y="1466194"/>
                  <a:pt x="3010158" y="1462045"/>
                  <a:pt x="2997196" y="1465792"/>
                </a:cubicBezTo>
                <a:close/>
                <a:moveTo>
                  <a:pt x="3262717" y="1319499"/>
                </a:moveTo>
                <a:cubicBezTo>
                  <a:pt x="3245301" y="1322081"/>
                  <a:pt x="3229927" y="1333293"/>
                  <a:pt x="3217944" y="1353289"/>
                </a:cubicBezTo>
                <a:cubicBezTo>
                  <a:pt x="3211549" y="1362588"/>
                  <a:pt x="3204344" y="1370484"/>
                  <a:pt x="3194711" y="1374177"/>
                </a:cubicBezTo>
                <a:cubicBezTo>
                  <a:pt x="3188409" y="1377816"/>
                  <a:pt x="3185079" y="1377870"/>
                  <a:pt x="3181034" y="1370863"/>
                </a:cubicBezTo>
                <a:cubicBezTo>
                  <a:pt x="3172491" y="1358979"/>
                  <a:pt x="3166283" y="1356958"/>
                  <a:pt x="3157366" y="1367711"/>
                </a:cubicBezTo>
                <a:cubicBezTo>
                  <a:pt x="3139984" y="1387090"/>
                  <a:pt x="3119817" y="1398734"/>
                  <a:pt x="3098389" y="1411105"/>
                </a:cubicBezTo>
                <a:cubicBezTo>
                  <a:pt x="3080969" y="1420228"/>
                  <a:pt x="3065594" y="1431439"/>
                  <a:pt x="3053289" y="1445784"/>
                </a:cubicBezTo>
                <a:lnTo>
                  <a:pt x="3031301" y="1489845"/>
                </a:lnTo>
                <a:lnTo>
                  <a:pt x="3051555" y="1480345"/>
                </a:lnTo>
                <a:lnTo>
                  <a:pt x="3334454" y="1348645"/>
                </a:lnTo>
                <a:lnTo>
                  <a:pt x="3319741" y="1337490"/>
                </a:lnTo>
                <a:cubicBezTo>
                  <a:pt x="3299591" y="1322966"/>
                  <a:pt x="3280135" y="1316918"/>
                  <a:pt x="3262717" y="1319499"/>
                </a:cubicBezTo>
                <a:close/>
                <a:moveTo>
                  <a:pt x="3675218" y="0"/>
                </a:moveTo>
                <a:cubicBezTo>
                  <a:pt x="3676027" y="1401"/>
                  <a:pt x="3677288" y="673"/>
                  <a:pt x="3678097" y="2074"/>
                </a:cubicBezTo>
                <a:cubicBezTo>
                  <a:pt x="3677271" y="26841"/>
                  <a:pt x="3677271" y="26841"/>
                  <a:pt x="3698681" y="40638"/>
                </a:cubicBezTo>
                <a:cubicBezTo>
                  <a:pt x="3701560" y="42712"/>
                  <a:pt x="3704438" y="44787"/>
                  <a:pt x="3706508" y="45461"/>
                </a:cubicBezTo>
                <a:cubicBezTo>
                  <a:pt x="3730345" y="63462"/>
                  <a:pt x="3747897" y="58933"/>
                  <a:pt x="3762853" y="35351"/>
                </a:cubicBezTo>
                <a:cubicBezTo>
                  <a:pt x="3770152" y="21795"/>
                  <a:pt x="3780141" y="21633"/>
                  <a:pt x="3789492" y="34918"/>
                </a:cubicBezTo>
                <a:cubicBezTo>
                  <a:pt x="3794798" y="41197"/>
                  <a:pt x="3798843" y="48204"/>
                  <a:pt x="3801628" y="55937"/>
                </a:cubicBezTo>
                <a:cubicBezTo>
                  <a:pt x="3809173" y="77740"/>
                  <a:pt x="3796024" y="92805"/>
                  <a:pt x="3776137" y="87470"/>
                </a:cubicBezTo>
                <a:cubicBezTo>
                  <a:pt x="3760390" y="83482"/>
                  <a:pt x="3747879" y="85100"/>
                  <a:pt x="3734917" y="88848"/>
                </a:cubicBezTo>
                <a:cubicBezTo>
                  <a:pt x="3722764" y="93996"/>
                  <a:pt x="3710254" y="95614"/>
                  <a:pt x="3697029" y="90170"/>
                </a:cubicBezTo>
                <a:cubicBezTo>
                  <a:pt x="3675975" y="79904"/>
                  <a:pt x="3668864" y="82142"/>
                  <a:pt x="3663090" y="104159"/>
                </a:cubicBezTo>
                <a:cubicBezTo>
                  <a:pt x="3657860" y="118389"/>
                  <a:pt x="3650655" y="126285"/>
                  <a:pt x="3636433" y="130760"/>
                </a:cubicBezTo>
                <a:cubicBezTo>
                  <a:pt x="3611318" y="139655"/>
                  <a:pt x="3583417" y="140816"/>
                  <a:pt x="3558754" y="147582"/>
                </a:cubicBezTo>
                <a:cubicBezTo>
                  <a:pt x="3536611" y="152893"/>
                  <a:pt x="3517705" y="163809"/>
                  <a:pt x="3508600" y="185880"/>
                </a:cubicBezTo>
                <a:cubicBezTo>
                  <a:pt x="3504632" y="199382"/>
                  <a:pt x="3497971" y="199491"/>
                  <a:pt x="3485555" y="195449"/>
                </a:cubicBezTo>
                <a:cubicBezTo>
                  <a:pt x="3427609" y="176589"/>
                  <a:pt x="3375949" y="180258"/>
                  <a:pt x="3340545" y="232460"/>
                </a:cubicBezTo>
                <a:cubicBezTo>
                  <a:pt x="3335409" y="241030"/>
                  <a:pt x="3327489" y="241867"/>
                  <a:pt x="3319569" y="242703"/>
                </a:cubicBezTo>
                <a:cubicBezTo>
                  <a:pt x="3314169" y="242084"/>
                  <a:pt x="3305891" y="239388"/>
                  <a:pt x="3303277" y="246504"/>
                </a:cubicBezTo>
                <a:cubicBezTo>
                  <a:pt x="3301471" y="255020"/>
                  <a:pt x="3308488" y="258442"/>
                  <a:pt x="3312985" y="263319"/>
                </a:cubicBezTo>
                <a:cubicBezTo>
                  <a:pt x="3321620" y="269544"/>
                  <a:pt x="3319457" y="274529"/>
                  <a:pt x="3311894" y="278896"/>
                </a:cubicBezTo>
                <a:cubicBezTo>
                  <a:pt x="3304331" y="283262"/>
                  <a:pt x="3295151" y="284826"/>
                  <a:pt x="3286779" y="287791"/>
                </a:cubicBezTo>
                <a:cubicBezTo>
                  <a:pt x="3267158" y="291646"/>
                  <a:pt x="3249247" y="292644"/>
                  <a:pt x="3234029" y="307037"/>
                </a:cubicBezTo>
                <a:cubicBezTo>
                  <a:pt x="3230247" y="309220"/>
                  <a:pt x="3228629" y="306418"/>
                  <a:pt x="3225750" y="304342"/>
                </a:cubicBezTo>
                <a:cubicBezTo>
                  <a:pt x="3214688" y="293914"/>
                  <a:pt x="3204246" y="296205"/>
                  <a:pt x="3194163" y="302027"/>
                </a:cubicBezTo>
                <a:cubicBezTo>
                  <a:pt x="3155540" y="322457"/>
                  <a:pt x="3115300" y="340085"/>
                  <a:pt x="3070656" y="347176"/>
                </a:cubicBezTo>
                <a:cubicBezTo>
                  <a:pt x="3067326" y="347230"/>
                  <a:pt x="3063546" y="349414"/>
                  <a:pt x="3060573" y="352997"/>
                </a:cubicBezTo>
                <a:cubicBezTo>
                  <a:pt x="3053275" y="366554"/>
                  <a:pt x="3043284" y="366715"/>
                  <a:pt x="3028891" y="356341"/>
                </a:cubicBezTo>
                <a:cubicBezTo>
                  <a:pt x="3014499" y="345966"/>
                  <a:pt x="3006127" y="348931"/>
                  <a:pt x="3001256" y="366692"/>
                </a:cubicBezTo>
                <a:cubicBezTo>
                  <a:pt x="2998641" y="373806"/>
                  <a:pt x="2997287" y="380194"/>
                  <a:pt x="2995481" y="388710"/>
                </a:cubicBezTo>
                <a:cubicBezTo>
                  <a:pt x="2985585" y="383212"/>
                  <a:pt x="2975689" y="377716"/>
                  <a:pt x="2966866" y="382810"/>
                </a:cubicBezTo>
                <a:cubicBezTo>
                  <a:pt x="2956783" y="388631"/>
                  <a:pt x="2945890" y="393052"/>
                  <a:pt x="2937067" y="398146"/>
                </a:cubicBezTo>
                <a:cubicBezTo>
                  <a:pt x="2903487" y="415665"/>
                  <a:pt x="2898087" y="415046"/>
                  <a:pt x="2914438" y="457921"/>
                </a:cubicBezTo>
                <a:cubicBezTo>
                  <a:pt x="2914438" y="457921"/>
                  <a:pt x="2913178" y="458648"/>
                  <a:pt x="2913986" y="460050"/>
                </a:cubicBezTo>
                <a:cubicBezTo>
                  <a:pt x="2918295" y="476246"/>
                  <a:pt x="2915681" y="483360"/>
                  <a:pt x="2900649" y="486434"/>
                </a:cubicBezTo>
                <a:cubicBezTo>
                  <a:pt x="2837908" y="505842"/>
                  <a:pt x="2776334" y="530182"/>
                  <a:pt x="2715211" y="552392"/>
                </a:cubicBezTo>
                <a:cubicBezTo>
                  <a:pt x="2676683" y="567163"/>
                  <a:pt x="2637703" y="584062"/>
                  <a:pt x="2599983" y="600235"/>
                </a:cubicBezTo>
                <a:cubicBezTo>
                  <a:pt x="2553892" y="619372"/>
                  <a:pt x="2505467" y="628646"/>
                  <a:pt x="2456591" y="640049"/>
                </a:cubicBezTo>
                <a:cubicBezTo>
                  <a:pt x="2420225" y="649834"/>
                  <a:pt x="2386739" y="661694"/>
                  <a:pt x="2362509" y="692499"/>
                </a:cubicBezTo>
                <a:cubicBezTo>
                  <a:pt x="2353140" y="705381"/>
                  <a:pt x="2340179" y="709128"/>
                  <a:pt x="2323529" y="709399"/>
                </a:cubicBezTo>
                <a:cubicBezTo>
                  <a:pt x="2292299" y="710614"/>
                  <a:pt x="2262594" y="720291"/>
                  <a:pt x="2235673" y="737702"/>
                </a:cubicBezTo>
                <a:cubicBezTo>
                  <a:pt x="2213343" y="754331"/>
                  <a:pt x="2187324" y="767484"/>
                  <a:pt x="2159331" y="774304"/>
                </a:cubicBezTo>
                <a:cubicBezTo>
                  <a:pt x="2117924" y="787000"/>
                  <a:pt x="2078943" y="803900"/>
                  <a:pt x="2041131" y="825731"/>
                </a:cubicBezTo>
                <a:cubicBezTo>
                  <a:pt x="2017182" y="839558"/>
                  <a:pt x="1992875" y="849854"/>
                  <a:pt x="1968570" y="860150"/>
                </a:cubicBezTo>
                <a:cubicBezTo>
                  <a:pt x="1914558" y="880124"/>
                  <a:pt x="1861713" y="905029"/>
                  <a:pt x="1810487" y="932736"/>
                </a:cubicBezTo>
                <a:cubicBezTo>
                  <a:pt x="1759259" y="960443"/>
                  <a:pt x="1709651" y="990954"/>
                  <a:pt x="1658067" y="1015130"/>
                </a:cubicBezTo>
                <a:cubicBezTo>
                  <a:pt x="1621608" y="1030576"/>
                  <a:pt x="1583530" y="1043217"/>
                  <a:pt x="1551925" y="1067070"/>
                </a:cubicBezTo>
                <a:cubicBezTo>
                  <a:pt x="1502580" y="1106769"/>
                  <a:pt x="1446405" y="1131728"/>
                  <a:pt x="1391849" y="1159490"/>
                </a:cubicBezTo>
                <a:cubicBezTo>
                  <a:pt x="1363762" y="1171969"/>
                  <a:pt x="1334865" y="1183048"/>
                  <a:pt x="1307944" y="1200458"/>
                </a:cubicBezTo>
                <a:cubicBezTo>
                  <a:pt x="1278051" y="1221453"/>
                  <a:pt x="1242044" y="1234770"/>
                  <a:pt x="1215387" y="1261370"/>
                </a:cubicBezTo>
                <a:cubicBezTo>
                  <a:pt x="1198455" y="1278619"/>
                  <a:pt x="1177480" y="1288862"/>
                  <a:pt x="1156145" y="1295573"/>
                </a:cubicBezTo>
                <a:cubicBezTo>
                  <a:pt x="1131482" y="1302339"/>
                  <a:pt x="1110505" y="1312581"/>
                  <a:pt x="1091506" y="1329156"/>
                </a:cubicBezTo>
                <a:cubicBezTo>
                  <a:pt x="1070342" y="1350717"/>
                  <a:pt x="1045491" y="1368802"/>
                  <a:pt x="1019830" y="1385485"/>
                </a:cubicBezTo>
                <a:cubicBezTo>
                  <a:pt x="984895" y="1409391"/>
                  <a:pt x="950412" y="1431169"/>
                  <a:pt x="916738" y="1454349"/>
                </a:cubicBezTo>
                <a:cubicBezTo>
                  <a:pt x="871268" y="1486205"/>
                  <a:pt x="825798" y="1518063"/>
                  <a:pt x="780328" y="1549920"/>
                </a:cubicBezTo>
                <a:cubicBezTo>
                  <a:pt x="752147" y="1568057"/>
                  <a:pt x="726035" y="1586871"/>
                  <a:pt x="699923" y="1605683"/>
                </a:cubicBezTo>
                <a:cubicBezTo>
                  <a:pt x="658235" y="1635358"/>
                  <a:pt x="621852" y="1671310"/>
                  <a:pt x="570456" y="1684169"/>
                </a:cubicBezTo>
                <a:cubicBezTo>
                  <a:pt x="563345" y="1686406"/>
                  <a:pt x="562441" y="1690663"/>
                  <a:pt x="566487" y="1697670"/>
                </a:cubicBezTo>
                <a:cubicBezTo>
                  <a:pt x="572150" y="1707480"/>
                  <a:pt x="579168" y="1710903"/>
                  <a:pt x="587990" y="1705808"/>
                </a:cubicBezTo>
                <a:cubicBezTo>
                  <a:pt x="596814" y="1700715"/>
                  <a:pt x="604828" y="1694217"/>
                  <a:pt x="613651" y="1689123"/>
                </a:cubicBezTo>
                <a:cubicBezTo>
                  <a:pt x="799481" y="1574361"/>
                  <a:pt x="984955" y="1456069"/>
                  <a:pt x="1172402" y="1344107"/>
                </a:cubicBezTo>
                <a:cubicBezTo>
                  <a:pt x="1345536" y="1242281"/>
                  <a:pt x="1519476" y="1141856"/>
                  <a:pt x="1698272" y="1049838"/>
                </a:cubicBezTo>
                <a:cubicBezTo>
                  <a:pt x="1813688" y="990677"/>
                  <a:pt x="1929461" y="935046"/>
                  <a:pt x="2046853" y="882216"/>
                </a:cubicBezTo>
                <a:cubicBezTo>
                  <a:pt x="2148761" y="834590"/>
                  <a:pt x="2253097" y="791168"/>
                  <a:pt x="2358241" y="749147"/>
                </a:cubicBezTo>
                <a:cubicBezTo>
                  <a:pt x="2488502" y="698230"/>
                  <a:pt x="2621904" y="658579"/>
                  <a:pt x="2754948" y="615396"/>
                </a:cubicBezTo>
                <a:cubicBezTo>
                  <a:pt x="2796807" y="600572"/>
                  <a:pt x="2842710" y="592754"/>
                  <a:pt x="2879715" y="569521"/>
                </a:cubicBezTo>
                <a:cubicBezTo>
                  <a:pt x="2922569" y="544778"/>
                  <a:pt x="2965331" y="525695"/>
                  <a:pt x="3017613" y="534747"/>
                </a:cubicBezTo>
                <a:cubicBezTo>
                  <a:pt x="3037950" y="537951"/>
                  <a:pt x="3056406" y="529165"/>
                  <a:pt x="3070816" y="513372"/>
                </a:cubicBezTo>
                <a:cubicBezTo>
                  <a:pt x="3079733" y="502619"/>
                  <a:pt x="3091886" y="497470"/>
                  <a:pt x="3106109" y="492995"/>
                </a:cubicBezTo>
                <a:cubicBezTo>
                  <a:pt x="3127442" y="486284"/>
                  <a:pt x="3151204" y="483776"/>
                  <a:pt x="3168134" y="466526"/>
                </a:cubicBezTo>
                <a:cubicBezTo>
                  <a:pt x="3183353" y="452135"/>
                  <a:pt x="3199194" y="450464"/>
                  <a:pt x="3219438" y="459328"/>
                </a:cubicBezTo>
                <a:cubicBezTo>
                  <a:pt x="3226455" y="462750"/>
                  <a:pt x="3232306" y="461241"/>
                  <a:pt x="3236990" y="454800"/>
                </a:cubicBezTo>
                <a:cubicBezTo>
                  <a:pt x="3243386" y="445502"/>
                  <a:pt x="3252660" y="438278"/>
                  <a:pt x="3265171" y="436661"/>
                </a:cubicBezTo>
                <a:cubicBezTo>
                  <a:pt x="3301894" y="430405"/>
                  <a:pt x="3337545" y="413560"/>
                  <a:pt x="3375885" y="410107"/>
                </a:cubicBezTo>
                <a:cubicBezTo>
                  <a:pt x="3389206" y="409891"/>
                  <a:pt x="3400098" y="405471"/>
                  <a:pt x="3406946" y="394044"/>
                </a:cubicBezTo>
                <a:cubicBezTo>
                  <a:pt x="3422709" y="371863"/>
                  <a:pt x="3429821" y="369626"/>
                  <a:pt x="3455821" y="382640"/>
                </a:cubicBezTo>
                <a:cubicBezTo>
                  <a:pt x="3465718" y="388138"/>
                  <a:pt x="3475256" y="390104"/>
                  <a:pt x="3482819" y="385738"/>
                </a:cubicBezTo>
                <a:cubicBezTo>
                  <a:pt x="3510097" y="371857"/>
                  <a:pt x="3540518" y="369241"/>
                  <a:pt x="3569320" y="363823"/>
                </a:cubicBezTo>
                <a:cubicBezTo>
                  <a:pt x="3595602" y="359859"/>
                  <a:pt x="3621075" y="354495"/>
                  <a:pt x="3641336" y="337191"/>
                </a:cubicBezTo>
                <a:cubicBezTo>
                  <a:pt x="3649350" y="330696"/>
                  <a:pt x="3656010" y="330588"/>
                  <a:pt x="3663836" y="335411"/>
                </a:cubicBezTo>
                <a:cubicBezTo>
                  <a:pt x="3673732" y="340908"/>
                  <a:pt x="3685698" y="347079"/>
                  <a:pt x="3694163" y="338455"/>
                </a:cubicBezTo>
                <a:cubicBezTo>
                  <a:pt x="3712355" y="320478"/>
                  <a:pt x="3735664" y="320099"/>
                  <a:pt x="3760498" y="328182"/>
                </a:cubicBezTo>
                <a:cubicBezTo>
                  <a:pt x="3796940" y="338906"/>
                  <a:pt x="3829524" y="331303"/>
                  <a:pt x="3854111" y="304030"/>
                </a:cubicBezTo>
                <a:cubicBezTo>
                  <a:pt x="3863837" y="294677"/>
                  <a:pt x="3869236" y="295297"/>
                  <a:pt x="3876517" y="307908"/>
                </a:cubicBezTo>
                <a:cubicBezTo>
                  <a:pt x="3878945" y="312113"/>
                  <a:pt x="3881372" y="316316"/>
                  <a:pt x="3884251" y="318391"/>
                </a:cubicBezTo>
                <a:cubicBezTo>
                  <a:pt x="3917626" y="338358"/>
                  <a:pt x="3950193" y="356924"/>
                  <a:pt x="3988270" y="344282"/>
                </a:cubicBezTo>
                <a:cubicBezTo>
                  <a:pt x="3996642" y="341316"/>
                  <a:pt x="3997809" y="346249"/>
                  <a:pt x="3998524" y="353309"/>
                </a:cubicBezTo>
                <a:cubicBezTo>
                  <a:pt x="3998882" y="356839"/>
                  <a:pt x="3997979" y="361097"/>
                  <a:pt x="3997076" y="365356"/>
                </a:cubicBezTo>
                <a:cubicBezTo>
                  <a:pt x="3995270" y="373872"/>
                  <a:pt x="3992656" y="380986"/>
                  <a:pt x="4002552" y="386484"/>
                </a:cubicBezTo>
                <a:cubicBezTo>
                  <a:pt x="4011188" y="392708"/>
                  <a:pt x="4014254" y="383464"/>
                  <a:pt x="4019747" y="378425"/>
                </a:cubicBezTo>
                <a:cubicBezTo>
                  <a:pt x="4029924" y="366943"/>
                  <a:pt x="4041362" y="354734"/>
                  <a:pt x="4056300" y="357321"/>
                </a:cubicBezTo>
                <a:cubicBezTo>
                  <a:pt x="4074567" y="359852"/>
                  <a:pt x="4078442" y="352010"/>
                  <a:pt x="4080793" y="335705"/>
                </a:cubicBezTo>
                <a:cubicBezTo>
                  <a:pt x="4081696" y="331448"/>
                  <a:pt x="4082599" y="327190"/>
                  <a:pt x="4085571" y="323605"/>
                </a:cubicBezTo>
                <a:cubicBezTo>
                  <a:pt x="4086926" y="317219"/>
                  <a:pt x="4089898" y="313634"/>
                  <a:pt x="4098176" y="316328"/>
                </a:cubicBezTo>
                <a:cubicBezTo>
                  <a:pt x="4104384" y="318348"/>
                  <a:pt x="4107620" y="323954"/>
                  <a:pt x="4106266" y="330341"/>
                </a:cubicBezTo>
                <a:cubicBezTo>
                  <a:pt x="4105720" y="338129"/>
                  <a:pt x="4107697" y="344463"/>
                  <a:pt x="4105082" y="351577"/>
                </a:cubicBezTo>
                <a:cubicBezTo>
                  <a:pt x="4103370" y="354434"/>
                  <a:pt x="4101658" y="357291"/>
                  <a:pt x="4105346" y="360767"/>
                </a:cubicBezTo>
                <a:cubicBezTo>
                  <a:pt x="4108224" y="362841"/>
                  <a:pt x="4111197" y="359257"/>
                  <a:pt x="4113717" y="357803"/>
                </a:cubicBezTo>
                <a:cubicBezTo>
                  <a:pt x="4117499" y="355618"/>
                  <a:pt x="4120020" y="354163"/>
                  <a:pt x="4120923" y="349905"/>
                </a:cubicBezTo>
                <a:cubicBezTo>
                  <a:pt x="4121825" y="345647"/>
                  <a:pt x="4124346" y="344192"/>
                  <a:pt x="4128485" y="345539"/>
                </a:cubicBezTo>
                <a:cubicBezTo>
                  <a:pt x="4151250" y="352948"/>
                  <a:pt x="4171681" y="350495"/>
                  <a:pt x="4189778" y="338178"/>
                </a:cubicBezTo>
                <a:cubicBezTo>
                  <a:pt x="4197792" y="331682"/>
                  <a:pt x="4206615" y="326588"/>
                  <a:pt x="4216248" y="322896"/>
                </a:cubicBezTo>
                <a:cubicBezTo>
                  <a:pt x="4221290" y="319986"/>
                  <a:pt x="4228853" y="315619"/>
                  <a:pt x="4235418" y="321170"/>
                </a:cubicBezTo>
                <a:cubicBezTo>
                  <a:pt x="4239915" y="326047"/>
                  <a:pt x="4236040" y="333890"/>
                  <a:pt x="4234686" y="340278"/>
                </a:cubicBezTo>
                <a:cubicBezTo>
                  <a:pt x="4233783" y="344534"/>
                  <a:pt x="4232071" y="347391"/>
                  <a:pt x="4231169" y="351650"/>
                </a:cubicBezTo>
                <a:cubicBezTo>
                  <a:pt x="4230266" y="355909"/>
                  <a:pt x="4225582" y="362349"/>
                  <a:pt x="4231339" y="366498"/>
                </a:cubicBezTo>
                <a:cubicBezTo>
                  <a:pt x="4235836" y="371376"/>
                  <a:pt x="4242137" y="367737"/>
                  <a:pt x="4246370" y="363426"/>
                </a:cubicBezTo>
                <a:cubicBezTo>
                  <a:pt x="4257714" y="356875"/>
                  <a:pt x="4268155" y="354585"/>
                  <a:pt x="4282736" y="353641"/>
                </a:cubicBezTo>
                <a:cubicBezTo>
                  <a:pt x="4316035" y="353099"/>
                  <a:pt x="4325855" y="338087"/>
                  <a:pt x="4319757" y="304240"/>
                </a:cubicBezTo>
                <a:cubicBezTo>
                  <a:pt x="4317066" y="290846"/>
                  <a:pt x="4320132" y="281604"/>
                  <a:pt x="4331025" y="277182"/>
                </a:cubicBezTo>
                <a:cubicBezTo>
                  <a:pt x="4346396" y="303806"/>
                  <a:pt x="4360959" y="329030"/>
                  <a:pt x="4376331" y="355655"/>
                </a:cubicBezTo>
                <a:cubicBezTo>
                  <a:pt x="4359495" y="367245"/>
                  <a:pt x="4359758" y="376433"/>
                  <a:pt x="4372081" y="386135"/>
                </a:cubicBezTo>
                <a:cubicBezTo>
                  <a:pt x="4375769" y="389611"/>
                  <a:pt x="4382429" y="389502"/>
                  <a:pt x="4382334" y="395163"/>
                </a:cubicBezTo>
                <a:cubicBezTo>
                  <a:pt x="4380980" y="401549"/>
                  <a:pt x="4375129" y="403059"/>
                  <a:pt x="4370540" y="403842"/>
                </a:cubicBezTo>
                <a:cubicBezTo>
                  <a:pt x="4366758" y="406024"/>
                  <a:pt x="4363428" y="406078"/>
                  <a:pt x="4360099" y="406133"/>
                </a:cubicBezTo>
                <a:cubicBezTo>
                  <a:pt x="4350918" y="407695"/>
                  <a:pt x="4347945" y="411280"/>
                  <a:pt x="4352348" y="421817"/>
                </a:cubicBezTo>
                <a:cubicBezTo>
                  <a:pt x="4354323" y="428150"/>
                  <a:pt x="4355397" y="438741"/>
                  <a:pt x="4346667" y="438176"/>
                </a:cubicBezTo>
                <a:cubicBezTo>
                  <a:pt x="4335417" y="439065"/>
                  <a:pt x="4326594" y="444160"/>
                  <a:pt x="4316962" y="447853"/>
                </a:cubicBezTo>
                <a:cubicBezTo>
                  <a:pt x="4308590" y="450817"/>
                  <a:pt x="4298149" y="453109"/>
                  <a:pt x="4290944" y="461005"/>
                </a:cubicBezTo>
                <a:cubicBezTo>
                  <a:pt x="4284999" y="468175"/>
                  <a:pt x="4277794" y="476071"/>
                  <a:pt x="4292187" y="486446"/>
                </a:cubicBezTo>
                <a:cubicBezTo>
                  <a:pt x="4297135" y="489194"/>
                  <a:pt x="4296232" y="493452"/>
                  <a:pt x="4291999" y="497764"/>
                </a:cubicBezTo>
                <a:cubicBezTo>
                  <a:pt x="4273092" y="508680"/>
                  <a:pt x="4263554" y="506713"/>
                  <a:pt x="4250158" y="486421"/>
                </a:cubicBezTo>
                <a:cubicBezTo>
                  <a:pt x="4246113" y="479415"/>
                  <a:pt x="4241616" y="474537"/>
                  <a:pt x="4234957" y="474645"/>
                </a:cubicBezTo>
                <a:cubicBezTo>
                  <a:pt x="4223706" y="475536"/>
                  <a:pt x="4213265" y="477827"/>
                  <a:pt x="4204800" y="486451"/>
                </a:cubicBezTo>
                <a:cubicBezTo>
                  <a:pt x="4202280" y="487907"/>
                  <a:pt x="4204255" y="494240"/>
                  <a:pt x="4207134" y="496316"/>
                </a:cubicBezTo>
                <a:cubicBezTo>
                  <a:pt x="4209560" y="500519"/>
                  <a:pt x="4212796" y="506124"/>
                  <a:pt x="4211895" y="510383"/>
                </a:cubicBezTo>
                <a:cubicBezTo>
                  <a:pt x="4210540" y="516769"/>
                  <a:pt x="4211161" y="529489"/>
                  <a:pt x="4202526" y="523265"/>
                </a:cubicBezTo>
                <a:cubicBezTo>
                  <a:pt x="4183542" y="513672"/>
                  <a:pt x="4170938" y="520949"/>
                  <a:pt x="4157073" y="528954"/>
                </a:cubicBezTo>
                <a:cubicBezTo>
                  <a:pt x="4148701" y="531919"/>
                  <a:pt x="4140330" y="534884"/>
                  <a:pt x="4129982" y="531516"/>
                </a:cubicBezTo>
                <a:cubicBezTo>
                  <a:pt x="4091470" y="520120"/>
                  <a:pt x="4073373" y="532436"/>
                  <a:pt x="4073526" y="573453"/>
                </a:cubicBezTo>
                <a:cubicBezTo>
                  <a:pt x="4073338" y="584771"/>
                  <a:pt x="4068654" y="591212"/>
                  <a:pt x="4057498" y="586444"/>
                </a:cubicBezTo>
                <a:cubicBezTo>
                  <a:pt x="4032663" y="578361"/>
                  <a:pt x="4010521" y="583671"/>
                  <a:pt x="3989545" y="593913"/>
                </a:cubicBezTo>
                <a:cubicBezTo>
                  <a:pt x="3978652" y="598334"/>
                  <a:pt x="3969377" y="605556"/>
                  <a:pt x="3957224" y="610705"/>
                </a:cubicBezTo>
                <a:cubicBezTo>
                  <a:pt x="3936699" y="618818"/>
                  <a:pt x="3920314" y="628278"/>
                  <a:pt x="3927314" y="657869"/>
                </a:cubicBezTo>
                <a:cubicBezTo>
                  <a:pt x="3921651" y="648059"/>
                  <a:pt x="3918867" y="640325"/>
                  <a:pt x="3910230" y="634100"/>
                </a:cubicBezTo>
                <a:cubicBezTo>
                  <a:pt x="3899977" y="625072"/>
                  <a:pt x="3888726" y="625963"/>
                  <a:pt x="3879903" y="631057"/>
                </a:cubicBezTo>
                <a:cubicBezTo>
                  <a:pt x="3870628" y="638280"/>
                  <a:pt x="3882594" y="644451"/>
                  <a:pt x="3884570" y="650783"/>
                </a:cubicBezTo>
                <a:cubicBezTo>
                  <a:pt x="3888164" y="659919"/>
                  <a:pt x="3886358" y="668435"/>
                  <a:pt x="3876368" y="668598"/>
                </a:cubicBezTo>
                <a:cubicBezTo>
                  <a:pt x="3863049" y="668814"/>
                  <a:pt x="3854226" y="673908"/>
                  <a:pt x="3843691" y="681858"/>
                </a:cubicBezTo>
                <a:cubicBezTo>
                  <a:pt x="3832253" y="694068"/>
                  <a:pt x="3818388" y="702073"/>
                  <a:pt x="3799311" y="698139"/>
                </a:cubicBezTo>
                <a:cubicBezTo>
                  <a:pt x="3787703" y="695500"/>
                  <a:pt x="3780950" y="701267"/>
                  <a:pt x="3778692" y="711912"/>
                </a:cubicBezTo>
                <a:cubicBezTo>
                  <a:pt x="3777338" y="718299"/>
                  <a:pt x="3775985" y="724686"/>
                  <a:pt x="3775082" y="728944"/>
                </a:cubicBezTo>
                <a:cubicBezTo>
                  <a:pt x="3772016" y="738188"/>
                  <a:pt x="3773897" y="750180"/>
                  <a:pt x="3764717" y="751744"/>
                </a:cubicBezTo>
                <a:cubicBezTo>
                  <a:pt x="3755536" y="753308"/>
                  <a:pt x="3751133" y="742771"/>
                  <a:pt x="3747088" y="735764"/>
                </a:cubicBezTo>
                <a:cubicBezTo>
                  <a:pt x="3743043" y="728757"/>
                  <a:pt x="3739619" y="734471"/>
                  <a:pt x="3735029" y="735253"/>
                </a:cubicBezTo>
                <a:cubicBezTo>
                  <a:pt x="3731247" y="737436"/>
                  <a:pt x="3727466" y="739619"/>
                  <a:pt x="3731962" y="744497"/>
                </a:cubicBezTo>
                <a:cubicBezTo>
                  <a:pt x="3743382" y="758455"/>
                  <a:pt x="3738248" y="767026"/>
                  <a:pt x="3727713" y="774977"/>
                </a:cubicBezTo>
                <a:cubicBezTo>
                  <a:pt x="3717178" y="782927"/>
                  <a:pt x="3719153" y="789260"/>
                  <a:pt x="3732379" y="794703"/>
                </a:cubicBezTo>
                <a:cubicBezTo>
                  <a:pt x="3735257" y="796778"/>
                  <a:pt x="3739848" y="795996"/>
                  <a:pt x="3744438" y="795214"/>
                </a:cubicBezTo>
                <a:cubicBezTo>
                  <a:pt x="3786918" y="793109"/>
                  <a:pt x="3827066" y="781141"/>
                  <a:pt x="3866045" y="764241"/>
                </a:cubicBezTo>
                <a:cubicBezTo>
                  <a:pt x="3897462" y="751707"/>
                  <a:pt x="3927977" y="743433"/>
                  <a:pt x="3964061" y="750625"/>
                </a:cubicBezTo>
                <a:cubicBezTo>
                  <a:pt x="3985207" y="755232"/>
                  <a:pt x="4005000" y="766226"/>
                  <a:pt x="4024340" y="779349"/>
                </a:cubicBezTo>
                <a:cubicBezTo>
                  <a:pt x="4023455" y="757439"/>
                  <a:pt x="4028948" y="752400"/>
                  <a:pt x="4049643" y="759135"/>
                </a:cubicBezTo>
                <a:cubicBezTo>
                  <a:pt x="4055851" y="761156"/>
                  <a:pt x="4062418" y="766707"/>
                  <a:pt x="4065202" y="774441"/>
                </a:cubicBezTo>
                <a:cubicBezTo>
                  <a:pt x="4071223" y="787781"/>
                  <a:pt x="4082474" y="786891"/>
                  <a:pt x="4092106" y="783198"/>
                </a:cubicBezTo>
                <a:cubicBezTo>
                  <a:pt x="4102547" y="780906"/>
                  <a:pt x="4102284" y="771717"/>
                  <a:pt x="4102019" y="762526"/>
                </a:cubicBezTo>
                <a:cubicBezTo>
                  <a:pt x="4100495" y="754065"/>
                  <a:pt x="4095641" y="745657"/>
                  <a:pt x="4098349" y="732883"/>
                </a:cubicBezTo>
                <a:cubicBezTo>
                  <a:pt x="4104276" y="751882"/>
                  <a:pt x="4114266" y="751719"/>
                  <a:pt x="4125968" y="748701"/>
                </a:cubicBezTo>
                <a:cubicBezTo>
                  <a:pt x="4135599" y="745007"/>
                  <a:pt x="4149729" y="746192"/>
                  <a:pt x="4153322" y="755329"/>
                </a:cubicBezTo>
                <a:cubicBezTo>
                  <a:pt x="4159700" y="772198"/>
                  <a:pt x="4167340" y="788339"/>
                  <a:pt x="4165798" y="806045"/>
                </a:cubicBezTo>
                <a:cubicBezTo>
                  <a:pt x="4164802" y="815963"/>
                  <a:pt x="4160569" y="820276"/>
                  <a:pt x="4150937" y="823968"/>
                </a:cubicBezTo>
                <a:cubicBezTo>
                  <a:pt x="4143017" y="824804"/>
                  <a:pt x="4138877" y="823457"/>
                  <a:pt x="4135284" y="814321"/>
                </a:cubicBezTo>
                <a:cubicBezTo>
                  <a:pt x="4132048" y="808716"/>
                  <a:pt x="4126648" y="808096"/>
                  <a:pt x="4122867" y="810279"/>
                </a:cubicBezTo>
                <a:cubicBezTo>
                  <a:pt x="4108551" y="820414"/>
                  <a:pt x="4094873" y="817100"/>
                  <a:pt x="4080387" y="812384"/>
                </a:cubicBezTo>
                <a:cubicBezTo>
                  <a:pt x="4066710" y="809071"/>
                  <a:pt x="4055008" y="812091"/>
                  <a:pt x="4051848" y="826993"/>
                </a:cubicBezTo>
                <a:cubicBezTo>
                  <a:pt x="4049591" y="837639"/>
                  <a:pt x="4045452" y="836291"/>
                  <a:pt x="4041859" y="827155"/>
                </a:cubicBezTo>
                <a:cubicBezTo>
                  <a:pt x="4038622" y="821551"/>
                  <a:pt x="4035292" y="821604"/>
                  <a:pt x="4028633" y="821713"/>
                </a:cubicBezTo>
                <a:cubicBezTo>
                  <a:pt x="4002350" y="825677"/>
                  <a:pt x="3979662" y="838776"/>
                  <a:pt x="3963089" y="859554"/>
                </a:cubicBezTo>
                <a:cubicBezTo>
                  <a:pt x="3954981" y="871709"/>
                  <a:pt x="3943637" y="878259"/>
                  <a:pt x="3930675" y="882006"/>
                </a:cubicBezTo>
                <a:cubicBezTo>
                  <a:pt x="3918973" y="885024"/>
                  <a:pt x="3906105" y="883112"/>
                  <a:pt x="3894497" y="880471"/>
                </a:cubicBezTo>
                <a:cubicBezTo>
                  <a:pt x="3888289" y="878451"/>
                  <a:pt x="3882532" y="874301"/>
                  <a:pt x="3878657" y="882143"/>
                </a:cubicBezTo>
                <a:cubicBezTo>
                  <a:pt x="3874782" y="889986"/>
                  <a:pt x="3878018" y="895591"/>
                  <a:pt x="3883323" y="901870"/>
                </a:cubicBezTo>
                <a:cubicBezTo>
                  <a:pt x="3887820" y="906747"/>
                  <a:pt x="3892768" y="909496"/>
                  <a:pt x="3894744" y="915829"/>
                </a:cubicBezTo>
                <a:cubicBezTo>
                  <a:pt x="3903643" y="931243"/>
                  <a:pt x="3913990" y="934611"/>
                  <a:pt x="3928213" y="930138"/>
                </a:cubicBezTo>
                <a:cubicBezTo>
                  <a:pt x="3954137" y="922643"/>
                  <a:pt x="3978349" y="918006"/>
                  <a:pt x="4004632" y="914043"/>
                </a:cubicBezTo>
                <a:cubicBezTo>
                  <a:pt x="4021281" y="913772"/>
                  <a:pt x="4026587" y="920051"/>
                  <a:pt x="4024237" y="936355"/>
                </a:cubicBezTo>
                <a:cubicBezTo>
                  <a:pt x="4022976" y="937083"/>
                  <a:pt x="4023785" y="938485"/>
                  <a:pt x="4024594" y="939886"/>
                </a:cubicBezTo>
                <a:cubicBezTo>
                  <a:pt x="4030163" y="955355"/>
                  <a:pt x="4026194" y="968856"/>
                  <a:pt x="4021417" y="980957"/>
                </a:cubicBezTo>
                <a:cubicBezTo>
                  <a:pt x="4018351" y="990200"/>
                  <a:pt x="4014212" y="988853"/>
                  <a:pt x="4009715" y="983975"/>
                </a:cubicBezTo>
                <a:cubicBezTo>
                  <a:pt x="3999913" y="972820"/>
                  <a:pt x="4002979" y="963575"/>
                  <a:pt x="4012253" y="956353"/>
                </a:cubicBezTo>
                <a:cubicBezTo>
                  <a:pt x="4005688" y="950801"/>
                  <a:pt x="3998670" y="947380"/>
                  <a:pt x="3992367" y="951018"/>
                </a:cubicBezTo>
                <a:cubicBezTo>
                  <a:pt x="3988586" y="953201"/>
                  <a:pt x="3990562" y="959534"/>
                  <a:pt x="3991728" y="964466"/>
                </a:cubicBezTo>
                <a:cubicBezTo>
                  <a:pt x="3998822" y="988396"/>
                  <a:pt x="3996207" y="995511"/>
                  <a:pt x="3976492" y="1005026"/>
                </a:cubicBezTo>
                <a:cubicBezTo>
                  <a:pt x="3957229" y="1012412"/>
                  <a:pt x="3938321" y="1023326"/>
                  <a:pt x="3922293" y="1036318"/>
                </a:cubicBezTo>
                <a:cubicBezTo>
                  <a:pt x="3900772" y="1054348"/>
                  <a:pt x="3892494" y="1051654"/>
                  <a:pt x="3880903" y="1022846"/>
                </a:cubicBezTo>
                <a:cubicBezTo>
                  <a:pt x="3880094" y="1021445"/>
                  <a:pt x="3879285" y="1020044"/>
                  <a:pt x="3878476" y="1018642"/>
                </a:cubicBezTo>
                <a:cubicBezTo>
                  <a:pt x="3877309" y="1013710"/>
                  <a:pt x="3877854" y="1005922"/>
                  <a:pt x="3869934" y="1006758"/>
                </a:cubicBezTo>
                <a:cubicBezTo>
                  <a:pt x="3862823" y="1008995"/>
                  <a:pt x="3854903" y="1009830"/>
                  <a:pt x="3855975" y="1020422"/>
                </a:cubicBezTo>
                <a:cubicBezTo>
                  <a:pt x="3856690" y="1027482"/>
                  <a:pt x="3856597" y="1033142"/>
                  <a:pt x="3858573" y="1039475"/>
                </a:cubicBezTo>
                <a:cubicBezTo>
                  <a:pt x="3858385" y="1050793"/>
                  <a:pt x="3854153" y="1055106"/>
                  <a:pt x="3843353" y="1053867"/>
                </a:cubicBezTo>
                <a:cubicBezTo>
                  <a:pt x="3833363" y="1054029"/>
                  <a:pt x="3830579" y="1046295"/>
                  <a:pt x="3832385" y="1037778"/>
                </a:cubicBezTo>
                <a:cubicBezTo>
                  <a:pt x="3832027" y="1034248"/>
                  <a:pt x="3832478" y="1032120"/>
                  <a:pt x="3832121" y="1028589"/>
                </a:cubicBezTo>
                <a:cubicBezTo>
                  <a:pt x="3833024" y="1024331"/>
                  <a:pt x="3830596" y="1020127"/>
                  <a:pt x="3826457" y="1018780"/>
                </a:cubicBezTo>
                <a:cubicBezTo>
                  <a:pt x="3821058" y="1018161"/>
                  <a:pt x="3822224" y="1023092"/>
                  <a:pt x="3820512" y="1025949"/>
                </a:cubicBezTo>
                <a:cubicBezTo>
                  <a:pt x="3817898" y="1033064"/>
                  <a:pt x="3817353" y="1040852"/>
                  <a:pt x="3818877" y="1049314"/>
                </a:cubicBezTo>
                <a:cubicBezTo>
                  <a:pt x="3820571" y="1072625"/>
                  <a:pt x="3814628" y="1079794"/>
                  <a:pt x="3792578" y="1079445"/>
                </a:cubicBezTo>
                <a:cubicBezTo>
                  <a:pt x="3782588" y="1079608"/>
                  <a:pt x="3771790" y="1078368"/>
                  <a:pt x="3761800" y="1078531"/>
                </a:cubicBezTo>
                <a:cubicBezTo>
                  <a:pt x="3755140" y="1078639"/>
                  <a:pt x="3748028" y="1080877"/>
                  <a:pt x="3747031" y="1090794"/>
                </a:cubicBezTo>
                <a:cubicBezTo>
                  <a:pt x="3745584" y="1102841"/>
                  <a:pt x="3747466" y="1114832"/>
                  <a:pt x="3734053" y="1120709"/>
                </a:cubicBezTo>
                <a:cubicBezTo>
                  <a:pt x="3725681" y="1123673"/>
                  <a:pt x="3722257" y="1129388"/>
                  <a:pt x="3712719" y="1127420"/>
                </a:cubicBezTo>
                <a:cubicBezTo>
                  <a:pt x="3664217" y="1116186"/>
                  <a:pt x="3624880" y="1129556"/>
                  <a:pt x="3590660" y="1160522"/>
                </a:cubicBezTo>
                <a:cubicBezTo>
                  <a:pt x="3585168" y="1165563"/>
                  <a:pt x="3579316" y="1167072"/>
                  <a:pt x="3571848" y="1165779"/>
                </a:cubicBezTo>
                <a:cubicBezTo>
                  <a:pt x="3553222" y="1159716"/>
                  <a:pt x="3538549" y="1166321"/>
                  <a:pt x="3525041" y="1177855"/>
                </a:cubicBezTo>
                <a:cubicBezTo>
                  <a:pt x="3506850" y="1195832"/>
                  <a:pt x="3491988" y="1213754"/>
                  <a:pt x="3479554" y="1235881"/>
                </a:cubicBezTo>
                <a:cubicBezTo>
                  <a:pt x="3473967" y="1246580"/>
                  <a:pt x="3468380" y="1257279"/>
                  <a:pt x="3457488" y="1261700"/>
                </a:cubicBezTo>
                <a:cubicBezTo>
                  <a:pt x="3419861" y="1272212"/>
                  <a:pt x="3384569" y="1292588"/>
                  <a:pt x="3343801" y="1291837"/>
                </a:cubicBezTo>
                <a:cubicBezTo>
                  <a:pt x="3335072" y="1291272"/>
                  <a:pt x="3330839" y="1295584"/>
                  <a:pt x="3327772" y="1304828"/>
                </a:cubicBezTo>
                <a:cubicBezTo>
                  <a:pt x="3326870" y="1309085"/>
                  <a:pt x="3325967" y="1313343"/>
                  <a:pt x="3324255" y="1316200"/>
                </a:cubicBezTo>
                <a:cubicBezTo>
                  <a:pt x="3318763" y="1321240"/>
                  <a:pt x="3321641" y="1323315"/>
                  <a:pt x="3325329" y="1326791"/>
                </a:cubicBezTo>
                <a:cubicBezTo>
                  <a:pt x="3332704" y="1333744"/>
                  <a:pt x="3340172" y="1335037"/>
                  <a:pt x="3347736" y="1330671"/>
                </a:cubicBezTo>
                <a:cubicBezTo>
                  <a:pt x="3352147" y="1328123"/>
                  <a:pt x="3356511" y="1328406"/>
                  <a:pt x="3360223" y="1330467"/>
                </a:cubicBezTo>
                <a:lnTo>
                  <a:pt x="3363611" y="1334610"/>
                </a:lnTo>
                <a:lnTo>
                  <a:pt x="3462494" y="1285736"/>
                </a:lnTo>
                <a:cubicBezTo>
                  <a:pt x="3501352" y="1267757"/>
                  <a:pt x="3541037" y="1251210"/>
                  <a:pt x="3582375" y="1237528"/>
                </a:cubicBezTo>
                <a:cubicBezTo>
                  <a:pt x="3659899" y="1213138"/>
                  <a:pt x="3735217" y="1184929"/>
                  <a:pt x="3801717" y="1141444"/>
                </a:cubicBezTo>
                <a:cubicBezTo>
                  <a:pt x="3808587" y="1137477"/>
                  <a:pt x="3813739" y="1134502"/>
                  <a:pt x="3822200" y="1137255"/>
                </a:cubicBezTo>
                <a:cubicBezTo>
                  <a:pt x="3870757" y="1149959"/>
                  <a:pt x="3909031" y="1132953"/>
                  <a:pt x="3947434" y="1108235"/>
                </a:cubicBezTo>
                <a:cubicBezTo>
                  <a:pt x="3984119" y="1084509"/>
                  <a:pt x="4021905" y="1062693"/>
                  <a:pt x="4064102" y="1048514"/>
                </a:cubicBezTo>
                <a:cubicBezTo>
                  <a:pt x="4135371" y="1025190"/>
                  <a:pt x="4207128" y="1006676"/>
                  <a:pt x="4273500" y="970904"/>
                </a:cubicBezTo>
                <a:cubicBezTo>
                  <a:pt x="4302699" y="954046"/>
                  <a:pt x="4335078" y="950628"/>
                  <a:pt x="4368917" y="961642"/>
                </a:cubicBezTo>
                <a:cubicBezTo>
                  <a:pt x="4380199" y="965313"/>
                  <a:pt x="4385352" y="962339"/>
                  <a:pt x="4388914" y="952643"/>
                </a:cubicBezTo>
                <a:cubicBezTo>
                  <a:pt x="4398861" y="934171"/>
                  <a:pt x="4411011" y="919516"/>
                  <a:pt x="4433572" y="926860"/>
                </a:cubicBezTo>
                <a:cubicBezTo>
                  <a:pt x="4462388" y="933138"/>
                  <a:pt x="4485205" y="925057"/>
                  <a:pt x="4508148" y="909264"/>
                </a:cubicBezTo>
                <a:cubicBezTo>
                  <a:pt x="4543116" y="886530"/>
                  <a:pt x="4581263" y="877237"/>
                  <a:pt x="4624794" y="885203"/>
                </a:cubicBezTo>
                <a:cubicBezTo>
                  <a:pt x="4650789" y="890562"/>
                  <a:pt x="4679246" y="884318"/>
                  <a:pt x="4689807" y="862943"/>
                </a:cubicBezTo>
                <a:cubicBezTo>
                  <a:pt x="4708596" y="824088"/>
                  <a:pt x="4738770" y="816851"/>
                  <a:pt x="4776174" y="818171"/>
                </a:cubicBezTo>
                <a:cubicBezTo>
                  <a:pt x="4794325" y="817876"/>
                  <a:pt x="4814193" y="816590"/>
                  <a:pt x="4829163" y="802853"/>
                </a:cubicBezTo>
                <a:cubicBezTo>
                  <a:pt x="4835547" y="794076"/>
                  <a:pt x="4842290" y="797822"/>
                  <a:pt x="4846700" y="805460"/>
                </a:cubicBezTo>
                <a:cubicBezTo>
                  <a:pt x="4850007" y="811188"/>
                  <a:pt x="4852213" y="815008"/>
                  <a:pt x="4854417" y="818826"/>
                </a:cubicBezTo>
                <a:cubicBezTo>
                  <a:pt x="4864828" y="840823"/>
                  <a:pt x="4866545" y="839832"/>
                  <a:pt x="4876491" y="821359"/>
                </a:cubicBezTo>
                <a:cubicBezTo>
                  <a:pt x="4888155" y="801895"/>
                  <a:pt x="4902637" y="783348"/>
                  <a:pt x="4916507" y="767702"/>
                </a:cubicBezTo>
                <a:cubicBezTo>
                  <a:pt x="4922275" y="761827"/>
                  <a:pt x="4928043" y="755951"/>
                  <a:pt x="4936502" y="758704"/>
                </a:cubicBezTo>
                <a:cubicBezTo>
                  <a:pt x="4944963" y="761458"/>
                  <a:pt x="4945937" y="771079"/>
                  <a:pt x="4945810" y="778793"/>
                </a:cubicBezTo>
                <a:cubicBezTo>
                  <a:pt x="4946042" y="799027"/>
                  <a:pt x="4955604" y="803689"/>
                  <a:pt x="4970447" y="797665"/>
                </a:cubicBezTo>
                <a:cubicBezTo>
                  <a:pt x="4976703" y="796602"/>
                  <a:pt x="4984061" y="797445"/>
                  <a:pt x="4989213" y="794469"/>
                </a:cubicBezTo>
                <a:cubicBezTo>
                  <a:pt x="5001236" y="787528"/>
                  <a:pt x="5006262" y="792265"/>
                  <a:pt x="5006006" y="807689"/>
                </a:cubicBezTo>
                <a:cubicBezTo>
                  <a:pt x="5004776" y="813491"/>
                  <a:pt x="5004648" y="821203"/>
                  <a:pt x="5012006" y="822047"/>
                </a:cubicBezTo>
                <a:cubicBezTo>
                  <a:pt x="5018749" y="825793"/>
                  <a:pt x="5022799" y="820908"/>
                  <a:pt x="5026850" y="816024"/>
                </a:cubicBezTo>
                <a:cubicBezTo>
                  <a:pt x="5036180" y="800452"/>
                  <a:pt x="5052126" y="796338"/>
                  <a:pt x="5069790" y="791232"/>
                </a:cubicBezTo>
                <a:cubicBezTo>
                  <a:pt x="5124985" y="779734"/>
                  <a:pt x="5158490" y="742567"/>
                  <a:pt x="5182559" y="693025"/>
                </a:cubicBezTo>
                <a:cubicBezTo>
                  <a:pt x="5187225" y="685240"/>
                  <a:pt x="5185149" y="673710"/>
                  <a:pt x="5192634" y="666841"/>
                </a:cubicBezTo>
                <a:cubicBezTo>
                  <a:pt x="5196428" y="677380"/>
                  <a:pt x="5199120" y="686010"/>
                  <a:pt x="5202915" y="696549"/>
                </a:cubicBezTo>
                <a:cubicBezTo>
                  <a:pt x="5210505" y="717628"/>
                  <a:pt x="5223990" y="725119"/>
                  <a:pt x="5241653" y="720013"/>
                </a:cubicBezTo>
                <a:cubicBezTo>
                  <a:pt x="5300899" y="703630"/>
                  <a:pt x="5360145" y="687247"/>
                  <a:pt x="5419391" y="670864"/>
                </a:cubicBezTo>
                <a:cubicBezTo>
                  <a:pt x="5440489" y="663776"/>
                  <a:pt x="5458279" y="650957"/>
                  <a:pt x="5481583" y="647687"/>
                </a:cubicBezTo>
                <a:cubicBezTo>
                  <a:pt x="5496914" y="646474"/>
                  <a:pt x="5507091" y="648237"/>
                  <a:pt x="5513579" y="667406"/>
                </a:cubicBezTo>
                <a:cubicBezTo>
                  <a:pt x="5523989" y="689402"/>
                  <a:pt x="5544344" y="692926"/>
                  <a:pt x="5556007" y="673462"/>
                </a:cubicBezTo>
                <a:cubicBezTo>
                  <a:pt x="5565339" y="657890"/>
                  <a:pt x="5576746" y="653850"/>
                  <a:pt x="5593180" y="654547"/>
                </a:cubicBezTo>
                <a:cubicBezTo>
                  <a:pt x="5604460" y="658218"/>
                  <a:pt x="5611330" y="654252"/>
                  <a:pt x="5615509" y="641655"/>
                </a:cubicBezTo>
                <a:cubicBezTo>
                  <a:pt x="5618585" y="627150"/>
                  <a:pt x="5627787" y="619290"/>
                  <a:pt x="5641400" y="619068"/>
                </a:cubicBezTo>
                <a:cubicBezTo>
                  <a:pt x="5649374" y="617011"/>
                  <a:pt x="5661269" y="617782"/>
                  <a:pt x="5668139" y="613815"/>
                </a:cubicBezTo>
                <a:cubicBezTo>
                  <a:pt x="5678445" y="607865"/>
                  <a:pt x="5685188" y="611610"/>
                  <a:pt x="5692417" y="620167"/>
                </a:cubicBezTo>
                <a:cubicBezTo>
                  <a:pt x="5708595" y="636288"/>
                  <a:pt x="5713133" y="636213"/>
                  <a:pt x="5723694" y="614840"/>
                </a:cubicBezTo>
                <a:cubicBezTo>
                  <a:pt x="5729590" y="601251"/>
                  <a:pt x="5734382" y="585754"/>
                  <a:pt x="5744201" y="574993"/>
                </a:cubicBezTo>
                <a:cubicBezTo>
                  <a:pt x="5745304" y="576902"/>
                  <a:pt x="5747021" y="575911"/>
                  <a:pt x="5748123" y="577820"/>
                </a:cubicBezTo>
                <a:cubicBezTo>
                  <a:pt x="5746997" y="611570"/>
                  <a:pt x="5746997" y="611570"/>
                  <a:pt x="5776173" y="630370"/>
                </a:cubicBezTo>
                <a:cubicBezTo>
                  <a:pt x="5780095" y="633198"/>
                  <a:pt x="5784018" y="636025"/>
                  <a:pt x="5786838" y="636943"/>
                </a:cubicBezTo>
                <a:cubicBezTo>
                  <a:pt x="5819321" y="661472"/>
                  <a:pt x="5843240" y="655301"/>
                  <a:pt x="5863620" y="623166"/>
                </a:cubicBezTo>
                <a:cubicBezTo>
                  <a:pt x="5873565" y="604693"/>
                  <a:pt x="5887178" y="604473"/>
                  <a:pt x="5899920" y="622576"/>
                </a:cubicBezTo>
                <a:cubicBezTo>
                  <a:pt x="5907151" y="631132"/>
                  <a:pt x="5912663" y="640680"/>
                  <a:pt x="5916459" y="651220"/>
                </a:cubicBezTo>
                <a:cubicBezTo>
                  <a:pt x="5926740" y="680928"/>
                  <a:pt x="5908821" y="701458"/>
                  <a:pt x="5881722" y="694188"/>
                </a:cubicBezTo>
                <a:cubicBezTo>
                  <a:pt x="5860265" y="688755"/>
                  <a:pt x="5843216" y="690959"/>
                  <a:pt x="5825553" y="696065"/>
                </a:cubicBezTo>
                <a:cubicBezTo>
                  <a:pt x="5808992" y="703081"/>
                  <a:pt x="5791944" y="705285"/>
                  <a:pt x="5773920" y="697868"/>
                </a:cubicBezTo>
                <a:cubicBezTo>
                  <a:pt x="5745232" y="683879"/>
                  <a:pt x="5735542" y="686928"/>
                  <a:pt x="5727673" y="716931"/>
                </a:cubicBezTo>
                <a:cubicBezTo>
                  <a:pt x="5720547" y="736322"/>
                  <a:pt x="5710729" y="747082"/>
                  <a:pt x="5691348" y="753180"/>
                </a:cubicBezTo>
                <a:cubicBezTo>
                  <a:pt x="5657124" y="765301"/>
                  <a:pt x="5619104" y="766883"/>
                  <a:pt x="5585496" y="776103"/>
                </a:cubicBezTo>
                <a:cubicBezTo>
                  <a:pt x="5555322" y="783340"/>
                  <a:pt x="5529557" y="798215"/>
                  <a:pt x="5517151" y="828292"/>
                </a:cubicBezTo>
                <a:cubicBezTo>
                  <a:pt x="5511742" y="846691"/>
                  <a:pt x="5502667" y="846838"/>
                  <a:pt x="5485747" y="841331"/>
                </a:cubicBezTo>
                <a:cubicBezTo>
                  <a:pt x="5406785" y="815630"/>
                  <a:pt x="5336386" y="820629"/>
                  <a:pt x="5288142" y="891766"/>
                </a:cubicBezTo>
                <a:cubicBezTo>
                  <a:pt x="5281144" y="903445"/>
                  <a:pt x="5270351" y="904584"/>
                  <a:pt x="5259558" y="905723"/>
                </a:cubicBezTo>
                <a:cubicBezTo>
                  <a:pt x="5252201" y="904879"/>
                  <a:pt x="5240921" y="901208"/>
                  <a:pt x="5237357" y="910903"/>
                </a:cubicBezTo>
                <a:cubicBezTo>
                  <a:pt x="5234896" y="922507"/>
                  <a:pt x="5244459" y="927171"/>
                  <a:pt x="5250587" y="933818"/>
                </a:cubicBezTo>
                <a:cubicBezTo>
                  <a:pt x="5262354" y="942300"/>
                  <a:pt x="5259407" y="949094"/>
                  <a:pt x="5249101" y="955044"/>
                </a:cubicBezTo>
                <a:cubicBezTo>
                  <a:pt x="5238796" y="960994"/>
                  <a:pt x="5226285" y="963125"/>
                  <a:pt x="5214876" y="967165"/>
                </a:cubicBezTo>
                <a:cubicBezTo>
                  <a:pt x="5188138" y="972418"/>
                  <a:pt x="5163732" y="973780"/>
                  <a:pt x="5142993" y="993390"/>
                </a:cubicBezTo>
                <a:cubicBezTo>
                  <a:pt x="5137840" y="996365"/>
                  <a:pt x="5135635" y="992546"/>
                  <a:pt x="5131712" y="989719"/>
                </a:cubicBezTo>
                <a:cubicBezTo>
                  <a:pt x="5116637" y="975509"/>
                  <a:pt x="5102409" y="978631"/>
                  <a:pt x="5088669" y="986564"/>
                </a:cubicBezTo>
                <a:cubicBezTo>
                  <a:pt x="5036038" y="1014404"/>
                  <a:pt x="4981203" y="1038425"/>
                  <a:pt x="4920368" y="1048087"/>
                </a:cubicBezTo>
                <a:cubicBezTo>
                  <a:pt x="4915829" y="1048161"/>
                  <a:pt x="4910677" y="1051137"/>
                  <a:pt x="4906626" y="1056021"/>
                </a:cubicBezTo>
                <a:cubicBezTo>
                  <a:pt x="4896681" y="1074495"/>
                  <a:pt x="4883068" y="1074715"/>
                  <a:pt x="4863455" y="1060578"/>
                </a:cubicBezTo>
                <a:cubicBezTo>
                  <a:pt x="4843842" y="1046442"/>
                  <a:pt x="4832433" y="1050481"/>
                  <a:pt x="4825795" y="1074683"/>
                </a:cubicBezTo>
                <a:cubicBezTo>
                  <a:pt x="4822232" y="1084378"/>
                  <a:pt x="4820386" y="1093081"/>
                  <a:pt x="4817926" y="1104686"/>
                </a:cubicBezTo>
                <a:cubicBezTo>
                  <a:pt x="4804442" y="1097196"/>
                  <a:pt x="4790956" y="1089705"/>
                  <a:pt x="4778932" y="1096646"/>
                </a:cubicBezTo>
                <a:cubicBezTo>
                  <a:pt x="4765192" y="1104580"/>
                  <a:pt x="4750348" y="1110603"/>
                  <a:pt x="4738325" y="1117545"/>
                </a:cubicBezTo>
                <a:cubicBezTo>
                  <a:pt x="4692565" y="1141418"/>
                  <a:pt x="4685208" y="1140574"/>
                  <a:pt x="4707489" y="1199000"/>
                </a:cubicBezTo>
                <a:cubicBezTo>
                  <a:pt x="4707489" y="1199000"/>
                  <a:pt x="4705772" y="1199993"/>
                  <a:pt x="4706874" y="1201901"/>
                </a:cubicBezTo>
                <a:cubicBezTo>
                  <a:pt x="4712745" y="1223971"/>
                  <a:pt x="4709183" y="1233666"/>
                  <a:pt x="4688699" y="1237854"/>
                </a:cubicBezTo>
                <a:lnTo>
                  <a:pt x="4630024" y="1257929"/>
                </a:lnTo>
                <a:lnTo>
                  <a:pt x="4633107" y="1283609"/>
                </a:lnTo>
                <a:cubicBezTo>
                  <a:pt x="4627427" y="1299967"/>
                  <a:pt x="4612037" y="1299510"/>
                  <a:pt x="4599978" y="1298999"/>
                </a:cubicBezTo>
                <a:cubicBezTo>
                  <a:pt x="4582519" y="1297868"/>
                  <a:pt x="4565418" y="1300269"/>
                  <a:pt x="4550292" y="1309001"/>
                </a:cubicBezTo>
                <a:cubicBezTo>
                  <a:pt x="4541470" y="1314095"/>
                  <a:pt x="4531386" y="1319916"/>
                  <a:pt x="4521302" y="1325738"/>
                </a:cubicBezTo>
                <a:cubicBezTo>
                  <a:pt x="4479708" y="1349753"/>
                  <a:pt x="4435329" y="1366033"/>
                  <a:pt x="4383139" y="1351322"/>
                </a:cubicBezTo>
                <a:lnTo>
                  <a:pt x="4377750" y="1351922"/>
                </a:lnTo>
                <a:lnTo>
                  <a:pt x="4363166" y="1357978"/>
                </a:lnTo>
                <a:lnTo>
                  <a:pt x="4361525" y="1375013"/>
                </a:lnTo>
                <a:cubicBezTo>
                  <a:pt x="4361882" y="1378543"/>
                  <a:pt x="4366830" y="1381291"/>
                  <a:pt x="4363858" y="1384876"/>
                </a:cubicBezTo>
                <a:cubicBezTo>
                  <a:pt x="4360076" y="1387058"/>
                  <a:pt x="4355937" y="1385712"/>
                  <a:pt x="4353060" y="1383637"/>
                </a:cubicBezTo>
                <a:cubicBezTo>
                  <a:pt x="4350180" y="1381562"/>
                  <a:pt x="4347302" y="1379487"/>
                  <a:pt x="4345232" y="1378814"/>
                </a:cubicBezTo>
                <a:cubicBezTo>
                  <a:pt x="4337406" y="1373990"/>
                  <a:pt x="4329128" y="1371296"/>
                  <a:pt x="4326871" y="1381941"/>
                </a:cubicBezTo>
                <a:cubicBezTo>
                  <a:pt x="4323354" y="1393314"/>
                  <a:pt x="4334247" y="1388894"/>
                  <a:pt x="4339194" y="1391642"/>
                </a:cubicBezTo>
                <a:cubicBezTo>
                  <a:pt x="4340003" y="1393043"/>
                  <a:pt x="4341263" y="1392315"/>
                  <a:pt x="4342073" y="1393716"/>
                </a:cubicBezTo>
                <a:cubicBezTo>
                  <a:pt x="4346213" y="1395064"/>
                  <a:pt x="4349900" y="1398541"/>
                  <a:pt x="4348997" y="1402798"/>
                </a:cubicBezTo>
                <a:cubicBezTo>
                  <a:pt x="4348903" y="1408458"/>
                  <a:pt x="4346382" y="1409914"/>
                  <a:pt x="4340983" y="1409293"/>
                </a:cubicBezTo>
                <a:cubicBezTo>
                  <a:pt x="4321003" y="1409618"/>
                  <a:pt x="4310374" y="1423228"/>
                  <a:pt x="4309190" y="1444465"/>
                </a:cubicBezTo>
                <a:cubicBezTo>
                  <a:pt x="4308288" y="1448722"/>
                  <a:pt x="4304864" y="1454436"/>
                  <a:pt x="4307291" y="1458639"/>
                </a:cubicBezTo>
                <a:lnTo>
                  <a:pt x="4319714" y="1468274"/>
                </a:lnTo>
                <a:lnTo>
                  <a:pt x="4453010" y="1425508"/>
                </a:lnTo>
                <a:lnTo>
                  <a:pt x="4453919" y="1424431"/>
                </a:lnTo>
                <a:cubicBezTo>
                  <a:pt x="4455857" y="1420511"/>
                  <a:pt x="4457657" y="1418536"/>
                  <a:pt x="4459739" y="1418502"/>
                </a:cubicBezTo>
                <a:lnTo>
                  <a:pt x="4464217" y="1421914"/>
                </a:lnTo>
                <a:lnTo>
                  <a:pt x="4490153" y="1413593"/>
                </a:lnTo>
                <a:cubicBezTo>
                  <a:pt x="4547194" y="1393389"/>
                  <a:pt x="4609747" y="1382736"/>
                  <a:pt x="4660173" y="1351077"/>
                </a:cubicBezTo>
                <a:cubicBezTo>
                  <a:pt x="4718571" y="1317360"/>
                  <a:pt x="4776842" y="1291355"/>
                  <a:pt x="4848086" y="1303689"/>
                </a:cubicBezTo>
                <a:cubicBezTo>
                  <a:pt x="4875800" y="1308059"/>
                  <a:pt x="4900948" y="1296084"/>
                  <a:pt x="4920585" y="1274562"/>
                </a:cubicBezTo>
                <a:cubicBezTo>
                  <a:pt x="4932737" y="1259909"/>
                  <a:pt x="4949296" y="1252894"/>
                  <a:pt x="4968678" y="1246797"/>
                </a:cubicBezTo>
                <a:cubicBezTo>
                  <a:pt x="4997750" y="1237651"/>
                  <a:pt x="5030128" y="1234233"/>
                  <a:pt x="5053200" y="1210728"/>
                </a:cubicBezTo>
                <a:cubicBezTo>
                  <a:pt x="5073938" y="1191116"/>
                  <a:pt x="5095524" y="1188837"/>
                  <a:pt x="5123111" y="1200917"/>
                </a:cubicBezTo>
                <a:cubicBezTo>
                  <a:pt x="5132673" y="1205581"/>
                  <a:pt x="5140646" y="1203523"/>
                  <a:pt x="5147029" y="1194746"/>
                </a:cubicBezTo>
                <a:cubicBezTo>
                  <a:pt x="5155745" y="1182075"/>
                  <a:pt x="5168383" y="1172233"/>
                  <a:pt x="5185432" y="1170029"/>
                </a:cubicBezTo>
                <a:cubicBezTo>
                  <a:pt x="5235474" y="1161505"/>
                  <a:pt x="5284054" y="1138550"/>
                  <a:pt x="5336301" y="1133845"/>
                </a:cubicBezTo>
                <a:cubicBezTo>
                  <a:pt x="5354452" y="1133550"/>
                  <a:pt x="5369295" y="1127526"/>
                  <a:pt x="5378626" y="1111954"/>
                </a:cubicBezTo>
                <a:cubicBezTo>
                  <a:pt x="5400108" y="1081730"/>
                  <a:pt x="5409799" y="1078681"/>
                  <a:pt x="5445229" y="1096416"/>
                </a:cubicBezTo>
                <a:cubicBezTo>
                  <a:pt x="5458714" y="1103907"/>
                  <a:pt x="5471713" y="1106587"/>
                  <a:pt x="5482018" y="1100636"/>
                </a:cubicBezTo>
                <a:cubicBezTo>
                  <a:pt x="5519190" y="1081721"/>
                  <a:pt x="5560645" y="1078156"/>
                  <a:pt x="5599894" y="1070772"/>
                </a:cubicBezTo>
                <a:cubicBezTo>
                  <a:pt x="5635708" y="1065372"/>
                  <a:pt x="5670420" y="1058062"/>
                  <a:pt x="5698029" y="1034483"/>
                </a:cubicBezTo>
                <a:cubicBezTo>
                  <a:pt x="5708950" y="1025632"/>
                  <a:pt x="5718025" y="1025484"/>
                  <a:pt x="5728691" y="1032057"/>
                </a:cubicBezTo>
                <a:cubicBezTo>
                  <a:pt x="5742176" y="1039547"/>
                  <a:pt x="5758481" y="1047956"/>
                  <a:pt x="5770017" y="1036203"/>
                </a:cubicBezTo>
                <a:cubicBezTo>
                  <a:pt x="5794806" y="1011707"/>
                  <a:pt x="5826570" y="1011191"/>
                  <a:pt x="5860411" y="1022206"/>
                </a:cubicBezTo>
                <a:cubicBezTo>
                  <a:pt x="5910070" y="1036818"/>
                  <a:pt x="5954472" y="1026459"/>
                  <a:pt x="5987977" y="989293"/>
                </a:cubicBezTo>
                <a:cubicBezTo>
                  <a:pt x="6001230" y="976549"/>
                  <a:pt x="6008588" y="977393"/>
                  <a:pt x="6018510" y="994578"/>
                </a:cubicBezTo>
                <a:cubicBezTo>
                  <a:pt x="6021818" y="1000307"/>
                  <a:pt x="6025125" y="1006036"/>
                  <a:pt x="6029047" y="1008863"/>
                </a:cubicBezTo>
                <a:cubicBezTo>
                  <a:pt x="6074529" y="1036072"/>
                  <a:pt x="6118908" y="1061372"/>
                  <a:pt x="6170795" y="1044145"/>
                </a:cubicBezTo>
                <a:cubicBezTo>
                  <a:pt x="6182203" y="1040104"/>
                  <a:pt x="6183793" y="1046824"/>
                  <a:pt x="6184767" y="1056446"/>
                </a:cubicBezTo>
                <a:cubicBezTo>
                  <a:pt x="6185255" y="1061257"/>
                  <a:pt x="6184025" y="1067060"/>
                  <a:pt x="6182795" y="1072862"/>
                </a:cubicBezTo>
                <a:cubicBezTo>
                  <a:pt x="6180335" y="1084467"/>
                  <a:pt x="6176771" y="1094162"/>
                  <a:pt x="6190256" y="1101653"/>
                </a:cubicBezTo>
                <a:cubicBezTo>
                  <a:pt x="6202024" y="1110135"/>
                  <a:pt x="6206203" y="1097539"/>
                  <a:pt x="6213688" y="1090671"/>
                </a:cubicBezTo>
                <a:cubicBezTo>
                  <a:pt x="6227557" y="1075026"/>
                  <a:pt x="6243143" y="1058389"/>
                  <a:pt x="6263499" y="1061913"/>
                </a:cubicBezTo>
                <a:cubicBezTo>
                  <a:pt x="6288392" y="1065363"/>
                  <a:pt x="6293672" y="1054676"/>
                  <a:pt x="6296876" y="1032458"/>
                </a:cubicBezTo>
                <a:cubicBezTo>
                  <a:pt x="6298106" y="1026656"/>
                  <a:pt x="6299336" y="1020853"/>
                  <a:pt x="6303387" y="1015969"/>
                </a:cubicBezTo>
                <a:cubicBezTo>
                  <a:pt x="6305232" y="1007265"/>
                  <a:pt x="6309282" y="1002380"/>
                  <a:pt x="6320563" y="1006052"/>
                </a:cubicBezTo>
                <a:cubicBezTo>
                  <a:pt x="6329023" y="1008806"/>
                  <a:pt x="6333432" y="1016443"/>
                  <a:pt x="6331588" y="1025148"/>
                </a:cubicBezTo>
                <a:cubicBezTo>
                  <a:pt x="6330844" y="1035761"/>
                  <a:pt x="6333537" y="1044390"/>
                  <a:pt x="6329973" y="1054086"/>
                </a:cubicBezTo>
                <a:cubicBezTo>
                  <a:pt x="6327641" y="1057979"/>
                  <a:pt x="6325308" y="1061872"/>
                  <a:pt x="6330334" y="1066609"/>
                </a:cubicBezTo>
                <a:cubicBezTo>
                  <a:pt x="6334256" y="1069436"/>
                  <a:pt x="6338306" y="1064552"/>
                  <a:pt x="6341742" y="1062568"/>
                </a:cubicBezTo>
                <a:cubicBezTo>
                  <a:pt x="6346894" y="1059594"/>
                  <a:pt x="6350330" y="1057610"/>
                  <a:pt x="6351559" y="1051808"/>
                </a:cubicBezTo>
                <a:cubicBezTo>
                  <a:pt x="6352790" y="1046005"/>
                  <a:pt x="6356225" y="1044022"/>
                  <a:pt x="6361866" y="1045857"/>
                </a:cubicBezTo>
                <a:cubicBezTo>
                  <a:pt x="6392886" y="1055954"/>
                  <a:pt x="6420727" y="1052610"/>
                  <a:pt x="6445389" y="1035826"/>
                </a:cubicBezTo>
                <a:cubicBezTo>
                  <a:pt x="6456309" y="1026975"/>
                  <a:pt x="6468332" y="1020033"/>
                  <a:pt x="6481458" y="1015001"/>
                </a:cubicBezTo>
                <a:cubicBezTo>
                  <a:pt x="6488329" y="1011034"/>
                  <a:pt x="6498635" y="1005084"/>
                  <a:pt x="6507582" y="1012649"/>
                </a:cubicBezTo>
                <a:cubicBezTo>
                  <a:pt x="6513710" y="1019296"/>
                  <a:pt x="6508429" y="1029983"/>
                  <a:pt x="6506584" y="1038687"/>
                </a:cubicBezTo>
                <a:cubicBezTo>
                  <a:pt x="6505353" y="1044489"/>
                  <a:pt x="6503021" y="1048382"/>
                  <a:pt x="6501790" y="1054184"/>
                </a:cubicBezTo>
                <a:cubicBezTo>
                  <a:pt x="6500561" y="1059987"/>
                  <a:pt x="6494178" y="1068764"/>
                  <a:pt x="6502023" y="1074418"/>
                </a:cubicBezTo>
                <a:cubicBezTo>
                  <a:pt x="6508150" y="1081065"/>
                  <a:pt x="6516738" y="1076107"/>
                  <a:pt x="6522506" y="1070231"/>
                </a:cubicBezTo>
                <a:cubicBezTo>
                  <a:pt x="6537965" y="1061306"/>
                  <a:pt x="6552193" y="1058183"/>
                  <a:pt x="6572061" y="1056897"/>
                </a:cubicBezTo>
                <a:cubicBezTo>
                  <a:pt x="6617437" y="1056159"/>
                  <a:pt x="6630820" y="1035703"/>
                  <a:pt x="6622510" y="989578"/>
                </a:cubicBezTo>
                <a:cubicBezTo>
                  <a:pt x="6618843" y="971327"/>
                  <a:pt x="6623021" y="958731"/>
                  <a:pt x="6637864" y="952707"/>
                </a:cubicBezTo>
                <a:cubicBezTo>
                  <a:pt x="6658811" y="988989"/>
                  <a:pt x="6678656" y="1023360"/>
                  <a:pt x="6699603" y="1059642"/>
                </a:cubicBezTo>
                <a:cubicBezTo>
                  <a:pt x="6676660" y="1075435"/>
                  <a:pt x="6677020" y="1087958"/>
                  <a:pt x="6693812" y="1101177"/>
                </a:cubicBezTo>
                <a:cubicBezTo>
                  <a:pt x="6698837" y="1105914"/>
                  <a:pt x="6707912" y="1105767"/>
                  <a:pt x="6707785" y="1113479"/>
                </a:cubicBezTo>
                <a:cubicBezTo>
                  <a:pt x="6705939" y="1122182"/>
                  <a:pt x="6697966" y="1124240"/>
                  <a:pt x="6691711" y="1125305"/>
                </a:cubicBezTo>
                <a:cubicBezTo>
                  <a:pt x="6686558" y="1128280"/>
                  <a:pt x="6682020" y="1128354"/>
                  <a:pt x="6677482" y="1128427"/>
                </a:cubicBezTo>
                <a:cubicBezTo>
                  <a:pt x="6664972" y="1130558"/>
                  <a:pt x="6660922" y="1135442"/>
                  <a:pt x="6666921" y="1149801"/>
                </a:cubicBezTo>
                <a:cubicBezTo>
                  <a:pt x="6669614" y="1158431"/>
                  <a:pt x="6671076" y="1172863"/>
                  <a:pt x="6659180" y="1172094"/>
                </a:cubicBezTo>
                <a:cubicBezTo>
                  <a:pt x="6643850" y="1173306"/>
                  <a:pt x="6631827" y="1180248"/>
                  <a:pt x="6618701" y="1185280"/>
                </a:cubicBezTo>
                <a:cubicBezTo>
                  <a:pt x="6607293" y="1189320"/>
                  <a:pt x="6593065" y="1192442"/>
                  <a:pt x="6583247" y="1203203"/>
                </a:cubicBezTo>
                <a:cubicBezTo>
                  <a:pt x="6575146" y="1212972"/>
                  <a:pt x="6565327" y="1223733"/>
                  <a:pt x="6584940" y="1237870"/>
                </a:cubicBezTo>
                <a:cubicBezTo>
                  <a:pt x="6591683" y="1241615"/>
                  <a:pt x="6590453" y="1247418"/>
                  <a:pt x="6584685" y="1253294"/>
                </a:cubicBezTo>
                <a:cubicBezTo>
                  <a:pt x="6558921" y="1268169"/>
                  <a:pt x="6545923" y="1265489"/>
                  <a:pt x="6527668" y="1237838"/>
                </a:cubicBezTo>
                <a:cubicBezTo>
                  <a:pt x="6522156" y="1228291"/>
                  <a:pt x="6516028" y="1221643"/>
                  <a:pt x="6506953" y="1221790"/>
                </a:cubicBezTo>
                <a:cubicBezTo>
                  <a:pt x="6491622" y="1223004"/>
                  <a:pt x="6477394" y="1226126"/>
                  <a:pt x="6465858" y="1237878"/>
                </a:cubicBezTo>
                <a:cubicBezTo>
                  <a:pt x="6462423" y="1239862"/>
                  <a:pt x="6465115" y="1248492"/>
                  <a:pt x="6469038" y="1251319"/>
                </a:cubicBezTo>
                <a:cubicBezTo>
                  <a:pt x="6472345" y="1257048"/>
                  <a:pt x="6476755" y="1264686"/>
                  <a:pt x="6475525" y="1270489"/>
                </a:cubicBezTo>
                <a:cubicBezTo>
                  <a:pt x="6473679" y="1279193"/>
                  <a:pt x="6474526" y="1296525"/>
                  <a:pt x="6462759" y="1288044"/>
                </a:cubicBezTo>
                <a:cubicBezTo>
                  <a:pt x="6436890" y="1274972"/>
                  <a:pt x="6419714" y="1284888"/>
                  <a:pt x="6400821" y="1295796"/>
                </a:cubicBezTo>
                <a:cubicBezTo>
                  <a:pt x="6389413" y="1299837"/>
                  <a:pt x="6378005" y="1303877"/>
                  <a:pt x="6363905" y="1299287"/>
                </a:cubicBezTo>
                <a:cubicBezTo>
                  <a:pt x="6311426" y="1283757"/>
                  <a:pt x="6286764" y="1300542"/>
                  <a:pt x="6286972" y="1356435"/>
                </a:cubicBezTo>
                <a:cubicBezTo>
                  <a:pt x="6286716" y="1371859"/>
                  <a:pt x="6280334" y="1380636"/>
                  <a:pt x="6265131" y="1374137"/>
                </a:cubicBezTo>
                <a:cubicBezTo>
                  <a:pt x="6231289" y="1363122"/>
                  <a:pt x="6201116" y="1370358"/>
                  <a:pt x="6172532" y="1384316"/>
                </a:cubicBezTo>
                <a:cubicBezTo>
                  <a:pt x="6157688" y="1390339"/>
                  <a:pt x="6145051" y="1400183"/>
                  <a:pt x="6128490" y="1407198"/>
                </a:cubicBezTo>
                <a:cubicBezTo>
                  <a:pt x="6100520" y="1418254"/>
                  <a:pt x="6078192" y="1431145"/>
                  <a:pt x="6087730" y="1471467"/>
                </a:cubicBezTo>
                <a:cubicBezTo>
                  <a:pt x="6080013" y="1458100"/>
                  <a:pt x="6076218" y="1447561"/>
                  <a:pt x="6064450" y="1439079"/>
                </a:cubicBezTo>
                <a:cubicBezTo>
                  <a:pt x="6050477" y="1426777"/>
                  <a:pt x="6035147" y="1427990"/>
                  <a:pt x="6023124" y="1434931"/>
                </a:cubicBezTo>
                <a:cubicBezTo>
                  <a:pt x="6010485" y="1444774"/>
                  <a:pt x="6026791" y="1453183"/>
                  <a:pt x="6029483" y="1461812"/>
                </a:cubicBezTo>
                <a:cubicBezTo>
                  <a:pt x="6034380" y="1474262"/>
                  <a:pt x="6031920" y="1485866"/>
                  <a:pt x="6018307" y="1486088"/>
                </a:cubicBezTo>
                <a:cubicBezTo>
                  <a:pt x="6000155" y="1486383"/>
                  <a:pt x="5988133" y="1493325"/>
                  <a:pt x="5973777" y="1504158"/>
                </a:cubicBezTo>
                <a:cubicBezTo>
                  <a:pt x="5958191" y="1520796"/>
                  <a:pt x="5939298" y="1531705"/>
                  <a:pt x="5913302" y="1526344"/>
                </a:cubicBezTo>
                <a:cubicBezTo>
                  <a:pt x="5897484" y="1522746"/>
                  <a:pt x="5888281" y="1530606"/>
                  <a:pt x="5885205" y="1545112"/>
                </a:cubicBezTo>
                <a:cubicBezTo>
                  <a:pt x="5883359" y="1553816"/>
                  <a:pt x="5881514" y="1562519"/>
                  <a:pt x="5880283" y="1568322"/>
                </a:cubicBezTo>
                <a:cubicBezTo>
                  <a:pt x="5876106" y="1580918"/>
                  <a:pt x="5878670" y="1597260"/>
                  <a:pt x="5866159" y="1599391"/>
                </a:cubicBezTo>
                <a:cubicBezTo>
                  <a:pt x="5853649" y="1601522"/>
                  <a:pt x="5847649" y="1587163"/>
                  <a:pt x="5842137" y="1577616"/>
                </a:cubicBezTo>
                <a:cubicBezTo>
                  <a:pt x="5836625" y="1568068"/>
                  <a:pt x="5831959" y="1575854"/>
                  <a:pt x="5825704" y="1576919"/>
                </a:cubicBezTo>
                <a:cubicBezTo>
                  <a:pt x="5820552" y="1579894"/>
                  <a:pt x="5815398" y="1582869"/>
                  <a:pt x="5821526" y="1589516"/>
                </a:cubicBezTo>
                <a:cubicBezTo>
                  <a:pt x="5837088" y="1608537"/>
                  <a:pt x="5830090" y="1620216"/>
                  <a:pt x="5815734" y="1631050"/>
                </a:cubicBezTo>
                <a:cubicBezTo>
                  <a:pt x="5801378" y="1641885"/>
                  <a:pt x="5804071" y="1650515"/>
                  <a:pt x="5822094" y="1657932"/>
                </a:cubicBezTo>
                <a:cubicBezTo>
                  <a:pt x="5826016" y="1660758"/>
                  <a:pt x="5832270" y="1659694"/>
                  <a:pt x="5838527" y="1658629"/>
                </a:cubicBezTo>
                <a:cubicBezTo>
                  <a:pt x="5896414" y="1655760"/>
                  <a:pt x="5951122" y="1639451"/>
                  <a:pt x="6004239" y="1616421"/>
                </a:cubicBezTo>
                <a:cubicBezTo>
                  <a:pt x="6047052" y="1599341"/>
                  <a:pt x="6088634" y="1588064"/>
                  <a:pt x="6137806" y="1597867"/>
                </a:cubicBezTo>
                <a:cubicBezTo>
                  <a:pt x="6166621" y="1604144"/>
                  <a:pt x="6193592" y="1619125"/>
                  <a:pt x="6219947" y="1637008"/>
                </a:cubicBezTo>
                <a:cubicBezTo>
                  <a:pt x="6218741" y="1607152"/>
                  <a:pt x="6226227" y="1600284"/>
                  <a:pt x="6254428" y="1609463"/>
                </a:cubicBezTo>
                <a:cubicBezTo>
                  <a:pt x="6262888" y="1612216"/>
                  <a:pt x="6271835" y="1619781"/>
                  <a:pt x="6275630" y="1630321"/>
                </a:cubicBezTo>
                <a:cubicBezTo>
                  <a:pt x="6283835" y="1648498"/>
                  <a:pt x="6299166" y="1647286"/>
                  <a:pt x="6312291" y="1642254"/>
                </a:cubicBezTo>
                <a:cubicBezTo>
                  <a:pt x="6326519" y="1639131"/>
                  <a:pt x="6326160" y="1626608"/>
                  <a:pt x="6325800" y="1614086"/>
                </a:cubicBezTo>
                <a:cubicBezTo>
                  <a:pt x="6323723" y="1602554"/>
                  <a:pt x="6317108" y="1591097"/>
                  <a:pt x="6320799" y="1573689"/>
                </a:cubicBezTo>
                <a:cubicBezTo>
                  <a:pt x="6328876" y="1599579"/>
                  <a:pt x="6342489" y="1599358"/>
                  <a:pt x="6358434" y="1595244"/>
                </a:cubicBezTo>
                <a:cubicBezTo>
                  <a:pt x="6371560" y="1590212"/>
                  <a:pt x="6390814" y="1591827"/>
                  <a:pt x="6395711" y="1604275"/>
                </a:cubicBezTo>
                <a:cubicBezTo>
                  <a:pt x="6404403" y="1627264"/>
                  <a:pt x="6414813" y="1649261"/>
                  <a:pt x="6412712" y="1673388"/>
                </a:cubicBezTo>
                <a:cubicBezTo>
                  <a:pt x="6411353" y="1686902"/>
                  <a:pt x="6405586" y="1692779"/>
                  <a:pt x="6392460" y="1697810"/>
                </a:cubicBezTo>
                <a:cubicBezTo>
                  <a:pt x="6381667" y="1698950"/>
                  <a:pt x="6376027" y="1697114"/>
                  <a:pt x="6371129" y="1684665"/>
                </a:cubicBezTo>
                <a:cubicBezTo>
                  <a:pt x="6366720" y="1677027"/>
                  <a:pt x="6359362" y="1676183"/>
                  <a:pt x="6354209" y="1679158"/>
                </a:cubicBezTo>
                <a:cubicBezTo>
                  <a:pt x="6334701" y="1692967"/>
                  <a:pt x="6316062" y="1688451"/>
                  <a:pt x="6296322" y="1682026"/>
                </a:cubicBezTo>
                <a:cubicBezTo>
                  <a:pt x="6277684" y="1677510"/>
                  <a:pt x="6261737" y="1681624"/>
                  <a:pt x="6257432" y="1701933"/>
                </a:cubicBezTo>
                <a:cubicBezTo>
                  <a:pt x="6254357" y="1716439"/>
                  <a:pt x="6248716" y="1714603"/>
                  <a:pt x="6243819" y="1702154"/>
                </a:cubicBezTo>
                <a:cubicBezTo>
                  <a:pt x="6239409" y="1694516"/>
                  <a:pt x="6234871" y="1694590"/>
                  <a:pt x="6225796" y="1694738"/>
                </a:cubicBezTo>
                <a:cubicBezTo>
                  <a:pt x="6189982" y="1700138"/>
                  <a:pt x="6159065" y="1717988"/>
                  <a:pt x="6136481" y="1746303"/>
                </a:cubicBezTo>
                <a:cubicBezTo>
                  <a:pt x="6125432" y="1762866"/>
                  <a:pt x="6109973" y="1771791"/>
                  <a:pt x="6092310" y="1776898"/>
                </a:cubicBezTo>
                <a:cubicBezTo>
                  <a:pt x="6076365" y="1781011"/>
                  <a:pt x="6058830" y="1778405"/>
                  <a:pt x="6043011" y="1774807"/>
                </a:cubicBezTo>
                <a:cubicBezTo>
                  <a:pt x="6034551" y="1772054"/>
                  <a:pt x="6026705" y="1766399"/>
                  <a:pt x="6021425" y="1777086"/>
                </a:cubicBezTo>
                <a:cubicBezTo>
                  <a:pt x="6016145" y="1787773"/>
                  <a:pt x="6020555" y="1795411"/>
                  <a:pt x="6027784" y="1803968"/>
                </a:cubicBezTo>
                <a:cubicBezTo>
                  <a:pt x="6033913" y="1810614"/>
                  <a:pt x="6040654" y="1814359"/>
                  <a:pt x="6043347" y="1822989"/>
                </a:cubicBezTo>
                <a:cubicBezTo>
                  <a:pt x="6055474" y="1843994"/>
                  <a:pt x="6069574" y="1848584"/>
                  <a:pt x="6088956" y="1842486"/>
                </a:cubicBezTo>
                <a:cubicBezTo>
                  <a:pt x="6124282" y="1832274"/>
                  <a:pt x="6157276" y="1825956"/>
                  <a:pt x="6193091" y="1820555"/>
                </a:cubicBezTo>
                <a:cubicBezTo>
                  <a:pt x="6215779" y="1820186"/>
                  <a:pt x="6223009" y="1828743"/>
                  <a:pt x="6219805" y="1850960"/>
                </a:cubicBezTo>
                <a:cubicBezTo>
                  <a:pt x="6218088" y="1851951"/>
                  <a:pt x="6219191" y="1853861"/>
                  <a:pt x="6220293" y="1855771"/>
                </a:cubicBezTo>
                <a:cubicBezTo>
                  <a:pt x="6227883" y="1876850"/>
                  <a:pt x="6222475" y="1895249"/>
                  <a:pt x="6215964" y="1911737"/>
                </a:cubicBezTo>
                <a:cubicBezTo>
                  <a:pt x="6211786" y="1924335"/>
                  <a:pt x="6206145" y="1922499"/>
                  <a:pt x="6200018" y="1915853"/>
                </a:cubicBezTo>
                <a:cubicBezTo>
                  <a:pt x="6186660" y="1900650"/>
                  <a:pt x="6190838" y="1888053"/>
                  <a:pt x="6203477" y="1878210"/>
                </a:cubicBezTo>
                <a:cubicBezTo>
                  <a:pt x="6194529" y="1870646"/>
                  <a:pt x="6184966" y="1865982"/>
                  <a:pt x="6176378" y="1870941"/>
                </a:cubicBezTo>
                <a:cubicBezTo>
                  <a:pt x="6171225" y="1873916"/>
                  <a:pt x="6173917" y="1882546"/>
                  <a:pt x="6175508" y="1889266"/>
                </a:cubicBezTo>
                <a:cubicBezTo>
                  <a:pt x="6185174" y="1921877"/>
                  <a:pt x="6181611" y="1931572"/>
                  <a:pt x="6154744" y="1944536"/>
                </a:cubicBezTo>
                <a:cubicBezTo>
                  <a:pt x="6128494" y="1954601"/>
                  <a:pt x="6102730" y="1969475"/>
                  <a:pt x="6080888" y="1987177"/>
                </a:cubicBezTo>
                <a:cubicBezTo>
                  <a:pt x="6051561" y="2011748"/>
                  <a:pt x="6040280" y="2008077"/>
                  <a:pt x="6024486" y="1968820"/>
                </a:cubicBezTo>
                <a:cubicBezTo>
                  <a:pt x="6023384" y="1966910"/>
                  <a:pt x="6022282" y="1965001"/>
                  <a:pt x="6021179" y="1963091"/>
                </a:cubicBezTo>
                <a:cubicBezTo>
                  <a:pt x="6019589" y="1956371"/>
                  <a:pt x="6020332" y="1945758"/>
                  <a:pt x="6009539" y="1946897"/>
                </a:cubicBezTo>
                <a:cubicBezTo>
                  <a:pt x="5999849" y="1949946"/>
                  <a:pt x="5989055" y="1951085"/>
                  <a:pt x="5990518" y="1965518"/>
                </a:cubicBezTo>
                <a:cubicBezTo>
                  <a:pt x="5991492" y="1975139"/>
                  <a:pt x="5991364" y="1982850"/>
                  <a:pt x="5994056" y="1991481"/>
                </a:cubicBezTo>
                <a:cubicBezTo>
                  <a:pt x="5993801" y="2006905"/>
                  <a:pt x="5988034" y="2012782"/>
                  <a:pt x="5973318" y="2011092"/>
                </a:cubicBezTo>
                <a:cubicBezTo>
                  <a:pt x="5959704" y="2011314"/>
                  <a:pt x="5955910" y="2000774"/>
                  <a:pt x="5958371" y="1989170"/>
                </a:cubicBezTo>
                <a:cubicBezTo>
                  <a:pt x="5957883" y="1984358"/>
                  <a:pt x="5958497" y="1981457"/>
                  <a:pt x="5958012" y="1976648"/>
                </a:cubicBezTo>
                <a:cubicBezTo>
                  <a:pt x="5959241" y="1970845"/>
                  <a:pt x="5955933" y="1965116"/>
                  <a:pt x="5950294" y="1963280"/>
                </a:cubicBezTo>
                <a:cubicBezTo>
                  <a:pt x="5942936" y="1962436"/>
                  <a:pt x="5944526" y="1969156"/>
                  <a:pt x="5942193" y="1973049"/>
                </a:cubicBezTo>
                <a:cubicBezTo>
                  <a:pt x="5938630" y="1982744"/>
                  <a:pt x="5937887" y="1993358"/>
                  <a:pt x="5939964" y="2004888"/>
                </a:cubicBezTo>
                <a:cubicBezTo>
                  <a:pt x="5942273" y="2036654"/>
                  <a:pt x="5934173" y="2046424"/>
                  <a:pt x="5904126" y="2045948"/>
                </a:cubicBezTo>
                <a:cubicBezTo>
                  <a:pt x="5890513" y="2046169"/>
                  <a:pt x="5875798" y="2044481"/>
                  <a:pt x="5862184" y="2044702"/>
                </a:cubicBezTo>
                <a:cubicBezTo>
                  <a:pt x="5853110" y="2044850"/>
                  <a:pt x="5843419" y="2047899"/>
                  <a:pt x="5842061" y="2061413"/>
                </a:cubicBezTo>
                <a:cubicBezTo>
                  <a:pt x="5840089" y="2077829"/>
                  <a:pt x="5842653" y="2094170"/>
                  <a:pt x="5824374" y="2102177"/>
                </a:cubicBezTo>
                <a:cubicBezTo>
                  <a:pt x="5812965" y="2106218"/>
                  <a:pt x="5808300" y="2114004"/>
                  <a:pt x="5795303" y="2111324"/>
                </a:cubicBezTo>
                <a:cubicBezTo>
                  <a:pt x="5729210" y="2096014"/>
                  <a:pt x="5675605" y="2114233"/>
                  <a:pt x="5628974" y="2156432"/>
                </a:cubicBezTo>
                <a:cubicBezTo>
                  <a:pt x="5621489" y="2163301"/>
                  <a:pt x="5613516" y="2165357"/>
                  <a:pt x="5603338" y="2163595"/>
                </a:cubicBezTo>
                <a:cubicBezTo>
                  <a:pt x="5577957" y="2155334"/>
                  <a:pt x="5557961" y="2164332"/>
                  <a:pt x="5539555" y="2180052"/>
                </a:cubicBezTo>
                <a:cubicBezTo>
                  <a:pt x="5514766" y="2204547"/>
                  <a:pt x="5494514" y="2228970"/>
                  <a:pt x="5477570" y="2259122"/>
                </a:cubicBezTo>
                <a:cubicBezTo>
                  <a:pt x="5469957" y="2273702"/>
                  <a:pt x="5462343" y="2288281"/>
                  <a:pt x="5447500" y="2294305"/>
                </a:cubicBezTo>
                <a:cubicBezTo>
                  <a:pt x="5396227" y="2308630"/>
                  <a:pt x="5348134" y="2336397"/>
                  <a:pt x="5292579" y="2335373"/>
                </a:cubicBezTo>
                <a:cubicBezTo>
                  <a:pt x="5280684" y="2334602"/>
                  <a:pt x="5274917" y="2340479"/>
                  <a:pt x="5270738" y="2353075"/>
                </a:cubicBezTo>
                <a:cubicBezTo>
                  <a:pt x="5269508" y="2358879"/>
                  <a:pt x="5268278" y="2364680"/>
                  <a:pt x="5265945" y="2368573"/>
                </a:cubicBezTo>
                <a:cubicBezTo>
                  <a:pt x="5258460" y="2375441"/>
                  <a:pt x="5262382" y="2378269"/>
                  <a:pt x="5267407" y="2383005"/>
                </a:cubicBezTo>
                <a:cubicBezTo>
                  <a:pt x="5277457" y="2392479"/>
                  <a:pt x="5287635" y="2394241"/>
                  <a:pt x="5297941" y="2388291"/>
                </a:cubicBezTo>
                <a:cubicBezTo>
                  <a:pt x="5309964" y="2381349"/>
                  <a:pt x="5321731" y="2389832"/>
                  <a:pt x="5326629" y="2402281"/>
                </a:cubicBezTo>
                <a:cubicBezTo>
                  <a:pt x="5330423" y="2412820"/>
                  <a:pt x="5317914" y="2414952"/>
                  <a:pt x="5309940" y="2417008"/>
                </a:cubicBezTo>
                <a:cubicBezTo>
                  <a:pt x="5288841" y="2424097"/>
                  <a:pt x="5273766" y="2409886"/>
                  <a:pt x="5259794" y="2397585"/>
                </a:cubicBezTo>
                <a:cubicBezTo>
                  <a:pt x="5204879" y="2358001"/>
                  <a:pt x="5153734" y="2364616"/>
                  <a:pt x="5121075" y="2419115"/>
                </a:cubicBezTo>
                <a:cubicBezTo>
                  <a:pt x="5112359" y="2431785"/>
                  <a:pt x="5102541" y="2442546"/>
                  <a:pt x="5089416" y="2447578"/>
                </a:cubicBezTo>
                <a:cubicBezTo>
                  <a:pt x="5080828" y="2452537"/>
                  <a:pt x="5076289" y="2452610"/>
                  <a:pt x="5070777" y="2443063"/>
                </a:cubicBezTo>
                <a:cubicBezTo>
                  <a:pt x="5059137" y="2426868"/>
                  <a:pt x="5050677" y="2424114"/>
                  <a:pt x="5038526" y="2438767"/>
                </a:cubicBezTo>
                <a:cubicBezTo>
                  <a:pt x="5014840" y="2465174"/>
                  <a:pt x="4987358" y="2481040"/>
                  <a:pt x="4958159" y="2497899"/>
                </a:cubicBezTo>
                <a:lnTo>
                  <a:pt x="4930198" y="2519398"/>
                </a:lnTo>
                <a:lnTo>
                  <a:pt x="4949010" y="2515429"/>
                </a:lnTo>
                <a:cubicBezTo>
                  <a:pt x="4984167" y="2508891"/>
                  <a:pt x="5018332" y="2500633"/>
                  <a:pt x="5046271" y="2477624"/>
                </a:cubicBezTo>
                <a:cubicBezTo>
                  <a:pt x="5057300" y="2468962"/>
                  <a:pt x="5066157" y="2468436"/>
                  <a:pt x="5076275" y="2474061"/>
                </a:cubicBezTo>
                <a:cubicBezTo>
                  <a:pt x="5089105" y="2480415"/>
                  <a:pt x="5104643" y="2487497"/>
                  <a:pt x="5116398" y="2476124"/>
                </a:cubicBezTo>
                <a:cubicBezTo>
                  <a:pt x="5141626" y="2452385"/>
                  <a:pt x="5172623" y="2450542"/>
                  <a:pt x="5205152" y="2459284"/>
                </a:cubicBezTo>
                <a:cubicBezTo>
                  <a:pt x="5252952" y="2470676"/>
                  <a:pt x="5296696" y="2459179"/>
                  <a:pt x="5330967" y="2423339"/>
                </a:cubicBezTo>
                <a:cubicBezTo>
                  <a:pt x="5344440" y="2410974"/>
                  <a:pt x="5351579" y="2411439"/>
                  <a:pt x="5360517" y="2426920"/>
                </a:cubicBezTo>
                <a:cubicBezTo>
                  <a:pt x="5363496" y="2432080"/>
                  <a:pt x="5366475" y="2437241"/>
                  <a:pt x="5370179" y="2439689"/>
                </a:cubicBezTo>
                <a:cubicBezTo>
                  <a:pt x="5413362" y="2462920"/>
                  <a:pt x="5455554" y="2484431"/>
                  <a:pt x="5506894" y="2466256"/>
                </a:cubicBezTo>
                <a:cubicBezTo>
                  <a:pt x="5518193" y="2462025"/>
                  <a:pt x="5519454" y="2468178"/>
                  <a:pt x="5519993" y="2477042"/>
                </a:cubicBezTo>
                <a:cubicBezTo>
                  <a:pt x="5520260" y="2481474"/>
                  <a:pt x="5518811" y="2486896"/>
                  <a:pt x="5517362" y="2492320"/>
                </a:cubicBezTo>
                <a:cubicBezTo>
                  <a:pt x="5514465" y="2503168"/>
                  <a:pt x="5510573" y="2512294"/>
                  <a:pt x="5523402" y="2518648"/>
                </a:cubicBezTo>
                <a:cubicBezTo>
                  <a:pt x="5534513" y="2525993"/>
                  <a:pt x="5539130" y="2514155"/>
                  <a:pt x="5546724" y="2507476"/>
                </a:cubicBezTo>
                <a:cubicBezTo>
                  <a:pt x="5560921" y="2492401"/>
                  <a:pt x="5576834" y="2476331"/>
                  <a:pt x="5596535" y="2478719"/>
                </a:cubicBezTo>
                <a:cubicBezTo>
                  <a:pt x="5620662" y="2480843"/>
                  <a:pt x="5626271" y="2470724"/>
                  <a:pt x="5630349" y="2450022"/>
                </a:cubicBezTo>
                <a:cubicBezTo>
                  <a:pt x="5631798" y="2444598"/>
                  <a:pt x="5633247" y="2439175"/>
                  <a:pt x="5637407" y="2434480"/>
                </a:cubicBezTo>
                <a:cubicBezTo>
                  <a:pt x="5639582" y="2426345"/>
                  <a:pt x="5643740" y="2421649"/>
                  <a:pt x="5654584" y="2424563"/>
                </a:cubicBezTo>
                <a:cubicBezTo>
                  <a:pt x="5662715" y="2426748"/>
                  <a:pt x="5666688" y="2433628"/>
                  <a:pt x="5664513" y="2441764"/>
                </a:cubicBezTo>
                <a:cubicBezTo>
                  <a:pt x="5663334" y="2451619"/>
                  <a:pt x="5665588" y="2459491"/>
                  <a:pt x="5661697" y="2468618"/>
                </a:cubicBezTo>
                <a:cubicBezTo>
                  <a:pt x="5659255" y="2472322"/>
                  <a:pt x="5656813" y="2476025"/>
                  <a:pt x="5661510" y="2480194"/>
                </a:cubicBezTo>
                <a:cubicBezTo>
                  <a:pt x="5665213" y="2482642"/>
                  <a:pt x="5669373" y="2477948"/>
                  <a:pt x="5672809" y="2475964"/>
                </a:cubicBezTo>
                <a:cubicBezTo>
                  <a:pt x="5677962" y="2472989"/>
                  <a:pt x="5681397" y="2471005"/>
                  <a:pt x="5682845" y="2465582"/>
                </a:cubicBezTo>
                <a:cubicBezTo>
                  <a:pt x="5684295" y="2460158"/>
                  <a:pt x="5687730" y="2458175"/>
                  <a:pt x="5693152" y="2459633"/>
                </a:cubicBezTo>
                <a:lnTo>
                  <a:pt x="5710190" y="2460743"/>
                </a:lnTo>
                <a:lnTo>
                  <a:pt x="5724669" y="2447130"/>
                </a:lnTo>
                <a:cubicBezTo>
                  <a:pt x="5736247" y="2441400"/>
                  <a:pt x="5749891" y="2439251"/>
                  <a:pt x="5766017" y="2441398"/>
                </a:cubicBezTo>
                <a:cubicBezTo>
                  <a:pt x="5774478" y="2444152"/>
                  <a:pt x="5780733" y="2443086"/>
                  <a:pt x="5785398" y="2435300"/>
                </a:cubicBezTo>
                <a:cubicBezTo>
                  <a:pt x="5807983" y="2406985"/>
                  <a:pt x="5868819" y="2397323"/>
                  <a:pt x="5900814" y="2417041"/>
                </a:cubicBezTo>
                <a:cubicBezTo>
                  <a:pt x="5905735" y="2393831"/>
                  <a:pt x="5921809" y="2382005"/>
                  <a:pt x="5940575" y="2378808"/>
                </a:cubicBezTo>
                <a:lnTo>
                  <a:pt x="5951375" y="2376003"/>
                </a:lnTo>
                <a:lnTo>
                  <a:pt x="5951455" y="2375004"/>
                </a:lnTo>
                <a:cubicBezTo>
                  <a:pt x="5954102" y="2369176"/>
                  <a:pt x="5958939" y="2364662"/>
                  <a:pt x="5966306" y="2361556"/>
                </a:cubicBezTo>
                <a:lnTo>
                  <a:pt x="5971613" y="2370747"/>
                </a:lnTo>
                <a:lnTo>
                  <a:pt x="5980654" y="2368399"/>
                </a:lnTo>
                <a:cubicBezTo>
                  <a:pt x="5993565" y="2363491"/>
                  <a:pt x="6006139" y="2357505"/>
                  <a:pt x="6018714" y="2351517"/>
                </a:cubicBezTo>
                <a:cubicBezTo>
                  <a:pt x="6053552" y="2336495"/>
                  <a:pt x="6079061" y="2337044"/>
                  <a:pt x="6110802" y="2372186"/>
                </a:cubicBezTo>
                <a:cubicBezTo>
                  <a:pt x="6113007" y="2376005"/>
                  <a:pt x="6115827" y="2376923"/>
                  <a:pt x="6118032" y="2380743"/>
                </a:cubicBezTo>
                <a:cubicBezTo>
                  <a:pt x="6129184" y="2392127"/>
                  <a:pt x="6137157" y="2390069"/>
                  <a:pt x="6140232" y="2375563"/>
                </a:cubicBezTo>
                <a:cubicBezTo>
                  <a:pt x="6142692" y="2363958"/>
                  <a:pt x="6145153" y="2352353"/>
                  <a:pt x="6149331" y="2339758"/>
                </a:cubicBezTo>
                <a:cubicBezTo>
                  <a:pt x="6163711" y="2293264"/>
                  <a:pt x="6203575" y="2282979"/>
                  <a:pt x="6245621" y="2312171"/>
                </a:cubicBezTo>
                <a:cubicBezTo>
                  <a:pt x="6262414" y="2325390"/>
                  <a:pt x="6281540" y="2334717"/>
                  <a:pt x="6303613" y="2337248"/>
                </a:cubicBezTo>
                <a:cubicBezTo>
                  <a:pt x="6323968" y="2340773"/>
                  <a:pt x="6344324" y="2344297"/>
                  <a:pt x="6362834" y="2356525"/>
                </a:cubicBezTo>
                <a:cubicBezTo>
                  <a:pt x="6362116" y="2331479"/>
                  <a:pt x="6338579" y="2314515"/>
                  <a:pt x="6337861" y="2289469"/>
                </a:cubicBezTo>
                <a:cubicBezTo>
                  <a:pt x="6367651" y="2305368"/>
                  <a:pt x="6367651" y="2305368"/>
                  <a:pt x="6383982" y="2278120"/>
                </a:cubicBezTo>
                <a:cubicBezTo>
                  <a:pt x="6392081" y="2268350"/>
                  <a:pt x="6397849" y="2262473"/>
                  <a:pt x="6411463" y="2262252"/>
                </a:cubicBezTo>
                <a:cubicBezTo>
                  <a:pt x="6446660" y="2259752"/>
                  <a:pt x="6479655" y="2253433"/>
                  <a:pt x="6512649" y="2247115"/>
                </a:cubicBezTo>
                <a:cubicBezTo>
                  <a:pt x="6614451" y="2229076"/>
                  <a:pt x="6711356" y="2198589"/>
                  <a:pt x="6814748" y="2187271"/>
                </a:cubicBezTo>
                <a:cubicBezTo>
                  <a:pt x="6822721" y="2185214"/>
                  <a:pt x="6833027" y="2179263"/>
                  <a:pt x="6838539" y="2188812"/>
                </a:cubicBezTo>
                <a:cubicBezTo>
                  <a:pt x="6845769" y="2197368"/>
                  <a:pt x="6839386" y="2206144"/>
                  <a:pt x="6837541" y="2214849"/>
                </a:cubicBezTo>
                <a:cubicBezTo>
                  <a:pt x="6834593" y="2221642"/>
                  <a:pt x="6829927" y="2229428"/>
                  <a:pt x="6837772" y="2235084"/>
                </a:cubicBezTo>
                <a:cubicBezTo>
                  <a:pt x="6845003" y="2243639"/>
                  <a:pt x="6854078" y="2243492"/>
                  <a:pt x="6862051" y="2241435"/>
                </a:cubicBezTo>
                <a:cubicBezTo>
                  <a:pt x="6867203" y="2238460"/>
                  <a:pt x="6872357" y="2235486"/>
                  <a:pt x="6877510" y="2232511"/>
                </a:cubicBezTo>
                <a:cubicBezTo>
                  <a:pt x="6902659" y="2220536"/>
                  <a:pt x="6925219" y="2227880"/>
                  <a:pt x="6940653" y="2254613"/>
                </a:cubicBezTo>
                <a:cubicBezTo>
                  <a:pt x="6946166" y="2264161"/>
                  <a:pt x="6951678" y="2273709"/>
                  <a:pt x="6953756" y="2285239"/>
                </a:cubicBezTo>
                <a:cubicBezTo>
                  <a:pt x="6958653" y="2297689"/>
                  <a:pt x="6968830" y="2299451"/>
                  <a:pt x="6976932" y="2289681"/>
                </a:cubicBezTo>
                <a:cubicBezTo>
                  <a:pt x="6992518" y="2273044"/>
                  <a:pt x="6992286" y="2252811"/>
                  <a:pt x="6975133" y="2227068"/>
                </a:cubicBezTo>
                <a:cubicBezTo>
                  <a:pt x="6995976" y="2235403"/>
                  <a:pt x="7012283" y="2243813"/>
                  <a:pt x="7026255" y="2256113"/>
                </a:cubicBezTo>
                <a:cubicBezTo>
                  <a:pt x="7040227" y="2268414"/>
                  <a:pt x="7054919" y="2305761"/>
                  <a:pt x="7049510" y="2324160"/>
                </a:cubicBezTo>
                <a:cubicBezTo>
                  <a:pt x="7041770" y="2346452"/>
                  <a:pt x="7020799" y="2345829"/>
                  <a:pt x="7004366" y="2345132"/>
                </a:cubicBezTo>
                <a:cubicBezTo>
                  <a:pt x="6980574" y="2343592"/>
                  <a:pt x="6957271" y="2346861"/>
                  <a:pt x="6936659" y="2358761"/>
                </a:cubicBezTo>
                <a:cubicBezTo>
                  <a:pt x="6924637" y="2365704"/>
                  <a:pt x="6910897" y="2373637"/>
                  <a:pt x="6897155" y="2381569"/>
                </a:cubicBezTo>
                <a:cubicBezTo>
                  <a:pt x="6840473" y="2414294"/>
                  <a:pt x="6779998" y="2436481"/>
                  <a:pt x="6708881" y="2416434"/>
                </a:cubicBezTo>
                <a:cubicBezTo>
                  <a:pt x="6681783" y="2409165"/>
                  <a:pt x="6674785" y="2420843"/>
                  <a:pt x="6679426" y="2448717"/>
                </a:cubicBezTo>
                <a:cubicBezTo>
                  <a:pt x="6679914" y="2453526"/>
                  <a:pt x="6686657" y="2457272"/>
                  <a:pt x="6682606" y="2462156"/>
                </a:cubicBezTo>
                <a:cubicBezTo>
                  <a:pt x="6677453" y="2465131"/>
                  <a:pt x="6671813" y="2463296"/>
                  <a:pt x="6667891" y="2460469"/>
                </a:cubicBezTo>
                <a:cubicBezTo>
                  <a:pt x="6663968" y="2457640"/>
                  <a:pt x="6660045" y="2454813"/>
                  <a:pt x="6657225" y="2453895"/>
                </a:cubicBezTo>
                <a:cubicBezTo>
                  <a:pt x="6646560" y="2447323"/>
                  <a:pt x="6635280" y="2443651"/>
                  <a:pt x="6632204" y="2458157"/>
                </a:cubicBezTo>
                <a:cubicBezTo>
                  <a:pt x="6627411" y="2473655"/>
                  <a:pt x="6642254" y="2467631"/>
                  <a:pt x="6648997" y="2471376"/>
                </a:cubicBezTo>
                <a:cubicBezTo>
                  <a:pt x="6650099" y="2473286"/>
                  <a:pt x="6651817" y="2472294"/>
                  <a:pt x="6652920" y="2474204"/>
                </a:cubicBezTo>
                <a:cubicBezTo>
                  <a:pt x="6658560" y="2476039"/>
                  <a:pt x="6663585" y="2480776"/>
                  <a:pt x="6662354" y="2486579"/>
                </a:cubicBezTo>
                <a:cubicBezTo>
                  <a:pt x="6662227" y="2494291"/>
                  <a:pt x="6658792" y="2496274"/>
                  <a:pt x="6651434" y="2495430"/>
                </a:cubicBezTo>
                <a:cubicBezTo>
                  <a:pt x="6624208" y="2495874"/>
                  <a:pt x="6609724" y="2514419"/>
                  <a:pt x="6608111" y="2543359"/>
                </a:cubicBezTo>
                <a:cubicBezTo>
                  <a:pt x="6606880" y="2549159"/>
                  <a:pt x="6602216" y="2556946"/>
                  <a:pt x="6605523" y="2562675"/>
                </a:cubicBezTo>
                <a:cubicBezTo>
                  <a:pt x="6617649" y="2583680"/>
                  <a:pt x="6648670" y="2593776"/>
                  <a:pt x="6663641" y="2580040"/>
                </a:cubicBezTo>
                <a:cubicBezTo>
                  <a:pt x="6693584" y="2552571"/>
                  <a:pt x="6729526" y="2539457"/>
                  <a:pt x="6772082" y="2537801"/>
                </a:cubicBezTo>
                <a:cubicBezTo>
                  <a:pt x="6786311" y="2534678"/>
                  <a:pt x="6800539" y="2531556"/>
                  <a:pt x="6805332" y="2516058"/>
                </a:cubicBezTo>
                <a:cubicBezTo>
                  <a:pt x="6810612" y="2505371"/>
                  <a:pt x="6815150" y="2505297"/>
                  <a:pt x="6823483" y="2515763"/>
                </a:cubicBezTo>
                <a:cubicBezTo>
                  <a:pt x="6834020" y="2530048"/>
                  <a:pt x="6848121" y="2534638"/>
                  <a:pt x="6864067" y="2530523"/>
                </a:cubicBezTo>
                <a:cubicBezTo>
                  <a:pt x="6881114" y="2528318"/>
                  <a:pt x="6899881" y="2525123"/>
                  <a:pt x="6918647" y="2521927"/>
                </a:cubicBezTo>
                <a:cubicBezTo>
                  <a:pt x="6934592" y="2517812"/>
                  <a:pt x="6946360" y="2526294"/>
                  <a:pt x="6953462" y="2542563"/>
                </a:cubicBezTo>
                <a:cubicBezTo>
                  <a:pt x="6954565" y="2544472"/>
                  <a:pt x="6956770" y="2548291"/>
                  <a:pt x="6957257" y="2553102"/>
                </a:cubicBezTo>
                <a:cubicBezTo>
                  <a:pt x="6962769" y="2562649"/>
                  <a:pt x="6972332" y="2567312"/>
                  <a:pt x="6980920" y="2562354"/>
                </a:cubicBezTo>
                <a:cubicBezTo>
                  <a:pt x="6988893" y="2560297"/>
                  <a:pt x="6983381" y="2550749"/>
                  <a:pt x="6978970" y="2543112"/>
                </a:cubicBezTo>
                <a:cubicBezTo>
                  <a:pt x="6976279" y="2534482"/>
                  <a:pt x="6971869" y="2526843"/>
                  <a:pt x="6981072" y="2518984"/>
                </a:cubicBezTo>
                <a:cubicBezTo>
                  <a:pt x="6996530" y="2510059"/>
                  <a:pt x="7021295" y="2521221"/>
                  <a:pt x="7027782" y="2540391"/>
                </a:cubicBezTo>
                <a:cubicBezTo>
                  <a:pt x="7031090" y="2546119"/>
                  <a:pt x="7029861" y="2551923"/>
                  <a:pt x="7036602" y="2555667"/>
                </a:cubicBezTo>
                <a:cubicBezTo>
                  <a:pt x="7041756" y="2552692"/>
                  <a:pt x="7038448" y="2546963"/>
                  <a:pt x="7040781" y="2543071"/>
                </a:cubicBezTo>
                <a:cubicBezTo>
                  <a:pt x="7042753" y="2526655"/>
                  <a:pt x="7049624" y="2522688"/>
                  <a:pt x="7064212" y="2532089"/>
                </a:cubicBezTo>
                <a:cubicBezTo>
                  <a:pt x="7084927" y="2548135"/>
                  <a:pt x="7107488" y="2555479"/>
                  <a:pt x="7128946" y="2560912"/>
                </a:cubicBezTo>
                <a:cubicBezTo>
                  <a:pt x="7154327" y="2569173"/>
                  <a:pt x="7179092" y="2580335"/>
                  <a:pt x="7196244" y="2606077"/>
                </a:cubicBezTo>
                <a:cubicBezTo>
                  <a:pt x="7203474" y="2614635"/>
                  <a:pt x="7213525" y="2624108"/>
                  <a:pt x="7224318" y="2622968"/>
                </a:cubicBezTo>
                <a:cubicBezTo>
                  <a:pt x="7269695" y="2622231"/>
                  <a:pt x="7306460" y="2662110"/>
                  <a:pt x="7352325" y="2666185"/>
                </a:cubicBezTo>
                <a:cubicBezTo>
                  <a:pt x="7365322" y="2668863"/>
                  <a:pt x="7369117" y="2679402"/>
                  <a:pt x="7371194" y="2690934"/>
                </a:cubicBezTo>
                <a:cubicBezTo>
                  <a:pt x="7371554" y="2703457"/>
                  <a:pt x="7359658" y="2702686"/>
                  <a:pt x="7351198" y="2699933"/>
                </a:cubicBezTo>
                <a:cubicBezTo>
                  <a:pt x="7335379" y="2696335"/>
                  <a:pt x="7326176" y="2704194"/>
                  <a:pt x="7320281" y="2717782"/>
                </a:cubicBezTo>
                <a:cubicBezTo>
                  <a:pt x="7313770" y="2734272"/>
                  <a:pt x="7302235" y="2746024"/>
                  <a:pt x="7286776" y="2754949"/>
                </a:cubicBezTo>
                <a:cubicBezTo>
                  <a:pt x="7259909" y="2767915"/>
                  <a:pt x="7234041" y="2754842"/>
                  <a:pt x="7225477" y="2724142"/>
                </a:cubicBezTo>
                <a:cubicBezTo>
                  <a:pt x="7223887" y="2717422"/>
                  <a:pt x="7221195" y="2708792"/>
                  <a:pt x="7217888" y="2703064"/>
                </a:cubicBezTo>
                <a:cubicBezTo>
                  <a:pt x="7216785" y="2701154"/>
                  <a:pt x="7217400" y="2698252"/>
                  <a:pt x="7217400" y="2698252"/>
                </a:cubicBezTo>
                <a:cubicBezTo>
                  <a:pt x="7215683" y="2699244"/>
                  <a:pt x="7215683" y="2699244"/>
                  <a:pt x="7215068" y="2702145"/>
                </a:cubicBezTo>
                <a:cubicBezTo>
                  <a:pt x="7208197" y="2706112"/>
                  <a:pt x="7203044" y="2709087"/>
                  <a:pt x="7195071" y="2711144"/>
                </a:cubicBezTo>
                <a:cubicBezTo>
                  <a:pt x="7156925" y="2720438"/>
                  <a:pt x="7149927" y="2732117"/>
                  <a:pt x="7160567" y="2774347"/>
                </a:cubicBezTo>
                <a:cubicBezTo>
                  <a:pt x="7167055" y="2793517"/>
                  <a:pt x="7158954" y="2803287"/>
                  <a:pt x="7141291" y="2808392"/>
                </a:cubicBezTo>
                <a:cubicBezTo>
                  <a:pt x="7128165" y="2813424"/>
                  <a:pt x="7116885" y="2809753"/>
                  <a:pt x="7102297" y="2800353"/>
                </a:cubicBezTo>
                <a:cubicBezTo>
                  <a:pt x="7061355" y="2773070"/>
                  <a:pt x="7017822" y="2765103"/>
                  <a:pt x="6972805" y="2778364"/>
                </a:cubicBezTo>
                <a:cubicBezTo>
                  <a:pt x="6933556" y="2785748"/>
                  <a:pt x="6933556" y="2785748"/>
                  <a:pt x="6962476" y="2819973"/>
                </a:cubicBezTo>
                <a:cubicBezTo>
                  <a:pt x="6978038" y="2838994"/>
                  <a:pt x="6980115" y="2850525"/>
                  <a:pt x="6969067" y="2867089"/>
                </a:cubicBezTo>
                <a:cubicBezTo>
                  <a:pt x="6947376" y="2841420"/>
                  <a:pt x="6938916" y="2838666"/>
                  <a:pt x="6912050" y="2851633"/>
                </a:cubicBezTo>
                <a:cubicBezTo>
                  <a:pt x="6894874" y="2861549"/>
                  <a:pt x="6879288" y="2878185"/>
                  <a:pt x="6856240" y="2866031"/>
                </a:cubicBezTo>
                <a:cubicBezTo>
                  <a:pt x="6855138" y="2864122"/>
                  <a:pt x="6853420" y="2865113"/>
                  <a:pt x="6851702" y="2866105"/>
                </a:cubicBezTo>
                <a:cubicBezTo>
                  <a:pt x="6835501" y="2885644"/>
                  <a:pt x="6835117" y="2908779"/>
                  <a:pt x="6847732" y="2934595"/>
                </a:cubicBezTo>
                <a:cubicBezTo>
                  <a:pt x="6855450" y="2947962"/>
                  <a:pt x="6863167" y="2961328"/>
                  <a:pt x="6852734" y="2974990"/>
                </a:cubicBezTo>
                <a:cubicBezTo>
                  <a:pt x="6852118" y="2977892"/>
                  <a:pt x="6849172" y="2984686"/>
                  <a:pt x="6845864" y="2978957"/>
                </a:cubicBezTo>
                <a:cubicBezTo>
                  <a:pt x="6835325" y="2964674"/>
                  <a:pt x="6822200" y="2969704"/>
                  <a:pt x="6808587" y="2969926"/>
                </a:cubicBezTo>
                <a:cubicBezTo>
                  <a:pt x="6793257" y="2971139"/>
                  <a:pt x="6780873" y="2965558"/>
                  <a:pt x="6773771" y="2949289"/>
                </a:cubicBezTo>
                <a:cubicBezTo>
                  <a:pt x="6765566" y="2931111"/>
                  <a:pt x="6750980" y="2921712"/>
                  <a:pt x="6732828" y="2922007"/>
                </a:cubicBezTo>
                <a:cubicBezTo>
                  <a:pt x="6715293" y="2919401"/>
                  <a:pt x="6706577" y="2932072"/>
                  <a:pt x="6700066" y="2948560"/>
                </a:cubicBezTo>
                <a:cubicBezTo>
                  <a:pt x="6696375" y="2965967"/>
                  <a:pt x="6688530" y="2960313"/>
                  <a:pt x="6681915" y="2948855"/>
                </a:cubicBezTo>
                <a:cubicBezTo>
                  <a:pt x="6671993" y="2931670"/>
                  <a:pt x="6660098" y="2930898"/>
                  <a:pt x="6648561" y="2942651"/>
                </a:cubicBezTo>
                <a:cubicBezTo>
                  <a:pt x="6645127" y="2944634"/>
                  <a:pt x="6641691" y="2946617"/>
                  <a:pt x="6639359" y="2950511"/>
                </a:cubicBezTo>
                <a:cubicBezTo>
                  <a:pt x="6626105" y="2963254"/>
                  <a:pt x="6612979" y="2968286"/>
                  <a:pt x="6595084" y="2953158"/>
                </a:cubicBezTo>
                <a:cubicBezTo>
                  <a:pt x="6576574" y="2940930"/>
                  <a:pt x="6555602" y="2940307"/>
                  <a:pt x="6539042" y="2947322"/>
                </a:cubicBezTo>
                <a:cubicBezTo>
                  <a:pt x="6524814" y="2950444"/>
                  <a:pt x="6511073" y="2958378"/>
                  <a:pt x="6526636" y="2977400"/>
                </a:cubicBezTo>
                <a:cubicBezTo>
                  <a:pt x="6529944" y="2983129"/>
                  <a:pt x="6532635" y="2991759"/>
                  <a:pt x="6534225" y="2998479"/>
                </a:cubicBezTo>
                <a:cubicBezTo>
                  <a:pt x="6541942" y="3011845"/>
                  <a:pt x="6544507" y="3028188"/>
                  <a:pt x="6557992" y="3035679"/>
                </a:cubicBezTo>
                <a:cubicBezTo>
                  <a:pt x="6590116" y="3047685"/>
                  <a:pt x="6603834" y="3075410"/>
                  <a:pt x="6620370" y="3104054"/>
                </a:cubicBezTo>
                <a:cubicBezTo>
                  <a:pt x="6603937" y="3103357"/>
                  <a:pt x="6587504" y="3102661"/>
                  <a:pt x="6573763" y="3110594"/>
                </a:cubicBezTo>
                <a:cubicBezTo>
                  <a:pt x="6557690" y="3122420"/>
                  <a:pt x="6538923" y="3125616"/>
                  <a:pt x="6518569" y="3122093"/>
                </a:cubicBezTo>
                <a:cubicBezTo>
                  <a:pt x="6501033" y="3119485"/>
                  <a:pt x="6482881" y="3119781"/>
                  <a:pt x="6464731" y="3120075"/>
                </a:cubicBezTo>
                <a:cubicBezTo>
                  <a:pt x="6410894" y="3118060"/>
                  <a:pt x="6355826" y="3121847"/>
                  <a:pt x="6299912" y="3108299"/>
                </a:cubicBezTo>
                <a:cubicBezTo>
                  <a:pt x="6286914" y="3105619"/>
                  <a:pt x="6283967" y="3112413"/>
                  <a:pt x="6286044" y="3123944"/>
                </a:cubicBezTo>
                <a:cubicBezTo>
                  <a:pt x="6286532" y="3128755"/>
                  <a:pt x="6289223" y="3137384"/>
                  <a:pt x="6281251" y="3139442"/>
                </a:cubicBezTo>
                <a:cubicBezTo>
                  <a:pt x="6274995" y="3140508"/>
                  <a:pt x="6270585" y="3132869"/>
                  <a:pt x="6268380" y="3129050"/>
                </a:cubicBezTo>
                <a:cubicBezTo>
                  <a:pt x="6261150" y="3120494"/>
                  <a:pt x="6255022" y="3113847"/>
                  <a:pt x="6247050" y="3115904"/>
                </a:cubicBezTo>
                <a:cubicBezTo>
                  <a:pt x="6237360" y="3118954"/>
                  <a:pt x="6226079" y="3115282"/>
                  <a:pt x="6216388" y="3118331"/>
                </a:cubicBezTo>
                <a:cubicBezTo>
                  <a:pt x="6202161" y="3121454"/>
                  <a:pt x="6196033" y="3114806"/>
                  <a:pt x="6194571" y="3100374"/>
                </a:cubicBezTo>
                <a:cubicBezTo>
                  <a:pt x="6196671" y="3076246"/>
                  <a:pt x="6180726" y="3080361"/>
                  <a:pt x="6166010" y="3078672"/>
                </a:cubicBezTo>
                <a:cubicBezTo>
                  <a:pt x="6146757" y="3077058"/>
                  <a:pt x="6155577" y="3092335"/>
                  <a:pt x="6156552" y="3101956"/>
                </a:cubicBezTo>
                <a:cubicBezTo>
                  <a:pt x="6157039" y="3106766"/>
                  <a:pt x="6159244" y="3110586"/>
                  <a:pt x="6154091" y="3113561"/>
                </a:cubicBezTo>
                <a:cubicBezTo>
                  <a:pt x="6145144" y="3105996"/>
                  <a:pt x="6134479" y="3099424"/>
                  <a:pt x="6126146" y="3088958"/>
                </a:cubicBezTo>
                <a:cubicBezTo>
                  <a:pt x="6118301" y="3083303"/>
                  <a:pt x="6109841" y="3080549"/>
                  <a:pt x="6102970" y="3084515"/>
                </a:cubicBezTo>
                <a:cubicBezTo>
                  <a:pt x="6094382" y="3089474"/>
                  <a:pt x="6099894" y="3099022"/>
                  <a:pt x="6101485" y="3105742"/>
                </a:cubicBezTo>
                <a:cubicBezTo>
                  <a:pt x="6109793" y="3151867"/>
                  <a:pt x="6094694" y="3173314"/>
                  <a:pt x="6051522" y="3177871"/>
                </a:cubicBezTo>
                <a:cubicBezTo>
                  <a:pt x="6042447" y="3178018"/>
                  <a:pt x="6034474" y="3180076"/>
                  <a:pt x="6026013" y="3177322"/>
                </a:cubicBezTo>
                <a:cubicBezTo>
                  <a:pt x="5986892" y="3176995"/>
                  <a:pt x="5957821" y="3186140"/>
                  <a:pt x="5952516" y="3232486"/>
                </a:cubicBezTo>
                <a:cubicBezTo>
                  <a:pt x="5952516" y="3232486"/>
                  <a:pt x="5950799" y="3233477"/>
                  <a:pt x="5951902" y="3235388"/>
                </a:cubicBezTo>
                <a:cubicBezTo>
                  <a:pt x="5945518" y="3244164"/>
                  <a:pt x="5939751" y="3250041"/>
                  <a:pt x="5927855" y="3249271"/>
                </a:cubicBezTo>
                <a:cubicBezTo>
                  <a:pt x="5923318" y="3249344"/>
                  <a:pt x="5917677" y="3247508"/>
                  <a:pt x="5916088" y="3240788"/>
                </a:cubicBezTo>
                <a:cubicBezTo>
                  <a:pt x="5912293" y="3230249"/>
                  <a:pt x="5919778" y="3223380"/>
                  <a:pt x="5925547" y="3217505"/>
                </a:cubicBezTo>
                <a:cubicBezTo>
                  <a:pt x="5930699" y="3214530"/>
                  <a:pt x="5936467" y="3208653"/>
                  <a:pt x="5933160" y="3202925"/>
                </a:cubicBezTo>
                <a:cubicBezTo>
                  <a:pt x="5930467" y="3194295"/>
                  <a:pt x="5922982" y="3201162"/>
                  <a:pt x="5917341" y="3199327"/>
                </a:cubicBezTo>
                <a:cubicBezTo>
                  <a:pt x="5906548" y="3200466"/>
                  <a:pt x="5896857" y="3203515"/>
                  <a:pt x="5886065" y="3204654"/>
                </a:cubicBezTo>
                <a:cubicBezTo>
                  <a:pt x="5871837" y="3207776"/>
                  <a:pt x="5858223" y="3207997"/>
                  <a:pt x="5844739" y="3200507"/>
                </a:cubicBezTo>
                <a:cubicBezTo>
                  <a:pt x="5835176" y="3195844"/>
                  <a:pt x="5830023" y="3198819"/>
                  <a:pt x="5823640" y="3207598"/>
                </a:cubicBezTo>
                <a:cubicBezTo>
                  <a:pt x="5805106" y="3231027"/>
                  <a:pt x="5786340" y="3234223"/>
                  <a:pt x="5757652" y="3220234"/>
                </a:cubicBezTo>
                <a:cubicBezTo>
                  <a:pt x="5742449" y="3213734"/>
                  <a:pt x="5729579" y="3203342"/>
                  <a:pt x="5714991" y="3193943"/>
                </a:cubicBezTo>
                <a:cubicBezTo>
                  <a:pt x="5697583" y="3183624"/>
                  <a:pt x="5680048" y="3181018"/>
                  <a:pt x="5661282" y="3184214"/>
                </a:cubicBezTo>
                <a:cubicBezTo>
                  <a:pt x="5640798" y="3188402"/>
                  <a:pt x="5634415" y="3197179"/>
                  <a:pt x="5637954" y="3223143"/>
                </a:cubicBezTo>
                <a:cubicBezTo>
                  <a:pt x="5642596" y="3251016"/>
                  <a:pt x="5631674" y="3259867"/>
                  <a:pt x="5605064" y="3257409"/>
                </a:cubicBezTo>
                <a:cubicBezTo>
                  <a:pt x="5595989" y="3257556"/>
                  <a:pt x="5590349" y="3255721"/>
                  <a:pt x="5582864" y="3262588"/>
                </a:cubicBezTo>
                <a:cubicBezTo>
                  <a:pt x="5566662" y="3282126"/>
                  <a:pt x="5566662" y="3282126"/>
                  <a:pt x="5552330" y="3257302"/>
                </a:cubicBezTo>
                <a:cubicBezTo>
                  <a:pt x="5551843" y="3252491"/>
                  <a:pt x="5550739" y="3250582"/>
                  <a:pt x="5546817" y="3247754"/>
                </a:cubicBezTo>
                <a:cubicBezTo>
                  <a:pt x="5542408" y="3240117"/>
                  <a:pt x="5537658" y="3235856"/>
                  <a:pt x="5532707" y="3235214"/>
                </a:cubicBezTo>
                <a:lnTo>
                  <a:pt x="5521994" y="3241622"/>
                </a:lnTo>
                <a:lnTo>
                  <a:pt x="5522064" y="3242720"/>
                </a:lnTo>
                <a:cubicBezTo>
                  <a:pt x="5520477" y="3251376"/>
                  <a:pt x="5517196" y="3259577"/>
                  <a:pt x="5513668" y="3267348"/>
                </a:cubicBezTo>
                <a:cubicBezTo>
                  <a:pt x="5509052" y="3279188"/>
                  <a:pt x="5503631" y="3277730"/>
                  <a:pt x="5497941" y="3271841"/>
                </a:cubicBezTo>
                <a:lnTo>
                  <a:pt x="5497715" y="3271222"/>
                </a:lnTo>
                <a:lnTo>
                  <a:pt x="5494188" y="3275595"/>
                </a:lnTo>
                <a:cubicBezTo>
                  <a:pt x="5485228" y="3285860"/>
                  <a:pt x="5474576" y="3293442"/>
                  <a:pt x="5463064" y="3298417"/>
                </a:cubicBezTo>
                <a:lnTo>
                  <a:pt x="5452136" y="3300581"/>
                </a:lnTo>
                <a:lnTo>
                  <a:pt x="5378703" y="3342979"/>
                </a:lnTo>
                <a:cubicBezTo>
                  <a:pt x="5349047" y="3366980"/>
                  <a:pt x="5338204" y="3364066"/>
                  <a:pt x="5324488" y="3328409"/>
                </a:cubicBezTo>
                <a:cubicBezTo>
                  <a:pt x="5323495" y="3326689"/>
                  <a:pt x="5322502" y="3324969"/>
                  <a:pt x="5321509" y="3323248"/>
                </a:cubicBezTo>
                <a:cubicBezTo>
                  <a:pt x="5320247" y="3317097"/>
                  <a:pt x="5321428" y="3307242"/>
                  <a:pt x="5310853" y="3308760"/>
                </a:cubicBezTo>
                <a:cubicBezTo>
                  <a:pt x="5301272" y="3311997"/>
                  <a:pt x="5290699" y="3313516"/>
                  <a:pt x="5291503" y="3326811"/>
                </a:cubicBezTo>
                <a:cubicBezTo>
                  <a:pt x="5292041" y="3335675"/>
                  <a:pt x="5291585" y="3342819"/>
                  <a:pt x="5293840" y="3350690"/>
                </a:cubicBezTo>
                <a:cubicBezTo>
                  <a:pt x="5292929" y="3364978"/>
                  <a:pt x="5287051" y="3370665"/>
                  <a:pt x="5272772" y="3369735"/>
                </a:cubicBezTo>
                <a:cubicBezTo>
                  <a:pt x="5259487" y="3370524"/>
                  <a:pt x="5256240" y="3360932"/>
                  <a:pt x="5259138" y="3350085"/>
                </a:cubicBezTo>
                <a:cubicBezTo>
                  <a:pt x="5258870" y="3345652"/>
                  <a:pt x="5259594" y="3342941"/>
                  <a:pt x="5259325" y="3338509"/>
                </a:cubicBezTo>
                <a:cubicBezTo>
                  <a:pt x="5260775" y="3333086"/>
                  <a:pt x="5257796" y="3327926"/>
                  <a:pt x="5252373" y="3326468"/>
                </a:cubicBezTo>
                <a:cubicBezTo>
                  <a:pt x="5245235" y="3326004"/>
                  <a:pt x="5246496" y="3332155"/>
                  <a:pt x="5244054" y="3335859"/>
                </a:cubicBezTo>
                <a:cubicBezTo>
                  <a:pt x="5240163" y="3344985"/>
                  <a:pt x="5238983" y="3354841"/>
                  <a:pt x="5240514" y="3365425"/>
                </a:cubicBezTo>
                <a:cubicBezTo>
                  <a:pt x="5241400" y="3394728"/>
                  <a:pt x="5233081" y="3404118"/>
                  <a:pt x="5203800" y="3404968"/>
                </a:cubicBezTo>
                <a:cubicBezTo>
                  <a:pt x="5190516" y="3405759"/>
                  <a:pt x="5176237" y="3404829"/>
                  <a:pt x="5162953" y="3405617"/>
                </a:cubicBezTo>
                <a:cubicBezTo>
                  <a:pt x="5154096" y="3406145"/>
                  <a:pt x="5144515" y="3409382"/>
                  <a:pt x="5142611" y="3421950"/>
                </a:cubicBezTo>
                <a:cubicBezTo>
                  <a:pt x="5141295" y="3429588"/>
                  <a:pt x="5141088" y="3437162"/>
                  <a:pt x="5138937" y="3443851"/>
                </a:cubicBezTo>
                <a:lnTo>
                  <a:pt x="5135705" y="3447349"/>
                </a:lnTo>
                <a:lnTo>
                  <a:pt x="5133999" y="3457453"/>
                </a:lnTo>
                <a:cubicBezTo>
                  <a:pt x="5132494" y="3460549"/>
                  <a:pt x="5130240" y="3462964"/>
                  <a:pt x="5126774" y="3464090"/>
                </a:cubicBezTo>
                <a:lnTo>
                  <a:pt x="5117850" y="3463409"/>
                </a:lnTo>
                <a:lnTo>
                  <a:pt x="5111505" y="3466681"/>
                </a:lnTo>
                <a:lnTo>
                  <a:pt x="5111057" y="3468788"/>
                </a:lnTo>
                <a:cubicBezTo>
                  <a:pt x="5114853" y="3479327"/>
                  <a:pt x="5116929" y="3490859"/>
                  <a:pt x="5130055" y="3485826"/>
                </a:cubicBezTo>
                <a:cubicBezTo>
                  <a:pt x="5144898" y="3479802"/>
                  <a:pt x="5161331" y="3480499"/>
                  <a:pt x="5176047" y="3482187"/>
                </a:cubicBezTo>
                <a:cubicBezTo>
                  <a:pt x="5194198" y="3481892"/>
                  <a:pt x="5205119" y="3473042"/>
                  <a:pt x="5204271" y="3455707"/>
                </a:cubicBezTo>
                <a:cubicBezTo>
                  <a:pt x="5205143" y="3437382"/>
                  <a:pt x="5212500" y="3438226"/>
                  <a:pt x="5223780" y="3441898"/>
                </a:cubicBezTo>
                <a:cubicBezTo>
                  <a:pt x="5246342" y="3449241"/>
                  <a:pt x="5266569" y="3460478"/>
                  <a:pt x="5289745" y="3464918"/>
                </a:cubicBezTo>
                <a:cubicBezTo>
                  <a:pt x="5302743" y="3467599"/>
                  <a:pt x="5310715" y="3465542"/>
                  <a:pt x="5317714" y="3453863"/>
                </a:cubicBezTo>
                <a:cubicBezTo>
                  <a:pt x="5322995" y="3443176"/>
                  <a:pt x="5325455" y="3431572"/>
                  <a:pt x="5337965" y="3429440"/>
                </a:cubicBezTo>
                <a:cubicBezTo>
                  <a:pt x="5349374" y="3425400"/>
                  <a:pt x="5357706" y="3435866"/>
                  <a:pt x="5367269" y="3440529"/>
                </a:cubicBezTo>
                <a:cubicBezTo>
                  <a:pt x="5369497" y="3408689"/>
                  <a:pt x="5369497" y="3408689"/>
                  <a:pt x="5400031" y="3413975"/>
                </a:cubicBezTo>
                <a:cubicBezTo>
                  <a:pt x="5411926" y="3414746"/>
                  <a:pt x="5424924" y="3417426"/>
                  <a:pt x="5432538" y="3402846"/>
                </a:cubicBezTo>
                <a:cubicBezTo>
                  <a:pt x="5451687" y="3376515"/>
                  <a:pt x="5457942" y="3375448"/>
                  <a:pt x="5487117" y="3394248"/>
                </a:cubicBezTo>
                <a:cubicBezTo>
                  <a:pt x="5500603" y="3401739"/>
                  <a:pt x="5514088" y="3409230"/>
                  <a:pt x="5529291" y="3415729"/>
                </a:cubicBezTo>
                <a:cubicBezTo>
                  <a:pt x="5564722" y="3433465"/>
                  <a:pt x="5573309" y="3428506"/>
                  <a:pt x="5578486" y="3389873"/>
                </a:cubicBezTo>
                <a:cubicBezTo>
                  <a:pt x="5580332" y="3381170"/>
                  <a:pt x="5579357" y="3371547"/>
                  <a:pt x="5581818" y="3359943"/>
                </a:cubicBezTo>
                <a:cubicBezTo>
                  <a:pt x="5594073" y="3373235"/>
                  <a:pt x="5604123" y="3382710"/>
                  <a:pt x="5616378" y="3396002"/>
                </a:cubicBezTo>
                <a:cubicBezTo>
                  <a:pt x="5617608" y="3390201"/>
                  <a:pt x="5616505" y="3388291"/>
                  <a:pt x="5617121" y="3385390"/>
                </a:cubicBezTo>
                <a:cubicBezTo>
                  <a:pt x="5612735" y="3342092"/>
                  <a:pt x="5629910" y="3332176"/>
                  <a:pt x="5666444" y="3351821"/>
                </a:cubicBezTo>
                <a:cubicBezTo>
                  <a:pt x="5673187" y="3355567"/>
                  <a:pt x="5679929" y="3359311"/>
                  <a:pt x="5687774" y="3364967"/>
                </a:cubicBezTo>
                <a:cubicBezTo>
                  <a:pt x="5691696" y="3367794"/>
                  <a:pt x="5695619" y="3370621"/>
                  <a:pt x="5695491" y="3378333"/>
                </a:cubicBezTo>
                <a:cubicBezTo>
                  <a:pt x="5689468" y="3399634"/>
                  <a:pt x="5705286" y="3403232"/>
                  <a:pt x="5719387" y="3407821"/>
                </a:cubicBezTo>
                <a:cubicBezTo>
                  <a:pt x="5758380" y="3415860"/>
                  <a:pt x="5794809" y="3407559"/>
                  <a:pt x="5831239" y="3399257"/>
                </a:cubicBezTo>
                <a:cubicBezTo>
                  <a:pt x="5888767" y="3383866"/>
                  <a:pt x="5945807" y="3363663"/>
                  <a:pt x="6009694" y="3375154"/>
                </a:cubicBezTo>
                <a:cubicBezTo>
                  <a:pt x="6030050" y="3378677"/>
                  <a:pt x="6047713" y="3373571"/>
                  <a:pt x="6063787" y="3361745"/>
                </a:cubicBezTo>
                <a:cubicBezTo>
                  <a:pt x="6076426" y="3351903"/>
                  <a:pt x="6091756" y="3350690"/>
                  <a:pt x="6105856" y="3355279"/>
                </a:cubicBezTo>
                <a:cubicBezTo>
                  <a:pt x="6131853" y="3360639"/>
                  <a:pt x="6156258" y="3359278"/>
                  <a:pt x="6181895" y="3352116"/>
                </a:cubicBezTo>
                <a:cubicBezTo>
                  <a:pt x="6205813" y="3345944"/>
                  <a:pt x="6228142" y="3333052"/>
                  <a:pt x="6255856" y="3337421"/>
                </a:cubicBezTo>
                <a:cubicBezTo>
                  <a:pt x="6279647" y="3338962"/>
                  <a:pt x="6300130" y="3334774"/>
                  <a:pt x="6307998" y="3304770"/>
                </a:cubicBezTo>
                <a:cubicBezTo>
                  <a:pt x="6328458" y="3336240"/>
                  <a:pt x="6348454" y="3327242"/>
                  <a:pt x="6370168" y="3317251"/>
                </a:cubicBezTo>
                <a:cubicBezTo>
                  <a:pt x="6385627" y="3308326"/>
                  <a:pt x="6402188" y="3301311"/>
                  <a:pt x="6421928" y="3307737"/>
                </a:cubicBezTo>
                <a:cubicBezTo>
                  <a:pt x="6451232" y="3318826"/>
                  <a:pt x="6477355" y="3316473"/>
                  <a:pt x="6505196" y="3313129"/>
                </a:cubicBezTo>
                <a:cubicBezTo>
                  <a:pt x="6553521" y="3305598"/>
                  <a:pt x="6601359" y="3293255"/>
                  <a:pt x="6651760" y="3297255"/>
                </a:cubicBezTo>
                <a:cubicBezTo>
                  <a:pt x="6691984" y="3299492"/>
                  <a:pt x="6730619" y="3295009"/>
                  <a:pt x="6767174" y="3278995"/>
                </a:cubicBezTo>
                <a:cubicBezTo>
                  <a:pt x="6777481" y="3273044"/>
                  <a:pt x="6787659" y="3274806"/>
                  <a:pt x="6797709" y="3284281"/>
                </a:cubicBezTo>
                <a:cubicBezTo>
                  <a:pt x="6832397" y="3312630"/>
                  <a:pt x="6834115" y="3311637"/>
                  <a:pt x="6869081" y="3288903"/>
                </a:cubicBezTo>
                <a:cubicBezTo>
                  <a:pt x="6872517" y="3286919"/>
                  <a:pt x="6875952" y="3284936"/>
                  <a:pt x="6881104" y="3281961"/>
                </a:cubicBezTo>
                <a:cubicBezTo>
                  <a:pt x="6882567" y="3296394"/>
                  <a:pt x="6884029" y="3310826"/>
                  <a:pt x="6884388" y="3323349"/>
                </a:cubicBezTo>
                <a:cubicBezTo>
                  <a:pt x="6888543" y="3346412"/>
                  <a:pt x="6879212" y="3361982"/>
                  <a:pt x="6860933" y="3369989"/>
                </a:cubicBezTo>
                <a:cubicBezTo>
                  <a:pt x="6850628" y="3375939"/>
                  <a:pt x="6839835" y="3377078"/>
                  <a:pt x="6830632" y="3384939"/>
                </a:cubicBezTo>
                <a:cubicBezTo>
                  <a:pt x="6815661" y="3398673"/>
                  <a:pt x="6808303" y="3397829"/>
                  <a:pt x="6793843" y="3380718"/>
                </a:cubicBezTo>
                <a:cubicBezTo>
                  <a:pt x="6789433" y="3373079"/>
                  <a:pt x="6785023" y="3365441"/>
                  <a:pt x="6780613" y="3357803"/>
                </a:cubicBezTo>
                <a:cubicBezTo>
                  <a:pt x="6775716" y="3345353"/>
                  <a:pt x="6769461" y="3346419"/>
                  <a:pt x="6760873" y="3351378"/>
                </a:cubicBezTo>
                <a:cubicBezTo>
                  <a:pt x="6740877" y="3360376"/>
                  <a:pt x="6732648" y="3377857"/>
                  <a:pt x="6728342" y="3398166"/>
                </a:cubicBezTo>
                <a:cubicBezTo>
                  <a:pt x="6726009" y="3402059"/>
                  <a:pt x="6727600" y="3408779"/>
                  <a:pt x="6721344" y="3409844"/>
                </a:cubicBezTo>
                <a:cubicBezTo>
                  <a:pt x="6716806" y="3409918"/>
                  <a:pt x="6713499" y="3404190"/>
                  <a:pt x="6709576" y="3401362"/>
                </a:cubicBezTo>
                <a:cubicBezTo>
                  <a:pt x="6707371" y="3397543"/>
                  <a:pt x="6706269" y="3395633"/>
                  <a:pt x="6704064" y="3391814"/>
                </a:cubicBezTo>
                <a:cubicBezTo>
                  <a:pt x="6696346" y="3378447"/>
                  <a:pt x="6688989" y="3377604"/>
                  <a:pt x="6680888" y="3387373"/>
                </a:cubicBezTo>
                <a:cubicBezTo>
                  <a:pt x="6673890" y="3399051"/>
                  <a:pt x="6665430" y="3396298"/>
                  <a:pt x="6654764" y="3389725"/>
                </a:cubicBezTo>
                <a:cubicBezTo>
                  <a:pt x="6645202" y="3385061"/>
                  <a:pt x="6642510" y="3376432"/>
                  <a:pt x="6644355" y="3367727"/>
                </a:cubicBezTo>
                <a:cubicBezTo>
                  <a:pt x="6645098" y="3357114"/>
                  <a:pt x="6655890" y="3355975"/>
                  <a:pt x="6666069" y="3357739"/>
                </a:cubicBezTo>
                <a:cubicBezTo>
                  <a:pt x="6672324" y="3356671"/>
                  <a:pt x="6677964" y="3358508"/>
                  <a:pt x="6678707" y="3347894"/>
                </a:cubicBezTo>
                <a:cubicBezTo>
                  <a:pt x="6679450" y="3337282"/>
                  <a:pt x="6673809" y="3335446"/>
                  <a:pt x="6667067" y="3331700"/>
                </a:cubicBezTo>
                <a:cubicBezTo>
                  <a:pt x="6652967" y="3327111"/>
                  <a:pt x="6626459" y="3352599"/>
                  <a:pt x="6631844" y="3369858"/>
                </a:cubicBezTo>
                <a:cubicBezTo>
                  <a:pt x="6639306" y="3398651"/>
                  <a:pt x="6621643" y="3403755"/>
                  <a:pt x="6603980" y="3408861"/>
                </a:cubicBezTo>
                <a:cubicBezTo>
                  <a:pt x="6568038" y="3421974"/>
                  <a:pt x="6527199" y="3422638"/>
                  <a:pt x="6490768" y="3430939"/>
                </a:cubicBezTo>
                <a:cubicBezTo>
                  <a:pt x="6479976" y="3432078"/>
                  <a:pt x="6475566" y="3424441"/>
                  <a:pt x="6474592" y="3414819"/>
                </a:cubicBezTo>
                <a:cubicBezTo>
                  <a:pt x="6472515" y="3403289"/>
                  <a:pt x="6470437" y="3391757"/>
                  <a:pt x="6465540" y="3379309"/>
                </a:cubicBezTo>
                <a:cubicBezTo>
                  <a:pt x="6458925" y="3367851"/>
                  <a:pt x="6449850" y="3367999"/>
                  <a:pt x="6440775" y="3368146"/>
                </a:cubicBezTo>
                <a:cubicBezTo>
                  <a:pt x="6433417" y="3367301"/>
                  <a:pt x="6437211" y="3377841"/>
                  <a:pt x="6434879" y="3381734"/>
                </a:cubicBezTo>
                <a:cubicBezTo>
                  <a:pt x="6434008" y="3400060"/>
                  <a:pt x="6431420" y="3419377"/>
                  <a:pt x="6430549" y="3437701"/>
                </a:cubicBezTo>
                <a:cubicBezTo>
                  <a:pt x="6426626" y="3434874"/>
                  <a:pt x="6425524" y="3432964"/>
                  <a:pt x="6424421" y="3431055"/>
                </a:cubicBezTo>
                <a:cubicBezTo>
                  <a:pt x="6409474" y="3409132"/>
                  <a:pt x="6409474" y="3409132"/>
                  <a:pt x="6397197" y="3431498"/>
                </a:cubicBezTo>
                <a:cubicBezTo>
                  <a:pt x="6393632" y="3441192"/>
                  <a:pt x="6389710" y="3438365"/>
                  <a:pt x="6384685" y="3433627"/>
                </a:cubicBezTo>
                <a:cubicBezTo>
                  <a:pt x="6370713" y="3421327"/>
                  <a:pt x="6357099" y="3421548"/>
                  <a:pt x="6347281" y="3432308"/>
                </a:cubicBezTo>
                <a:cubicBezTo>
                  <a:pt x="6333900" y="3452765"/>
                  <a:pt x="6313904" y="3461763"/>
                  <a:pt x="6295010" y="3472672"/>
                </a:cubicBezTo>
                <a:cubicBezTo>
                  <a:pt x="6284704" y="3478622"/>
                  <a:pt x="6280654" y="3483506"/>
                  <a:pt x="6294139" y="3490996"/>
                </a:cubicBezTo>
                <a:cubicBezTo>
                  <a:pt x="6305907" y="3499479"/>
                  <a:pt x="6308600" y="3508108"/>
                  <a:pt x="6300986" y="3522689"/>
                </a:cubicBezTo>
                <a:cubicBezTo>
                  <a:pt x="6319752" y="3519492"/>
                  <a:pt x="6337415" y="3514387"/>
                  <a:pt x="6355566" y="3514091"/>
                </a:cubicBezTo>
                <a:cubicBezTo>
                  <a:pt x="6372614" y="3511886"/>
                  <a:pt x="6390765" y="3511592"/>
                  <a:pt x="6408788" y="3519009"/>
                </a:cubicBezTo>
                <a:cubicBezTo>
                  <a:pt x="6389767" y="3537629"/>
                  <a:pt x="6389767" y="3537629"/>
                  <a:pt x="6347210" y="3539284"/>
                </a:cubicBezTo>
                <a:cubicBezTo>
                  <a:pt x="6319984" y="3539728"/>
                  <a:pt x="6310780" y="3547586"/>
                  <a:pt x="6308680" y="3571714"/>
                </a:cubicBezTo>
                <a:cubicBezTo>
                  <a:pt x="6308430" y="3578224"/>
                  <a:pt x="6308243" y="3583106"/>
                  <a:pt x="6307752" y="3586532"/>
                </a:cubicBezTo>
                <a:lnTo>
                  <a:pt x="6306831" y="3588567"/>
                </a:lnTo>
                <a:lnTo>
                  <a:pt x="6308822" y="3613271"/>
                </a:lnTo>
                <a:cubicBezTo>
                  <a:pt x="6300315" y="3634236"/>
                  <a:pt x="6279891" y="3634561"/>
                  <a:pt x="6263896" y="3634622"/>
                </a:cubicBezTo>
                <a:cubicBezTo>
                  <a:pt x="6240761" y="3634217"/>
                  <a:pt x="6217895" y="3638246"/>
                  <a:pt x="6197284" y="3650146"/>
                </a:cubicBezTo>
                <a:lnTo>
                  <a:pt x="6173053" y="3664136"/>
                </a:lnTo>
                <a:lnTo>
                  <a:pt x="6164633" y="3675248"/>
                </a:lnTo>
                <a:cubicBezTo>
                  <a:pt x="6154879" y="3682154"/>
                  <a:pt x="6144605" y="3686175"/>
                  <a:pt x="6133857" y="3688880"/>
                </a:cubicBezTo>
                <a:lnTo>
                  <a:pt x="6123491" y="3690645"/>
                </a:lnTo>
                <a:lnTo>
                  <a:pt x="6114576" y="3695245"/>
                </a:lnTo>
                <a:cubicBezTo>
                  <a:pt x="6085258" y="3708302"/>
                  <a:pt x="6054795" y="3717145"/>
                  <a:pt x="6022524" y="3718146"/>
                </a:cubicBezTo>
                <a:lnTo>
                  <a:pt x="5993837" y="3715364"/>
                </a:lnTo>
                <a:lnTo>
                  <a:pt x="5983159" y="3718916"/>
                </a:lnTo>
                <a:cubicBezTo>
                  <a:pt x="5972488" y="3721258"/>
                  <a:pt x="5961696" y="3722397"/>
                  <a:pt x="5951210" y="3722086"/>
                </a:cubicBezTo>
                <a:lnTo>
                  <a:pt x="5945807" y="3722453"/>
                </a:lnTo>
                <a:lnTo>
                  <a:pt x="5942566" y="3744457"/>
                </a:lnTo>
                <a:cubicBezTo>
                  <a:pt x="5942835" y="3748888"/>
                  <a:pt x="5949249" y="3752066"/>
                  <a:pt x="5945090" y="3756760"/>
                </a:cubicBezTo>
                <a:cubicBezTo>
                  <a:pt x="5939936" y="3759736"/>
                  <a:pt x="5934516" y="3758279"/>
                  <a:pt x="5930812" y="3755831"/>
                </a:cubicBezTo>
                <a:cubicBezTo>
                  <a:pt x="5927107" y="3753382"/>
                  <a:pt x="5923404" y="3750934"/>
                  <a:pt x="5920693" y="3750206"/>
                </a:cubicBezTo>
                <a:cubicBezTo>
                  <a:pt x="5910575" y="3744580"/>
                  <a:pt x="5899732" y="3741666"/>
                  <a:pt x="5896110" y="3755225"/>
                </a:cubicBezTo>
                <a:cubicBezTo>
                  <a:pt x="5890770" y="3769775"/>
                  <a:pt x="5905504" y="3763563"/>
                  <a:pt x="5911918" y="3766739"/>
                </a:cubicBezTo>
                <a:cubicBezTo>
                  <a:pt x="5912911" y="3768459"/>
                  <a:pt x="5914628" y="3767468"/>
                  <a:pt x="5915621" y="3769188"/>
                </a:cubicBezTo>
                <a:cubicBezTo>
                  <a:pt x="5921043" y="3770644"/>
                  <a:pt x="5925741" y="3774813"/>
                  <a:pt x="5924292" y="3780237"/>
                </a:cubicBezTo>
                <a:cubicBezTo>
                  <a:pt x="5923835" y="3787380"/>
                  <a:pt x="5920400" y="3789364"/>
                  <a:pt x="5913260" y="3788898"/>
                </a:cubicBezTo>
                <a:cubicBezTo>
                  <a:pt x="5886691" y="3790477"/>
                  <a:pt x="5871770" y="3808266"/>
                  <a:pt x="5868953" y="3835120"/>
                </a:cubicBezTo>
                <a:cubicBezTo>
                  <a:pt x="5867504" y="3840544"/>
                  <a:pt x="5862620" y="3847951"/>
                  <a:pt x="5865600" y="3853111"/>
                </a:cubicBezTo>
                <a:cubicBezTo>
                  <a:pt x="5876524" y="3872032"/>
                  <a:pt x="5906341" y="3880045"/>
                  <a:pt x="5921531" y="3866687"/>
                </a:cubicBezTo>
                <a:cubicBezTo>
                  <a:pt x="5951911" y="3839975"/>
                  <a:pt x="5987524" y="3826293"/>
                  <a:pt x="6029096" y="3822933"/>
                </a:cubicBezTo>
                <a:cubicBezTo>
                  <a:pt x="6043106" y="3819432"/>
                  <a:pt x="6057115" y="3815930"/>
                  <a:pt x="6062455" y="3801380"/>
                </a:cubicBezTo>
                <a:cubicBezTo>
                  <a:pt x="6068064" y="3791260"/>
                  <a:pt x="6072492" y="3790997"/>
                  <a:pt x="6080169" y="3800327"/>
                </a:cubicBezTo>
                <a:cubicBezTo>
                  <a:pt x="6089831" y="3813095"/>
                  <a:pt x="6103384" y="3816738"/>
                  <a:pt x="6119112" y="3812245"/>
                </a:cubicBezTo>
                <a:cubicBezTo>
                  <a:pt x="6135832" y="3809471"/>
                  <a:pt x="6154269" y="3805708"/>
                  <a:pt x="6172707" y="3801943"/>
                </a:cubicBezTo>
                <a:cubicBezTo>
                  <a:pt x="6188434" y="3797450"/>
                  <a:pt x="6199546" y="3804795"/>
                  <a:pt x="6205773" y="3819548"/>
                </a:cubicBezTo>
                <a:cubicBezTo>
                  <a:pt x="6206766" y="3821268"/>
                  <a:pt x="6208752" y="3824708"/>
                  <a:pt x="6209020" y="3829139"/>
                </a:cubicBezTo>
                <a:cubicBezTo>
                  <a:pt x="6213986" y="3837740"/>
                  <a:pt x="6223111" y="3841645"/>
                  <a:pt x="6231699" y="3836687"/>
                </a:cubicBezTo>
                <a:cubicBezTo>
                  <a:pt x="6239563" y="3834440"/>
                  <a:pt x="6234597" y="3825840"/>
                  <a:pt x="6230626" y="3818961"/>
                </a:cubicBezTo>
                <a:cubicBezTo>
                  <a:pt x="6228370" y="3811088"/>
                  <a:pt x="6224397" y="3804207"/>
                  <a:pt x="6233710" y="3796537"/>
                </a:cubicBezTo>
                <a:cubicBezTo>
                  <a:pt x="6249169" y="3787612"/>
                  <a:pt x="6272840" y="3796880"/>
                  <a:pt x="6278343" y="3814345"/>
                </a:cubicBezTo>
                <a:cubicBezTo>
                  <a:pt x="6281322" y="3819504"/>
                  <a:pt x="6279874" y="3824929"/>
                  <a:pt x="6286288" y="3828105"/>
                </a:cubicBezTo>
                <a:cubicBezTo>
                  <a:pt x="6291441" y="3825130"/>
                  <a:pt x="6288462" y="3819970"/>
                  <a:pt x="6290903" y="3816266"/>
                </a:cubicBezTo>
                <a:cubicBezTo>
                  <a:pt x="6293533" y="3800988"/>
                  <a:pt x="6300403" y="3797021"/>
                  <a:pt x="6314226" y="3805096"/>
                </a:cubicBezTo>
                <a:cubicBezTo>
                  <a:pt x="6333738" y="3819058"/>
                  <a:pt x="6355422" y="3824885"/>
                  <a:pt x="6376116" y="3828993"/>
                </a:cubicBezTo>
                <a:cubicBezTo>
                  <a:pt x="6400512" y="3835548"/>
                  <a:pt x="6424184" y="3844816"/>
                  <a:pt x="6439805" y="3867906"/>
                </a:cubicBezTo>
                <a:cubicBezTo>
                  <a:pt x="6446488" y="3875515"/>
                  <a:pt x="6455882" y="3883852"/>
                  <a:pt x="6466456" y="3882334"/>
                </a:cubicBezTo>
                <a:cubicBezTo>
                  <a:pt x="6510739" y="3879701"/>
                  <a:pt x="6544878" y="3915034"/>
                  <a:pt x="6589430" y="3916833"/>
                </a:cubicBezTo>
                <a:cubicBezTo>
                  <a:pt x="6601990" y="3918755"/>
                  <a:pt x="6605239" y="3928347"/>
                  <a:pt x="6606769" y="3938931"/>
                </a:cubicBezTo>
                <a:cubicBezTo>
                  <a:pt x="6606581" y="3950507"/>
                  <a:pt x="6595014" y="3950304"/>
                  <a:pt x="6586883" y="3948120"/>
                </a:cubicBezTo>
                <a:cubicBezTo>
                  <a:pt x="6571611" y="3945469"/>
                  <a:pt x="6562298" y="3953139"/>
                  <a:pt x="6555965" y="3965970"/>
                </a:cubicBezTo>
                <a:cubicBezTo>
                  <a:pt x="6548908" y="3981512"/>
                  <a:pt x="6537152" y="3992885"/>
                  <a:pt x="6521694" y="4001810"/>
                </a:cubicBezTo>
                <a:cubicBezTo>
                  <a:pt x="6494937" y="4014964"/>
                  <a:pt x="6470273" y="4003978"/>
                  <a:pt x="6463239" y="3975929"/>
                </a:cubicBezTo>
                <a:cubicBezTo>
                  <a:pt x="6461978" y="3969777"/>
                  <a:pt x="6459723" y="3961905"/>
                  <a:pt x="6456743" y="3956744"/>
                </a:cubicBezTo>
                <a:cubicBezTo>
                  <a:pt x="6455750" y="3955025"/>
                  <a:pt x="6456476" y="3952313"/>
                  <a:pt x="6456476" y="3952313"/>
                </a:cubicBezTo>
                <a:cubicBezTo>
                  <a:pt x="6454757" y="3953305"/>
                  <a:pt x="6454757" y="3953305"/>
                  <a:pt x="6454033" y="3956016"/>
                </a:cubicBezTo>
                <a:cubicBezTo>
                  <a:pt x="6447163" y="3959983"/>
                  <a:pt x="6442010" y="3962958"/>
                  <a:pt x="6434146" y="3965205"/>
                </a:cubicBezTo>
                <a:cubicBezTo>
                  <a:pt x="6396546" y="3975446"/>
                  <a:pt x="6389219" y="3986555"/>
                  <a:pt x="6397784" y="4025187"/>
                </a:cubicBezTo>
                <a:cubicBezTo>
                  <a:pt x="6403286" y="4042652"/>
                  <a:pt x="6394966" y="4052041"/>
                  <a:pt x="6377522" y="4057527"/>
                </a:cubicBezTo>
                <a:cubicBezTo>
                  <a:pt x="6364506" y="4062748"/>
                  <a:pt x="6353663" y="4059834"/>
                  <a:pt x="6339841" y="4051759"/>
                </a:cubicBezTo>
                <a:cubicBezTo>
                  <a:pt x="6301085" y="4028267"/>
                  <a:pt x="6258976" y="4022763"/>
                  <a:pt x="6214505" y="4036971"/>
                </a:cubicBezTo>
                <a:cubicBezTo>
                  <a:pt x="6175912" y="4045492"/>
                  <a:pt x="6175912" y="4045492"/>
                  <a:pt x="6202645" y="4075927"/>
                </a:cubicBezTo>
                <a:cubicBezTo>
                  <a:pt x="6217004" y="4092865"/>
                  <a:pt x="6218535" y="4103449"/>
                  <a:pt x="6207049" y="4119254"/>
                </a:cubicBezTo>
                <a:cubicBezTo>
                  <a:pt x="6186999" y="4096428"/>
                  <a:pt x="6178867" y="4094242"/>
                  <a:pt x="6152110" y="4107397"/>
                </a:cubicBezTo>
                <a:cubicBezTo>
                  <a:pt x="6134934" y="4117314"/>
                  <a:pt x="6119019" y="4133383"/>
                  <a:pt x="6097066" y="4123123"/>
                </a:cubicBezTo>
                <a:cubicBezTo>
                  <a:pt x="6096073" y="4121403"/>
                  <a:pt x="6094354" y="4122394"/>
                  <a:pt x="6092637" y="4123386"/>
                </a:cubicBezTo>
                <a:cubicBezTo>
                  <a:pt x="6075998" y="4142166"/>
                  <a:pt x="6074630" y="4163597"/>
                  <a:pt x="6085823" y="4186951"/>
                </a:cubicBezTo>
                <a:cubicBezTo>
                  <a:pt x="6092775" y="4198991"/>
                  <a:pt x="6099726" y="4211031"/>
                  <a:pt x="6088965" y="4224125"/>
                </a:cubicBezTo>
                <a:cubicBezTo>
                  <a:pt x="6088240" y="4226837"/>
                  <a:pt x="6085074" y="4233251"/>
                  <a:pt x="6082095" y="4228092"/>
                </a:cubicBezTo>
                <a:cubicBezTo>
                  <a:pt x="6072432" y="4215322"/>
                  <a:pt x="6059416" y="4220544"/>
                  <a:pt x="6046131" y="4221334"/>
                </a:cubicBezTo>
                <a:cubicBezTo>
                  <a:pt x="6031128" y="4223115"/>
                  <a:pt x="6019292" y="4218481"/>
                  <a:pt x="6013065" y="4203729"/>
                </a:cubicBezTo>
                <a:cubicBezTo>
                  <a:pt x="6005845" y="4187257"/>
                  <a:pt x="5992022" y="4179182"/>
                  <a:pt x="5974310" y="4180235"/>
                </a:cubicBezTo>
                <a:cubicBezTo>
                  <a:pt x="5957321" y="4178577"/>
                  <a:pt x="5948277" y="4190678"/>
                  <a:pt x="5941219" y="4206220"/>
                </a:cubicBezTo>
                <a:cubicBezTo>
                  <a:pt x="5936872" y="4222491"/>
                  <a:pt x="5929465" y="4217594"/>
                  <a:pt x="5923507" y="4207273"/>
                </a:cubicBezTo>
                <a:cubicBezTo>
                  <a:pt x="5914569" y="4191792"/>
                  <a:pt x="5903001" y="4191590"/>
                  <a:pt x="5891246" y="4202963"/>
                </a:cubicBezTo>
                <a:cubicBezTo>
                  <a:pt x="5887811" y="4204947"/>
                  <a:pt x="5884375" y="4206930"/>
                  <a:pt x="5881934" y="4210634"/>
                </a:cubicBezTo>
                <a:cubicBezTo>
                  <a:pt x="5868462" y="4222999"/>
                  <a:pt x="5855446" y="4228220"/>
                  <a:pt x="5838644" y="4214986"/>
                </a:cubicBezTo>
                <a:cubicBezTo>
                  <a:pt x="5821118" y="4204463"/>
                  <a:pt x="5800694" y="4204788"/>
                  <a:pt x="5784243" y="4211993"/>
                </a:cubicBezTo>
                <a:cubicBezTo>
                  <a:pt x="5770234" y="4215494"/>
                  <a:pt x="5756492" y="4223427"/>
                  <a:pt x="5770852" y="4240365"/>
                </a:cubicBezTo>
                <a:cubicBezTo>
                  <a:pt x="5773831" y="4245525"/>
                  <a:pt x="5776086" y="4253397"/>
                  <a:pt x="5777347" y="4259549"/>
                </a:cubicBezTo>
                <a:cubicBezTo>
                  <a:pt x="5784300" y="4271590"/>
                  <a:pt x="5786097" y="4286606"/>
                  <a:pt x="5798927" y="4292960"/>
                </a:cubicBezTo>
                <a:cubicBezTo>
                  <a:pt x="5829738" y="4302693"/>
                  <a:pt x="5841923" y="4327765"/>
                  <a:pt x="5856820" y="4353566"/>
                </a:cubicBezTo>
                <a:cubicBezTo>
                  <a:pt x="5840825" y="4353628"/>
                  <a:pt x="5824829" y="4353689"/>
                  <a:pt x="5811088" y="4361623"/>
                </a:cubicBezTo>
                <a:cubicBezTo>
                  <a:pt x="5794905" y="4373259"/>
                  <a:pt x="5776467" y="4377023"/>
                  <a:pt x="5756767" y="4374637"/>
                </a:cubicBezTo>
                <a:cubicBezTo>
                  <a:pt x="5739779" y="4372978"/>
                  <a:pt x="5722066" y="4374031"/>
                  <a:pt x="5704353" y="4375084"/>
                </a:cubicBezTo>
                <a:cubicBezTo>
                  <a:pt x="5651938" y="4375530"/>
                  <a:pt x="5598074" y="4381401"/>
                  <a:pt x="5544129" y="4371264"/>
                </a:cubicBezTo>
                <a:cubicBezTo>
                  <a:pt x="5531568" y="4369342"/>
                  <a:pt x="5528402" y="4375758"/>
                  <a:pt x="5529931" y="4386341"/>
                </a:cubicBezTo>
                <a:cubicBezTo>
                  <a:pt x="5530200" y="4390773"/>
                  <a:pt x="5532454" y="4398645"/>
                  <a:pt x="5524591" y="4400891"/>
                </a:cubicBezTo>
                <a:cubicBezTo>
                  <a:pt x="5518445" y="4402146"/>
                  <a:pt x="5514474" y="4395265"/>
                  <a:pt x="5512487" y="4391826"/>
                </a:cubicBezTo>
                <a:cubicBezTo>
                  <a:pt x="5505804" y="4384217"/>
                  <a:pt x="5500114" y="4378328"/>
                  <a:pt x="5492250" y="4380575"/>
                </a:cubicBezTo>
                <a:cubicBezTo>
                  <a:pt x="5482669" y="4383813"/>
                  <a:pt x="5471827" y="4380899"/>
                  <a:pt x="5462245" y="4384137"/>
                </a:cubicBezTo>
                <a:cubicBezTo>
                  <a:pt x="5448236" y="4387638"/>
                  <a:pt x="5442545" y="4381750"/>
                  <a:pt x="5441740" y="4368454"/>
                </a:cubicBezTo>
                <a:cubicBezTo>
                  <a:pt x="5444825" y="4346031"/>
                  <a:pt x="5429098" y="4350525"/>
                  <a:pt x="5414820" y="4349595"/>
                </a:cubicBezTo>
                <a:cubicBezTo>
                  <a:pt x="5396115" y="4348928"/>
                  <a:pt x="5404059" y="4362688"/>
                  <a:pt x="5404596" y="4371552"/>
                </a:cubicBezTo>
                <a:cubicBezTo>
                  <a:pt x="5404865" y="4375983"/>
                  <a:pt x="5406851" y="4379424"/>
                  <a:pt x="5401698" y="4382398"/>
                </a:cubicBezTo>
                <a:cubicBezTo>
                  <a:pt x="5393297" y="4375782"/>
                  <a:pt x="5383179" y="4370156"/>
                  <a:pt x="5375503" y="4360828"/>
                </a:cubicBezTo>
                <a:cubicBezTo>
                  <a:pt x="5368095" y="4355930"/>
                  <a:pt x="5359963" y="4353745"/>
                  <a:pt x="5353093" y="4357711"/>
                </a:cubicBezTo>
                <a:cubicBezTo>
                  <a:pt x="5344504" y="4362670"/>
                  <a:pt x="5349470" y="4371270"/>
                  <a:pt x="5350732" y="4377422"/>
                </a:cubicBezTo>
                <a:cubicBezTo>
                  <a:pt x="5356854" y="4419757"/>
                  <a:pt x="5341208" y="4440258"/>
                  <a:pt x="5298910" y="4446330"/>
                </a:cubicBezTo>
                <a:cubicBezTo>
                  <a:pt x="5290054" y="4446857"/>
                  <a:pt x="5282191" y="4449104"/>
                  <a:pt x="5274058" y="4446918"/>
                </a:cubicBezTo>
                <a:cubicBezTo>
                  <a:pt x="5235921" y="4448295"/>
                  <a:pt x="5207178" y="4458010"/>
                  <a:pt x="5200015" y="4501134"/>
                </a:cubicBezTo>
                <a:cubicBezTo>
                  <a:pt x="5200015" y="4501134"/>
                  <a:pt x="5198296" y="4502126"/>
                  <a:pt x="5199289" y="4503846"/>
                </a:cubicBezTo>
                <a:cubicBezTo>
                  <a:pt x="5192688" y="4512244"/>
                  <a:pt x="5186810" y="4517931"/>
                  <a:pt x="5175243" y="4517729"/>
                </a:cubicBezTo>
                <a:cubicBezTo>
                  <a:pt x="5170815" y="4517993"/>
                  <a:pt x="5165394" y="4516535"/>
                  <a:pt x="5164132" y="4510384"/>
                </a:cubicBezTo>
                <a:cubicBezTo>
                  <a:pt x="5160884" y="4500792"/>
                  <a:pt x="5168479" y="4494113"/>
                  <a:pt x="5174356" y="4488427"/>
                </a:cubicBezTo>
                <a:cubicBezTo>
                  <a:pt x="5179510" y="4485452"/>
                  <a:pt x="5185386" y="4479765"/>
                  <a:pt x="5182407" y="4474605"/>
                </a:cubicBezTo>
                <a:cubicBezTo>
                  <a:pt x="5180154" y="4466732"/>
                  <a:pt x="5172557" y="4473411"/>
                  <a:pt x="5167137" y="4471954"/>
                </a:cubicBezTo>
                <a:cubicBezTo>
                  <a:pt x="5156562" y="4473472"/>
                  <a:pt x="5146980" y="4476710"/>
                  <a:pt x="5136407" y="4478228"/>
                </a:cubicBezTo>
                <a:cubicBezTo>
                  <a:pt x="5122396" y="4481730"/>
                  <a:pt x="5109113" y="4482519"/>
                  <a:pt x="5096283" y="4476166"/>
                </a:cubicBezTo>
                <a:cubicBezTo>
                  <a:pt x="5087158" y="4472260"/>
                  <a:pt x="5082006" y="4475235"/>
                  <a:pt x="5075403" y="4483633"/>
                </a:cubicBezTo>
                <a:cubicBezTo>
                  <a:pt x="5056322" y="4506117"/>
                  <a:pt x="5037886" y="4509882"/>
                  <a:pt x="5010508" y="4498166"/>
                </a:cubicBezTo>
                <a:cubicBezTo>
                  <a:pt x="4995962" y="4492803"/>
                  <a:pt x="4983858" y="4483738"/>
                  <a:pt x="4970036" y="4475663"/>
                </a:cubicBezTo>
                <a:cubicBezTo>
                  <a:pt x="4953505" y="4466861"/>
                  <a:pt x="4936514" y="4465203"/>
                  <a:pt x="4918077" y="4468968"/>
                </a:cubicBezTo>
                <a:cubicBezTo>
                  <a:pt x="4897921" y="4473724"/>
                  <a:pt x="4891320" y="4482122"/>
                  <a:pt x="4893656" y="4506001"/>
                </a:cubicBezTo>
                <a:cubicBezTo>
                  <a:pt x="4896985" y="4531601"/>
                  <a:pt x="4885955" y="4540263"/>
                  <a:pt x="4860109" y="4539129"/>
                </a:cubicBezTo>
                <a:cubicBezTo>
                  <a:pt x="4851252" y="4539657"/>
                  <a:pt x="4845833" y="4538199"/>
                  <a:pt x="4838236" y="4544878"/>
                </a:cubicBezTo>
                <a:cubicBezTo>
                  <a:pt x="4821597" y="4563659"/>
                  <a:pt x="4821597" y="4563659"/>
                  <a:pt x="4808687" y="4541297"/>
                </a:cubicBezTo>
                <a:cubicBezTo>
                  <a:pt x="4808419" y="4536865"/>
                  <a:pt x="4807426" y="4535144"/>
                  <a:pt x="4803721" y="4532697"/>
                </a:cubicBezTo>
                <a:cubicBezTo>
                  <a:pt x="4795779" y="4518935"/>
                  <a:pt x="4785928" y="4517742"/>
                  <a:pt x="4775166" y="4530836"/>
                </a:cubicBezTo>
                <a:cubicBezTo>
                  <a:pt x="4766848" y="4540225"/>
                  <a:pt x="4760514" y="4553056"/>
                  <a:pt x="4751201" y="4560726"/>
                </a:cubicBezTo>
                <a:cubicBezTo>
                  <a:pt x="4714488" y="4600269"/>
                  <a:pt x="4653216" y="4601244"/>
                  <a:pt x="4619076" y="4565911"/>
                </a:cubicBezTo>
                <a:cubicBezTo>
                  <a:pt x="4606703" y="4552413"/>
                  <a:pt x="4605629" y="4534686"/>
                  <a:pt x="4596691" y="4519205"/>
                </a:cubicBezTo>
                <a:cubicBezTo>
                  <a:pt x="4585498" y="4495852"/>
                  <a:pt x="4570952" y="4490490"/>
                  <a:pt x="4546368" y="4495509"/>
                </a:cubicBezTo>
                <a:cubicBezTo>
                  <a:pt x="4534077" y="4498020"/>
                  <a:pt x="4522778" y="4502249"/>
                  <a:pt x="4510485" y="4504759"/>
                </a:cubicBezTo>
                <a:cubicBezTo>
                  <a:pt x="4485903" y="4509778"/>
                  <a:pt x="4475865" y="4520160"/>
                  <a:pt x="4479195" y="4545760"/>
                </a:cubicBezTo>
                <a:cubicBezTo>
                  <a:pt x="4479275" y="4561767"/>
                  <a:pt x="4473130" y="4563022"/>
                  <a:pt x="4459576" y="4559380"/>
                </a:cubicBezTo>
                <a:cubicBezTo>
                  <a:pt x="4430751" y="4553087"/>
                  <a:pt x="4418997" y="4564460"/>
                  <a:pt x="4422595" y="4594492"/>
                </a:cubicBezTo>
                <a:cubicBezTo>
                  <a:pt x="4424850" y="4602364"/>
                  <a:pt x="4428822" y="4609244"/>
                  <a:pt x="4437679" y="4608718"/>
                </a:cubicBezTo>
                <a:cubicBezTo>
                  <a:pt x="4448252" y="4607200"/>
                  <a:pt x="4445998" y="4599328"/>
                  <a:pt x="4443743" y="4591456"/>
                </a:cubicBezTo>
                <a:cubicBezTo>
                  <a:pt x="4440764" y="4586295"/>
                  <a:pt x="4441220" y="4579152"/>
                  <a:pt x="4449083" y="4576905"/>
                </a:cubicBezTo>
                <a:cubicBezTo>
                  <a:pt x="4455954" y="4572938"/>
                  <a:pt x="4464085" y="4575124"/>
                  <a:pt x="4466341" y="4582996"/>
                </a:cubicBezTo>
                <a:cubicBezTo>
                  <a:pt x="4475547" y="4602908"/>
                  <a:pt x="4488189" y="4620837"/>
                  <a:pt x="4498389" y="4642471"/>
                </a:cubicBezTo>
                <a:cubicBezTo>
                  <a:pt x="4490256" y="4640286"/>
                  <a:pt x="4487546" y="4639557"/>
                  <a:pt x="4483841" y="4637108"/>
                </a:cubicBezTo>
                <a:cubicBezTo>
                  <a:pt x="4467578" y="4632737"/>
                  <a:pt x="4453836" y="4640671"/>
                  <a:pt x="4439828" y="4644172"/>
                </a:cubicBezTo>
                <a:cubicBezTo>
                  <a:pt x="4431964" y="4646419"/>
                  <a:pt x="4436205" y="4657731"/>
                  <a:pt x="4433038" y="4664146"/>
                </a:cubicBezTo>
                <a:cubicBezTo>
                  <a:pt x="4427430" y="4674265"/>
                  <a:pt x="4420828" y="4682663"/>
                  <a:pt x="4406819" y="4686165"/>
                </a:cubicBezTo>
                <a:cubicBezTo>
                  <a:pt x="4395519" y="4690395"/>
                  <a:pt x="4383497" y="4697337"/>
                  <a:pt x="4369487" y="4700838"/>
                </a:cubicBezTo>
                <a:cubicBezTo>
                  <a:pt x="4381591" y="4709903"/>
                  <a:pt x="4401022" y="4707859"/>
                  <a:pt x="4396675" y="4724129"/>
                </a:cubicBezTo>
                <a:cubicBezTo>
                  <a:pt x="4394770" y="4736696"/>
                  <a:pt x="4395120" y="4757136"/>
                  <a:pt x="4370724" y="4750580"/>
                </a:cubicBezTo>
                <a:cubicBezTo>
                  <a:pt x="4370724" y="4750580"/>
                  <a:pt x="4368282" y="4754283"/>
                  <a:pt x="4369275" y="4756003"/>
                </a:cubicBezTo>
                <a:cubicBezTo>
                  <a:pt x="4372523" y="4765595"/>
                  <a:pt x="4374054" y="4776179"/>
                  <a:pt x="4387069" y="4770958"/>
                </a:cubicBezTo>
                <a:cubicBezTo>
                  <a:pt x="4401803" y="4764744"/>
                  <a:pt x="4417799" y="4764683"/>
                  <a:pt x="4432078" y="4765613"/>
                </a:cubicBezTo>
                <a:cubicBezTo>
                  <a:pt x="4449790" y="4764560"/>
                  <a:pt x="4460820" y="4755899"/>
                  <a:pt x="4460739" y="4739892"/>
                </a:cubicBezTo>
                <a:cubicBezTo>
                  <a:pt x="4462375" y="4722893"/>
                  <a:pt x="4469514" y="4723358"/>
                  <a:pt x="4480357" y="4726272"/>
                </a:cubicBezTo>
                <a:cubicBezTo>
                  <a:pt x="4502042" y="4732099"/>
                  <a:pt x="4521286" y="4741630"/>
                  <a:pt x="4543696" y="4744745"/>
                </a:cubicBezTo>
                <a:cubicBezTo>
                  <a:pt x="4556257" y="4746667"/>
                  <a:pt x="4564121" y="4744420"/>
                  <a:pt x="4571446" y="4733312"/>
                </a:cubicBezTo>
                <a:cubicBezTo>
                  <a:pt x="4577055" y="4723192"/>
                  <a:pt x="4579953" y="4712345"/>
                  <a:pt x="4592246" y="4709836"/>
                </a:cubicBezTo>
                <a:cubicBezTo>
                  <a:pt x="4603543" y="4705606"/>
                  <a:pt x="4611220" y="4714934"/>
                  <a:pt x="4620345" y="4718840"/>
                </a:cubicBezTo>
                <a:cubicBezTo>
                  <a:pt x="4623886" y="4689275"/>
                  <a:pt x="4623886" y="4689275"/>
                  <a:pt x="4653436" y="4692854"/>
                </a:cubicBezTo>
                <a:cubicBezTo>
                  <a:pt x="4665003" y="4693057"/>
                  <a:pt x="4677563" y="4694980"/>
                  <a:pt x="4685613" y="4681158"/>
                </a:cubicBezTo>
                <a:cubicBezTo>
                  <a:pt x="4705419" y="4655962"/>
                  <a:pt x="4711566" y="4654707"/>
                  <a:pt x="4739209" y="4670856"/>
                </a:cubicBezTo>
                <a:cubicBezTo>
                  <a:pt x="4752039" y="4677209"/>
                  <a:pt x="4764867" y="4683563"/>
                  <a:pt x="4779414" y="4688925"/>
                </a:cubicBezTo>
                <a:cubicBezTo>
                  <a:pt x="4813204" y="4703818"/>
                  <a:pt x="4821792" y="4698860"/>
                  <a:pt x="4828500" y="4662878"/>
                </a:cubicBezTo>
                <a:cubicBezTo>
                  <a:pt x="4830673" y="4654744"/>
                  <a:pt x="4830136" y="4645880"/>
                  <a:pt x="4833035" y="4635032"/>
                </a:cubicBezTo>
                <a:cubicBezTo>
                  <a:pt x="4844414" y="4646810"/>
                  <a:pt x="4853807" y="4655148"/>
                  <a:pt x="4865188" y="4666926"/>
                </a:cubicBezTo>
                <a:cubicBezTo>
                  <a:pt x="4866637" y="4661501"/>
                  <a:pt x="4865644" y="4659781"/>
                  <a:pt x="4866368" y="4657070"/>
                </a:cubicBezTo>
                <a:cubicBezTo>
                  <a:pt x="4863951" y="4617183"/>
                  <a:pt x="4881127" y="4607266"/>
                  <a:pt x="4915910" y="4623879"/>
                </a:cubicBezTo>
                <a:cubicBezTo>
                  <a:pt x="4922324" y="4627057"/>
                  <a:pt x="4928739" y="4630234"/>
                  <a:pt x="4936147" y="4635130"/>
                </a:cubicBezTo>
                <a:cubicBezTo>
                  <a:pt x="4939851" y="4637579"/>
                  <a:pt x="4943554" y="4640028"/>
                  <a:pt x="4943099" y="4647171"/>
                </a:cubicBezTo>
                <a:cubicBezTo>
                  <a:pt x="4936309" y="4667145"/>
                  <a:pt x="4951580" y="4669796"/>
                  <a:pt x="4965133" y="4673438"/>
                </a:cubicBezTo>
                <a:cubicBezTo>
                  <a:pt x="5002815" y="4679204"/>
                  <a:pt x="5038697" y="4669955"/>
                  <a:pt x="5074580" y="4660705"/>
                </a:cubicBezTo>
                <a:cubicBezTo>
                  <a:pt x="5131342" y="4643988"/>
                  <a:pt x="5187835" y="4622839"/>
                  <a:pt x="5249644" y="4630729"/>
                </a:cubicBezTo>
                <a:cubicBezTo>
                  <a:pt x="5269344" y="4633117"/>
                  <a:pt x="5286789" y="4627632"/>
                  <a:pt x="5302972" y="4615995"/>
                </a:cubicBezTo>
                <a:cubicBezTo>
                  <a:pt x="5315719" y="4606342"/>
                  <a:pt x="5330721" y="4604561"/>
                  <a:pt x="5344275" y="4608203"/>
                </a:cubicBezTo>
                <a:cubicBezTo>
                  <a:pt x="5369395" y="4612046"/>
                  <a:pt x="5393255" y="4609740"/>
                  <a:pt x="5418563" y="4602008"/>
                </a:cubicBezTo>
                <a:cubicBezTo>
                  <a:pt x="5442153" y="4595269"/>
                  <a:pt x="5464483" y="4582377"/>
                  <a:pt x="5491321" y="4585229"/>
                </a:cubicBezTo>
                <a:cubicBezTo>
                  <a:pt x="5514455" y="4585633"/>
                  <a:pt x="5534611" y="4580877"/>
                  <a:pt x="5543573" y="4552768"/>
                </a:cubicBezTo>
                <a:cubicBezTo>
                  <a:pt x="5562173" y="4581017"/>
                  <a:pt x="5582060" y="4571829"/>
                  <a:pt x="5603664" y="4561650"/>
                </a:cubicBezTo>
                <a:cubicBezTo>
                  <a:pt x="5619123" y="4552725"/>
                  <a:pt x="5635574" y="4545520"/>
                  <a:pt x="5654549" y="4550619"/>
                </a:cubicBezTo>
                <a:cubicBezTo>
                  <a:pt x="5682649" y="4559623"/>
                  <a:pt x="5708227" y="4556323"/>
                  <a:pt x="5735520" y="4552033"/>
                </a:cubicBezTo>
                <a:cubicBezTo>
                  <a:pt x="5782970" y="4542986"/>
                  <a:pt x="5830151" y="4529506"/>
                  <a:pt x="5879131" y="4531042"/>
                </a:cubicBezTo>
                <a:cubicBezTo>
                  <a:pt x="5918261" y="4531385"/>
                  <a:pt x="5956130" y="4525576"/>
                  <a:pt x="5992468" y="4509183"/>
                </a:cubicBezTo>
                <a:cubicBezTo>
                  <a:pt x="6002773" y="4503233"/>
                  <a:pt x="6012623" y="4504427"/>
                  <a:pt x="6022017" y="4512764"/>
                </a:cubicBezTo>
                <a:cubicBezTo>
                  <a:pt x="6054627" y="4537513"/>
                  <a:pt x="6056345" y="4536521"/>
                  <a:pt x="6091420" y="4513976"/>
                </a:cubicBezTo>
                <a:cubicBezTo>
                  <a:pt x="6094856" y="4511993"/>
                  <a:pt x="6098292" y="4510010"/>
                  <a:pt x="6103443" y="4507035"/>
                </a:cubicBezTo>
                <a:cubicBezTo>
                  <a:pt x="6104250" y="4520330"/>
                  <a:pt x="6105056" y="4533626"/>
                  <a:pt x="6104869" y="4545201"/>
                </a:cubicBezTo>
                <a:cubicBezTo>
                  <a:pt x="6107929" y="4566369"/>
                  <a:pt x="6098160" y="4581182"/>
                  <a:pt x="6079991" y="4589379"/>
                </a:cubicBezTo>
                <a:cubicBezTo>
                  <a:pt x="6069686" y="4595329"/>
                  <a:pt x="6059111" y="4596847"/>
                  <a:pt x="6049799" y="4604517"/>
                </a:cubicBezTo>
                <a:cubicBezTo>
                  <a:pt x="6034610" y="4617874"/>
                  <a:pt x="6027470" y="4617409"/>
                  <a:pt x="6014104" y="4602191"/>
                </a:cubicBezTo>
                <a:cubicBezTo>
                  <a:pt x="6010132" y="4595310"/>
                  <a:pt x="6006160" y="4588430"/>
                  <a:pt x="6002187" y="4581550"/>
                </a:cubicBezTo>
                <a:cubicBezTo>
                  <a:pt x="5997946" y="4570238"/>
                  <a:pt x="5991800" y="4571492"/>
                  <a:pt x="5983211" y="4576451"/>
                </a:cubicBezTo>
                <a:cubicBezTo>
                  <a:pt x="5963325" y="4585639"/>
                  <a:pt x="5954549" y="4602173"/>
                  <a:pt x="5949478" y="4621155"/>
                </a:cubicBezTo>
                <a:cubicBezTo>
                  <a:pt x="5947037" y="4624858"/>
                  <a:pt x="5948297" y="4631010"/>
                  <a:pt x="5942152" y="4632265"/>
                </a:cubicBezTo>
                <a:cubicBezTo>
                  <a:pt x="5937724" y="4632528"/>
                  <a:pt x="5934745" y="4627368"/>
                  <a:pt x="5931040" y="4624920"/>
                </a:cubicBezTo>
                <a:cubicBezTo>
                  <a:pt x="5929054" y="4621480"/>
                  <a:pt x="5928061" y="4619759"/>
                  <a:pt x="5926076" y="4616319"/>
                </a:cubicBezTo>
                <a:cubicBezTo>
                  <a:pt x="5919123" y="4604279"/>
                  <a:pt x="5911984" y="4603813"/>
                  <a:pt x="5903665" y="4613203"/>
                </a:cubicBezTo>
                <a:cubicBezTo>
                  <a:pt x="5896339" y="4624313"/>
                  <a:pt x="5888207" y="4622128"/>
                  <a:pt x="5878089" y="4616503"/>
                </a:cubicBezTo>
                <a:cubicBezTo>
                  <a:pt x="5868963" y="4612597"/>
                  <a:pt x="5866708" y="4604725"/>
                  <a:pt x="5868881" y="4596590"/>
                </a:cubicBezTo>
                <a:cubicBezTo>
                  <a:pt x="5870062" y="4586735"/>
                  <a:pt x="5880636" y="4585217"/>
                  <a:pt x="5890486" y="4586410"/>
                </a:cubicBezTo>
                <a:cubicBezTo>
                  <a:pt x="5896632" y="4585155"/>
                  <a:pt x="5902053" y="4586612"/>
                  <a:pt x="5903233" y="4576757"/>
                </a:cubicBezTo>
                <a:cubicBezTo>
                  <a:pt x="5904415" y="4566901"/>
                  <a:pt x="5898993" y="4565444"/>
                  <a:pt x="5892578" y="4562268"/>
                </a:cubicBezTo>
                <a:cubicBezTo>
                  <a:pt x="5879025" y="4558625"/>
                  <a:pt x="5852081" y="4583356"/>
                  <a:pt x="5856590" y="4599100"/>
                </a:cubicBezTo>
                <a:cubicBezTo>
                  <a:pt x="5862630" y="4625428"/>
                  <a:pt x="5845185" y="4630912"/>
                  <a:pt x="5827740" y="4636397"/>
                </a:cubicBezTo>
                <a:cubicBezTo>
                  <a:pt x="5792126" y="4650078"/>
                  <a:pt x="5752273" y="4652447"/>
                  <a:pt x="5716390" y="4661697"/>
                </a:cubicBezTo>
                <a:cubicBezTo>
                  <a:pt x="5705815" y="4663215"/>
                  <a:pt x="5701843" y="4656334"/>
                  <a:pt x="5701306" y="4647471"/>
                </a:cubicBezTo>
                <a:cubicBezTo>
                  <a:pt x="5699776" y="4636887"/>
                  <a:pt x="5698245" y="4626303"/>
                  <a:pt x="5694005" y="4614991"/>
                </a:cubicBezTo>
                <a:cubicBezTo>
                  <a:pt x="5688045" y="4604670"/>
                  <a:pt x="5679189" y="4605197"/>
                  <a:pt x="5670333" y="4605724"/>
                </a:cubicBezTo>
                <a:cubicBezTo>
                  <a:pt x="5663194" y="4605258"/>
                  <a:pt x="5666442" y="4614850"/>
                  <a:pt x="5663999" y="4618553"/>
                </a:cubicBezTo>
                <a:cubicBezTo>
                  <a:pt x="5662364" y="4635552"/>
                  <a:pt x="5659010" y="4653543"/>
                  <a:pt x="5657373" y="4670543"/>
                </a:cubicBezTo>
                <a:cubicBezTo>
                  <a:pt x="5653669" y="4668093"/>
                  <a:pt x="5652676" y="4666373"/>
                  <a:pt x="5651683" y="4664653"/>
                </a:cubicBezTo>
                <a:cubicBezTo>
                  <a:pt x="5638048" y="4645003"/>
                  <a:pt x="5638048" y="4645003"/>
                  <a:pt x="5625113" y="4666233"/>
                </a:cubicBezTo>
                <a:cubicBezTo>
                  <a:pt x="5621221" y="4675360"/>
                  <a:pt x="5617518" y="4672911"/>
                  <a:pt x="5612821" y="4668742"/>
                </a:cubicBezTo>
                <a:cubicBezTo>
                  <a:pt x="5599724" y="4657957"/>
                  <a:pt x="5586439" y="4658746"/>
                  <a:pt x="5576402" y="4669129"/>
                </a:cubicBezTo>
                <a:cubicBezTo>
                  <a:pt x="5562474" y="4688636"/>
                  <a:pt x="5542587" y="4697825"/>
                  <a:pt x="5523694" y="4708733"/>
                </a:cubicBezTo>
                <a:cubicBezTo>
                  <a:pt x="5513388" y="4714683"/>
                  <a:pt x="5509228" y="4719378"/>
                  <a:pt x="5522057" y="4725733"/>
                </a:cubicBezTo>
                <a:cubicBezTo>
                  <a:pt x="5533169" y="4733078"/>
                  <a:pt x="5535424" y="4740950"/>
                  <a:pt x="5527372" y="4754772"/>
                </a:cubicBezTo>
                <a:cubicBezTo>
                  <a:pt x="5545810" y="4751007"/>
                  <a:pt x="5563254" y="4745522"/>
                  <a:pt x="5580968" y="4744469"/>
                </a:cubicBezTo>
                <a:cubicBezTo>
                  <a:pt x="5597688" y="4741696"/>
                  <a:pt x="5615402" y="4740644"/>
                  <a:pt x="5632658" y="4746735"/>
                </a:cubicBezTo>
                <a:cubicBezTo>
                  <a:pt x="5613308" y="4764786"/>
                  <a:pt x="5613308" y="4764786"/>
                  <a:pt x="5571737" y="4768147"/>
                </a:cubicBezTo>
                <a:cubicBezTo>
                  <a:pt x="5545167" y="4769726"/>
                  <a:pt x="5535855" y="4777396"/>
                  <a:pt x="5532768" y="4799819"/>
                </a:cubicBezTo>
                <a:cubicBezTo>
                  <a:pt x="5530676" y="4823961"/>
                  <a:pt x="5530676" y="4823961"/>
                  <a:pt x="5509447" y="4810990"/>
                </a:cubicBezTo>
                <a:cubicBezTo>
                  <a:pt x="5508454" y="4809270"/>
                  <a:pt x="5505743" y="4808542"/>
                  <a:pt x="5504750" y="4806821"/>
                </a:cubicBezTo>
                <a:cubicBezTo>
                  <a:pt x="5454884" y="4775983"/>
                  <a:pt x="5429843" y="4788145"/>
                  <a:pt x="5419057" y="4844829"/>
                </a:cubicBezTo>
                <a:cubicBezTo>
                  <a:pt x="5415972" y="4867251"/>
                  <a:pt x="5404754" y="4887488"/>
                  <a:pt x="5387848" y="4901837"/>
                </a:cubicBezTo>
                <a:cubicBezTo>
                  <a:pt x="5368229" y="4915457"/>
                  <a:pt x="5347081" y="4918493"/>
                  <a:pt x="5324214" y="4922521"/>
                </a:cubicBezTo>
                <a:cubicBezTo>
                  <a:pt x="5295927" y="4925092"/>
                  <a:pt x="5265923" y="4928654"/>
                  <a:pt x="5239890" y="4939098"/>
                </a:cubicBezTo>
                <a:cubicBezTo>
                  <a:pt x="5220003" y="4948286"/>
                  <a:pt x="5198130" y="4954034"/>
                  <a:pt x="5177707" y="4954358"/>
                </a:cubicBezTo>
                <a:cubicBezTo>
                  <a:pt x="5161710" y="4954419"/>
                  <a:pt x="5142280" y="4956463"/>
                  <a:pt x="5131518" y="4969557"/>
                </a:cubicBezTo>
                <a:cubicBezTo>
                  <a:pt x="5118315" y="4986354"/>
                  <a:pt x="5104761" y="4982712"/>
                  <a:pt x="5089221" y="4975630"/>
                </a:cubicBezTo>
                <a:cubicBezTo>
                  <a:pt x="5060853" y="4962193"/>
                  <a:pt x="5037369" y="4941350"/>
                  <a:pt x="5020487" y="4912109"/>
                </a:cubicBezTo>
                <a:cubicBezTo>
                  <a:pt x="5016514" y="4905228"/>
                  <a:pt x="5012541" y="4898348"/>
                  <a:pt x="5000249" y="4900858"/>
                </a:cubicBezTo>
                <a:cubicBezTo>
                  <a:pt x="4986964" y="4901648"/>
                  <a:pt x="4988495" y="4912230"/>
                  <a:pt x="4986321" y="4920367"/>
                </a:cubicBezTo>
                <a:cubicBezTo>
                  <a:pt x="4985865" y="4927510"/>
                  <a:pt x="4985410" y="4934653"/>
                  <a:pt x="4983960" y="4940077"/>
                </a:cubicBezTo>
                <a:cubicBezTo>
                  <a:pt x="4979158" y="4963491"/>
                  <a:pt x="4962251" y="4977840"/>
                  <a:pt x="4944349" y="4990469"/>
                </a:cubicBezTo>
                <a:cubicBezTo>
                  <a:pt x="4928890" y="4999394"/>
                  <a:pt x="4920945" y="4985632"/>
                  <a:pt x="4909112" y="4980997"/>
                </a:cubicBezTo>
                <a:cubicBezTo>
                  <a:pt x="4909459" y="5001438"/>
                  <a:pt x="4899692" y="5016252"/>
                  <a:pt x="4882246" y="5021736"/>
                </a:cubicBezTo>
                <a:cubicBezTo>
                  <a:pt x="4860374" y="5027483"/>
                  <a:pt x="4842473" y="5040112"/>
                  <a:pt x="4824573" y="5052740"/>
                </a:cubicBezTo>
                <a:cubicBezTo>
                  <a:pt x="4786061" y="5077268"/>
                  <a:pt x="4743309" y="5090484"/>
                  <a:pt x="4696233" y="5076382"/>
                </a:cubicBezTo>
                <a:cubicBezTo>
                  <a:pt x="4688101" y="5074196"/>
                  <a:pt x="4679970" y="5072011"/>
                  <a:pt x="4675085" y="5079418"/>
                </a:cubicBezTo>
                <a:cubicBezTo>
                  <a:pt x="4666310" y="5095951"/>
                  <a:pt x="4651576" y="5102165"/>
                  <a:pt x="4636842" y="5108378"/>
                </a:cubicBezTo>
                <a:cubicBezTo>
                  <a:pt x="4631689" y="5111353"/>
                  <a:pt x="4629248" y="5115056"/>
                  <a:pt x="4628791" y="5122199"/>
                </a:cubicBezTo>
                <a:cubicBezTo>
                  <a:pt x="4630321" y="5132783"/>
                  <a:pt x="4622457" y="5135030"/>
                  <a:pt x="4613602" y="5135556"/>
                </a:cubicBezTo>
                <a:cubicBezTo>
                  <a:pt x="4603026" y="5137074"/>
                  <a:pt x="4591999" y="5145736"/>
                  <a:pt x="4582334" y="5132967"/>
                </a:cubicBezTo>
                <a:cubicBezTo>
                  <a:pt x="4574390" y="5119207"/>
                  <a:pt x="4562822" y="5119005"/>
                  <a:pt x="4550532" y="5121514"/>
                </a:cubicBezTo>
                <a:cubicBezTo>
                  <a:pt x="4539956" y="5123032"/>
                  <a:pt x="4529652" y="5128982"/>
                  <a:pt x="4522243" y="5124086"/>
                </a:cubicBezTo>
                <a:cubicBezTo>
                  <a:pt x="4506434" y="5112570"/>
                  <a:pt x="4496398" y="5122953"/>
                  <a:pt x="4482658" y="5130885"/>
                </a:cubicBezTo>
                <a:cubicBezTo>
                  <a:pt x="4478497" y="5135581"/>
                  <a:pt x="4472351" y="5136836"/>
                  <a:pt x="4467199" y="5139811"/>
                </a:cubicBezTo>
                <a:cubicBezTo>
                  <a:pt x="4442159" y="5151974"/>
                  <a:pt x="4415134" y="5160697"/>
                  <a:pt x="4392080" y="5176301"/>
                </a:cubicBezTo>
                <a:cubicBezTo>
                  <a:pt x="4382769" y="5183970"/>
                  <a:pt x="4369027" y="5191903"/>
                  <a:pt x="4369564" y="5200767"/>
                </a:cubicBezTo>
                <a:cubicBezTo>
                  <a:pt x="4372087" y="5213070"/>
                  <a:pt x="4388808" y="5210298"/>
                  <a:pt x="4400375" y="5210500"/>
                </a:cubicBezTo>
                <a:cubicBezTo>
                  <a:pt x="4403085" y="5211229"/>
                  <a:pt x="4405798" y="5211956"/>
                  <a:pt x="4407514" y="5210965"/>
                </a:cubicBezTo>
                <a:cubicBezTo>
                  <a:pt x="4444201" y="5215011"/>
                  <a:pt x="4458561" y="5231950"/>
                  <a:pt x="4452846" y="5269650"/>
                </a:cubicBezTo>
                <a:cubicBezTo>
                  <a:pt x="4440017" y="5263296"/>
                  <a:pt x="4425927" y="5250791"/>
                  <a:pt x="4408213" y="5251844"/>
                </a:cubicBezTo>
                <a:cubicBezTo>
                  <a:pt x="4388783" y="5253888"/>
                  <a:pt x="4382719" y="5271150"/>
                  <a:pt x="4371958" y="5284244"/>
                </a:cubicBezTo>
                <a:cubicBezTo>
                  <a:pt x="4368790" y="5290659"/>
                  <a:pt x="4362644" y="5291914"/>
                  <a:pt x="4359397" y="5282322"/>
                </a:cubicBezTo>
                <a:cubicBezTo>
                  <a:pt x="4359128" y="5277889"/>
                  <a:pt x="4357142" y="5274450"/>
                  <a:pt x="4356873" y="5270018"/>
                </a:cubicBezTo>
                <a:cubicBezTo>
                  <a:pt x="4355612" y="5263865"/>
                  <a:pt x="4354349" y="5257713"/>
                  <a:pt x="4347935" y="5254537"/>
                </a:cubicBezTo>
                <a:cubicBezTo>
                  <a:pt x="4344232" y="5252087"/>
                  <a:pt x="4342058" y="5260224"/>
                  <a:pt x="4338623" y="5262207"/>
                </a:cubicBezTo>
                <a:cubicBezTo>
                  <a:pt x="4329580" y="5274309"/>
                  <a:pt x="4323165" y="5271132"/>
                  <a:pt x="4318923" y="5259820"/>
                </a:cubicBezTo>
                <a:cubicBezTo>
                  <a:pt x="4316937" y="5256379"/>
                  <a:pt x="4318386" y="5250956"/>
                  <a:pt x="4311247" y="5250491"/>
                </a:cubicBezTo>
                <a:cubicBezTo>
                  <a:pt x="4303896" y="5305191"/>
                  <a:pt x="4292141" y="5316564"/>
                  <a:pt x="4233850" y="5322698"/>
                </a:cubicBezTo>
                <a:cubicBezTo>
                  <a:pt x="4232131" y="5323690"/>
                  <a:pt x="4232131" y="5323690"/>
                  <a:pt x="4229421" y="5322961"/>
                </a:cubicBezTo>
                <a:cubicBezTo>
                  <a:pt x="4183420" y="5326585"/>
                  <a:pt x="4139674" y="5338081"/>
                  <a:pt x="4103148" y="5366050"/>
                </a:cubicBezTo>
                <a:cubicBezTo>
                  <a:pt x="4090400" y="5375702"/>
                  <a:pt x="4078833" y="5375501"/>
                  <a:pt x="4067722" y="5368156"/>
                </a:cubicBezTo>
                <a:cubicBezTo>
                  <a:pt x="4053899" y="5360081"/>
                  <a:pt x="4037904" y="5360142"/>
                  <a:pt x="4024888" y="5365364"/>
                </a:cubicBezTo>
                <a:cubicBezTo>
                  <a:pt x="4001298" y="5372104"/>
                  <a:pt x="3976983" y="5381555"/>
                  <a:pt x="3954654" y="5394447"/>
                </a:cubicBezTo>
                <a:cubicBezTo>
                  <a:pt x="3935759" y="5405354"/>
                  <a:pt x="3936297" y="5414218"/>
                  <a:pt x="3953098" y="5427453"/>
                </a:cubicBezTo>
                <a:cubicBezTo>
                  <a:pt x="3957795" y="5431622"/>
                  <a:pt x="3964934" y="5432087"/>
                  <a:pt x="3962761" y="5440222"/>
                </a:cubicBezTo>
                <a:cubicBezTo>
                  <a:pt x="3958145" y="5452060"/>
                  <a:pt x="3965822" y="5461390"/>
                  <a:pt x="3971780" y="5471710"/>
                </a:cubicBezTo>
                <a:cubicBezTo>
                  <a:pt x="3974759" y="5476870"/>
                  <a:pt x="3980449" y="5482760"/>
                  <a:pt x="3974572" y="5488445"/>
                </a:cubicBezTo>
                <a:cubicBezTo>
                  <a:pt x="3968695" y="5494132"/>
                  <a:pt x="3961287" y="5489236"/>
                  <a:pt x="3956590" y="5485066"/>
                </a:cubicBezTo>
                <a:cubicBezTo>
                  <a:pt x="3943493" y="5474281"/>
                  <a:pt x="3931388" y="5465215"/>
                  <a:pt x="3919284" y="5456150"/>
                </a:cubicBezTo>
                <a:cubicBezTo>
                  <a:pt x="3889654" y="5436561"/>
                  <a:pt x="3861097" y="5434700"/>
                  <a:pt x="3831173" y="5454270"/>
                </a:cubicBezTo>
                <a:cubicBezTo>
                  <a:pt x="3815715" y="5463195"/>
                  <a:pt x="3801250" y="5473841"/>
                  <a:pt x="3785791" y="5482766"/>
                </a:cubicBezTo>
                <a:cubicBezTo>
                  <a:pt x="3767891" y="5495394"/>
                  <a:pt x="3752620" y="5492743"/>
                  <a:pt x="3737536" y="5478517"/>
                </a:cubicBezTo>
                <a:cubicBezTo>
                  <a:pt x="3733833" y="5476069"/>
                  <a:pt x="3732570" y="5469917"/>
                  <a:pt x="3726425" y="5471172"/>
                </a:cubicBezTo>
                <a:cubicBezTo>
                  <a:pt x="3726506" y="5487179"/>
                  <a:pt x="3725863" y="5505898"/>
                  <a:pt x="3726937" y="5523625"/>
                </a:cubicBezTo>
                <a:cubicBezTo>
                  <a:pt x="3725569" y="5545056"/>
                  <a:pt x="3725569" y="5545056"/>
                  <a:pt x="3708043" y="5534534"/>
                </a:cubicBezTo>
                <a:cubicBezTo>
                  <a:pt x="3693228" y="5524740"/>
                  <a:pt x="3682655" y="5526258"/>
                  <a:pt x="3674872" y="5544512"/>
                </a:cubicBezTo>
                <a:cubicBezTo>
                  <a:pt x="3667814" y="5560053"/>
                  <a:pt x="3655067" y="5569707"/>
                  <a:pt x="3637622" y="5575191"/>
                </a:cubicBezTo>
                <a:cubicBezTo>
                  <a:pt x="3613307" y="5584643"/>
                  <a:pt x="3586738" y="5586222"/>
                  <a:pt x="3560167" y="5587802"/>
                </a:cubicBezTo>
                <a:cubicBezTo>
                  <a:pt x="3533597" y="5589381"/>
                  <a:pt x="3526003" y="5596059"/>
                  <a:pt x="3519483" y="5620465"/>
                </a:cubicBezTo>
                <a:cubicBezTo>
                  <a:pt x="3513231" y="5649303"/>
                  <a:pt x="3493343" y="5658491"/>
                  <a:pt x="3468410" y="5643071"/>
                </a:cubicBezTo>
                <a:cubicBezTo>
                  <a:pt x="3445463" y="5631092"/>
                  <a:pt x="3445463" y="5631092"/>
                  <a:pt x="3439936" y="5657218"/>
                </a:cubicBezTo>
                <a:cubicBezTo>
                  <a:pt x="3438218" y="5658209"/>
                  <a:pt x="3439211" y="5659929"/>
                  <a:pt x="3437493" y="5660921"/>
                </a:cubicBezTo>
                <a:cubicBezTo>
                  <a:pt x="3435588" y="5673488"/>
                  <a:pt x="3427725" y="5675735"/>
                  <a:pt x="3416614" y="5668389"/>
                </a:cubicBezTo>
                <a:cubicBezTo>
                  <a:pt x="3411917" y="5664220"/>
                  <a:pt x="3407219" y="5660052"/>
                  <a:pt x="3402523" y="5655883"/>
                </a:cubicBezTo>
                <a:cubicBezTo>
                  <a:pt x="3385722" y="5642649"/>
                  <a:pt x="3368732" y="5640990"/>
                  <a:pt x="3354535" y="5656067"/>
                </a:cubicBezTo>
                <a:cubicBezTo>
                  <a:pt x="3330302" y="5681526"/>
                  <a:pt x="3302095" y="5700104"/>
                  <a:pt x="3283552" y="5731451"/>
                </a:cubicBezTo>
                <a:cubicBezTo>
                  <a:pt x="3277944" y="5741570"/>
                  <a:pt x="3268631" y="5749240"/>
                  <a:pt x="3258968" y="5736471"/>
                </a:cubicBezTo>
                <a:cubicBezTo>
                  <a:pt x="3249574" y="5728133"/>
                  <a:pt x="3242705" y="5732100"/>
                  <a:pt x="3237820" y="5739507"/>
                </a:cubicBezTo>
                <a:cubicBezTo>
                  <a:pt x="3227058" y="5752600"/>
                  <a:pt x="3211600" y="5761525"/>
                  <a:pt x="3197859" y="5769459"/>
                </a:cubicBezTo>
                <a:cubicBezTo>
                  <a:pt x="3175530" y="5782350"/>
                  <a:pt x="3170915" y="5794189"/>
                  <a:pt x="3177679" y="5817805"/>
                </a:cubicBezTo>
                <a:cubicBezTo>
                  <a:pt x="3182914" y="5830837"/>
                  <a:pt x="3177761" y="5833812"/>
                  <a:pt x="3167455" y="5839762"/>
                </a:cubicBezTo>
                <a:cubicBezTo>
                  <a:pt x="3155431" y="5846704"/>
                  <a:pt x="3137450" y="5843325"/>
                  <a:pt x="3131385" y="5860587"/>
                </a:cubicBezTo>
                <a:cubicBezTo>
                  <a:pt x="3126045" y="5875138"/>
                  <a:pt x="3140136" y="5887643"/>
                  <a:pt x="3142928" y="5904379"/>
                </a:cubicBezTo>
                <a:cubicBezTo>
                  <a:pt x="3127388" y="5897297"/>
                  <a:pt x="3117994" y="5888959"/>
                  <a:pt x="3112761" y="5875927"/>
                </a:cubicBezTo>
                <a:cubicBezTo>
                  <a:pt x="3102292" y="5849862"/>
                  <a:pt x="3124353" y="5832539"/>
                  <a:pt x="3132859" y="5811574"/>
                </a:cubicBezTo>
                <a:cubicBezTo>
                  <a:pt x="3092467" y="5805079"/>
                  <a:pt x="3076284" y="5816715"/>
                  <a:pt x="3074274" y="5856865"/>
                </a:cubicBezTo>
                <a:cubicBezTo>
                  <a:pt x="3073817" y="5864009"/>
                  <a:pt x="3071644" y="5872144"/>
                  <a:pt x="3072181" y="5881008"/>
                </a:cubicBezTo>
                <a:cubicBezTo>
                  <a:pt x="3071538" y="5899727"/>
                  <a:pt x="3069901" y="5916725"/>
                  <a:pt x="3054712" y="5930083"/>
                </a:cubicBezTo>
                <a:cubicBezTo>
                  <a:pt x="3048834" y="5935769"/>
                  <a:pt x="3051814" y="5940929"/>
                  <a:pt x="3054069" y="5948802"/>
                </a:cubicBezTo>
                <a:cubicBezTo>
                  <a:pt x="3056592" y="5961106"/>
                  <a:pt x="3066254" y="5973875"/>
                  <a:pt x="3061907" y="5990145"/>
                </a:cubicBezTo>
                <a:cubicBezTo>
                  <a:pt x="3057210" y="5985977"/>
                  <a:pt x="3053507" y="5983527"/>
                  <a:pt x="3048810" y="5979359"/>
                </a:cubicBezTo>
                <a:cubicBezTo>
                  <a:pt x="3028573" y="5968108"/>
                  <a:pt x="3016281" y="5970619"/>
                  <a:pt x="3005064" y="5990856"/>
                </a:cubicBezTo>
                <a:cubicBezTo>
                  <a:pt x="2995564" y="6010101"/>
                  <a:pt x="2979381" y="6021738"/>
                  <a:pt x="2960218" y="6028213"/>
                </a:cubicBezTo>
                <a:cubicBezTo>
                  <a:pt x="2946209" y="6031715"/>
                  <a:pt x="2933193" y="6036937"/>
                  <a:pt x="2917466" y="6041429"/>
                </a:cubicBezTo>
                <a:cubicBezTo>
                  <a:pt x="2874714" y="6054646"/>
                  <a:pt x="2830967" y="6066142"/>
                  <a:pt x="2785691" y="6067054"/>
                </a:cubicBezTo>
                <a:cubicBezTo>
                  <a:pt x="2767978" y="6068107"/>
                  <a:pt x="2761295" y="6060497"/>
                  <a:pt x="2761213" y="6044491"/>
                </a:cubicBezTo>
                <a:cubicBezTo>
                  <a:pt x="2762125" y="6030204"/>
                  <a:pt x="2766742" y="6018364"/>
                  <a:pt x="2773074" y="6005535"/>
                </a:cubicBezTo>
                <a:cubicBezTo>
                  <a:pt x="2778415" y="5990984"/>
                  <a:pt x="2789176" y="5977891"/>
                  <a:pt x="2792531" y="5959900"/>
                </a:cubicBezTo>
                <a:cubicBezTo>
                  <a:pt x="2735125" y="5995336"/>
                  <a:pt x="2680162" y="6027069"/>
                  <a:pt x="2663042" y="6096583"/>
                </a:cubicBezTo>
                <a:cubicBezTo>
                  <a:pt x="2659875" y="6102998"/>
                  <a:pt x="2654992" y="6110405"/>
                  <a:pt x="2646135" y="6110931"/>
                </a:cubicBezTo>
                <a:cubicBezTo>
                  <a:pt x="2636285" y="6109738"/>
                  <a:pt x="2628153" y="6107553"/>
                  <a:pt x="2622194" y="6097232"/>
                </a:cubicBezTo>
                <a:cubicBezTo>
                  <a:pt x="2619215" y="6092072"/>
                  <a:pt x="2619671" y="6084928"/>
                  <a:pt x="2620126" y="6077785"/>
                </a:cubicBezTo>
                <a:cubicBezTo>
                  <a:pt x="2620770" y="6059066"/>
                  <a:pt x="2628551" y="6040812"/>
                  <a:pt x="2626485" y="6021364"/>
                </a:cubicBezTo>
                <a:cubicBezTo>
                  <a:pt x="2624417" y="6001917"/>
                  <a:pt x="2605361" y="5980810"/>
                  <a:pt x="2590359" y="5982592"/>
                </a:cubicBezTo>
                <a:cubicBezTo>
                  <a:pt x="2572645" y="5983645"/>
                  <a:pt x="2568298" y="5999915"/>
                  <a:pt x="2562959" y="6014465"/>
                </a:cubicBezTo>
                <a:cubicBezTo>
                  <a:pt x="2559067" y="6023593"/>
                  <a:pt x="2563039" y="6030474"/>
                  <a:pt x="2565294" y="6038345"/>
                </a:cubicBezTo>
                <a:cubicBezTo>
                  <a:pt x="2581990" y="6079162"/>
                  <a:pt x="2575201" y="6099136"/>
                  <a:pt x="2535427" y="6117512"/>
                </a:cubicBezTo>
                <a:cubicBezTo>
                  <a:pt x="2517258" y="6125709"/>
                  <a:pt x="2502792" y="6136354"/>
                  <a:pt x="2490313" y="6150439"/>
                </a:cubicBezTo>
                <a:cubicBezTo>
                  <a:pt x="2456311" y="6190711"/>
                  <a:pt x="2413102" y="6211071"/>
                  <a:pt x="2357896" y="6194782"/>
                </a:cubicBezTo>
                <a:cubicBezTo>
                  <a:pt x="2330788" y="6187498"/>
                  <a:pt x="2330788" y="6187498"/>
                  <a:pt x="2329958" y="6217792"/>
                </a:cubicBezTo>
                <a:cubicBezTo>
                  <a:pt x="2329584" y="6240943"/>
                  <a:pt x="2303631" y="6267394"/>
                  <a:pt x="2288092" y="6260311"/>
                </a:cubicBezTo>
                <a:cubicBezTo>
                  <a:pt x="2261442" y="6245883"/>
                  <a:pt x="2241555" y="6255071"/>
                  <a:pt x="2219226" y="6267963"/>
                </a:cubicBezTo>
                <a:cubicBezTo>
                  <a:pt x="2208196" y="6276624"/>
                  <a:pt x="2196441" y="6287998"/>
                  <a:pt x="2179452" y="6286339"/>
                </a:cubicBezTo>
                <a:cubicBezTo>
                  <a:pt x="2159753" y="6283952"/>
                  <a:pt x="2155862" y="6293079"/>
                  <a:pt x="2156936" y="6310806"/>
                </a:cubicBezTo>
                <a:cubicBezTo>
                  <a:pt x="2157474" y="6319669"/>
                  <a:pt x="2158011" y="6328533"/>
                  <a:pt x="2146443" y="6328331"/>
                </a:cubicBezTo>
                <a:cubicBezTo>
                  <a:pt x="2136594" y="6327138"/>
                  <a:pt x="2128462" y="6324953"/>
                  <a:pt x="2127656" y="6311657"/>
                </a:cubicBezTo>
                <a:cubicBezTo>
                  <a:pt x="2127119" y="6302793"/>
                  <a:pt x="2128299" y="6292937"/>
                  <a:pt x="2126769" y="6282355"/>
                </a:cubicBezTo>
                <a:cubicBezTo>
                  <a:pt x="2122903" y="6247890"/>
                  <a:pt x="2093809" y="6237166"/>
                  <a:pt x="2065603" y="6255744"/>
                </a:cubicBezTo>
                <a:cubicBezTo>
                  <a:pt x="2058733" y="6259711"/>
                  <a:pt x="2053848" y="6267119"/>
                  <a:pt x="2047971" y="6272805"/>
                </a:cubicBezTo>
                <a:cubicBezTo>
                  <a:pt x="2042094" y="6278491"/>
                  <a:pt x="2036217" y="6284178"/>
                  <a:pt x="2028084" y="6281992"/>
                </a:cubicBezTo>
                <a:cubicBezTo>
                  <a:pt x="1986700" y="6273778"/>
                  <a:pt x="1960748" y="6300228"/>
                  <a:pt x="1934528" y="6322246"/>
                </a:cubicBezTo>
                <a:cubicBezTo>
                  <a:pt x="1932086" y="6325951"/>
                  <a:pt x="1928651" y="6327934"/>
                  <a:pt x="1933348" y="6332102"/>
                </a:cubicBezTo>
                <a:cubicBezTo>
                  <a:pt x="1938045" y="6336271"/>
                  <a:pt x="1942017" y="6343151"/>
                  <a:pt x="1950149" y="6345336"/>
                </a:cubicBezTo>
                <a:cubicBezTo>
                  <a:pt x="1955572" y="6346792"/>
                  <a:pt x="1954309" y="6340641"/>
                  <a:pt x="1955033" y="6337930"/>
                </a:cubicBezTo>
                <a:cubicBezTo>
                  <a:pt x="1963540" y="6316965"/>
                  <a:pt x="1976288" y="6307310"/>
                  <a:pt x="1995987" y="6309699"/>
                </a:cubicBezTo>
                <a:cubicBezTo>
                  <a:pt x="2017405" y="6311094"/>
                  <a:pt x="2035199" y="6326048"/>
                  <a:pt x="2038984" y="6344505"/>
                </a:cubicBezTo>
                <a:cubicBezTo>
                  <a:pt x="2042232" y="6354096"/>
                  <a:pt x="2038072" y="6358791"/>
                  <a:pt x="2027229" y="6355877"/>
                </a:cubicBezTo>
                <a:cubicBezTo>
                  <a:pt x="2009248" y="6352498"/>
                  <a:pt x="2004363" y="6359905"/>
                  <a:pt x="1999292" y="6378887"/>
                </a:cubicBezTo>
                <a:cubicBezTo>
                  <a:pt x="1994757" y="6406734"/>
                  <a:pt x="1961667" y="6432718"/>
                  <a:pt x="1940975" y="6428611"/>
                </a:cubicBezTo>
                <a:cubicBezTo>
                  <a:pt x="1924710" y="6424241"/>
                  <a:pt x="1916123" y="6429199"/>
                  <a:pt x="1907803" y="6438589"/>
                </a:cubicBezTo>
                <a:cubicBezTo>
                  <a:pt x="1896049" y="6449962"/>
                  <a:pt x="1882307" y="6457895"/>
                  <a:pt x="1864782" y="6447373"/>
                </a:cubicBezTo>
                <a:cubicBezTo>
                  <a:pt x="1853670" y="6440028"/>
                  <a:pt x="1845351" y="6449418"/>
                  <a:pt x="1838749" y="6457816"/>
                </a:cubicBezTo>
                <a:cubicBezTo>
                  <a:pt x="1832147" y="6466215"/>
                  <a:pt x="1826538" y="6476333"/>
                  <a:pt x="1815964" y="6477851"/>
                </a:cubicBezTo>
                <a:cubicBezTo>
                  <a:pt x="1802948" y="6483073"/>
                  <a:pt x="1801149" y="6468057"/>
                  <a:pt x="1786333" y="6458263"/>
                </a:cubicBezTo>
                <a:cubicBezTo>
                  <a:pt x="1798601" y="6499343"/>
                  <a:pt x="1760008" y="6507864"/>
                  <a:pt x="1746618" y="6536236"/>
                </a:cubicBezTo>
                <a:cubicBezTo>
                  <a:pt x="1746080" y="6527373"/>
                  <a:pt x="1745811" y="6522941"/>
                  <a:pt x="1745543" y="6518509"/>
                </a:cubicBezTo>
                <a:cubicBezTo>
                  <a:pt x="1740951" y="6486758"/>
                  <a:pt x="1728124" y="6480403"/>
                  <a:pt x="1700642" y="6496270"/>
                </a:cubicBezTo>
                <a:cubicBezTo>
                  <a:pt x="1682740" y="6508899"/>
                  <a:pt x="1665565" y="6518815"/>
                  <a:pt x="1645677" y="6528004"/>
                </a:cubicBezTo>
                <a:cubicBezTo>
                  <a:pt x="1613499" y="6539701"/>
                  <a:pt x="1580059" y="6545247"/>
                  <a:pt x="1546082" y="6541929"/>
                </a:cubicBezTo>
                <a:cubicBezTo>
                  <a:pt x="1520236" y="6540798"/>
                  <a:pt x="1513635" y="6549195"/>
                  <a:pt x="1517688" y="6572083"/>
                </a:cubicBezTo>
                <a:cubicBezTo>
                  <a:pt x="1525445" y="6597420"/>
                  <a:pt x="1517395" y="6611242"/>
                  <a:pt x="1492087" y="6618973"/>
                </a:cubicBezTo>
                <a:cubicBezTo>
                  <a:pt x="1477352" y="6625186"/>
                  <a:pt x="1461626" y="6629679"/>
                  <a:pt x="1447161" y="6640325"/>
                </a:cubicBezTo>
                <a:cubicBezTo>
                  <a:pt x="1438573" y="6645282"/>
                  <a:pt x="1427998" y="6646800"/>
                  <a:pt x="1417880" y="6641175"/>
                </a:cubicBezTo>
                <a:cubicBezTo>
                  <a:pt x="1414176" y="6638726"/>
                  <a:pt x="1412190" y="6635286"/>
                  <a:pt x="1409024" y="6641701"/>
                </a:cubicBezTo>
                <a:cubicBezTo>
                  <a:pt x="1397351" y="6669081"/>
                  <a:pt x="1371318" y="6679525"/>
                  <a:pt x="1347995" y="6690697"/>
                </a:cubicBezTo>
                <a:cubicBezTo>
                  <a:pt x="1336335" y="6696282"/>
                  <a:pt x="1325599" y="6702480"/>
                  <a:pt x="1316874" y="6710672"/>
                </a:cubicBezTo>
                <a:lnTo>
                  <a:pt x="1312657" y="6717735"/>
                </a:lnTo>
                <a:lnTo>
                  <a:pt x="0" y="6717736"/>
                </a:lnTo>
                <a:lnTo>
                  <a:pt x="1" y="1753404"/>
                </a:lnTo>
                <a:lnTo>
                  <a:pt x="69160" y="1700803"/>
                </a:lnTo>
                <a:cubicBezTo>
                  <a:pt x="163165" y="1627845"/>
                  <a:pt x="255101" y="1554213"/>
                  <a:pt x="350725" y="1484058"/>
                </a:cubicBezTo>
                <a:cubicBezTo>
                  <a:pt x="441307" y="1416813"/>
                  <a:pt x="534315" y="1353772"/>
                  <a:pt x="631370" y="1297738"/>
                </a:cubicBezTo>
                <a:cubicBezTo>
                  <a:pt x="705736" y="1254802"/>
                  <a:pt x="777675" y="1207664"/>
                  <a:pt x="847997" y="1157722"/>
                </a:cubicBezTo>
                <a:cubicBezTo>
                  <a:pt x="901481" y="1119370"/>
                  <a:pt x="954964" y="1081017"/>
                  <a:pt x="1010066" y="1045467"/>
                </a:cubicBezTo>
                <a:cubicBezTo>
                  <a:pt x="1049591" y="1020779"/>
                  <a:pt x="1089116" y="996090"/>
                  <a:pt x="1129093" y="969273"/>
                </a:cubicBezTo>
                <a:cubicBezTo>
                  <a:pt x="1154302" y="954718"/>
                  <a:pt x="1180771" y="939436"/>
                  <a:pt x="1205171" y="923480"/>
                </a:cubicBezTo>
                <a:cubicBezTo>
                  <a:pt x="1213994" y="918386"/>
                  <a:pt x="1221557" y="914020"/>
                  <a:pt x="1229119" y="909654"/>
                </a:cubicBezTo>
                <a:cubicBezTo>
                  <a:pt x="1231640" y="908198"/>
                  <a:pt x="1233709" y="908872"/>
                  <a:pt x="1234971" y="908145"/>
                </a:cubicBezTo>
                <a:cubicBezTo>
                  <a:pt x="1358758" y="846018"/>
                  <a:pt x="1474455" y="769878"/>
                  <a:pt x="1600669" y="711955"/>
                </a:cubicBezTo>
                <a:cubicBezTo>
                  <a:pt x="1633798" y="696565"/>
                  <a:pt x="1665310" y="678373"/>
                  <a:pt x="1699248" y="664382"/>
                </a:cubicBezTo>
                <a:cubicBezTo>
                  <a:pt x="1773427" y="632766"/>
                  <a:pt x="1844726" y="599075"/>
                  <a:pt x="1916478" y="563255"/>
                </a:cubicBezTo>
                <a:cubicBezTo>
                  <a:pt x="1972296" y="534765"/>
                  <a:pt x="2028113" y="506276"/>
                  <a:pt x="2088785" y="486194"/>
                </a:cubicBezTo>
                <a:cubicBezTo>
                  <a:pt x="2145675" y="468296"/>
                  <a:pt x="2200947" y="447595"/>
                  <a:pt x="2249746" y="415684"/>
                </a:cubicBezTo>
                <a:cubicBezTo>
                  <a:pt x="2254788" y="412773"/>
                  <a:pt x="2258569" y="410590"/>
                  <a:pt x="2264779" y="412610"/>
                </a:cubicBezTo>
                <a:cubicBezTo>
                  <a:pt x="2300411" y="421933"/>
                  <a:pt x="2328498" y="409453"/>
                  <a:pt x="2356680" y="391313"/>
                </a:cubicBezTo>
                <a:cubicBezTo>
                  <a:pt x="2383600" y="373903"/>
                  <a:pt x="2411329" y="357893"/>
                  <a:pt x="2442296" y="347489"/>
                </a:cubicBezTo>
                <a:cubicBezTo>
                  <a:pt x="2494595" y="330372"/>
                  <a:pt x="2547253" y="316786"/>
                  <a:pt x="2595959" y="290534"/>
                </a:cubicBezTo>
                <a:cubicBezTo>
                  <a:pt x="2617387" y="278163"/>
                  <a:pt x="2641148" y="275655"/>
                  <a:pt x="2665982" y="283738"/>
                </a:cubicBezTo>
                <a:cubicBezTo>
                  <a:pt x="2674259" y="286432"/>
                  <a:pt x="2678040" y="284249"/>
                  <a:pt x="2680655" y="277134"/>
                </a:cubicBezTo>
                <a:cubicBezTo>
                  <a:pt x="2687954" y="263579"/>
                  <a:pt x="2696870" y="252825"/>
                  <a:pt x="2713427" y="258214"/>
                </a:cubicBezTo>
                <a:cubicBezTo>
                  <a:pt x="2734573" y="262821"/>
                  <a:pt x="2751316" y="256891"/>
                  <a:pt x="2768153" y="245301"/>
                </a:cubicBezTo>
                <a:cubicBezTo>
                  <a:pt x="2793814" y="228618"/>
                  <a:pt x="2821807" y="221798"/>
                  <a:pt x="2853753" y="227643"/>
                </a:cubicBezTo>
                <a:cubicBezTo>
                  <a:pt x="2872829" y="231577"/>
                  <a:pt x="2893711" y="226994"/>
                  <a:pt x="2901462" y="211309"/>
                </a:cubicBezTo>
                <a:cubicBezTo>
                  <a:pt x="2915251" y="182795"/>
                  <a:pt x="2937393" y="177485"/>
                  <a:pt x="2964842" y="178453"/>
                </a:cubicBezTo>
                <a:cubicBezTo>
                  <a:pt x="2978162" y="178236"/>
                  <a:pt x="2992742" y="177293"/>
                  <a:pt x="3003728" y="167213"/>
                </a:cubicBezTo>
                <a:cubicBezTo>
                  <a:pt x="3008412" y="160771"/>
                  <a:pt x="3013360" y="163520"/>
                  <a:pt x="3016596" y="169125"/>
                </a:cubicBezTo>
                <a:cubicBezTo>
                  <a:pt x="3019023" y="173329"/>
                  <a:pt x="3020642" y="176132"/>
                  <a:pt x="3022260" y="178935"/>
                </a:cubicBezTo>
                <a:cubicBezTo>
                  <a:pt x="3029898" y="195077"/>
                  <a:pt x="3031159" y="194349"/>
                  <a:pt x="3038458" y="180792"/>
                </a:cubicBezTo>
                <a:cubicBezTo>
                  <a:pt x="3047017" y="166509"/>
                  <a:pt x="3057646" y="152899"/>
                  <a:pt x="3067823" y="141418"/>
                </a:cubicBezTo>
                <a:cubicBezTo>
                  <a:pt x="3072056" y="137106"/>
                  <a:pt x="3076289" y="132793"/>
                  <a:pt x="3082497" y="134814"/>
                </a:cubicBezTo>
                <a:cubicBezTo>
                  <a:pt x="3088707" y="136835"/>
                  <a:pt x="3089421" y="143896"/>
                  <a:pt x="3089328" y="149555"/>
                </a:cubicBezTo>
                <a:cubicBezTo>
                  <a:pt x="3089497" y="164405"/>
                  <a:pt x="3096515" y="167826"/>
                  <a:pt x="3107407" y="163406"/>
                </a:cubicBezTo>
                <a:cubicBezTo>
                  <a:pt x="3111998" y="162623"/>
                  <a:pt x="3117397" y="163244"/>
                  <a:pt x="3121178" y="161061"/>
                </a:cubicBezTo>
                <a:cubicBezTo>
                  <a:pt x="3130002" y="155967"/>
                  <a:pt x="3133690" y="159442"/>
                  <a:pt x="3133502" y="170761"/>
                </a:cubicBezTo>
                <a:cubicBezTo>
                  <a:pt x="3132599" y="175020"/>
                  <a:pt x="3132505" y="180679"/>
                  <a:pt x="3137905" y="181298"/>
                </a:cubicBezTo>
                <a:cubicBezTo>
                  <a:pt x="3142852" y="184046"/>
                  <a:pt x="3145825" y="180462"/>
                  <a:pt x="3148797" y="176877"/>
                </a:cubicBezTo>
                <a:cubicBezTo>
                  <a:pt x="3155644" y="165451"/>
                  <a:pt x="3167346" y="162432"/>
                  <a:pt x="3180308" y="158684"/>
                </a:cubicBezTo>
                <a:cubicBezTo>
                  <a:pt x="3220813" y="150247"/>
                  <a:pt x="3245400" y="122972"/>
                  <a:pt x="3263064" y="86617"/>
                </a:cubicBezTo>
                <a:cubicBezTo>
                  <a:pt x="3266487" y="80903"/>
                  <a:pt x="3264963" y="72441"/>
                  <a:pt x="3270456" y="67401"/>
                </a:cubicBezTo>
                <a:cubicBezTo>
                  <a:pt x="3273242" y="75135"/>
                  <a:pt x="3275216" y="81468"/>
                  <a:pt x="3278001" y="89202"/>
                </a:cubicBezTo>
                <a:cubicBezTo>
                  <a:pt x="3283571" y="104671"/>
                  <a:pt x="3293467" y="110168"/>
                  <a:pt x="3306430" y="106421"/>
                </a:cubicBezTo>
                <a:cubicBezTo>
                  <a:pt x="3349906" y="94399"/>
                  <a:pt x="3393383" y="82376"/>
                  <a:pt x="3436859" y="70354"/>
                </a:cubicBezTo>
                <a:cubicBezTo>
                  <a:pt x="3452343" y="65151"/>
                  <a:pt x="3465398" y="55746"/>
                  <a:pt x="3482499" y="53346"/>
                </a:cubicBezTo>
                <a:cubicBezTo>
                  <a:pt x="3493749" y="52456"/>
                  <a:pt x="3501218" y="53749"/>
                  <a:pt x="3505979" y="67816"/>
                </a:cubicBezTo>
                <a:cubicBezTo>
                  <a:pt x="3513618" y="83958"/>
                  <a:pt x="3528556" y="86544"/>
                  <a:pt x="3537115" y="72260"/>
                </a:cubicBezTo>
                <a:cubicBezTo>
                  <a:pt x="3543962" y="60833"/>
                  <a:pt x="3552335" y="57869"/>
                  <a:pt x="3564393" y="58380"/>
                </a:cubicBezTo>
                <a:cubicBezTo>
                  <a:pt x="3572671" y="61074"/>
                  <a:pt x="3577713" y="58163"/>
                  <a:pt x="3580779" y="48919"/>
                </a:cubicBezTo>
                <a:cubicBezTo>
                  <a:pt x="3583036" y="38273"/>
                  <a:pt x="3589789" y="32506"/>
                  <a:pt x="3599780" y="32344"/>
                </a:cubicBezTo>
                <a:cubicBezTo>
                  <a:pt x="3605631" y="30835"/>
                  <a:pt x="3614360" y="31400"/>
                  <a:pt x="3619401" y="28489"/>
                </a:cubicBezTo>
                <a:cubicBezTo>
                  <a:pt x="3626964" y="24123"/>
                  <a:pt x="3631912" y="26871"/>
                  <a:pt x="3637218" y="33151"/>
                </a:cubicBezTo>
                <a:cubicBezTo>
                  <a:pt x="3649090" y="44980"/>
                  <a:pt x="3652420" y="44926"/>
                  <a:pt x="3660170" y="29241"/>
                </a:cubicBezTo>
                <a:cubicBezTo>
                  <a:pt x="3664497" y="19269"/>
                  <a:pt x="3668013" y="7896"/>
                  <a:pt x="3675218" y="0"/>
                </a:cubicBezTo>
                <a:close/>
              </a:path>
            </a:pathLst>
          </a:custGeom>
          <a:pattFill prst="pct5">
            <a:fgClr>
              <a:srgbClr val="112433"/>
            </a:fgClr>
            <a:bgClr>
              <a:schemeClr val="bg1"/>
            </a:bgClr>
          </a:pattFill>
        </p:spPr>
        <p:txBody>
          <a:bodyPr wrap="square">
            <a:noAutofit/>
          </a:bodyPr>
          <a:lstStyle/>
          <a:p>
            <a:endParaRPr lang="en-ID"/>
          </a:p>
        </p:txBody>
      </p:sp>
    </p:spTree>
    <p:extLst>
      <p:ext uri="{BB962C8B-B14F-4D97-AF65-F5344CB8AC3E}">
        <p14:creationId xmlns:p14="http://schemas.microsoft.com/office/powerpoint/2010/main" val="2200327597"/>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3_Custom Layout">
    <p:spTree>
      <p:nvGrpSpPr>
        <p:cNvPr id="1" name=""/>
        <p:cNvGrpSpPr/>
        <p:nvPr/>
      </p:nvGrpSpPr>
      <p:grpSpPr>
        <a:xfrm>
          <a:off x="0" y="0"/>
          <a:ext cx="0" cy="0"/>
          <a:chOff x="0" y="0"/>
          <a:chExt cx="0" cy="0"/>
        </a:xfrm>
      </p:grpSpPr>
      <p:sp>
        <p:nvSpPr>
          <p:cNvPr id="6" name="자유형: 도형 4">
            <a:extLst>
              <a:ext uri="{FF2B5EF4-FFF2-40B4-BE49-F238E27FC236}">
                <a16:creationId xmlns:a16="http://schemas.microsoft.com/office/drawing/2014/main" id="{4A7EF63B-1F42-4A11-BAFB-EFF053B2DEA8}"/>
              </a:ext>
            </a:extLst>
          </p:cNvPr>
          <p:cNvSpPr>
            <a:spLocks noGrp="1"/>
          </p:cNvSpPr>
          <p:nvPr>
            <p:ph type="pic" idx="14" hasCustomPrompt="1"/>
          </p:nvPr>
        </p:nvSpPr>
        <p:spPr>
          <a:xfrm>
            <a:off x="673802" y="686888"/>
            <a:ext cx="5422198" cy="5484223"/>
          </a:xfrm>
          <a:custGeom>
            <a:avLst/>
            <a:gdLst>
              <a:gd name="connsiteX0" fmla="*/ 3757269 w 7861469"/>
              <a:gd name="connsiteY0" fmla="*/ 5576075 h 6602927"/>
              <a:gd name="connsiteX1" fmla="*/ 3753218 w 7861469"/>
              <a:gd name="connsiteY1" fmla="*/ 5576985 h 6602927"/>
              <a:gd name="connsiteX2" fmla="*/ 3745306 w 7861469"/>
              <a:gd name="connsiteY2" fmla="*/ 5590642 h 6602927"/>
              <a:gd name="connsiteX3" fmla="*/ 3752308 w 7861469"/>
              <a:gd name="connsiteY3" fmla="*/ 5604755 h 6602927"/>
              <a:gd name="connsiteX4" fmla="*/ 3755342 w 7861469"/>
              <a:gd name="connsiteY4" fmla="*/ 5599666 h 6602927"/>
              <a:gd name="connsiteX5" fmla="*/ 3761411 w 7861469"/>
              <a:gd name="connsiteY5" fmla="*/ 5579314 h 6602927"/>
              <a:gd name="connsiteX6" fmla="*/ 7013605 w 7861469"/>
              <a:gd name="connsiteY6" fmla="*/ 4043702 h 6602927"/>
              <a:gd name="connsiteX7" fmla="*/ 6996950 w 7861469"/>
              <a:gd name="connsiteY7" fmla="*/ 4046629 h 6602927"/>
              <a:gd name="connsiteX8" fmla="*/ 6993798 w 7861469"/>
              <a:gd name="connsiteY8" fmla="*/ 4067782 h 6602927"/>
              <a:gd name="connsiteX9" fmla="*/ 6940638 w 7861469"/>
              <a:gd name="connsiteY9" fmla="*/ 4156086 h 6602927"/>
              <a:gd name="connsiteX10" fmla="*/ 6920829 w 7861469"/>
              <a:gd name="connsiteY10" fmla="*/ 4180166 h 6602927"/>
              <a:gd name="connsiteX11" fmla="*/ 6926248 w 7861469"/>
              <a:gd name="connsiteY11" fmla="*/ 4207644 h 6602927"/>
              <a:gd name="connsiteX12" fmla="*/ 6926732 w 7861469"/>
              <a:gd name="connsiteY12" fmla="*/ 4227115 h 6602927"/>
              <a:gd name="connsiteX13" fmla="*/ 6958299 w 7861469"/>
              <a:gd name="connsiteY13" fmla="*/ 4178931 h 6602927"/>
              <a:gd name="connsiteX14" fmla="*/ 7011801 w 7861469"/>
              <a:gd name="connsiteY14" fmla="*/ 4102874 h 6602927"/>
              <a:gd name="connsiteX15" fmla="*/ 7038800 w 7861469"/>
              <a:gd name="connsiteY15" fmla="*/ 4086429 h 6602927"/>
              <a:gd name="connsiteX16" fmla="*/ 7049718 w 7861469"/>
              <a:gd name="connsiteY16" fmla="*/ 4074197 h 6602927"/>
              <a:gd name="connsiteX17" fmla="*/ 7042411 w 7861469"/>
              <a:gd name="connsiteY17" fmla="*/ 4070825 h 6602927"/>
              <a:gd name="connsiteX18" fmla="*/ 7013605 w 7861469"/>
              <a:gd name="connsiteY18" fmla="*/ 4043702 h 6602927"/>
              <a:gd name="connsiteX19" fmla="*/ 7076743 w 7861469"/>
              <a:gd name="connsiteY19" fmla="*/ 4043540 h 6602927"/>
              <a:gd name="connsiteX20" fmla="*/ 7071992 w 7861469"/>
              <a:gd name="connsiteY20" fmla="*/ 4043741 h 6602927"/>
              <a:gd name="connsiteX21" fmla="*/ 7068252 w 7861469"/>
              <a:gd name="connsiteY21" fmla="*/ 4053431 h 6602927"/>
              <a:gd name="connsiteX22" fmla="*/ 7075543 w 7861469"/>
              <a:gd name="connsiteY22" fmla="*/ 4045262 h 6602927"/>
              <a:gd name="connsiteX23" fmla="*/ 1421611 w 7861469"/>
              <a:gd name="connsiteY23" fmla="*/ 2211251 h 6602927"/>
              <a:gd name="connsiteX24" fmla="*/ 1365366 w 7861469"/>
              <a:gd name="connsiteY24" fmla="*/ 2295734 h 6602927"/>
              <a:gd name="connsiteX25" fmla="*/ 1342944 w 7861469"/>
              <a:gd name="connsiteY25" fmla="*/ 2329145 h 6602927"/>
              <a:gd name="connsiteX26" fmla="*/ 1346081 w 7861469"/>
              <a:gd name="connsiteY26" fmla="*/ 2326178 h 6602927"/>
              <a:gd name="connsiteX27" fmla="*/ 1416062 w 7861469"/>
              <a:gd name="connsiteY27" fmla="*/ 2254923 h 6602927"/>
              <a:gd name="connsiteX28" fmla="*/ 1424963 w 7861469"/>
              <a:gd name="connsiteY28" fmla="*/ 2226134 h 6602927"/>
              <a:gd name="connsiteX29" fmla="*/ 1507161 w 7861469"/>
              <a:gd name="connsiteY29" fmla="*/ 2090249 h 6602927"/>
              <a:gd name="connsiteX30" fmla="*/ 1456732 w 7861469"/>
              <a:gd name="connsiteY30" fmla="*/ 2158498 h 6602927"/>
              <a:gd name="connsiteX31" fmla="*/ 1438689 w 7861469"/>
              <a:gd name="connsiteY31" fmla="*/ 2185602 h 6602927"/>
              <a:gd name="connsiteX32" fmla="*/ 1453740 w 7861469"/>
              <a:gd name="connsiteY32" fmla="*/ 2174974 h 6602927"/>
              <a:gd name="connsiteX33" fmla="*/ 1497218 w 7861469"/>
              <a:gd name="connsiteY33" fmla="*/ 2133545 h 6602927"/>
              <a:gd name="connsiteX34" fmla="*/ 1506065 w 7861469"/>
              <a:gd name="connsiteY34" fmla="*/ 2103874 h 6602927"/>
              <a:gd name="connsiteX35" fmla="*/ 2705910 w 7861469"/>
              <a:gd name="connsiteY35" fmla="*/ 892212 h 6602927"/>
              <a:gd name="connsiteX36" fmla="*/ 2531391 w 7861469"/>
              <a:gd name="connsiteY36" fmla="*/ 1067958 h 6602927"/>
              <a:gd name="connsiteX37" fmla="*/ 2527236 w 7861469"/>
              <a:gd name="connsiteY37" fmla="*/ 1071711 h 6602927"/>
              <a:gd name="connsiteX38" fmla="*/ 2540898 w 7861469"/>
              <a:gd name="connsiteY38" fmla="*/ 1082319 h 6602927"/>
              <a:gd name="connsiteX39" fmla="*/ 2608180 w 7861469"/>
              <a:gd name="connsiteY39" fmla="*/ 1057301 h 6602927"/>
              <a:gd name="connsiteX40" fmla="*/ 2608401 w 7861469"/>
              <a:gd name="connsiteY40" fmla="*/ 1053087 h 6602927"/>
              <a:gd name="connsiteX41" fmla="*/ 2661800 w 7861469"/>
              <a:gd name="connsiteY41" fmla="*/ 970335 h 6602927"/>
              <a:gd name="connsiteX42" fmla="*/ 2701078 w 7861469"/>
              <a:gd name="connsiteY42" fmla="*/ 926777 h 6602927"/>
              <a:gd name="connsiteX43" fmla="*/ 2690340 w 7861469"/>
              <a:gd name="connsiteY43" fmla="*/ 932395 h 6602927"/>
              <a:gd name="connsiteX44" fmla="*/ 2681988 w 7861469"/>
              <a:gd name="connsiteY44" fmla="*/ 941132 h 6602927"/>
              <a:gd name="connsiteX45" fmla="*/ 2692948 w 7861469"/>
              <a:gd name="connsiteY45" fmla="*/ 909186 h 6602927"/>
              <a:gd name="connsiteX46" fmla="*/ 2705910 w 7861469"/>
              <a:gd name="connsiteY46" fmla="*/ 892212 h 6602927"/>
              <a:gd name="connsiteX47" fmla="*/ 4540121 w 7861469"/>
              <a:gd name="connsiteY47" fmla="*/ 0 h 6602927"/>
              <a:gd name="connsiteX48" fmla="*/ 4614250 w 7861469"/>
              <a:gd name="connsiteY48" fmla="*/ 118030 h 6602927"/>
              <a:gd name="connsiteX49" fmla="*/ 4522491 w 7861469"/>
              <a:gd name="connsiteY49" fmla="*/ 417627 h 6602927"/>
              <a:gd name="connsiteX50" fmla="*/ 4470147 w 7861469"/>
              <a:gd name="connsiteY50" fmla="*/ 448709 h 6602927"/>
              <a:gd name="connsiteX51" fmla="*/ 4460369 w 7861469"/>
              <a:gd name="connsiteY51" fmla="*/ 393237 h 6602927"/>
              <a:gd name="connsiteX52" fmla="*/ 4471888 w 7861469"/>
              <a:gd name="connsiteY52" fmla="*/ 334651 h 6602927"/>
              <a:gd name="connsiteX53" fmla="*/ 4346609 w 7861469"/>
              <a:gd name="connsiteY53" fmla="*/ 547938 h 6602927"/>
              <a:gd name="connsiteX54" fmla="*/ 4409589 w 7861469"/>
              <a:gd name="connsiteY54" fmla="*/ 475135 h 6602927"/>
              <a:gd name="connsiteX55" fmla="*/ 4439977 w 7861469"/>
              <a:gd name="connsiteY55" fmla="*/ 459814 h 6602927"/>
              <a:gd name="connsiteX56" fmla="*/ 4472155 w 7861469"/>
              <a:gd name="connsiteY56" fmla="*/ 491091 h 6602927"/>
              <a:gd name="connsiteX57" fmla="*/ 4449975 w 7861469"/>
              <a:gd name="connsiteY57" fmla="*/ 511071 h 6602927"/>
              <a:gd name="connsiteX58" fmla="*/ 4431129 w 7861469"/>
              <a:gd name="connsiteY58" fmla="*/ 548132 h 6602927"/>
              <a:gd name="connsiteX59" fmla="*/ 4430269 w 7861469"/>
              <a:gd name="connsiteY59" fmla="*/ 645326 h 6602927"/>
              <a:gd name="connsiteX60" fmla="*/ 4395666 w 7861469"/>
              <a:gd name="connsiteY60" fmla="*/ 660427 h 6602927"/>
              <a:gd name="connsiteX61" fmla="*/ 4373488 w 7861469"/>
              <a:gd name="connsiteY61" fmla="*/ 680406 h 6602927"/>
              <a:gd name="connsiteX62" fmla="*/ 4414559 w 7861469"/>
              <a:gd name="connsiteY62" fmla="*/ 784020 h 6602927"/>
              <a:gd name="connsiteX63" fmla="*/ 4422767 w 7861469"/>
              <a:gd name="connsiteY63" fmla="*/ 788678 h 6602927"/>
              <a:gd name="connsiteX64" fmla="*/ 4429411 w 7861469"/>
              <a:gd name="connsiteY64" fmla="*/ 742519 h 6602927"/>
              <a:gd name="connsiteX65" fmla="*/ 4451810 w 7861469"/>
              <a:gd name="connsiteY65" fmla="*/ 718327 h 6602927"/>
              <a:gd name="connsiteX66" fmla="*/ 4467568 w 7861469"/>
              <a:gd name="connsiteY66" fmla="*/ 740289 h 6602927"/>
              <a:gd name="connsiteX67" fmla="*/ 4442321 w 7861469"/>
              <a:gd name="connsiteY67" fmla="*/ 899623 h 6602927"/>
              <a:gd name="connsiteX68" fmla="*/ 4556767 w 7861469"/>
              <a:gd name="connsiteY68" fmla="*/ 812602 h 6602927"/>
              <a:gd name="connsiteX69" fmla="*/ 4566521 w 7861469"/>
              <a:gd name="connsiteY69" fmla="*/ 787747 h 6602927"/>
              <a:gd name="connsiteX70" fmla="*/ 4618625 w 7861469"/>
              <a:gd name="connsiteY70" fmla="*/ 680551 h 6602927"/>
              <a:gd name="connsiteX71" fmla="*/ 4803158 w 7861469"/>
              <a:gd name="connsiteY71" fmla="*/ 546465 h 6602927"/>
              <a:gd name="connsiteX72" fmla="*/ 4865500 w 7861469"/>
              <a:gd name="connsiteY72" fmla="*/ 566639 h 6602927"/>
              <a:gd name="connsiteX73" fmla="*/ 4903482 w 7861469"/>
              <a:gd name="connsiteY73" fmla="*/ 729279 h 6602927"/>
              <a:gd name="connsiteX74" fmla="*/ 4937665 w 7861469"/>
              <a:gd name="connsiteY74" fmla="*/ 802942 h 6602927"/>
              <a:gd name="connsiteX75" fmla="*/ 4940802 w 7861469"/>
              <a:gd name="connsiteY75" fmla="*/ 904573 h 6602927"/>
              <a:gd name="connsiteX76" fmla="*/ 4928179 w 7861469"/>
              <a:gd name="connsiteY76" fmla="*/ 984237 h 6602927"/>
              <a:gd name="connsiteX77" fmla="*/ 5017798 w 7861469"/>
              <a:gd name="connsiteY77" fmla="*/ 967790 h 6602927"/>
              <a:gd name="connsiteX78" fmla="*/ 5223628 w 7861469"/>
              <a:gd name="connsiteY78" fmla="*/ 830590 h 6602927"/>
              <a:gd name="connsiteX79" fmla="*/ 5273325 w 7861469"/>
              <a:gd name="connsiteY79" fmla="*/ 850102 h 6602927"/>
              <a:gd name="connsiteX80" fmla="*/ 5288860 w 7861469"/>
              <a:gd name="connsiteY80" fmla="*/ 876281 h 6602927"/>
              <a:gd name="connsiteX81" fmla="*/ 5291114 w 7861469"/>
              <a:gd name="connsiteY81" fmla="*/ 994778 h 6602927"/>
              <a:gd name="connsiteX82" fmla="*/ 5099915 w 7861469"/>
              <a:gd name="connsiteY82" fmla="*/ 1094692 h 6602927"/>
              <a:gd name="connsiteX83" fmla="*/ 5072639 w 7861469"/>
              <a:gd name="connsiteY83" fmla="*/ 1131316 h 6602927"/>
              <a:gd name="connsiteX84" fmla="*/ 4999439 w 7861469"/>
              <a:gd name="connsiteY84" fmla="*/ 1157078 h 6602927"/>
              <a:gd name="connsiteX85" fmla="*/ 4965718 w 7861469"/>
              <a:gd name="connsiteY85" fmla="*/ 1155314 h 6602927"/>
              <a:gd name="connsiteX86" fmla="*/ 4968387 w 7861469"/>
              <a:gd name="connsiteY86" fmla="*/ 1185048 h 6602927"/>
              <a:gd name="connsiteX87" fmla="*/ 4962188 w 7861469"/>
              <a:gd name="connsiteY87" fmla="*/ 1222775 h 6602927"/>
              <a:gd name="connsiteX88" fmla="*/ 4968630 w 7861469"/>
              <a:gd name="connsiteY88" fmla="*/ 1261160 h 6602927"/>
              <a:gd name="connsiteX89" fmla="*/ 4897659 w 7861469"/>
              <a:gd name="connsiteY89" fmla="*/ 1325090 h 6602927"/>
              <a:gd name="connsiteX90" fmla="*/ 4890577 w 7861469"/>
              <a:gd name="connsiteY90" fmla="*/ 1379681 h 6602927"/>
              <a:gd name="connsiteX91" fmla="*/ 4970002 w 7861469"/>
              <a:gd name="connsiteY91" fmla="*/ 1396521 h 6602927"/>
              <a:gd name="connsiteX92" fmla="*/ 5066042 w 7861469"/>
              <a:gd name="connsiteY92" fmla="*/ 1338131 h 6602927"/>
              <a:gd name="connsiteX93" fmla="*/ 5203549 w 7861469"/>
              <a:gd name="connsiteY93" fmla="*/ 1214266 h 6602927"/>
              <a:gd name="connsiteX94" fmla="*/ 5384308 w 7861469"/>
              <a:gd name="connsiteY94" fmla="*/ 1071528 h 6602927"/>
              <a:gd name="connsiteX95" fmla="*/ 5422686 w 7861469"/>
              <a:gd name="connsiteY95" fmla="*/ 1065079 h 6602927"/>
              <a:gd name="connsiteX96" fmla="*/ 5458393 w 7861469"/>
              <a:gd name="connsiteY96" fmla="*/ 1028897 h 6602927"/>
              <a:gd name="connsiteX97" fmla="*/ 5476575 w 7861469"/>
              <a:gd name="connsiteY97" fmla="*/ 1004483 h 6602927"/>
              <a:gd name="connsiteX98" fmla="*/ 5665325 w 7861469"/>
              <a:gd name="connsiteY98" fmla="*/ 870617 h 6602927"/>
              <a:gd name="connsiteX99" fmla="*/ 5929480 w 7861469"/>
              <a:gd name="connsiteY99" fmla="*/ 668826 h 6602927"/>
              <a:gd name="connsiteX100" fmla="*/ 5977391 w 7861469"/>
              <a:gd name="connsiteY100" fmla="*/ 641737 h 6602927"/>
              <a:gd name="connsiteX101" fmla="*/ 6012458 w 7861469"/>
              <a:gd name="connsiteY101" fmla="*/ 698534 h 6602927"/>
              <a:gd name="connsiteX102" fmla="*/ 6022477 w 7861469"/>
              <a:gd name="connsiteY102" fmla="*/ 830120 h 6602927"/>
              <a:gd name="connsiteX103" fmla="*/ 5954177 w 7861469"/>
              <a:gd name="connsiteY103" fmla="*/ 923784 h 6602927"/>
              <a:gd name="connsiteX104" fmla="*/ 5919354 w 7861469"/>
              <a:gd name="connsiteY104" fmla="*/ 943099 h 6602927"/>
              <a:gd name="connsiteX105" fmla="*/ 5827970 w 7861469"/>
              <a:gd name="connsiteY105" fmla="*/ 993278 h 6602927"/>
              <a:gd name="connsiteX106" fmla="*/ 5820886 w 7861469"/>
              <a:gd name="connsiteY106" fmla="*/ 1047868 h 6602927"/>
              <a:gd name="connsiteX107" fmla="*/ 5823556 w 7861469"/>
              <a:gd name="connsiteY107" fmla="*/ 1077603 h 6602927"/>
              <a:gd name="connsiteX108" fmla="*/ 5790057 w 7861469"/>
              <a:gd name="connsiteY108" fmla="*/ 1071622 h 6602927"/>
              <a:gd name="connsiteX109" fmla="*/ 5725727 w 7861469"/>
              <a:gd name="connsiteY109" fmla="*/ 1089395 h 6602927"/>
              <a:gd name="connsiteX110" fmla="*/ 5703458 w 7861469"/>
              <a:gd name="connsiteY110" fmla="*/ 1124557 h 6602927"/>
              <a:gd name="connsiteX111" fmla="*/ 5714068 w 7861469"/>
              <a:gd name="connsiteY111" fmla="*/ 1123907 h 6602927"/>
              <a:gd name="connsiteX112" fmla="*/ 5754629 w 7861469"/>
              <a:gd name="connsiteY112" fmla="*/ 1120212 h 6602927"/>
              <a:gd name="connsiteX113" fmla="*/ 5833810 w 7861469"/>
              <a:gd name="connsiteY113" fmla="*/ 1082265 h 6602927"/>
              <a:gd name="connsiteX114" fmla="*/ 5844977 w 7861469"/>
              <a:gd name="connsiteY114" fmla="*/ 1087168 h 6602927"/>
              <a:gd name="connsiteX115" fmla="*/ 5874370 w 7861469"/>
              <a:gd name="connsiteY115" fmla="*/ 1078568 h 6602927"/>
              <a:gd name="connsiteX116" fmla="*/ 5923753 w 7861469"/>
              <a:gd name="connsiteY116" fmla="*/ 1066457 h 6602927"/>
              <a:gd name="connsiteX117" fmla="*/ 5989973 w 7861469"/>
              <a:gd name="connsiteY117" fmla="*/ 1071984 h 6602927"/>
              <a:gd name="connsiteX118" fmla="*/ 6082481 w 7861469"/>
              <a:gd name="connsiteY118" fmla="*/ 1031697 h 6602927"/>
              <a:gd name="connsiteX119" fmla="*/ 6114037 w 7861469"/>
              <a:gd name="connsiteY119" fmla="*/ 1015851 h 6602927"/>
              <a:gd name="connsiteX120" fmla="*/ 6251423 w 7861469"/>
              <a:gd name="connsiteY120" fmla="*/ 957374 h 6602927"/>
              <a:gd name="connsiteX121" fmla="*/ 6388408 w 7861469"/>
              <a:gd name="connsiteY121" fmla="*/ 916135 h 6602927"/>
              <a:gd name="connsiteX122" fmla="*/ 6393578 w 7861469"/>
              <a:gd name="connsiteY122" fmla="*/ 915226 h 6602927"/>
              <a:gd name="connsiteX123" fmla="*/ 6408023 w 7861469"/>
              <a:gd name="connsiteY123" fmla="*/ 900432 h 6602927"/>
              <a:gd name="connsiteX124" fmla="*/ 6415783 w 7861469"/>
              <a:gd name="connsiteY124" fmla="*/ 888096 h 6602927"/>
              <a:gd name="connsiteX125" fmla="*/ 6421210 w 7861469"/>
              <a:gd name="connsiteY125" fmla="*/ 886926 h 6602927"/>
              <a:gd name="connsiteX126" fmla="*/ 6438885 w 7861469"/>
              <a:gd name="connsiteY126" fmla="*/ 868823 h 6602927"/>
              <a:gd name="connsiteX127" fmla="*/ 6623642 w 7861469"/>
              <a:gd name="connsiteY127" fmla="*/ 730519 h 6602927"/>
              <a:gd name="connsiteX128" fmla="*/ 6660011 w 7861469"/>
              <a:gd name="connsiteY128" fmla="*/ 681689 h 6602927"/>
              <a:gd name="connsiteX129" fmla="*/ 6725442 w 7861469"/>
              <a:gd name="connsiteY129" fmla="*/ 642837 h 6602927"/>
              <a:gd name="connsiteX130" fmla="*/ 6751614 w 7861469"/>
              <a:gd name="connsiteY130" fmla="*/ 627295 h 6602927"/>
              <a:gd name="connsiteX131" fmla="*/ 6811706 w 7861469"/>
              <a:gd name="connsiteY131" fmla="*/ 528973 h 6602927"/>
              <a:gd name="connsiteX132" fmla="*/ 6877801 w 7861469"/>
              <a:gd name="connsiteY132" fmla="*/ 477473 h 6602927"/>
              <a:gd name="connsiteX133" fmla="*/ 6939481 w 7861469"/>
              <a:gd name="connsiteY133" fmla="*/ 510294 h 6602927"/>
              <a:gd name="connsiteX134" fmla="*/ 6950582 w 7861469"/>
              <a:gd name="connsiteY134" fmla="*/ 540469 h 6602927"/>
              <a:gd name="connsiteX135" fmla="*/ 6983000 w 7861469"/>
              <a:gd name="connsiteY135" fmla="*/ 647858 h 6602927"/>
              <a:gd name="connsiteX136" fmla="*/ 6803807 w 7861469"/>
              <a:gd name="connsiteY136" fmla="*/ 841415 h 6602927"/>
              <a:gd name="connsiteX137" fmla="*/ 6750801 w 7861469"/>
              <a:gd name="connsiteY137" fmla="*/ 885146 h 6602927"/>
              <a:gd name="connsiteX138" fmla="*/ 6556314 w 7861469"/>
              <a:gd name="connsiteY138" fmla="*/ 1128634 h 6602927"/>
              <a:gd name="connsiteX139" fmla="*/ 6527898 w 7861469"/>
              <a:gd name="connsiteY139" fmla="*/ 1156740 h 6602927"/>
              <a:gd name="connsiteX140" fmla="*/ 6518250 w 7861469"/>
              <a:gd name="connsiteY140" fmla="*/ 1170439 h 6602927"/>
              <a:gd name="connsiteX141" fmla="*/ 6552249 w 7861469"/>
              <a:gd name="connsiteY141" fmla="*/ 1147400 h 6602927"/>
              <a:gd name="connsiteX142" fmla="*/ 6617903 w 7861469"/>
              <a:gd name="connsiteY142" fmla="*/ 1088657 h 6602927"/>
              <a:gd name="connsiteX143" fmla="*/ 6670799 w 7861469"/>
              <a:gd name="connsiteY143" fmla="*/ 1096527 h 6602927"/>
              <a:gd name="connsiteX144" fmla="*/ 6667423 w 7861469"/>
              <a:gd name="connsiteY144" fmla="*/ 1155482 h 6602927"/>
              <a:gd name="connsiteX145" fmla="*/ 6634674 w 7861469"/>
              <a:gd name="connsiteY145" fmla="*/ 1228508 h 6602927"/>
              <a:gd name="connsiteX146" fmla="*/ 6644411 w 7861469"/>
              <a:gd name="connsiteY146" fmla="*/ 1222027 h 6602927"/>
              <a:gd name="connsiteX147" fmla="*/ 6838237 w 7861469"/>
              <a:gd name="connsiteY147" fmla="*/ 991187 h 6602927"/>
              <a:gd name="connsiteX148" fmla="*/ 6847327 w 7861469"/>
              <a:gd name="connsiteY148" fmla="*/ 978980 h 6602927"/>
              <a:gd name="connsiteX149" fmla="*/ 6916313 w 7861469"/>
              <a:gd name="connsiteY149" fmla="*/ 952996 h 6602927"/>
              <a:gd name="connsiteX150" fmla="*/ 6916558 w 7861469"/>
              <a:gd name="connsiteY150" fmla="*/ 1029108 h 6602927"/>
              <a:gd name="connsiteX151" fmla="*/ 6852471 w 7861469"/>
              <a:gd name="connsiteY151" fmla="*/ 1122993 h 6602927"/>
              <a:gd name="connsiteX152" fmla="*/ 6693470 w 7861469"/>
              <a:gd name="connsiteY152" fmla="*/ 1334515 h 6602927"/>
              <a:gd name="connsiteX153" fmla="*/ 6685063 w 7861469"/>
              <a:gd name="connsiteY153" fmla="*/ 1414404 h 6602927"/>
              <a:gd name="connsiteX154" fmla="*/ 6680067 w 7861469"/>
              <a:gd name="connsiteY154" fmla="*/ 1434792 h 6602927"/>
              <a:gd name="connsiteX155" fmla="*/ 6710403 w 7861469"/>
              <a:gd name="connsiteY155" fmla="*/ 1400803 h 6602927"/>
              <a:gd name="connsiteX156" fmla="*/ 6774681 w 7861469"/>
              <a:gd name="connsiteY156" fmla="*/ 1295898 h 6602927"/>
              <a:gd name="connsiteX157" fmla="*/ 6761921 w 7861469"/>
              <a:gd name="connsiteY157" fmla="*/ 1308367 h 6602927"/>
              <a:gd name="connsiteX158" fmla="*/ 6736546 w 7861469"/>
              <a:gd name="connsiteY158" fmla="*/ 1320693 h 6602927"/>
              <a:gd name="connsiteX159" fmla="*/ 6749449 w 7861469"/>
              <a:gd name="connsiteY159" fmla="*/ 1295613 h 6602927"/>
              <a:gd name="connsiteX160" fmla="*/ 6736975 w 7861469"/>
              <a:gd name="connsiteY160" fmla="*/ 1282859 h 6602927"/>
              <a:gd name="connsiteX161" fmla="*/ 6775110 w 7861469"/>
              <a:gd name="connsiteY161" fmla="*/ 1258065 h 6602927"/>
              <a:gd name="connsiteX162" fmla="*/ 6787868 w 7861469"/>
              <a:gd name="connsiteY162" fmla="*/ 1245596 h 6602927"/>
              <a:gd name="connsiteX163" fmla="*/ 6813245 w 7861469"/>
              <a:gd name="connsiteY163" fmla="*/ 1233271 h 6602927"/>
              <a:gd name="connsiteX164" fmla="*/ 6800200 w 7861469"/>
              <a:gd name="connsiteY164" fmla="*/ 1270962 h 6602927"/>
              <a:gd name="connsiteX165" fmla="*/ 6837762 w 7861469"/>
              <a:gd name="connsiteY165" fmla="*/ 1296613 h 6602927"/>
              <a:gd name="connsiteX166" fmla="*/ 6728667 w 7861469"/>
              <a:gd name="connsiteY166" fmla="*/ 1459344 h 6602927"/>
              <a:gd name="connsiteX167" fmla="*/ 6711653 w 7861469"/>
              <a:gd name="connsiteY167" fmla="*/ 1480458 h 6602927"/>
              <a:gd name="connsiteX168" fmla="*/ 6719467 w 7861469"/>
              <a:gd name="connsiteY168" fmla="*/ 1483848 h 6602927"/>
              <a:gd name="connsiteX169" fmla="*/ 6725031 w 7861469"/>
              <a:gd name="connsiteY169" fmla="*/ 1539101 h 6602927"/>
              <a:gd name="connsiteX170" fmla="*/ 6686431 w 7861469"/>
              <a:gd name="connsiteY170" fmla="*/ 1549764 h 6602927"/>
              <a:gd name="connsiteX171" fmla="*/ 6671232 w 7861469"/>
              <a:gd name="connsiteY171" fmla="*/ 1537341 h 6602927"/>
              <a:gd name="connsiteX172" fmla="*/ 6664665 w 7861469"/>
              <a:gd name="connsiteY172" fmla="*/ 1536829 h 6602927"/>
              <a:gd name="connsiteX173" fmla="*/ 6654163 w 7861469"/>
              <a:gd name="connsiteY173" fmla="*/ 1547977 h 6602927"/>
              <a:gd name="connsiteX174" fmla="*/ 6654293 w 7861469"/>
              <a:gd name="connsiteY174" fmla="*/ 1548081 h 6602927"/>
              <a:gd name="connsiteX175" fmla="*/ 6656706 w 7861469"/>
              <a:gd name="connsiteY175" fmla="*/ 1552435 h 6602927"/>
              <a:gd name="connsiteX176" fmla="*/ 6642098 w 7861469"/>
              <a:gd name="connsiteY176" fmla="*/ 1670048 h 6602927"/>
              <a:gd name="connsiteX177" fmla="*/ 6577326 w 7861469"/>
              <a:gd name="connsiteY177" fmla="*/ 1696254 h 6602927"/>
              <a:gd name="connsiteX178" fmla="*/ 6544095 w 7861469"/>
              <a:gd name="connsiteY178" fmla="*/ 1846714 h 6602927"/>
              <a:gd name="connsiteX179" fmla="*/ 6548373 w 7861469"/>
              <a:gd name="connsiteY179" fmla="*/ 1876002 h 6602927"/>
              <a:gd name="connsiteX180" fmla="*/ 6547756 w 7861469"/>
              <a:gd name="connsiteY180" fmla="*/ 1879451 h 6602927"/>
              <a:gd name="connsiteX181" fmla="*/ 6570696 w 7861469"/>
              <a:gd name="connsiteY181" fmla="*/ 1855674 h 6602927"/>
              <a:gd name="connsiteX182" fmla="*/ 6640424 w 7861469"/>
              <a:gd name="connsiteY182" fmla="*/ 1785915 h 6602927"/>
              <a:gd name="connsiteX183" fmla="*/ 6650833 w 7861469"/>
              <a:gd name="connsiteY183" fmla="*/ 1770177 h 6602927"/>
              <a:gd name="connsiteX184" fmla="*/ 6641457 w 7861469"/>
              <a:gd name="connsiteY184" fmla="*/ 1763026 h 6602927"/>
              <a:gd name="connsiteX185" fmla="*/ 6642561 w 7861469"/>
              <a:gd name="connsiteY185" fmla="*/ 1741943 h 6602927"/>
              <a:gd name="connsiteX186" fmla="*/ 6666172 w 7861469"/>
              <a:gd name="connsiteY186" fmla="*/ 1737498 h 6602927"/>
              <a:gd name="connsiteX187" fmla="*/ 6671054 w 7861469"/>
              <a:gd name="connsiteY187" fmla="*/ 1739607 h 6602927"/>
              <a:gd name="connsiteX188" fmla="*/ 6695027 w 7861469"/>
              <a:gd name="connsiteY188" fmla="*/ 1703365 h 6602927"/>
              <a:gd name="connsiteX189" fmla="*/ 6839707 w 7861469"/>
              <a:gd name="connsiteY189" fmla="*/ 1588678 h 6602927"/>
              <a:gd name="connsiteX190" fmla="*/ 6868698 w 7861469"/>
              <a:gd name="connsiteY190" fmla="*/ 1597316 h 6602927"/>
              <a:gd name="connsiteX191" fmla="*/ 6938248 w 7861469"/>
              <a:gd name="connsiteY191" fmla="*/ 1602258 h 6602927"/>
              <a:gd name="connsiteX192" fmla="*/ 6948062 w 7861469"/>
              <a:gd name="connsiteY192" fmla="*/ 1579933 h 6602927"/>
              <a:gd name="connsiteX193" fmla="*/ 6970615 w 7861469"/>
              <a:gd name="connsiteY193" fmla="*/ 1551940 h 6602927"/>
              <a:gd name="connsiteX194" fmla="*/ 6977639 w 7861469"/>
              <a:gd name="connsiteY194" fmla="*/ 1591903 h 6602927"/>
              <a:gd name="connsiteX195" fmla="*/ 6923304 w 7861469"/>
              <a:gd name="connsiteY195" fmla="*/ 1673547 h 6602927"/>
              <a:gd name="connsiteX196" fmla="*/ 6919749 w 7861469"/>
              <a:gd name="connsiteY196" fmla="*/ 1711936 h 6602927"/>
              <a:gd name="connsiteX197" fmla="*/ 6964809 w 7861469"/>
              <a:gd name="connsiteY197" fmla="*/ 1714316 h 6602927"/>
              <a:gd name="connsiteX198" fmla="*/ 7129117 w 7861469"/>
              <a:gd name="connsiteY198" fmla="*/ 1554981 h 6602927"/>
              <a:gd name="connsiteX199" fmla="*/ 7178904 w 7861469"/>
              <a:gd name="connsiteY199" fmla="*/ 1525632 h 6602927"/>
              <a:gd name="connsiteX200" fmla="*/ 7207265 w 7861469"/>
              <a:gd name="connsiteY200" fmla="*/ 1589311 h 6602927"/>
              <a:gd name="connsiteX201" fmla="*/ 7199613 w 7861469"/>
              <a:gd name="connsiteY201" fmla="*/ 1604388 h 6602927"/>
              <a:gd name="connsiteX202" fmla="*/ 7207222 w 7861469"/>
              <a:gd name="connsiteY202" fmla="*/ 1647683 h 6602927"/>
              <a:gd name="connsiteX203" fmla="*/ 7206368 w 7861469"/>
              <a:gd name="connsiteY203" fmla="*/ 1740527 h 6602927"/>
              <a:gd name="connsiteX204" fmla="*/ 7052235 w 7861469"/>
              <a:gd name="connsiteY204" fmla="*/ 1918672 h 6602927"/>
              <a:gd name="connsiteX205" fmla="*/ 7032429 w 7861469"/>
              <a:gd name="connsiteY205" fmla="*/ 1942752 h 6602927"/>
              <a:gd name="connsiteX206" fmla="*/ 7027702 w 7861469"/>
              <a:gd name="connsiteY206" fmla="*/ 1974479 h 6602927"/>
              <a:gd name="connsiteX207" fmla="*/ 7054939 w 7861469"/>
              <a:gd name="connsiteY207" fmla="*/ 1973128 h 6602927"/>
              <a:gd name="connsiteX208" fmla="*/ 7142540 w 7861469"/>
              <a:gd name="connsiteY208" fmla="*/ 1944001 h 6602927"/>
              <a:gd name="connsiteX209" fmla="*/ 7212494 w 7861469"/>
              <a:gd name="connsiteY209" fmla="*/ 1931705 h 6602927"/>
              <a:gd name="connsiteX210" fmla="*/ 7225596 w 7861469"/>
              <a:gd name="connsiteY210" fmla="*/ 1967169 h 6602927"/>
              <a:gd name="connsiteX211" fmla="*/ 7208084 w 7861469"/>
              <a:gd name="connsiteY211" fmla="*/ 2062938 h 6602927"/>
              <a:gd name="connsiteX212" fmla="*/ 7322154 w 7861469"/>
              <a:gd name="connsiteY212" fmla="*/ 2008561 h 6602927"/>
              <a:gd name="connsiteX213" fmla="*/ 7360195 w 7861469"/>
              <a:gd name="connsiteY213" fmla="*/ 1995905 h 6602927"/>
              <a:gd name="connsiteX214" fmla="*/ 7394265 w 7861469"/>
              <a:gd name="connsiteY214" fmla="*/ 1970636 h 6602927"/>
              <a:gd name="connsiteX215" fmla="*/ 7626635 w 7861469"/>
              <a:gd name="connsiteY215" fmla="*/ 1859921 h 6602927"/>
              <a:gd name="connsiteX216" fmla="*/ 7572487 w 7861469"/>
              <a:gd name="connsiteY216" fmla="*/ 1926902 h 6602927"/>
              <a:gd name="connsiteX217" fmla="*/ 7560842 w 7861469"/>
              <a:gd name="connsiteY217" fmla="*/ 1942027 h 6602927"/>
              <a:gd name="connsiteX218" fmla="*/ 7555253 w 7861469"/>
              <a:gd name="connsiteY218" fmla="*/ 1942178 h 6602927"/>
              <a:gd name="connsiteX219" fmla="*/ 7552421 w 7861469"/>
              <a:gd name="connsiteY219" fmla="*/ 1952964 h 6602927"/>
              <a:gd name="connsiteX220" fmla="*/ 7560842 w 7861469"/>
              <a:gd name="connsiteY220" fmla="*/ 1942027 h 6602927"/>
              <a:gd name="connsiteX221" fmla="*/ 7566396 w 7861469"/>
              <a:gd name="connsiteY221" fmla="*/ 1941876 h 6602927"/>
              <a:gd name="connsiteX222" fmla="*/ 7578924 w 7861469"/>
              <a:gd name="connsiteY222" fmla="*/ 1943322 h 6602927"/>
              <a:gd name="connsiteX223" fmla="*/ 7550975 w 7861469"/>
              <a:gd name="connsiteY223" fmla="*/ 1965498 h 6602927"/>
              <a:gd name="connsiteX224" fmla="*/ 7549528 w 7861469"/>
              <a:gd name="connsiteY224" fmla="*/ 1978032 h 6602927"/>
              <a:gd name="connsiteX225" fmla="*/ 7537000 w 7861469"/>
              <a:gd name="connsiteY225" fmla="*/ 1976587 h 6602927"/>
              <a:gd name="connsiteX226" fmla="*/ 7469976 w 7861469"/>
              <a:gd name="connsiteY226" fmla="*/ 2050236 h 6602927"/>
              <a:gd name="connsiteX227" fmla="*/ 7455117 w 7861469"/>
              <a:gd name="connsiteY227" fmla="*/ 2074507 h 6602927"/>
              <a:gd name="connsiteX228" fmla="*/ 7431412 w 7861469"/>
              <a:gd name="connsiteY228" fmla="*/ 2102653 h 6602927"/>
              <a:gd name="connsiteX229" fmla="*/ 7362133 w 7861469"/>
              <a:gd name="connsiteY229" fmla="*/ 2255588 h 6602927"/>
              <a:gd name="connsiteX230" fmla="*/ 7380140 w 7861469"/>
              <a:gd name="connsiteY230" fmla="*/ 2279888 h 6602927"/>
              <a:gd name="connsiteX231" fmla="*/ 7401883 w 7861469"/>
              <a:gd name="connsiteY231" fmla="*/ 2286365 h 6602927"/>
              <a:gd name="connsiteX232" fmla="*/ 7385408 w 7861469"/>
              <a:gd name="connsiteY232" fmla="*/ 2309860 h 6602927"/>
              <a:gd name="connsiteX233" fmla="*/ 7344984 w 7861469"/>
              <a:gd name="connsiteY233" fmla="*/ 2392492 h 6602927"/>
              <a:gd name="connsiteX234" fmla="*/ 7370420 w 7861469"/>
              <a:gd name="connsiteY234" fmla="*/ 2439518 h 6602927"/>
              <a:gd name="connsiteX235" fmla="*/ 7424528 w 7861469"/>
              <a:gd name="connsiteY235" fmla="*/ 2395679 h 6602927"/>
              <a:gd name="connsiteX236" fmla="*/ 7434342 w 7861469"/>
              <a:gd name="connsiteY236" fmla="*/ 2373355 h 6602927"/>
              <a:gd name="connsiteX237" fmla="*/ 7451764 w 7861469"/>
              <a:gd name="connsiteY237" fmla="*/ 2394325 h 6602927"/>
              <a:gd name="connsiteX238" fmla="*/ 7522079 w 7861469"/>
              <a:gd name="connsiteY238" fmla="*/ 2423165 h 6602927"/>
              <a:gd name="connsiteX239" fmla="*/ 7603828 w 7861469"/>
              <a:gd name="connsiteY239" fmla="*/ 2360734 h 6602927"/>
              <a:gd name="connsiteX240" fmla="*/ 7693995 w 7861469"/>
              <a:gd name="connsiteY240" fmla="*/ 2307125 h 6602927"/>
              <a:gd name="connsiteX241" fmla="*/ 7784342 w 7861469"/>
              <a:gd name="connsiteY241" fmla="*/ 2274081 h 6602927"/>
              <a:gd name="connsiteX242" fmla="*/ 7819409 w 7861469"/>
              <a:gd name="connsiteY242" fmla="*/ 2278217 h 6602927"/>
              <a:gd name="connsiteX243" fmla="*/ 7812522 w 7861469"/>
              <a:gd name="connsiteY243" fmla="*/ 2317192 h 6602927"/>
              <a:gd name="connsiteX244" fmla="*/ 7487602 w 7861469"/>
              <a:gd name="connsiteY244" fmla="*/ 2676410 h 6602927"/>
              <a:gd name="connsiteX245" fmla="*/ 7435024 w 7861469"/>
              <a:gd name="connsiteY245" fmla="*/ 2768043 h 6602927"/>
              <a:gd name="connsiteX246" fmla="*/ 7426787 w 7861469"/>
              <a:gd name="connsiteY246" fmla="*/ 2779792 h 6602927"/>
              <a:gd name="connsiteX247" fmla="*/ 7324423 w 7861469"/>
              <a:gd name="connsiteY247" fmla="*/ 2900776 h 6602927"/>
              <a:gd name="connsiteX248" fmla="*/ 7276571 w 7861469"/>
              <a:gd name="connsiteY248" fmla="*/ 2960683 h 6602927"/>
              <a:gd name="connsiteX249" fmla="*/ 7285350 w 7861469"/>
              <a:gd name="connsiteY249" fmla="*/ 3010636 h 6602927"/>
              <a:gd name="connsiteX250" fmla="*/ 7321407 w 7861469"/>
              <a:gd name="connsiteY250" fmla="*/ 3000867 h 6602927"/>
              <a:gd name="connsiteX251" fmla="*/ 7450603 w 7861469"/>
              <a:gd name="connsiteY251" fmla="*/ 2895766 h 6602927"/>
              <a:gd name="connsiteX252" fmla="*/ 7562873 w 7861469"/>
              <a:gd name="connsiteY252" fmla="*/ 2889767 h 6602927"/>
              <a:gd name="connsiteX253" fmla="*/ 7567734 w 7861469"/>
              <a:gd name="connsiteY253" fmla="*/ 2936978 h 6602927"/>
              <a:gd name="connsiteX254" fmla="*/ 7591641 w 7861469"/>
              <a:gd name="connsiteY254" fmla="*/ 2936211 h 6602927"/>
              <a:gd name="connsiteX255" fmla="*/ 7702154 w 7861469"/>
              <a:gd name="connsiteY255" fmla="*/ 2920219 h 6602927"/>
              <a:gd name="connsiteX256" fmla="*/ 7717052 w 7861469"/>
              <a:gd name="connsiteY256" fmla="*/ 2907302 h 6602927"/>
              <a:gd name="connsiteX257" fmla="*/ 7740192 w 7861469"/>
              <a:gd name="connsiteY257" fmla="*/ 2882639 h 6602927"/>
              <a:gd name="connsiteX258" fmla="*/ 7783272 w 7861469"/>
              <a:gd name="connsiteY258" fmla="*/ 2912831 h 6602927"/>
              <a:gd name="connsiteX259" fmla="*/ 7857100 w 7861469"/>
              <a:gd name="connsiteY259" fmla="*/ 2961652 h 6602927"/>
              <a:gd name="connsiteX260" fmla="*/ 7820955 w 7861469"/>
              <a:gd name="connsiteY260" fmla="*/ 3088164 h 6602927"/>
              <a:gd name="connsiteX261" fmla="*/ 7746771 w 7861469"/>
              <a:gd name="connsiteY261" fmla="*/ 3252259 h 6602927"/>
              <a:gd name="connsiteX262" fmla="*/ 7705762 w 7861469"/>
              <a:gd name="connsiteY262" fmla="*/ 3331562 h 6602927"/>
              <a:gd name="connsiteX263" fmla="*/ 7647917 w 7861469"/>
              <a:gd name="connsiteY263" fmla="*/ 3393224 h 6602927"/>
              <a:gd name="connsiteX264" fmla="*/ 7551226 w 7861469"/>
              <a:gd name="connsiteY264" fmla="*/ 3526943 h 6602927"/>
              <a:gd name="connsiteX265" fmla="*/ 7507515 w 7861469"/>
              <a:gd name="connsiteY265" fmla="*/ 3551792 h 6602927"/>
              <a:gd name="connsiteX266" fmla="*/ 7431079 w 7861469"/>
              <a:gd name="connsiteY266" fmla="*/ 3585824 h 6602927"/>
              <a:gd name="connsiteX267" fmla="*/ 7355723 w 7861469"/>
              <a:gd name="connsiteY267" fmla="*/ 3743258 h 6602927"/>
              <a:gd name="connsiteX268" fmla="*/ 7352978 w 7861469"/>
              <a:gd name="connsiteY268" fmla="*/ 3747174 h 6602927"/>
              <a:gd name="connsiteX269" fmla="*/ 7323358 w 7861469"/>
              <a:gd name="connsiteY269" fmla="*/ 3793577 h 6602927"/>
              <a:gd name="connsiteX270" fmla="*/ 7287481 w 7861469"/>
              <a:gd name="connsiteY270" fmla="*/ 3823912 h 6602927"/>
              <a:gd name="connsiteX271" fmla="*/ 7271186 w 7861469"/>
              <a:gd name="connsiteY271" fmla="*/ 3867974 h 6602927"/>
              <a:gd name="connsiteX272" fmla="*/ 7222344 w 7861469"/>
              <a:gd name="connsiteY272" fmla="*/ 3941788 h 6602927"/>
              <a:gd name="connsiteX273" fmla="*/ 7183317 w 7861469"/>
              <a:gd name="connsiteY273" fmla="*/ 3993278 h 6602927"/>
              <a:gd name="connsiteX274" fmla="*/ 7163056 w 7861469"/>
              <a:gd name="connsiteY274" fmla="*/ 4003391 h 6602927"/>
              <a:gd name="connsiteX275" fmla="*/ 7147104 w 7861469"/>
              <a:gd name="connsiteY275" fmla="*/ 4028337 h 6602927"/>
              <a:gd name="connsiteX276" fmla="*/ 6985140 w 7861469"/>
              <a:gd name="connsiteY276" fmla="*/ 4228700 h 6602927"/>
              <a:gd name="connsiteX277" fmla="*/ 6780421 w 7861469"/>
              <a:gd name="connsiteY277" fmla="*/ 4478639 h 6602927"/>
              <a:gd name="connsiteX278" fmla="*/ 6818272 w 7861469"/>
              <a:gd name="connsiteY278" fmla="*/ 4479068 h 6602927"/>
              <a:gd name="connsiteX279" fmla="*/ 6715484 w 7861469"/>
              <a:gd name="connsiteY279" fmla="*/ 4641870 h 6602927"/>
              <a:gd name="connsiteX280" fmla="*/ 6618412 w 7861469"/>
              <a:gd name="connsiteY280" fmla="*/ 4752513 h 6602927"/>
              <a:gd name="connsiteX281" fmla="*/ 6609770 w 7861469"/>
              <a:gd name="connsiteY281" fmla="*/ 4762776 h 6602927"/>
              <a:gd name="connsiteX282" fmla="*/ 6549291 w 7861469"/>
              <a:gd name="connsiteY282" fmla="*/ 4704426 h 6602927"/>
              <a:gd name="connsiteX283" fmla="*/ 6550757 w 7861469"/>
              <a:gd name="connsiteY283" fmla="*/ 4703067 h 6602927"/>
              <a:gd name="connsiteX284" fmla="*/ 6678921 w 7861469"/>
              <a:gd name="connsiteY284" fmla="*/ 4527941 h 6602927"/>
              <a:gd name="connsiteX285" fmla="*/ 6780707 w 7861469"/>
              <a:gd name="connsiteY285" fmla="*/ 4453416 h 6602927"/>
              <a:gd name="connsiteX286" fmla="*/ 6819700 w 7861469"/>
              <a:gd name="connsiteY286" fmla="*/ 4352955 h 6602927"/>
              <a:gd name="connsiteX287" fmla="*/ 6910752 w 7861469"/>
              <a:gd name="connsiteY287" fmla="*/ 4251508 h 6602927"/>
              <a:gd name="connsiteX288" fmla="*/ 6916078 w 7861469"/>
              <a:gd name="connsiteY288" fmla="*/ 4243377 h 6602927"/>
              <a:gd name="connsiteX289" fmla="*/ 6913589 w 7861469"/>
              <a:gd name="connsiteY289" fmla="*/ 4246131 h 6602927"/>
              <a:gd name="connsiteX290" fmla="*/ 6877480 w 7861469"/>
              <a:gd name="connsiteY290" fmla="*/ 4246147 h 6602927"/>
              <a:gd name="connsiteX291" fmla="*/ 6760034 w 7861469"/>
              <a:gd name="connsiteY291" fmla="*/ 4359482 h 6602927"/>
              <a:gd name="connsiteX292" fmla="*/ 6700254 w 7861469"/>
              <a:gd name="connsiteY292" fmla="*/ 4390588 h 6602927"/>
              <a:gd name="connsiteX293" fmla="*/ 6685355 w 7861469"/>
              <a:gd name="connsiteY293" fmla="*/ 4403504 h 6602927"/>
              <a:gd name="connsiteX294" fmla="*/ 6542747 w 7861469"/>
              <a:gd name="connsiteY294" fmla="*/ 4627689 h 6602927"/>
              <a:gd name="connsiteX295" fmla="*/ 6518922 w 7861469"/>
              <a:gd name="connsiteY295" fmla="*/ 4653333 h 6602927"/>
              <a:gd name="connsiteX296" fmla="*/ 6510614 w 7861469"/>
              <a:gd name="connsiteY296" fmla="*/ 4667111 h 6602927"/>
              <a:gd name="connsiteX297" fmla="*/ 6425846 w 7861469"/>
              <a:gd name="connsiteY297" fmla="*/ 4585327 h 6602927"/>
              <a:gd name="connsiteX298" fmla="*/ 6501355 w 7861469"/>
              <a:gd name="connsiteY298" fmla="*/ 4662810 h 6602927"/>
              <a:gd name="connsiteX299" fmla="*/ 6507199 w 7861469"/>
              <a:gd name="connsiteY299" fmla="*/ 4696066 h 6602927"/>
              <a:gd name="connsiteX300" fmla="*/ 6448200 w 7861469"/>
              <a:gd name="connsiteY300" fmla="*/ 4775004 h 6602927"/>
              <a:gd name="connsiteX301" fmla="*/ 6417126 w 7861469"/>
              <a:gd name="connsiteY301" fmla="*/ 4793321 h 6602927"/>
              <a:gd name="connsiteX302" fmla="*/ 6342276 w 7861469"/>
              <a:gd name="connsiteY302" fmla="*/ 4806474 h 6602927"/>
              <a:gd name="connsiteX303" fmla="*/ 6306034 w 7861469"/>
              <a:gd name="connsiteY303" fmla="*/ 4868554 h 6602927"/>
              <a:gd name="connsiteX304" fmla="*/ 6254392 w 7861469"/>
              <a:gd name="connsiteY304" fmla="*/ 4916200 h 6602927"/>
              <a:gd name="connsiteX305" fmla="*/ 6223318 w 7861469"/>
              <a:gd name="connsiteY305" fmla="*/ 4934518 h 6602927"/>
              <a:gd name="connsiteX306" fmla="*/ 6159652 w 7861469"/>
              <a:gd name="connsiteY306" fmla="*/ 5035701 h 6602927"/>
              <a:gd name="connsiteX307" fmla="*/ 6169150 w 7861469"/>
              <a:gd name="connsiteY307" fmla="*/ 5089746 h 6602927"/>
              <a:gd name="connsiteX308" fmla="*/ 6154206 w 7861469"/>
              <a:gd name="connsiteY308" fmla="*/ 5126658 h 6602927"/>
              <a:gd name="connsiteX309" fmla="*/ 6134143 w 7861469"/>
              <a:gd name="connsiteY309" fmla="*/ 5134467 h 6602927"/>
              <a:gd name="connsiteX310" fmla="*/ 6051879 w 7861469"/>
              <a:gd name="connsiteY310" fmla="*/ 5251776 h 6602927"/>
              <a:gd name="connsiteX311" fmla="*/ 5966694 w 7861469"/>
              <a:gd name="connsiteY311" fmla="*/ 5352457 h 6602927"/>
              <a:gd name="connsiteX312" fmla="*/ 5948824 w 7861469"/>
              <a:gd name="connsiteY312" fmla="*/ 5372739 h 6602927"/>
              <a:gd name="connsiteX313" fmla="*/ 5814188 w 7861469"/>
              <a:gd name="connsiteY313" fmla="*/ 5533537 h 6602927"/>
              <a:gd name="connsiteX314" fmla="*/ 5711639 w 7861469"/>
              <a:gd name="connsiteY314" fmla="*/ 5632983 h 6602927"/>
              <a:gd name="connsiteX315" fmla="*/ 5523733 w 7861469"/>
              <a:gd name="connsiteY315" fmla="*/ 5734575 h 6602927"/>
              <a:gd name="connsiteX316" fmla="*/ 5381116 w 7861469"/>
              <a:gd name="connsiteY316" fmla="*/ 5776780 h 6602927"/>
              <a:gd name="connsiteX317" fmla="*/ 5420787 w 7861469"/>
              <a:gd name="connsiteY317" fmla="*/ 5709811 h 6602927"/>
              <a:gd name="connsiteX318" fmla="*/ 5657917 w 7861469"/>
              <a:gd name="connsiteY318" fmla="*/ 5522431 h 6602927"/>
              <a:gd name="connsiteX319" fmla="*/ 5703206 w 7861469"/>
              <a:gd name="connsiteY319" fmla="*/ 5463046 h 6602927"/>
              <a:gd name="connsiteX320" fmla="*/ 5784740 w 7861469"/>
              <a:gd name="connsiteY320" fmla="*/ 5341578 h 6602927"/>
              <a:gd name="connsiteX321" fmla="*/ 5946743 w 7861469"/>
              <a:gd name="connsiteY321" fmla="*/ 5214542 h 6602927"/>
              <a:gd name="connsiteX322" fmla="*/ 5952642 w 7861469"/>
              <a:gd name="connsiteY322" fmla="*/ 5174934 h 6602927"/>
              <a:gd name="connsiteX323" fmla="*/ 5919936 w 7861469"/>
              <a:gd name="connsiteY323" fmla="*/ 5086403 h 6602927"/>
              <a:gd name="connsiteX324" fmla="*/ 5724164 w 7861469"/>
              <a:gd name="connsiteY324" fmla="*/ 5240802 h 6602927"/>
              <a:gd name="connsiteX325" fmla="*/ 5688424 w 7861469"/>
              <a:gd name="connsiteY325" fmla="*/ 5281366 h 6602927"/>
              <a:gd name="connsiteX326" fmla="*/ 5635269 w 7861469"/>
              <a:gd name="connsiteY326" fmla="*/ 5393561 h 6602927"/>
              <a:gd name="connsiteX327" fmla="*/ 5536370 w 7861469"/>
              <a:gd name="connsiteY327" fmla="*/ 5513794 h 6602927"/>
              <a:gd name="connsiteX328" fmla="*/ 5215011 w 7861469"/>
              <a:gd name="connsiteY328" fmla="*/ 5831684 h 6602927"/>
              <a:gd name="connsiteX329" fmla="*/ 5083182 w 7861469"/>
              <a:gd name="connsiteY329" fmla="*/ 5837710 h 6602927"/>
              <a:gd name="connsiteX330" fmla="*/ 4982934 w 7861469"/>
              <a:gd name="connsiteY330" fmla="*/ 5803903 h 6602927"/>
              <a:gd name="connsiteX331" fmla="*/ 4913931 w 7861469"/>
              <a:gd name="connsiteY331" fmla="*/ 5850313 h 6602927"/>
              <a:gd name="connsiteX332" fmla="*/ 4883587 w 7861469"/>
              <a:gd name="connsiteY332" fmla="*/ 5872788 h 6602927"/>
              <a:gd name="connsiteX333" fmla="*/ 4777607 w 7861469"/>
              <a:gd name="connsiteY333" fmla="*/ 5977127 h 6602927"/>
              <a:gd name="connsiteX334" fmla="*/ 4741139 w 7861469"/>
              <a:gd name="connsiteY334" fmla="*/ 6013532 h 6602927"/>
              <a:gd name="connsiteX335" fmla="*/ 4562506 w 7861469"/>
              <a:gd name="connsiteY335" fmla="*/ 6143492 h 6602927"/>
              <a:gd name="connsiteX336" fmla="*/ 4546602 w 7861469"/>
              <a:gd name="connsiteY336" fmla="*/ 6150571 h 6602927"/>
              <a:gd name="connsiteX337" fmla="*/ 4450458 w 7861469"/>
              <a:gd name="connsiteY337" fmla="*/ 6188898 h 6602927"/>
              <a:gd name="connsiteX338" fmla="*/ 4413032 w 7861469"/>
              <a:gd name="connsiteY338" fmla="*/ 6195475 h 6602927"/>
              <a:gd name="connsiteX339" fmla="*/ 4381056 w 7861469"/>
              <a:gd name="connsiteY339" fmla="*/ 6111097 h 6602927"/>
              <a:gd name="connsiteX340" fmla="*/ 4401849 w 7861469"/>
              <a:gd name="connsiteY340" fmla="*/ 6107442 h 6602927"/>
              <a:gd name="connsiteX341" fmla="*/ 4459333 w 7861469"/>
              <a:gd name="connsiteY341" fmla="*/ 6093056 h 6602927"/>
              <a:gd name="connsiteX342" fmla="*/ 4507772 w 7861469"/>
              <a:gd name="connsiteY342" fmla="*/ 6075974 h 6602927"/>
              <a:gd name="connsiteX343" fmla="*/ 4571660 w 7861469"/>
              <a:gd name="connsiteY343" fmla="*/ 6000462 h 6602927"/>
              <a:gd name="connsiteX344" fmla="*/ 4526427 w 7861469"/>
              <a:gd name="connsiteY344" fmla="*/ 5986984 h 6602927"/>
              <a:gd name="connsiteX345" fmla="*/ 4473100 w 7861469"/>
              <a:gd name="connsiteY345" fmla="*/ 6000642 h 6602927"/>
              <a:gd name="connsiteX346" fmla="*/ 4327787 w 7861469"/>
              <a:gd name="connsiteY346" fmla="*/ 6051890 h 6602927"/>
              <a:gd name="connsiteX347" fmla="*/ 4309637 w 7861469"/>
              <a:gd name="connsiteY347" fmla="*/ 6119364 h 6602927"/>
              <a:gd name="connsiteX348" fmla="*/ 4194666 w 7861469"/>
              <a:gd name="connsiteY348" fmla="*/ 6148140 h 6602927"/>
              <a:gd name="connsiteX349" fmla="*/ 4184889 w 7861469"/>
              <a:gd name="connsiteY349" fmla="*/ 6141287 h 6602927"/>
              <a:gd name="connsiteX350" fmla="*/ 4195623 w 7861469"/>
              <a:gd name="connsiteY350" fmla="*/ 6177969 h 6602927"/>
              <a:gd name="connsiteX351" fmla="*/ 4189724 w 7861469"/>
              <a:gd name="connsiteY351" fmla="*/ 6217578 h 6602927"/>
              <a:gd name="connsiteX352" fmla="*/ 4134204 w 7861469"/>
              <a:gd name="connsiteY352" fmla="*/ 6218762 h 6602927"/>
              <a:gd name="connsiteX353" fmla="*/ 4061097 w 7861469"/>
              <a:gd name="connsiteY353" fmla="*/ 6193043 h 6602927"/>
              <a:gd name="connsiteX354" fmla="*/ 3982820 w 7861469"/>
              <a:gd name="connsiteY354" fmla="*/ 6211083 h 6602927"/>
              <a:gd name="connsiteX355" fmla="*/ 3792162 w 7861469"/>
              <a:gd name="connsiteY355" fmla="*/ 6394584 h 6602927"/>
              <a:gd name="connsiteX356" fmla="*/ 3706749 w 7861469"/>
              <a:gd name="connsiteY356" fmla="*/ 6469592 h 6602927"/>
              <a:gd name="connsiteX357" fmla="*/ 3631171 w 7861469"/>
              <a:gd name="connsiteY357" fmla="*/ 6478588 h 6602927"/>
              <a:gd name="connsiteX358" fmla="*/ 3648589 w 7861469"/>
              <a:gd name="connsiteY358" fmla="*/ 6406958 h 6602927"/>
              <a:gd name="connsiteX359" fmla="*/ 3659602 w 7861469"/>
              <a:gd name="connsiteY359" fmla="*/ 6396453 h 6602927"/>
              <a:gd name="connsiteX360" fmla="*/ 3865209 w 7861469"/>
              <a:gd name="connsiteY360" fmla="*/ 6176041 h 6602927"/>
              <a:gd name="connsiteX361" fmla="*/ 3971973 w 7861469"/>
              <a:gd name="connsiteY361" fmla="*/ 6003001 h 6602927"/>
              <a:gd name="connsiteX362" fmla="*/ 3968320 w 7861469"/>
              <a:gd name="connsiteY362" fmla="*/ 5982215 h 6602927"/>
              <a:gd name="connsiteX363" fmla="*/ 3948258 w 7861469"/>
              <a:gd name="connsiteY363" fmla="*/ 5990026 h 6602927"/>
              <a:gd name="connsiteX364" fmla="*/ 3894428 w 7861469"/>
              <a:gd name="connsiteY364" fmla="*/ 6025200 h 6602927"/>
              <a:gd name="connsiteX365" fmla="*/ 3761813 w 7861469"/>
              <a:gd name="connsiteY365" fmla="*/ 6099932 h 6602927"/>
              <a:gd name="connsiteX366" fmla="*/ 3543732 w 7861469"/>
              <a:gd name="connsiteY366" fmla="*/ 6322535 h 6602927"/>
              <a:gd name="connsiteX367" fmla="*/ 3506759 w 7861469"/>
              <a:gd name="connsiteY367" fmla="*/ 6380457 h 6602927"/>
              <a:gd name="connsiteX368" fmla="*/ 3336383 w 7861469"/>
              <a:gd name="connsiteY368" fmla="*/ 6581821 h 6602927"/>
              <a:gd name="connsiteX369" fmla="*/ 3225854 w 7861469"/>
              <a:gd name="connsiteY369" fmla="*/ 6562676 h 6602927"/>
              <a:gd name="connsiteX370" fmla="*/ 3194554 w 7861469"/>
              <a:gd name="connsiteY370" fmla="*/ 6555320 h 6602927"/>
              <a:gd name="connsiteX371" fmla="*/ 3154489 w 7861469"/>
              <a:gd name="connsiteY371" fmla="*/ 6498080 h 6602927"/>
              <a:gd name="connsiteX372" fmla="*/ 3197586 w 7861469"/>
              <a:gd name="connsiteY372" fmla="*/ 6426223 h 6602927"/>
              <a:gd name="connsiteX373" fmla="*/ 3287887 w 7861469"/>
              <a:gd name="connsiteY373" fmla="*/ 6354640 h 6602927"/>
              <a:gd name="connsiteX374" fmla="*/ 3300137 w 7861469"/>
              <a:gd name="connsiteY374" fmla="*/ 6326775 h 6602927"/>
              <a:gd name="connsiteX375" fmla="*/ 3330760 w 7861469"/>
              <a:gd name="connsiteY375" fmla="*/ 6257112 h 6602927"/>
              <a:gd name="connsiteX376" fmla="*/ 3374814 w 7861469"/>
              <a:gd name="connsiteY376" fmla="*/ 6215084 h 6602927"/>
              <a:gd name="connsiteX377" fmla="*/ 3489670 w 7861469"/>
              <a:gd name="connsiteY377" fmla="*/ 6014907 h 6602927"/>
              <a:gd name="connsiteX378" fmla="*/ 3672571 w 7861469"/>
              <a:gd name="connsiteY378" fmla="*/ 5738491 h 6602927"/>
              <a:gd name="connsiteX379" fmla="*/ 3715103 w 7861469"/>
              <a:gd name="connsiteY379" fmla="*/ 5667156 h 6602927"/>
              <a:gd name="connsiteX380" fmla="*/ 3706935 w 7861469"/>
              <a:gd name="connsiteY380" fmla="*/ 5663875 h 6602927"/>
              <a:gd name="connsiteX381" fmla="*/ 3702498 w 7861469"/>
              <a:gd name="connsiteY381" fmla="*/ 5667870 h 6602927"/>
              <a:gd name="connsiteX382" fmla="*/ 3518847 w 7861469"/>
              <a:gd name="connsiteY382" fmla="*/ 5785093 h 6602927"/>
              <a:gd name="connsiteX383" fmla="*/ 3488262 w 7861469"/>
              <a:gd name="connsiteY383" fmla="*/ 5884957 h 6602927"/>
              <a:gd name="connsiteX384" fmla="*/ 3464095 w 7861469"/>
              <a:gd name="connsiteY384" fmla="*/ 5942882 h 6602927"/>
              <a:gd name="connsiteX385" fmla="*/ 3313061 w 7861469"/>
              <a:gd name="connsiteY385" fmla="*/ 6082948 h 6602927"/>
              <a:gd name="connsiteX386" fmla="*/ 3245422 w 7861469"/>
              <a:gd name="connsiteY386" fmla="*/ 6163964 h 6602927"/>
              <a:gd name="connsiteX387" fmla="*/ 3153376 w 7861469"/>
              <a:gd name="connsiteY387" fmla="*/ 6226791 h 6602927"/>
              <a:gd name="connsiteX388" fmla="*/ 2961294 w 7861469"/>
              <a:gd name="connsiteY388" fmla="*/ 6343572 h 6602927"/>
              <a:gd name="connsiteX389" fmla="*/ 2810017 w 7861469"/>
              <a:gd name="connsiteY389" fmla="*/ 6407526 h 6602927"/>
              <a:gd name="connsiteX390" fmla="*/ 2738338 w 7861469"/>
              <a:gd name="connsiteY390" fmla="*/ 6323448 h 6602927"/>
              <a:gd name="connsiteX391" fmla="*/ 2694401 w 7861469"/>
              <a:gd name="connsiteY391" fmla="*/ 6274643 h 6602927"/>
              <a:gd name="connsiteX392" fmla="*/ 2721455 w 7861469"/>
              <a:gd name="connsiteY392" fmla="*/ 6242236 h 6602927"/>
              <a:gd name="connsiteX393" fmla="*/ 2735202 w 7861469"/>
              <a:gd name="connsiteY393" fmla="*/ 6221819 h 6602927"/>
              <a:gd name="connsiteX394" fmla="*/ 2738272 w 7861469"/>
              <a:gd name="connsiteY394" fmla="*/ 6082464 h 6602927"/>
              <a:gd name="connsiteX395" fmla="*/ 2735601 w 7861469"/>
              <a:gd name="connsiteY395" fmla="*/ 6052727 h 6602927"/>
              <a:gd name="connsiteX396" fmla="*/ 2676368 w 7861469"/>
              <a:gd name="connsiteY396" fmla="*/ 6053856 h 6602927"/>
              <a:gd name="connsiteX397" fmla="*/ 2666790 w 7861469"/>
              <a:gd name="connsiteY397" fmla="*/ 5913839 h 6602927"/>
              <a:gd name="connsiteX398" fmla="*/ 2777438 w 7861469"/>
              <a:gd name="connsiteY398" fmla="*/ 5737835 h 6602927"/>
              <a:gd name="connsiteX399" fmla="*/ 2784080 w 7861469"/>
              <a:gd name="connsiteY399" fmla="*/ 5691678 h 6602927"/>
              <a:gd name="connsiteX400" fmla="*/ 2720856 w 7861469"/>
              <a:gd name="connsiteY400" fmla="*/ 5688369 h 6602927"/>
              <a:gd name="connsiteX401" fmla="*/ 2653879 w 7861469"/>
              <a:gd name="connsiteY401" fmla="*/ 5756737 h 6602927"/>
              <a:gd name="connsiteX402" fmla="*/ 2519482 w 7861469"/>
              <a:gd name="connsiteY402" fmla="*/ 5901902 h 6602927"/>
              <a:gd name="connsiteX403" fmla="*/ 2506174 w 7861469"/>
              <a:gd name="connsiteY403" fmla="*/ 5913889 h 6602927"/>
              <a:gd name="connsiteX404" fmla="*/ 2400601 w 7861469"/>
              <a:gd name="connsiteY404" fmla="*/ 5992919 h 6602927"/>
              <a:gd name="connsiteX405" fmla="*/ 2004744 w 7861469"/>
              <a:gd name="connsiteY405" fmla="*/ 6449939 h 6602927"/>
              <a:gd name="connsiteX406" fmla="*/ 1957496 w 7861469"/>
              <a:gd name="connsiteY406" fmla="*/ 6464378 h 6602927"/>
              <a:gd name="connsiteX407" fmla="*/ 1947057 w 7861469"/>
              <a:gd name="connsiteY407" fmla="*/ 6421554 h 6602927"/>
              <a:gd name="connsiteX408" fmla="*/ 1974312 w 7861469"/>
              <a:gd name="connsiteY408" fmla="*/ 6304603 h 6602927"/>
              <a:gd name="connsiteX409" fmla="*/ 2027075 w 7861469"/>
              <a:gd name="connsiteY409" fmla="*/ 6184760 h 6602927"/>
              <a:gd name="connsiteX410" fmla="*/ 2092043 w 7861469"/>
              <a:gd name="connsiteY410" fmla="*/ 6074010 h 6602927"/>
              <a:gd name="connsiteX411" fmla="*/ 2045656 w 7861469"/>
              <a:gd name="connsiteY411" fmla="*/ 5991255 h 6602927"/>
              <a:gd name="connsiteX412" fmla="*/ 2017032 w 7861469"/>
              <a:gd name="connsiteY412" fmla="*/ 5972846 h 6602927"/>
              <a:gd name="connsiteX413" fmla="*/ 2043205 w 7861469"/>
              <a:gd name="connsiteY413" fmla="*/ 5957304 h 6602927"/>
              <a:gd name="connsiteX414" fmla="*/ 2089327 w 7861469"/>
              <a:gd name="connsiteY414" fmla="*/ 5883619 h 6602927"/>
              <a:gd name="connsiteX415" fmla="*/ 2027204 w 7861469"/>
              <a:gd name="connsiteY415" fmla="*/ 5859228 h 6602927"/>
              <a:gd name="connsiteX416" fmla="*/ 1930943 w 7861469"/>
              <a:gd name="connsiteY416" fmla="*/ 5921835 h 6602927"/>
              <a:gd name="connsiteX417" fmla="*/ 1904328 w 7861469"/>
              <a:gd name="connsiteY417" fmla="*/ 5945808 h 6602927"/>
              <a:gd name="connsiteX418" fmla="*/ 1893009 w 7861469"/>
              <a:gd name="connsiteY418" fmla="*/ 5919849 h 6602927"/>
              <a:gd name="connsiteX419" fmla="*/ 1860172 w 7861469"/>
              <a:gd name="connsiteY419" fmla="*/ 5901220 h 6602927"/>
              <a:gd name="connsiteX420" fmla="*/ 1681174 w 7861469"/>
              <a:gd name="connsiteY420" fmla="*/ 6010231 h 6602927"/>
              <a:gd name="connsiteX421" fmla="*/ 1649894 w 7861469"/>
              <a:gd name="connsiteY421" fmla="*/ 6043868 h 6602927"/>
              <a:gd name="connsiteX422" fmla="*/ 1622072 w 7861469"/>
              <a:gd name="connsiteY422" fmla="*/ 6065956 h 6602927"/>
              <a:gd name="connsiteX423" fmla="*/ 1540971 w 7861469"/>
              <a:gd name="connsiteY423" fmla="*/ 6160162 h 6602927"/>
              <a:gd name="connsiteX424" fmla="*/ 1544661 w 7861469"/>
              <a:gd name="connsiteY424" fmla="*/ 6175465 h 6602927"/>
              <a:gd name="connsiteX425" fmla="*/ 1529349 w 7861469"/>
              <a:gd name="connsiteY425" fmla="*/ 6179157 h 6602927"/>
              <a:gd name="connsiteX426" fmla="*/ 1506106 w 7861469"/>
              <a:gd name="connsiteY426" fmla="*/ 6217148 h 6602927"/>
              <a:gd name="connsiteX427" fmla="*/ 1502416 w 7861469"/>
              <a:gd name="connsiteY427" fmla="*/ 6201844 h 6602927"/>
              <a:gd name="connsiteX428" fmla="*/ 1501762 w 7861469"/>
              <a:gd name="connsiteY428" fmla="*/ 6194940 h 6602927"/>
              <a:gd name="connsiteX429" fmla="*/ 1514038 w 7861469"/>
              <a:gd name="connsiteY429" fmla="*/ 6182848 h 6602927"/>
              <a:gd name="connsiteX430" fmla="*/ 1501102 w 7861469"/>
              <a:gd name="connsiteY430" fmla="*/ 6187991 h 6602927"/>
              <a:gd name="connsiteX431" fmla="*/ 1501762 w 7861469"/>
              <a:gd name="connsiteY431" fmla="*/ 6194940 h 6602927"/>
              <a:gd name="connsiteX432" fmla="*/ 1484785 w 7861469"/>
              <a:gd name="connsiteY432" fmla="*/ 6211660 h 6602927"/>
              <a:gd name="connsiteX433" fmla="*/ 1409997 w 7861469"/>
              <a:gd name="connsiteY433" fmla="*/ 6288901 h 6602927"/>
              <a:gd name="connsiteX434" fmla="*/ 1511970 w 7861469"/>
              <a:gd name="connsiteY434" fmla="*/ 5984207 h 6602927"/>
              <a:gd name="connsiteX435" fmla="*/ 1538119 w 7861469"/>
              <a:gd name="connsiteY435" fmla="*/ 5938165 h 6602927"/>
              <a:gd name="connsiteX436" fmla="*/ 1548035 w 7861469"/>
              <a:gd name="connsiteY436" fmla="*/ 5889113 h 6602927"/>
              <a:gd name="connsiteX437" fmla="*/ 1598127 w 7861469"/>
              <a:gd name="connsiteY437" fmla="*/ 5739534 h 6602927"/>
              <a:gd name="connsiteX438" fmla="*/ 1482118 w 7861469"/>
              <a:gd name="connsiteY438" fmla="*/ 5775743 h 6602927"/>
              <a:gd name="connsiteX439" fmla="*/ 1436193 w 7861469"/>
              <a:gd name="connsiteY439" fmla="*/ 5764882 h 6602927"/>
              <a:gd name="connsiteX440" fmla="*/ 1440826 w 7861469"/>
              <a:gd name="connsiteY440" fmla="*/ 5676343 h 6602927"/>
              <a:gd name="connsiteX441" fmla="*/ 1463644 w 7861469"/>
              <a:gd name="connsiteY441" fmla="*/ 5563387 h 6602927"/>
              <a:gd name="connsiteX442" fmla="*/ 1461191 w 7861469"/>
              <a:gd name="connsiteY442" fmla="*/ 5529435 h 6602927"/>
              <a:gd name="connsiteX443" fmla="*/ 1422596 w 7861469"/>
              <a:gd name="connsiteY443" fmla="*/ 5540099 h 6602927"/>
              <a:gd name="connsiteX444" fmla="*/ 1395762 w 7861469"/>
              <a:gd name="connsiteY444" fmla="*/ 5568288 h 6602927"/>
              <a:gd name="connsiteX445" fmla="*/ 1198384 w 7861469"/>
              <a:gd name="connsiteY445" fmla="*/ 5786259 h 6602927"/>
              <a:gd name="connsiteX446" fmla="*/ 1083476 w 7861469"/>
              <a:gd name="connsiteY446" fmla="*/ 5801385 h 6602927"/>
              <a:gd name="connsiteX447" fmla="*/ 1028677 w 7861469"/>
              <a:gd name="connsiteY447" fmla="*/ 5798517 h 6602927"/>
              <a:gd name="connsiteX448" fmla="*/ 1011155 w 7861469"/>
              <a:gd name="connsiteY448" fmla="*/ 5810283 h 6602927"/>
              <a:gd name="connsiteX449" fmla="*/ 927958 w 7861469"/>
              <a:gd name="connsiteY449" fmla="*/ 5784790 h 6602927"/>
              <a:gd name="connsiteX450" fmla="*/ 956779 w 7861469"/>
              <a:gd name="connsiteY450" fmla="*/ 5718655 h 6602927"/>
              <a:gd name="connsiteX451" fmla="*/ 1129307 w 7861469"/>
              <a:gd name="connsiteY451" fmla="*/ 5490928 h 6602927"/>
              <a:gd name="connsiteX452" fmla="*/ 1119531 w 7861469"/>
              <a:gd name="connsiteY452" fmla="*/ 5435456 h 6602927"/>
              <a:gd name="connsiteX453" fmla="*/ 1072503 w 7861469"/>
              <a:gd name="connsiteY453" fmla="*/ 5445678 h 6602927"/>
              <a:gd name="connsiteX454" fmla="*/ 979576 w 7861469"/>
              <a:gd name="connsiteY454" fmla="*/ 5525371 h 6602927"/>
              <a:gd name="connsiteX455" fmla="*/ 928994 w 7861469"/>
              <a:gd name="connsiteY455" fmla="*/ 5522724 h 6602927"/>
              <a:gd name="connsiteX456" fmla="*/ 960264 w 7861469"/>
              <a:gd name="connsiteY456" fmla="*/ 5490538 h 6602927"/>
              <a:gd name="connsiteX457" fmla="*/ 986438 w 7861469"/>
              <a:gd name="connsiteY457" fmla="*/ 5474996 h 6602927"/>
              <a:gd name="connsiteX458" fmla="*/ 969776 w 7861469"/>
              <a:gd name="connsiteY458" fmla="*/ 5389568 h 6602927"/>
              <a:gd name="connsiteX459" fmla="*/ 954680 w 7861469"/>
              <a:gd name="connsiteY459" fmla="*/ 5354956 h 6602927"/>
              <a:gd name="connsiteX460" fmla="*/ 1074862 w 7861469"/>
              <a:gd name="connsiteY460" fmla="*/ 5158314 h 6602927"/>
              <a:gd name="connsiteX461" fmla="*/ 1244742 w 7861469"/>
              <a:gd name="connsiteY461" fmla="*/ 4981183 h 6602927"/>
              <a:gd name="connsiteX462" fmla="*/ 1412173 w 7861469"/>
              <a:gd name="connsiteY462" fmla="*/ 4770102 h 6602927"/>
              <a:gd name="connsiteX463" fmla="*/ 1438789 w 7861469"/>
              <a:gd name="connsiteY463" fmla="*/ 4746127 h 6602927"/>
              <a:gd name="connsiteX464" fmla="*/ 1732426 w 7861469"/>
              <a:gd name="connsiteY464" fmla="*/ 4465552 h 6602927"/>
              <a:gd name="connsiteX465" fmla="*/ 1748821 w 7861469"/>
              <a:gd name="connsiteY465" fmla="*/ 4394540 h 6602927"/>
              <a:gd name="connsiteX466" fmla="*/ 1672291 w 7861469"/>
              <a:gd name="connsiteY466" fmla="*/ 4403217 h 6602927"/>
              <a:gd name="connsiteX467" fmla="*/ 1577251 w 7861469"/>
              <a:gd name="connsiteY467" fmla="*/ 4472756 h 6602927"/>
              <a:gd name="connsiteX468" fmla="*/ 1569145 w 7861469"/>
              <a:gd name="connsiteY468" fmla="*/ 4480975 h 6602927"/>
              <a:gd name="connsiteX469" fmla="*/ 1566853 w 7861469"/>
              <a:gd name="connsiteY469" fmla="*/ 4487821 h 6602927"/>
              <a:gd name="connsiteX470" fmla="*/ 1525477 w 7861469"/>
              <a:gd name="connsiteY470" fmla="*/ 4532306 h 6602927"/>
              <a:gd name="connsiteX471" fmla="*/ 1502851 w 7861469"/>
              <a:gd name="connsiteY471" fmla="*/ 4571916 h 6602927"/>
              <a:gd name="connsiteX472" fmla="*/ 1467364 w 7861469"/>
              <a:gd name="connsiteY472" fmla="*/ 4603880 h 6602927"/>
              <a:gd name="connsiteX473" fmla="*/ 1460650 w 7861469"/>
              <a:gd name="connsiteY473" fmla="*/ 4601625 h 6602927"/>
              <a:gd name="connsiteX474" fmla="*/ 1386973 w 7861469"/>
              <a:gd name="connsiteY474" fmla="*/ 4686679 h 6602927"/>
              <a:gd name="connsiteX475" fmla="*/ 1200828 w 7861469"/>
              <a:gd name="connsiteY475" fmla="*/ 4838705 h 6602927"/>
              <a:gd name="connsiteX476" fmla="*/ 1194562 w 7861469"/>
              <a:gd name="connsiteY476" fmla="*/ 4791874 h 6602927"/>
              <a:gd name="connsiteX477" fmla="*/ 915894 w 7861469"/>
              <a:gd name="connsiteY477" fmla="*/ 5083399 h 6602927"/>
              <a:gd name="connsiteX478" fmla="*/ 592503 w 7861469"/>
              <a:gd name="connsiteY478" fmla="*/ 5396799 h 6602927"/>
              <a:gd name="connsiteX479" fmla="*/ 555029 w 7861469"/>
              <a:gd name="connsiteY479" fmla="*/ 5354143 h 6602927"/>
              <a:gd name="connsiteX480" fmla="*/ 510304 w 7861469"/>
              <a:gd name="connsiteY480" fmla="*/ 5376018 h 6602927"/>
              <a:gd name="connsiteX481" fmla="*/ 521731 w 7861469"/>
              <a:gd name="connsiteY481" fmla="*/ 5342708 h 6602927"/>
              <a:gd name="connsiteX482" fmla="*/ 535246 w 7861469"/>
              <a:gd name="connsiteY482" fmla="*/ 5325010 h 6602927"/>
              <a:gd name="connsiteX483" fmla="*/ 560189 w 7861469"/>
              <a:gd name="connsiteY483" fmla="*/ 5274003 h 6602927"/>
              <a:gd name="connsiteX484" fmla="*/ 577883 w 7861469"/>
              <a:gd name="connsiteY484" fmla="*/ 5287525 h 6602927"/>
              <a:gd name="connsiteX485" fmla="*/ 607002 w 7861469"/>
              <a:gd name="connsiteY485" fmla="*/ 5267739 h 6602927"/>
              <a:gd name="connsiteX486" fmla="*/ 595576 w 7861469"/>
              <a:gd name="connsiteY486" fmla="*/ 5301047 h 6602927"/>
              <a:gd name="connsiteX487" fmla="*/ 582059 w 7861469"/>
              <a:gd name="connsiteY487" fmla="*/ 5318746 h 6602927"/>
              <a:gd name="connsiteX488" fmla="*/ 764029 w 7861469"/>
              <a:gd name="connsiteY488" fmla="*/ 5135499 h 6602927"/>
              <a:gd name="connsiteX489" fmla="*/ 1044783 w 7861469"/>
              <a:gd name="connsiteY489" fmla="*/ 4859584 h 6602927"/>
              <a:gd name="connsiteX490" fmla="*/ 1163353 w 7861469"/>
              <a:gd name="connsiteY490" fmla="*/ 4796049 h 6602927"/>
              <a:gd name="connsiteX491" fmla="*/ 1240268 w 7861469"/>
              <a:gd name="connsiteY491" fmla="*/ 4658638 h 6602927"/>
              <a:gd name="connsiteX492" fmla="*/ 1308875 w 7861469"/>
              <a:gd name="connsiteY492" fmla="*/ 4611223 h 6602927"/>
              <a:gd name="connsiteX493" fmla="*/ 1328942 w 7861469"/>
              <a:gd name="connsiteY493" fmla="*/ 4593105 h 6602927"/>
              <a:gd name="connsiteX494" fmla="*/ 1163695 w 7861469"/>
              <a:gd name="connsiteY494" fmla="*/ 4712707 h 6602927"/>
              <a:gd name="connsiteX495" fmla="*/ 971403 w 7861469"/>
              <a:gd name="connsiteY495" fmla="*/ 4873868 h 6602927"/>
              <a:gd name="connsiteX496" fmla="*/ 767779 w 7861469"/>
              <a:gd name="connsiteY496" fmla="*/ 4968905 h 6602927"/>
              <a:gd name="connsiteX497" fmla="*/ 720090 w 7861469"/>
              <a:gd name="connsiteY497" fmla="*/ 4991775 h 6602927"/>
              <a:gd name="connsiteX498" fmla="*/ 527127 w 7861469"/>
              <a:gd name="connsiteY498" fmla="*/ 5125420 h 6602927"/>
              <a:gd name="connsiteX499" fmla="*/ 391826 w 7861469"/>
              <a:gd name="connsiteY499" fmla="*/ 5207124 h 6602927"/>
              <a:gd name="connsiteX500" fmla="*/ 319287 w 7861469"/>
              <a:gd name="connsiteY500" fmla="*/ 5220239 h 6602927"/>
              <a:gd name="connsiteX501" fmla="*/ 301522 w 7861469"/>
              <a:gd name="connsiteY501" fmla="*/ 5155891 h 6602927"/>
              <a:gd name="connsiteX502" fmla="*/ 421704 w 7861469"/>
              <a:gd name="connsiteY502" fmla="*/ 4959251 h 6602927"/>
              <a:gd name="connsiteX503" fmla="*/ 218081 w 7861469"/>
              <a:gd name="connsiteY503" fmla="*/ 5054287 h 6602927"/>
              <a:gd name="connsiteX504" fmla="*/ 179263 w 7861469"/>
              <a:gd name="connsiteY504" fmla="*/ 5069167 h 6602927"/>
              <a:gd name="connsiteX505" fmla="*/ 176813 w 7861469"/>
              <a:gd name="connsiteY505" fmla="*/ 5035217 h 6602927"/>
              <a:gd name="connsiteX506" fmla="*/ 153508 w 7861469"/>
              <a:gd name="connsiteY506" fmla="*/ 4995946 h 6602927"/>
              <a:gd name="connsiteX507" fmla="*/ 118242 w 7861469"/>
              <a:gd name="connsiteY507" fmla="*/ 5023697 h 6602927"/>
              <a:gd name="connsiteX508" fmla="*/ 69672 w 7861469"/>
              <a:gd name="connsiteY508" fmla="*/ 5063432 h 6602927"/>
              <a:gd name="connsiteX509" fmla="*/ 0 w 7861469"/>
              <a:gd name="connsiteY509" fmla="*/ 5021735 h 6602927"/>
              <a:gd name="connsiteX510" fmla="*/ 60557 w 7861469"/>
              <a:gd name="connsiteY510" fmla="*/ 4995310 h 6602927"/>
              <a:gd name="connsiteX511" fmla="*/ 86067 w 7861469"/>
              <a:gd name="connsiteY511" fmla="*/ 4992417 h 6602927"/>
              <a:gd name="connsiteX512" fmla="*/ 45022 w 7861469"/>
              <a:gd name="connsiteY512" fmla="*/ 4969131 h 6602927"/>
              <a:gd name="connsiteX513" fmla="*/ 39016 w 7861469"/>
              <a:gd name="connsiteY513" fmla="*/ 4922312 h 6602927"/>
              <a:gd name="connsiteX514" fmla="*/ 52986 w 7861469"/>
              <a:gd name="connsiteY514" fmla="*/ 4897675 h 6602927"/>
              <a:gd name="connsiteX515" fmla="*/ 83327 w 7861469"/>
              <a:gd name="connsiteY515" fmla="*/ 4721697 h 6602927"/>
              <a:gd name="connsiteX516" fmla="*/ 134968 w 7861469"/>
              <a:gd name="connsiteY516" fmla="*/ 4542607 h 6602927"/>
              <a:gd name="connsiteX517" fmla="*/ 149820 w 7861469"/>
              <a:gd name="connsiteY517" fmla="*/ 4501107 h 6602927"/>
              <a:gd name="connsiteX518" fmla="*/ 185721 w 7861469"/>
              <a:gd name="connsiteY518" fmla="*/ 4380380 h 6602927"/>
              <a:gd name="connsiteX519" fmla="*/ 168841 w 7861469"/>
              <a:gd name="connsiteY519" fmla="*/ 4299168 h 6602927"/>
              <a:gd name="connsiteX520" fmla="*/ 176363 w 7861469"/>
              <a:gd name="connsiteY520" fmla="*/ 4236145 h 6602927"/>
              <a:gd name="connsiteX521" fmla="*/ 182566 w 7861469"/>
              <a:gd name="connsiteY521" fmla="*/ 4198422 h 6602927"/>
              <a:gd name="connsiteX522" fmla="*/ 174798 w 7861469"/>
              <a:gd name="connsiteY522" fmla="*/ 4185330 h 6602927"/>
              <a:gd name="connsiteX523" fmla="*/ 209819 w 7861469"/>
              <a:gd name="connsiteY523" fmla="*/ 4081470 h 6602927"/>
              <a:gd name="connsiteX524" fmla="*/ 208253 w 7861469"/>
              <a:gd name="connsiteY524" fmla="*/ 4030654 h 6602927"/>
              <a:gd name="connsiteX525" fmla="*/ 264570 w 7861469"/>
              <a:gd name="connsiteY525" fmla="*/ 3923679 h 6602927"/>
              <a:gd name="connsiteX526" fmla="*/ 400975 w 7861469"/>
              <a:gd name="connsiteY526" fmla="*/ 3820896 h 6602927"/>
              <a:gd name="connsiteX527" fmla="*/ 414499 w 7861469"/>
              <a:gd name="connsiteY527" fmla="*/ 3804692 h 6602927"/>
              <a:gd name="connsiteX528" fmla="*/ 570170 w 7861469"/>
              <a:gd name="connsiteY528" fmla="*/ 3576085 h 6602927"/>
              <a:gd name="connsiteX529" fmla="*/ 739142 w 7861469"/>
              <a:gd name="connsiteY529" fmla="*/ 3335491 h 6602927"/>
              <a:gd name="connsiteX530" fmla="*/ 977767 w 7861469"/>
              <a:gd name="connsiteY530" fmla="*/ 3056263 h 6602927"/>
              <a:gd name="connsiteX531" fmla="*/ 1185315 w 7861469"/>
              <a:gd name="connsiteY531" fmla="*/ 2724678 h 6602927"/>
              <a:gd name="connsiteX532" fmla="*/ 1185957 w 7861469"/>
              <a:gd name="connsiteY532" fmla="*/ 2631700 h 6602927"/>
              <a:gd name="connsiteX533" fmla="*/ 1184402 w 7861469"/>
              <a:gd name="connsiteY533" fmla="*/ 2626073 h 6602927"/>
              <a:gd name="connsiteX534" fmla="*/ 1173244 w 7861469"/>
              <a:gd name="connsiteY534" fmla="*/ 2644084 h 6602927"/>
              <a:gd name="connsiteX535" fmla="*/ 1169706 w 7861469"/>
              <a:gd name="connsiteY535" fmla="*/ 2689893 h 6602927"/>
              <a:gd name="connsiteX536" fmla="*/ 1086684 w 7861469"/>
              <a:gd name="connsiteY536" fmla="*/ 2779583 h 6602927"/>
              <a:gd name="connsiteX537" fmla="*/ 1047140 w 7861469"/>
              <a:gd name="connsiteY537" fmla="*/ 2827845 h 6602927"/>
              <a:gd name="connsiteX538" fmla="*/ 940529 w 7861469"/>
              <a:gd name="connsiteY538" fmla="*/ 3056720 h 6602927"/>
              <a:gd name="connsiteX539" fmla="*/ 893738 w 7861469"/>
              <a:gd name="connsiteY539" fmla="*/ 3101877 h 6602927"/>
              <a:gd name="connsiteX540" fmla="*/ 900556 w 7861469"/>
              <a:gd name="connsiteY540" fmla="*/ 2977810 h 6602927"/>
              <a:gd name="connsiteX541" fmla="*/ 946920 w 7861469"/>
              <a:gd name="connsiteY541" fmla="*/ 2805484 h 6602927"/>
              <a:gd name="connsiteX542" fmla="*/ 1007992 w 7861469"/>
              <a:gd name="connsiteY542" fmla="*/ 2702956 h 6602927"/>
              <a:gd name="connsiteX543" fmla="*/ 1061846 w 7861469"/>
              <a:gd name="connsiteY543" fmla="*/ 2635301 h 6602927"/>
              <a:gd name="connsiteX544" fmla="*/ 1065181 w 7861469"/>
              <a:gd name="connsiteY544" fmla="*/ 2629725 h 6602927"/>
              <a:gd name="connsiteX545" fmla="*/ 1069876 w 7861469"/>
              <a:gd name="connsiteY545" fmla="*/ 2618871 h 6602927"/>
              <a:gd name="connsiteX546" fmla="*/ 1072038 w 7861469"/>
              <a:gd name="connsiteY546" fmla="*/ 2618260 h 6602927"/>
              <a:gd name="connsiteX547" fmla="*/ 1076372 w 7861469"/>
              <a:gd name="connsiteY547" fmla="*/ 2611011 h 6602927"/>
              <a:gd name="connsiteX548" fmla="*/ 1076437 w 7861469"/>
              <a:gd name="connsiteY548" fmla="*/ 2603702 h 6602927"/>
              <a:gd name="connsiteX549" fmla="*/ 1069876 w 7861469"/>
              <a:gd name="connsiteY549" fmla="*/ 2618871 h 6602927"/>
              <a:gd name="connsiteX550" fmla="*/ 1063475 w 7861469"/>
              <a:gd name="connsiteY550" fmla="*/ 2620676 h 6602927"/>
              <a:gd name="connsiteX551" fmla="*/ 1048509 w 7861469"/>
              <a:gd name="connsiteY551" fmla="*/ 2622678 h 6602927"/>
              <a:gd name="connsiteX552" fmla="*/ 1074434 w 7861469"/>
              <a:gd name="connsiteY552" fmla="*/ 2588731 h 6602927"/>
              <a:gd name="connsiteX553" fmla="*/ 1072430 w 7861469"/>
              <a:gd name="connsiteY553" fmla="*/ 2573759 h 6602927"/>
              <a:gd name="connsiteX554" fmla="*/ 1087396 w 7861469"/>
              <a:gd name="connsiteY554" fmla="*/ 2571756 h 6602927"/>
              <a:gd name="connsiteX555" fmla="*/ 1359603 w 7861469"/>
              <a:gd name="connsiteY555" fmla="*/ 2215307 h 6602927"/>
              <a:gd name="connsiteX556" fmla="*/ 1627805 w 7861469"/>
              <a:gd name="connsiteY556" fmla="*/ 1828915 h 6602927"/>
              <a:gd name="connsiteX557" fmla="*/ 1659738 w 7861469"/>
              <a:gd name="connsiteY557" fmla="*/ 1839882 h 6602927"/>
              <a:gd name="connsiteX558" fmla="*/ 1761434 w 7861469"/>
              <a:gd name="connsiteY558" fmla="*/ 1689119 h 6602927"/>
              <a:gd name="connsiteX559" fmla="*/ 1933951 w 7861469"/>
              <a:gd name="connsiteY559" fmla="*/ 1498403 h 6602927"/>
              <a:gd name="connsiteX560" fmla="*/ 2112475 w 7861469"/>
              <a:gd name="connsiteY560" fmla="*/ 1352601 h 6602927"/>
              <a:gd name="connsiteX561" fmla="*/ 2112772 w 7861469"/>
              <a:gd name="connsiteY561" fmla="*/ 1386849 h 6602927"/>
              <a:gd name="connsiteX562" fmla="*/ 2115875 w 7861469"/>
              <a:gd name="connsiteY562" fmla="*/ 1392643 h 6602927"/>
              <a:gd name="connsiteX563" fmla="*/ 2368382 w 7861469"/>
              <a:gd name="connsiteY563" fmla="*/ 1113415 h 6602927"/>
              <a:gd name="connsiteX564" fmla="*/ 2372963 w 7861469"/>
              <a:gd name="connsiteY564" fmla="*/ 1120035 h 6602927"/>
              <a:gd name="connsiteX565" fmla="*/ 2380066 w 7861469"/>
              <a:gd name="connsiteY565" fmla="*/ 1123576 h 6602927"/>
              <a:gd name="connsiteX566" fmla="*/ 2385743 w 7861469"/>
              <a:gd name="connsiteY566" fmla="*/ 1117924 h 6602927"/>
              <a:gd name="connsiteX567" fmla="*/ 2695893 w 7861469"/>
              <a:gd name="connsiteY567" fmla="*/ 817356 h 6602927"/>
              <a:gd name="connsiteX568" fmla="*/ 2731834 w 7861469"/>
              <a:gd name="connsiteY568" fmla="*/ 858265 h 6602927"/>
              <a:gd name="connsiteX569" fmla="*/ 2774727 w 7861469"/>
              <a:gd name="connsiteY569" fmla="*/ 837287 h 6602927"/>
              <a:gd name="connsiteX570" fmla="*/ 2774108 w 7861469"/>
              <a:gd name="connsiteY570" fmla="*/ 846894 h 6602927"/>
              <a:gd name="connsiteX571" fmla="*/ 2767188 w 7861469"/>
              <a:gd name="connsiteY571" fmla="*/ 861843 h 6602927"/>
              <a:gd name="connsiteX572" fmla="*/ 2872754 w 7861469"/>
              <a:gd name="connsiteY572" fmla="*/ 766749 h 6602927"/>
              <a:gd name="connsiteX573" fmla="*/ 3000068 w 7861469"/>
              <a:gd name="connsiteY573" fmla="*/ 676175 h 6602927"/>
              <a:gd name="connsiteX574" fmla="*/ 3027122 w 7861469"/>
              <a:gd name="connsiteY574" fmla="*/ 643768 h 6602927"/>
              <a:gd name="connsiteX575" fmla="*/ 3127576 w 7861469"/>
              <a:gd name="connsiteY575" fmla="*/ 501053 h 6602927"/>
              <a:gd name="connsiteX576" fmla="*/ 3302819 w 7861469"/>
              <a:gd name="connsiteY576" fmla="*/ 463719 h 6602927"/>
              <a:gd name="connsiteX577" fmla="*/ 3349650 w 7861469"/>
              <a:gd name="connsiteY577" fmla="*/ 538040 h 6602927"/>
              <a:gd name="connsiteX578" fmla="*/ 3290926 w 7861469"/>
              <a:gd name="connsiteY578" fmla="*/ 771722 h 6602927"/>
              <a:gd name="connsiteX579" fmla="*/ 3284726 w 7861469"/>
              <a:gd name="connsiteY579" fmla="*/ 809448 h 6602927"/>
              <a:gd name="connsiteX580" fmla="*/ 3331535 w 7861469"/>
              <a:gd name="connsiteY580" fmla="*/ 803443 h 6602927"/>
              <a:gd name="connsiteX581" fmla="*/ 3421572 w 7861469"/>
              <a:gd name="connsiteY581" fmla="*/ 698234 h 6602927"/>
              <a:gd name="connsiteX582" fmla="*/ 3767312 w 7861469"/>
              <a:gd name="connsiteY582" fmla="*/ 310461 h 6602927"/>
              <a:gd name="connsiteX583" fmla="*/ 3837621 w 7861469"/>
              <a:gd name="connsiteY583" fmla="*/ 259179 h 6602927"/>
              <a:gd name="connsiteX584" fmla="*/ 3883988 w 7861469"/>
              <a:gd name="connsiteY584" fmla="*/ 261604 h 6602927"/>
              <a:gd name="connsiteX585" fmla="*/ 3913493 w 7861469"/>
              <a:gd name="connsiteY585" fmla="*/ 263149 h 6602927"/>
              <a:gd name="connsiteX586" fmla="*/ 4000022 w 7861469"/>
              <a:gd name="connsiteY586" fmla="*/ 305729 h 6602927"/>
              <a:gd name="connsiteX587" fmla="*/ 4007792 w 7861469"/>
              <a:gd name="connsiteY587" fmla="*/ 318818 h 6602927"/>
              <a:gd name="connsiteX588" fmla="*/ 4025798 w 7861469"/>
              <a:gd name="connsiteY588" fmla="*/ 459279 h 6602927"/>
              <a:gd name="connsiteX589" fmla="*/ 4011832 w 7861469"/>
              <a:gd name="connsiteY589" fmla="*/ 483913 h 6602927"/>
              <a:gd name="connsiteX590" fmla="*/ 4065987 w 7861469"/>
              <a:gd name="connsiteY590" fmla="*/ 579758 h 6602927"/>
              <a:gd name="connsiteX591" fmla="*/ 4074640 w 7861469"/>
              <a:gd name="connsiteY591" fmla="*/ 575982 h 6602927"/>
              <a:gd name="connsiteX592" fmla="*/ 4189967 w 7861469"/>
              <a:gd name="connsiteY592" fmla="*/ 472096 h 6602927"/>
              <a:gd name="connsiteX593" fmla="*/ 4274024 w 7861469"/>
              <a:gd name="connsiteY593" fmla="*/ 400396 h 6602927"/>
              <a:gd name="connsiteX594" fmla="*/ 4242488 w 7861469"/>
              <a:gd name="connsiteY594" fmla="*/ 276141 h 6602927"/>
              <a:gd name="connsiteX595" fmla="*/ 4264444 w 7861469"/>
              <a:gd name="connsiteY595" fmla="*/ 260379 h 6602927"/>
              <a:gd name="connsiteX596" fmla="*/ 4267337 w 7861469"/>
              <a:gd name="connsiteY596" fmla="*/ 285896 h 6602927"/>
              <a:gd name="connsiteX597" fmla="*/ 4265129 w 7861469"/>
              <a:gd name="connsiteY597" fmla="*/ 328059 h 6602927"/>
              <a:gd name="connsiteX598" fmla="*/ 4291965 w 7861469"/>
              <a:gd name="connsiteY598" fmla="*/ 299870 h 6602927"/>
              <a:gd name="connsiteX599" fmla="*/ 4324536 w 7861469"/>
              <a:gd name="connsiteY599" fmla="*/ 162056 h 6602927"/>
              <a:gd name="connsiteX600" fmla="*/ 4426779 w 7861469"/>
              <a:gd name="connsiteY600" fmla="*/ 65942 h 6602927"/>
              <a:gd name="connsiteX601" fmla="*/ 4457387 w 7861469"/>
              <a:gd name="connsiteY601" fmla="*/ 46404 h 6602927"/>
              <a:gd name="connsiteX602" fmla="*/ 4540121 w 7861469"/>
              <a:gd name="connsiteY602" fmla="*/ 0 h 660292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Lst>
            <a:rect l="l" t="t" r="r" b="b"/>
            <a:pathLst>
              <a:path w="7861469" h="6602927">
                <a:moveTo>
                  <a:pt x="3757269" y="5576075"/>
                </a:moveTo>
                <a:lnTo>
                  <a:pt x="3753218" y="5576985"/>
                </a:lnTo>
                <a:cubicBezTo>
                  <a:pt x="3748061" y="5579622"/>
                  <a:pt x="3744805" y="5583811"/>
                  <a:pt x="3745306" y="5590642"/>
                </a:cubicBezTo>
                <a:lnTo>
                  <a:pt x="3752308" y="5604755"/>
                </a:lnTo>
                <a:lnTo>
                  <a:pt x="3755342" y="5599666"/>
                </a:lnTo>
                <a:cubicBezTo>
                  <a:pt x="3757364" y="5592881"/>
                  <a:pt x="3766815" y="5587203"/>
                  <a:pt x="3761411" y="5579314"/>
                </a:cubicBezTo>
                <a:close/>
                <a:moveTo>
                  <a:pt x="7013605" y="4043702"/>
                </a:moveTo>
                <a:cubicBezTo>
                  <a:pt x="7006358" y="4041543"/>
                  <a:pt x="6999696" y="4042714"/>
                  <a:pt x="6996950" y="4046629"/>
                </a:cubicBezTo>
                <a:cubicBezTo>
                  <a:pt x="6991458" y="4054462"/>
                  <a:pt x="6992628" y="4061121"/>
                  <a:pt x="6993798" y="4067782"/>
                </a:cubicBezTo>
                <a:cubicBezTo>
                  <a:pt x="7009827" y="4119896"/>
                  <a:pt x="6991191" y="4150635"/>
                  <a:pt x="6940638" y="4156086"/>
                </a:cubicBezTo>
                <a:cubicBezTo>
                  <a:pt x="6923395" y="4155683"/>
                  <a:pt x="6919073" y="4170175"/>
                  <a:pt x="6920829" y="4180166"/>
                </a:cubicBezTo>
                <a:cubicBezTo>
                  <a:pt x="6922439" y="4189324"/>
                  <a:pt x="6924747" y="4198789"/>
                  <a:pt x="6926248" y="4207644"/>
                </a:cubicBezTo>
                <a:lnTo>
                  <a:pt x="6926732" y="4227115"/>
                </a:lnTo>
                <a:lnTo>
                  <a:pt x="6958299" y="4178931"/>
                </a:lnTo>
                <a:cubicBezTo>
                  <a:pt x="6974948" y="4153697"/>
                  <a:pt x="6992592" y="4127883"/>
                  <a:pt x="7011801" y="4102874"/>
                </a:cubicBezTo>
                <a:cubicBezTo>
                  <a:pt x="7018109" y="4102945"/>
                  <a:pt x="7027642" y="4096747"/>
                  <a:pt x="7038800" y="4086429"/>
                </a:cubicBezTo>
                <a:lnTo>
                  <a:pt x="7049718" y="4074197"/>
                </a:lnTo>
                <a:lnTo>
                  <a:pt x="7042411" y="4070825"/>
                </a:lnTo>
                <a:cubicBezTo>
                  <a:pt x="7032547" y="4063546"/>
                  <a:pt x="7022812" y="4047233"/>
                  <a:pt x="7013605" y="4043702"/>
                </a:cubicBezTo>
                <a:close/>
                <a:moveTo>
                  <a:pt x="7076743" y="4043540"/>
                </a:moveTo>
                <a:lnTo>
                  <a:pt x="7071992" y="4043741"/>
                </a:lnTo>
                <a:lnTo>
                  <a:pt x="7068252" y="4053431"/>
                </a:lnTo>
                <a:lnTo>
                  <a:pt x="7075543" y="4045262"/>
                </a:lnTo>
                <a:close/>
                <a:moveTo>
                  <a:pt x="1421611" y="2211251"/>
                </a:moveTo>
                <a:lnTo>
                  <a:pt x="1365366" y="2295734"/>
                </a:lnTo>
                <a:lnTo>
                  <a:pt x="1342944" y="2329145"/>
                </a:lnTo>
                <a:lnTo>
                  <a:pt x="1346081" y="2326178"/>
                </a:lnTo>
                <a:cubicBezTo>
                  <a:pt x="1369479" y="2303601"/>
                  <a:pt x="1381484" y="2267560"/>
                  <a:pt x="1416062" y="2254923"/>
                </a:cubicBezTo>
                <a:cubicBezTo>
                  <a:pt x="1426414" y="2250780"/>
                  <a:pt x="1429104" y="2236490"/>
                  <a:pt x="1424963" y="2226134"/>
                </a:cubicBezTo>
                <a:close/>
                <a:moveTo>
                  <a:pt x="1507161" y="2090249"/>
                </a:moveTo>
                <a:lnTo>
                  <a:pt x="1456732" y="2158498"/>
                </a:lnTo>
                <a:lnTo>
                  <a:pt x="1438689" y="2185602"/>
                </a:lnTo>
                <a:lnTo>
                  <a:pt x="1453740" y="2174974"/>
                </a:lnTo>
                <a:cubicBezTo>
                  <a:pt x="1467196" y="2163579"/>
                  <a:pt x="1506954" y="2178904"/>
                  <a:pt x="1497218" y="2133545"/>
                </a:cubicBezTo>
                <a:cubicBezTo>
                  <a:pt x="1494939" y="2124848"/>
                  <a:pt x="1502288" y="2114698"/>
                  <a:pt x="1506065" y="2103874"/>
                </a:cubicBezTo>
                <a:close/>
                <a:moveTo>
                  <a:pt x="2705910" y="892212"/>
                </a:moveTo>
                <a:cubicBezTo>
                  <a:pt x="2635089" y="932168"/>
                  <a:pt x="2527384" y="1038015"/>
                  <a:pt x="2531391" y="1067958"/>
                </a:cubicBezTo>
                <a:lnTo>
                  <a:pt x="2527236" y="1071711"/>
                </a:lnTo>
                <a:lnTo>
                  <a:pt x="2540898" y="1082319"/>
                </a:lnTo>
                <a:cubicBezTo>
                  <a:pt x="2563519" y="1093016"/>
                  <a:pt x="2587723" y="1084769"/>
                  <a:pt x="2608180" y="1057301"/>
                </a:cubicBezTo>
                <a:cubicBezTo>
                  <a:pt x="2608180" y="1057301"/>
                  <a:pt x="2608401" y="1053087"/>
                  <a:pt x="2608401" y="1053087"/>
                </a:cubicBezTo>
                <a:cubicBezTo>
                  <a:pt x="2623699" y="1023236"/>
                  <a:pt x="2641772" y="995909"/>
                  <a:pt x="2661800" y="970335"/>
                </a:cubicBezTo>
                <a:lnTo>
                  <a:pt x="2701078" y="926777"/>
                </a:lnTo>
                <a:lnTo>
                  <a:pt x="2690340" y="932395"/>
                </a:lnTo>
                <a:cubicBezTo>
                  <a:pt x="2685229" y="936889"/>
                  <a:pt x="2681988" y="941132"/>
                  <a:pt x="2681988" y="941132"/>
                </a:cubicBezTo>
                <a:cubicBezTo>
                  <a:pt x="2665019" y="928164"/>
                  <a:pt x="2679985" y="926160"/>
                  <a:pt x="2692948" y="909186"/>
                </a:cubicBezTo>
                <a:cubicBezTo>
                  <a:pt x="2692948" y="909186"/>
                  <a:pt x="2692948" y="909186"/>
                  <a:pt x="2705910" y="892212"/>
                </a:cubicBezTo>
                <a:close/>
                <a:moveTo>
                  <a:pt x="4540121" y="0"/>
                </a:moveTo>
                <a:cubicBezTo>
                  <a:pt x="4561196" y="1103"/>
                  <a:pt x="4619788" y="92953"/>
                  <a:pt x="4614250" y="118030"/>
                </a:cubicBezTo>
                <a:cubicBezTo>
                  <a:pt x="4583664" y="217897"/>
                  <a:pt x="4553078" y="317761"/>
                  <a:pt x="4522491" y="417627"/>
                </a:cubicBezTo>
                <a:cubicBezTo>
                  <a:pt x="4512740" y="442481"/>
                  <a:pt x="4494996" y="458465"/>
                  <a:pt x="4470147" y="448709"/>
                </a:cubicBezTo>
                <a:cubicBezTo>
                  <a:pt x="4441082" y="438732"/>
                  <a:pt x="4455052" y="414097"/>
                  <a:pt x="4460369" y="393237"/>
                </a:cubicBezTo>
                <a:cubicBezTo>
                  <a:pt x="4461252" y="376371"/>
                  <a:pt x="4474781" y="360168"/>
                  <a:pt x="4471888" y="334651"/>
                </a:cubicBezTo>
                <a:cubicBezTo>
                  <a:pt x="4401138" y="394365"/>
                  <a:pt x="4372096" y="464716"/>
                  <a:pt x="4346609" y="547938"/>
                </a:cubicBezTo>
                <a:cubicBezTo>
                  <a:pt x="4389641" y="533279"/>
                  <a:pt x="4395402" y="503987"/>
                  <a:pt x="4409589" y="475135"/>
                </a:cubicBezTo>
                <a:cubicBezTo>
                  <a:pt x="4414468" y="462707"/>
                  <a:pt x="4423339" y="454715"/>
                  <a:pt x="4439977" y="459814"/>
                </a:cubicBezTo>
                <a:cubicBezTo>
                  <a:pt x="4456618" y="464913"/>
                  <a:pt x="4468822" y="474006"/>
                  <a:pt x="4472155" y="491091"/>
                </a:cubicBezTo>
                <a:cubicBezTo>
                  <a:pt x="4475267" y="512394"/>
                  <a:pt x="4462622" y="511732"/>
                  <a:pt x="4449975" y="511071"/>
                </a:cubicBezTo>
                <a:cubicBezTo>
                  <a:pt x="4424243" y="518179"/>
                  <a:pt x="4423582" y="530826"/>
                  <a:pt x="4431129" y="548132"/>
                </a:cubicBezTo>
                <a:cubicBezTo>
                  <a:pt x="4454656" y="583187"/>
                  <a:pt x="4440465" y="612038"/>
                  <a:pt x="4430269" y="645326"/>
                </a:cubicBezTo>
                <a:cubicBezTo>
                  <a:pt x="4424953" y="666188"/>
                  <a:pt x="4416300" y="669963"/>
                  <a:pt x="4395666" y="660427"/>
                </a:cubicBezTo>
                <a:cubicBezTo>
                  <a:pt x="4375032" y="650892"/>
                  <a:pt x="4373488" y="680406"/>
                  <a:pt x="4373488" y="680406"/>
                </a:cubicBezTo>
                <a:cubicBezTo>
                  <a:pt x="4422966" y="704132"/>
                  <a:pt x="4399243" y="753625"/>
                  <a:pt x="4414559" y="784020"/>
                </a:cubicBezTo>
                <a:cubicBezTo>
                  <a:pt x="4418552" y="788458"/>
                  <a:pt x="4418552" y="788458"/>
                  <a:pt x="4422767" y="788678"/>
                </a:cubicBezTo>
                <a:cubicBezTo>
                  <a:pt x="4448720" y="777354"/>
                  <a:pt x="4424311" y="759165"/>
                  <a:pt x="4429411" y="742519"/>
                </a:cubicBezTo>
                <a:cubicBezTo>
                  <a:pt x="4430295" y="725655"/>
                  <a:pt x="4439164" y="717665"/>
                  <a:pt x="4451810" y="718327"/>
                </a:cubicBezTo>
                <a:cubicBezTo>
                  <a:pt x="4464455" y="718989"/>
                  <a:pt x="4468229" y="727641"/>
                  <a:pt x="4467568" y="740289"/>
                </a:cubicBezTo>
                <a:cubicBezTo>
                  <a:pt x="4473347" y="791325"/>
                  <a:pt x="4449847" y="836601"/>
                  <a:pt x="4442321" y="899623"/>
                </a:cubicBezTo>
                <a:cubicBezTo>
                  <a:pt x="4482683" y="855230"/>
                  <a:pt x="4513955" y="823044"/>
                  <a:pt x="4556767" y="812602"/>
                </a:cubicBezTo>
                <a:cubicBezTo>
                  <a:pt x="4565418" y="808826"/>
                  <a:pt x="4570294" y="796399"/>
                  <a:pt x="4566521" y="787747"/>
                </a:cubicBezTo>
                <a:cubicBezTo>
                  <a:pt x="4556524" y="736490"/>
                  <a:pt x="4595783" y="713176"/>
                  <a:pt x="4618625" y="680551"/>
                </a:cubicBezTo>
                <a:cubicBezTo>
                  <a:pt x="4660532" y="606643"/>
                  <a:pt x="4749267" y="607061"/>
                  <a:pt x="4803158" y="546465"/>
                </a:cubicBezTo>
                <a:cubicBezTo>
                  <a:pt x="4821340" y="522049"/>
                  <a:pt x="4850405" y="532026"/>
                  <a:pt x="4865500" y="566639"/>
                </a:cubicBezTo>
                <a:cubicBezTo>
                  <a:pt x="4888144" y="618555"/>
                  <a:pt x="4928086" y="662925"/>
                  <a:pt x="4903482" y="729279"/>
                </a:cubicBezTo>
                <a:cubicBezTo>
                  <a:pt x="4897945" y="754358"/>
                  <a:pt x="4921908" y="780978"/>
                  <a:pt x="4937665" y="802942"/>
                </a:cubicBezTo>
                <a:cubicBezTo>
                  <a:pt x="4965405" y="838216"/>
                  <a:pt x="4968076" y="867949"/>
                  <a:pt x="4940802" y="904573"/>
                </a:cubicBezTo>
                <a:cubicBezTo>
                  <a:pt x="4926832" y="929208"/>
                  <a:pt x="4903991" y="961834"/>
                  <a:pt x="4928179" y="984237"/>
                </a:cubicBezTo>
                <a:cubicBezTo>
                  <a:pt x="4960575" y="1011301"/>
                  <a:pt x="4991183" y="991763"/>
                  <a:pt x="5017798" y="967790"/>
                </a:cubicBezTo>
                <a:cubicBezTo>
                  <a:pt x="5083892" y="916287"/>
                  <a:pt x="5149985" y="864787"/>
                  <a:pt x="5223628" y="830590"/>
                </a:cubicBezTo>
                <a:cubicBezTo>
                  <a:pt x="5249580" y="819266"/>
                  <a:pt x="5266440" y="820148"/>
                  <a:pt x="5273325" y="850102"/>
                </a:cubicBezTo>
                <a:cubicBezTo>
                  <a:pt x="5272662" y="862749"/>
                  <a:pt x="5276439" y="871405"/>
                  <a:pt x="5288860" y="876281"/>
                </a:cubicBezTo>
                <a:cubicBezTo>
                  <a:pt x="5346549" y="904667"/>
                  <a:pt x="5347453" y="968131"/>
                  <a:pt x="5291114" y="994778"/>
                </a:cubicBezTo>
                <a:cubicBezTo>
                  <a:pt x="5226122" y="1025198"/>
                  <a:pt x="5172673" y="1077360"/>
                  <a:pt x="5099915" y="1094692"/>
                </a:cubicBezTo>
                <a:cubicBezTo>
                  <a:pt x="5082834" y="1098027"/>
                  <a:pt x="5073741" y="1110234"/>
                  <a:pt x="5072639" y="1131316"/>
                </a:cubicBezTo>
                <a:cubicBezTo>
                  <a:pt x="5066439" y="1169039"/>
                  <a:pt x="5032055" y="1179925"/>
                  <a:pt x="4999439" y="1157078"/>
                </a:cubicBezTo>
                <a:cubicBezTo>
                  <a:pt x="4987014" y="1152201"/>
                  <a:pt x="4974809" y="1143107"/>
                  <a:pt x="4965718" y="1155314"/>
                </a:cubicBezTo>
                <a:cubicBezTo>
                  <a:pt x="4952411" y="1167301"/>
                  <a:pt x="4960400" y="1176175"/>
                  <a:pt x="4968387" y="1185048"/>
                </a:cubicBezTo>
                <a:cubicBezTo>
                  <a:pt x="4988580" y="1203016"/>
                  <a:pt x="4983705" y="1215443"/>
                  <a:pt x="4962188" y="1222775"/>
                </a:cubicBezTo>
                <a:cubicBezTo>
                  <a:pt x="4914498" y="1245644"/>
                  <a:pt x="4960863" y="1248071"/>
                  <a:pt x="4968630" y="1261160"/>
                </a:cubicBezTo>
                <a:cubicBezTo>
                  <a:pt x="4942239" y="1280918"/>
                  <a:pt x="4912070" y="1292022"/>
                  <a:pt x="4897659" y="1325090"/>
                </a:cubicBezTo>
                <a:cubicBezTo>
                  <a:pt x="4892562" y="1341734"/>
                  <a:pt x="4866170" y="1361493"/>
                  <a:pt x="4890577" y="1379681"/>
                </a:cubicBezTo>
                <a:cubicBezTo>
                  <a:pt x="4910768" y="1397647"/>
                  <a:pt x="4943606" y="1416277"/>
                  <a:pt x="4970002" y="1396521"/>
                </a:cubicBezTo>
                <a:cubicBezTo>
                  <a:pt x="5001053" y="1368552"/>
                  <a:pt x="5052294" y="1358548"/>
                  <a:pt x="5066042" y="1338131"/>
                </a:cubicBezTo>
                <a:cubicBezTo>
                  <a:pt x="5098857" y="1276431"/>
                  <a:pt x="5162965" y="1262875"/>
                  <a:pt x="5203549" y="1214266"/>
                </a:cubicBezTo>
                <a:cubicBezTo>
                  <a:pt x="5253223" y="1153449"/>
                  <a:pt x="5334634" y="1132344"/>
                  <a:pt x="5384308" y="1071528"/>
                </a:cubicBezTo>
                <a:cubicBezTo>
                  <a:pt x="5393179" y="1063534"/>
                  <a:pt x="5410039" y="1064417"/>
                  <a:pt x="5422686" y="1065079"/>
                </a:cubicBezTo>
                <a:cubicBezTo>
                  <a:pt x="5443981" y="1061965"/>
                  <a:pt x="5473266" y="1067726"/>
                  <a:pt x="5458393" y="1028897"/>
                </a:cubicBezTo>
                <a:cubicBezTo>
                  <a:pt x="5454839" y="1016029"/>
                  <a:pt x="5467926" y="1008258"/>
                  <a:pt x="5476575" y="1004483"/>
                </a:cubicBezTo>
                <a:cubicBezTo>
                  <a:pt x="5561979" y="987813"/>
                  <a:pt x="5599894" y="909469"/>
                  <a:pt x="5665325" y="870617"/>
                </a:cubicBezTo>
                <a:cubicBezTo>
                  <a:pt x="5757151" y="812005"/>
                  <a:pt x="5817686" y="705252"/>
                  <a:pt x="5929480" y="668826"/>
                </a:cubicBezTo>
                <a:cubicBezTo>
                  <a:pt x="5946561" y="665491"/>
                  <a:pt x="5959870" y="653505"/>
                  <a:pt x="5977391" y="641737"/>
                </a:cubicBezTo>
                <a:cubicBezTo>
                  <a:pt x="5993369" y="659484"/>
                  <a:pt x="5992266" y="680566"/>
                  <a:pt x="6012458" y="698534"/>
                </a:cubicBezTo>
                <a:cubicBezTo>
                  <a:pt x="6049071" y="725816"/>
                  <a:pt x="6054190" y="789499"/>
                  <a:pt x="6022477" y="830120"/>
                </a:cubicBezTo>
                <a:cubicBezTo>
                  <a:pt x="5995645" y="858310"/>
                  <a:pt x="5956604" y="877405"/>
                  <a:pt x="5954177" y="923784"/>
                </a:cubicBezTo>
                <a:cubicBezTo>
                  <a:pt x="5953294" y="940649"/>
                  <a:pt x="5932219" y="939546"/>
                  <a:pt x="5919354" y="943099"/>
                </a:cubicBezTo>
                <a:cubicBezTo>
                  <a:pt x="5881197" y="945331"/>
                  <a:pt x="5854585" y="969303"/>
                  <a:pt x="5827970" y="993278"/>
                </a:cubicBezTo>
                <a:cubicBezTo>
                  <a:pt x="5805793" y="1013258"/>
                  <a:pt x="5796697" y="1025464"/>
                  <a:pt x="5820886" y="1047868"/>
                </a:cubicBezTo>
                <a:cubicBezTo>
                  <a:pt x="5828874" y="1056742"/>
                  <a:pt x="5832429" y="1069612"/>
                  <a:pt x="5823556" y="1077603"/>
                </a:cubicBezTo>
                <a:cubicBezTo>
                  <a:pt x="5810028" y="1093808"/>
                  <a:pt x="5798048" y="1080495"/>
                  <a:pt x="5790057" y="1071622"/>
                </a:cubicBezTo>
                <a:cubicBezTo>
                  <a:pt x="5757660" y="1044559"/>
                  <a:pt x="5739917" y="1060541"/>
                  <a:pt x="5725727" y="1089395"/>
                </a:cubicBezTo>
                <a:lnTo>
                  <a:pt x="5703458" y="1124557"/>
                </a:lnTo>
                <a:lnTo>
                  <a:pt x="5714068" y="1123907"/>
                </a:lnTo>
                <a:cubicBezTo>
                  <a:pt x="5727979" y="1124896"/>
                  <a:pt x="5745806" y="1128628"/>
                  <a:pt x="5754629" y="1120212"/>
                </a:cubicBezTo>
                <a:cubicBezTo>
                  <a:pt x="5773850" y="1092801"/>
                  <a:pt x="5820847" y="1125740"/>
                  <a:pt x="5833810" y="1082265"/>
                </a:cubicBezTo>
                <a:cubicBezTo>
                  <a:pt x="5837727" y="1085008"/>
                  <a:pt x="5841058" y="1084423"/>
                  <a:pt x="5844977" y="1087168"/>
                </a:cubicBezTo>
                <a:cubicBezTo>
                  <a:pt x="5861228" y="1101478"/>
                  <a:pt x="5866133" y="1090316"/>
                  <a:pt x="5874370" y="1078568"/>
                </a:cubicBezTo>
                <a:cubicBezTo>
                  <a:pt x="5888686" y="1062320"/>
                  <a:pt x="5896337" y="1047243"/>
                  <a:pt x="5923753" y="1066457"/>
                </a:cubicBezTo>
                <a:cubicBezTo>
                  <a:pt x="5938834" y="1074107"/>
                  <a:pt x="5973316" y="1074911"/>
                  <a:pt x="5989973" y="1071984"/>
                </a:cubicBezTo>
                <a:cubicBezTo>
                  <a:pt x="6020539" y="1070048"/>
                  <a:pt x="6062269" y="1073013"/>
                  <a:pt x="6082481" y="1031697"/>
                </a:cubicBezTo>
                <a:cubicBezTo>
                  <a:pt x="6087973" y="1023864"/>
                  <a:pt x="6104043" y="1017608"/>
                  <a:pt x="6114037" y="1015851"/>
                </a:cubicBezTo>
                <a:cubicBezTo>
                  <a:pt x="6164004" y="1007070"/>
                  <a:pt x="6207714" y="982223"/>
                  <a:pt x="6251423" y="957374"/>
                </a:cubicBezTo>
                <a:cubicBezTo>
                  <a:pt x="6292389" y="936443"/>
                  <a:pt x="6337269" y="918257"/>
                  <a:pt x="6388408" y="916135"/>
                </a:cubicBezTo>
                <a:lnTo>
                  <a:pt x="6393578" y="915226"/>
                </a:lnTo>
                <a:lnTo>
                  <a:pt x="6408023" y="900432"/>
                </a:lnTo>
                <a:lnTo>
                  <a:pt x="6415783" y="888096"/>
                </a:lnTo>
                <a:lnTo>
                  <a:pt x="6421210" y="886926"/>
                </a:lnTo>
                <a:lnTo>
                  <a:pt x="6438885" y="868823"/>
                </a:lnTo>
                <a:cubicBezTo>
                  <a:pt x="6484346" y="807785"/>
                  <a:pt x="6557987" y="773589"/>
                  <a:pt x="6623642" y="730519"/>
                </a:cubicBezTo>
                <a:cubicBezTo>
                  <a:pt x="6645598" y="714757"/>
                  <a:pt x="6654471" y="706767"/>
                  <a:pt x="6660011" y="681689"/>
                </a:cubicBezTo>
                <a:cubicBezTo>
                  <a:pt x="6669764" y="656834"/>
                  <a:pt x="6672412" y="606238"/>
                  <a:pt x="6725442" y="642837"/>
                </a:cubicBezTo>
                <a:cubicBezTo>
                  <a:pt x="6737646" y="651929"/>
                  <a:pt x="6755168" y="640164"/>
                  <a:pt x="6751614" y="627295"/>
                </a:cubicBezTo>
                <a:cubicBezTo>
                  <a:pt x="6733627" y="567165"/>
                  <a:pt x="6784871" y="557163"/>
                  <a:pt x="6811706" y="528973"/>
                </a:cubicBezTo>
                <a:cubicBezTo>
                  <a:pt x="6833885" y="508996"/>
                  <a:pt x="6855841" y="493234"/>
                  <a:pt x="6877801" y="477473"/>
                </a:cubicBezTo>
                <a:cubicBezTo>
                  <a:pt x="6921274" y="454379"/>
                  <a:pt x="6937693" y="463694"/>
                  <a:pt x="6939481" y="510294"/>
                </a:cubicBezTo>
                <a:cubicBezTo>
                  <a:pt x="6943035" y="523163"/>
                  <a:pt x="6938379" y="531376"/>
                  <a:pt x="6950582" y="540469"/>
                </a:cubicBezTo>
                <a:cubicBezTo>
                  <a:pt x="6995844" y="563977"/>
                  <a:pt x="7014714" y="607241"/>
                  <a:pt x="6983000" y="647858"/>
                </a:cubicBezTo>
                <a:cubicBezTo>
                  <a:pt x="6932665" y="721326"/>
                  <a:pt x="6882326" y="794791"/>
                  <a:pt x="6803807" y="841415"/>
                </a:cubicBezTo>
                <a:cubicBezTo>
                  <a:pt x="6782070" y="852961"/>
                  <a:pt x="6760334" y="864505"/>
                  <a:pt x="6750801" y="885146"/>
                </a:cubicBezTo>
                <a:cubicBezTo>
                  <a:pt x="6703576" y="979914"/>
                  <a:pt x="6627725" y="1056272"/>
                  <a:pt x="6556314" y="1128634"/>
                </a:cubicBezTo>
                <a:cubicBezTo>
                  <a:pt x="6546334" y="1137624"/>
                  <a:pt x="6536603" y="1146891"/>
                  <a:pt x="6527898" y="1156740"/>
                </a:cubicBezTo>
                <a:lnTo>
                  <a:pt x="6518250" y="1170439"/>
                </a:lnTo>
                <a:lnTo>
                  <a:pt x="6552249" y="1147400"/>
                </a:lnTo>
                <a:cubicBezTo>
                  <a:pt x="6577120" y="1130156"/>
                  <a:pt x="6599763" y="1112444"/>
                  <a:pt x="6617903" y="1088657"/>
                </a:cubicBezTo>
                <a:cubicBezTo>
                  <a:pt x="6643787" y="1060076"/>
                  <a:pt x="6657295" y="1078302"/>
                  <a:pt x="6670799" y="1096527"/>
                </a:cubicBezTo>
                <a:cubicBezTo>
                  <a:pt x="6680971" y="1115338"/>
                  <a:pt x="6674491" y="1137075"/>
                  <a:pt x="6667423" y="1155482"/>
                </a:cubicBezTo>
                <a:lnTo>
                  <a:pt x="6634674" y="1228508"/>
                </a:lnTo>
                <a:lnTo>
                  <a:pt x="6644411" y="1222027"/>
                </a:lnTo>
                <a:cubicBezTo>
                  <a:pt x="6675217" y="1117945"/>
                  <a:pt x="6783022" y="1077082"/>
                  <a:pt x="6838237" y="991187"/>
                </a:cubicBezTo>
                <a:cubicBezTo>
                  <a:pt x="6842672" y="987193"/>
                  <a:pt x="6842892" y="982976"/>
                  <a:pt x="6847327" y="978980"/>
                </a:cubicBezTo>
                <a:cubicBezTo>
                  <a:pt x="6869067" y="967435"/>
                  <a:pt x="6883695" y="930149"/>
                  <a:pt x="6916313" y="952996"/>
                </a:cubicBezTo>
                <a:cubicBezTo>
                  <a:pt x="6948929" y="975843"/>
                  <a:pt x="6926311" y="1004253"/>
                  <a:pt x="6916558" y="1029108"/>
                </a:cubicBezTo>
                <a:cubicBezTo>
                  <a:pt x="6906140" y="1066614"/>
                  <a:pt x="6883301" y="1099241"/>
                  <a:pt x="6852471" y="1122993"/>
                </a:cubicBezTo>
                <a:cubicBezTo>
                  <a:pt x="6789929" y="1187365"/>
                  <a:pt x="6751795" y="1269925"/>
                  <a:pt x="6693470" y="1334515"/>
                </a:cubicBezTo>
                <a:cubicBezTo>
                  <a:pt x="6675507" y="1354715"/>
                  <a:pt x="6699253" y="1385551"/>
                  <a:pt x="6685063" y="1414404"/>
                </a:cubicBezTo>
                <a:lnTo>
                  <a:pt x="6680067" y="1434792"/>
                </a:lnTo>
                <a:lnTo>
                  <a:pt x="6710403" y="1400803"/>
                </a:lnTo>
                <a:cubicBezTo>
                  <a:pt x="6736012" y="1367984"/>
                  <a:pt x="6761707" y="1327283"/>
                  <a:pt x="6774681" y="1295898"/>
                </a:cubicBezTo>
                <a:cubicBezTo>
                  <a:pt x="6761921" y="1308367"/>
                  <a:pt x="6761921" y="1308367"/>
                  <a:pt x="6761921" y="1308367"/>
                </a:cubicBezTo>
                <a:cubicBezTo>
                  <a:pt x="6749163" y="1320835"/>
                  <a:pt x="6749020" y="1333446"/>
                  <a:pt x="6736546" y="1320693"/>
                </a:cubicBezTo>
                <a:cubicBezTo>
                  <a:pt x="6736546" y="1320693"/>
                  <a:pt x="6749306" y="1308224"/>
                  <a:pt x="6749449" y="1295613"/>
                </a:cubicBezTo>
                <a:cubicBezTo>
                  <a:pt x="6736975" y="1282859"/>
                  <a:pt x="6736975" y="1282859"/>
                  <a:pt x="6736975" y="1282859"/>
                </a:cubicBezTo>
                <a:cubicBezTo>
                  <a:pt x="6762780" y="1232700"/>
                  <a:pt x="6800629" y="1233129"/>
                  <a:pt x="6775110" y="1258065"/>
                </a:cubicBezTo>
                <a:cubicBezTo>
                  <a:pt x="6787868" y="1245596"/>
                  <a:pt x="6787868" y="1245596"/>
                  <a:pt x="6787868" y="1245596"/>
                </a:cubicBezTo>
                <a:cubicBezTo>
                  <a:pt x="6800629" y="1233129"/>
                  <a:pt x="6813245" y="1233271"/>
                  <a:pt x="6813245" y="1233271"/>
                </a:cubicBezTo>
                <a:cubicBezTo>
                  <a:pt x="6813101" y="1245882"/>
                  <a:pt x="6800342" y="1258351"/>
                  <a:pt x="6800200" y="1270962"/>
                </a:cubicBezTo>
                <a:cubicBezTo>
                  <a:pt x="6799771" y="1308796"/>
                  <a:pt x="6786583" y="1359098"/>
                  <a:pt x="6837762" y="1296613"/>
                </a:cubicBezTo>
                <a:cubicBezTo>
                  <a:pt x="6799199" y="1359241"/>
                  <a:pt x="6763898" y="1412445"/>
                  <a:pt x="6728667" y="1459344"/>
                </a:cubicBezTo>
                <a:lnTo>
                  <a:pt x="6711653" y="1480458"/>
                </a:lnTo>
                <a:lnTo>
                  <a:pt x="6719467" y="1483848"/>
                </a:lnTo>
                <a:cubicBezTo>
                  <a:pt x="6744538" y="1489389"/>
                  <a:pt x="6734562" y="1518460"/>
                  <a:pt x="6725031" y="1539101"/>
                </a:cubicBezTo>
                <a:cubicBezTo>
                  <a:pt x="6715716" y="1555523"/>
                  <a:pt x="6702629" y="1563295"/>
                  <a:pt x="6686431" y="1549764"/>
                </a:cubicBezTo>
                <a:cubicBezTo>
                  <a:pt x="6682436" y="1545326"/>
                  <a:pt x="6677444" y="1539780"/>
                  <a:pt x="6671232" y="1537341"/>
                </a:cubicBezTo>
                <a:lnTo>
                  <a:pt x="6664665" y="1536829"/>
                </a:lnTo>
                <a:lnTo>
                  <a:pt x="6654163" y="1547977"/>
                </a:lnTo>
                <a:lnTo>
                  <a:pt x="6654293" y="1548081"/>
                </a:lnTo>
                <a:cubicBezTo>
                  <a:pt x="6655763" y="1550272"/>
                  <a:pt x="6656706" y="1552435"/>
                  <a:pt x="6656706" y="1552435"/>
                </a:cubicBezTo>
                <a:cubicBezTo>
                  <a:pt x="6717284" y="1606338"/>
                  <a:pt x="6711303" y="1639848"/>
                  <a:pt x="6642098" y="1670048"/>
                </a:cubicBezTo>
                <a:cubicBezTo>
                  <a:pt x="6620361" y="1681594"/>
                  <a:pt x="6582868" y="1671177"/>
                  <a:pt x="6577326" y="1696254"/>
                </a:cubicBezTo>
                <a:cubicBezTo>
                  <a:pt x="6566250" y="1746406"/>
                  <a:pt x="6538311" y="1795678"/>
                  <a:pt x="6544095" y="1846714"/>
                </a:cubicBezTo>
                <a:cubicBezTo>
                  <a:pt x="6545650" y="1857364"/>
                  <a:pt x="6548316" y="1867016"/>
                  <a:pt x="6548373" y="1876002"/>
                </a:cubicBezTo>
                <a:lnTo>
                  <a:pt x="6547756" y="1879451"/>
                </a:lnTo>
                <a:lnTo>
                  <a:pt x="6570696" y="1855674"/>
                </a:lnTo>
                <a:cubicBezTo>
                  <a:pt x="6596084" y="1834047"/>
                  <a:pt x="6619515" y="1811047"/>
                  <a:pt x="6640424" y="1785915"/>
                </a:cubicBezTo>
                <a:lnTo>
                  <a:pt x="6650833" y="1770177"/>
                </a:lnTo>
                <a:lnTo>
                  <a:pt x="6641457" y="1763026"/>
                </a:lnTo>
                <a:cubicBezTo>
                  <a:pt x="6633250" y="1758367"/>
                  <a:pt x="6637906" y="1750156"/>
                  <a:pt x="6642561" y="1741943"/>
                </a:cubicBezTo>
                <a:cubicBezTo>
                  <a:pt x="6651266" y="1737115"/>
                  <a:pt x="6658976" y="1736197"/>
                  <a:pt x="6666172" y="1737498"/>
                </a:cubicBezTo>
                <a:lnTo>
                  <a:pt x="6671054" y="1739607"/>
                </a:lnTo>
                <a:lnTo>
                  <a:pt x="6695027" y="1703365"/>
                </a:lnTo>
                <a:cubicBezTo>
                  <a:pt x="6724467" y="1636396"/>
                  <a:pt x="6778171" y="1609791"/>
                  <a:pt x="6839707" y="1588678"/>
                </a:cubicBezTo>
                <a:cubicBezTo>
                  <a:pt x="6853033" y="1586336"/>
                  <a:pt x="6859110" y="1581834"/>
                  <a:pt x="6868698" y="1597316"/>
                </a:cubicBezTo>
                <a:cubicBezTo>
                  <a:pt x="6899806" y="1657076"/>
                  <a:pt x="6903137" y="1656491"/>
                  <a:pt x="6938248" y="1602258"/>
                </a:cubicBezTo>
                <a:cubicBezTo>
                  <a:pt x="6940410" y="1595011"/>
                  <a:pt x="6945901" y="1587180"/>
                  <a:pt x="6948062" y="1579933"/>
                </a:cubicBezTo>
                <a:cubicBezTo>
                  <a:pt x="6956299" y="1568188"/>
                  <a:pt x="6952202" y="1544876"/>
                  <a:pt x="6970615" y="1551940"/>
                </a:cubicBezTo>
                <a:cubicBezTo>
                  <a:pt x="6989024" y="1559003"/>
                  <a:pt x="6985291" y="1576826"/>
                  <a:pt x="6977639" y="1591903"/>
                </a:cubicBezTo>
                <a:cubicBezTo>
                  <a:pt x="6961747" y="1618726"/>
                  <a:pt x="6942526" y="1646137"/>
                  <a:pt x="6923304" y="1673547"/>
                </a:cubicBezTo>
                <a:cubicBezTo>
                  <a:pt x="6915067" y="1685293"/>
                  <a:pt x="6900167" y="1698211"/>
                  <a:pt x="6919749" y="1711936"/>
                </a:cubicBezTo>
                <a:cubicBezTo>
                  <a:pt x="6935415" y="1722916"/>
                  <a:pt x="6946579" y="1727820"/>
                  <a:pt x="6964809" y="1714316"/>
                </a:cubicBezTo>
                <a:cubicBezTo>
                  <a:pt x="7032830" y="1671464"/>
                  <a:pt x="7085183" y="1617632"/>
                  <a:pt x="7129117" y="1554981"/>
                </a:cubicBezTo>
                <a:cubicBezTo>
                  <a:pt x="7139515" y="1535990"/>
                  <a:pt x="7156576" y="1515825"/>
                  <a:pt x="7178904" y="1525632"/>
                </a:cubicBezTo>
                <a:cubicBezTo>
                  <a:pt x="7201232" y="1535440"/>
                  <a:pt x="7203169" y="1565999"/>
                  <a:pt x="7207265" y="1589311"/>
                </a:cubicBezTo>
                <a:cubicBezTo>
                  <a:pt x="7204520" y="1593228"/>
                  <a:pt x="7202357" y="1600473"/>
                  <a:pt x="7199613" y="1604388"/>
                </a:cubicBezTo>
                <a:cubicBezTo>
                  <a:pt x="7195292" y="1618880"/>
                  <a:pt x="7194888" y="1636118"/>
                  <a:pt x="7207222" y="1647683"/>
                </a:cubicBezTo>
                <a:cubicBezTo>
                  <a:pt x="7236978" y="1680216"/>
                  <a:pt x="7225589" y="1713117"/>
                  <a:pt x="7206368" y="1740527"/>
                </a:cubicBezTo>
                <a:cubicBezTo>
                  <a:pt x="7158518" y="1800433"/>
                  <a:pt x="7104004" y="1861510"/>
                  <a:pt x="7052235" y="1918672"/>
                </a:cubicBezTo>
                <a:cubicBezTo>
                  <a:pt x="7046745" y="1926503"/>
                  <a:pt x="7037921" y="1934921"/>
                  <a:pt x="7032429" y="1942752"/>
                </a:cubicBezTo>
                <a:cubicBezTo>
                  <a:pt x="7026938" y="1950583"/>
                  <a:pt x="7018701" y="1962329"/>
                  <a:pt x="7027702" y="1974479"/>
                </a:cubicBezTo>
                <a:cubicBezTo>
                  <a:pt x="7032790" y="1983885"/>
                  <a:pt x="7044944" y="1974884"/>
                  <a:pt x="7054939" y="1973128"/>
                </a:cubicBezTo>
                <a:cubicBezTo>
                  <a:pt x="7084333" y="1964526"/>
                  <a:pt x="7113143" y="1952598"/>
                  <a:pt x="7142540" y="1944001"/>
                </a:cubicBezTo>
                <a:cubicBezTo>
                  <a:pt x="7165857" y="1939902"/>
                  <a:pt x="7186835" y="1922483"/>
                  <a:pt x="7212494" y="1931705"/>
                </a:cubicBezTo>
                <a:cubicBezTo>
                  <a:pt x="7237567" y="1937598"/>
                  <a:pt x="7249318" y="1945831"/>
                  <a:pt x="7225596" y="1967169"/>
                </a:cubicBezTo>
                <a:cubicBezTo>
                  <a:pt x="7195794" y="1993004"/>
                  <a:pt x="7191067" y="2024732"/>
                  <a:pt x="7208084" y="2062938"/>
                </a:cubicBezTo>
                <a:cubicBezTo>
                  <a:pt x="7245131" y="2039263"/>
                  <a:pt x="7283351" y="2022245"/>
                  <a:pt x="7322154" y="2008561"/>
                </a:cubicBezTo>
                <a:lnTo>
                  <a:pt x="7360195" y="1995905"/>
                </a:lnTo>
                <a:lnTo>
                  <a:pt x="7394265" y="1970636"/>
                </a:lnTo>
                <a:cubicBezTo>
                  <a:pt x="7469418" y="1922749"/>
                  <a:pt x="7533388" y="1925366"/>
                  <a:pt x="7626635" y="1859921"/>
                </a:cubicBezTo>
                <a:cubicBezTo>
                  <a:pt x="7633863" y="1879806"/>
                  <a:pt x="7597992" y="1901862"/>
                  <a:pt x="7572487" y="1926902"/>
                </a:cubicBezTo>
                <a:lnTo>
                  <a:pt x="7560842" y="1942027"/>
                </a:lnTo>
                <a:lnTo>
                  <a:pt x="7555253" y="1942178"/>
                </a:lnTo>
                <a:cubicBezTo>
                  <a:pt x="7553507" y="1943564"/>
                  <a:pt x="7553144" y="1946697"/>
                  <a:pt x="7552421" y="1952964"/>
                </a:cubicBezTo>
                <a:lnTo>
                  <a:pt x="7560842" y="1942027"/>
                </a:lnTo>
                <a:lnTo>
                  <a:pt x="7566396" y="1941876"/>
                </a:lnTo>
                <a:cubicBezTo>
                  <a:pt x="7580371" y="1930789"/>
                  <a:pt x="7592901" y="1932234"/>
                  <a:pt x="7578924" y="1943322"/>
                </a:cubicBezTo>
                <a:cubicBezTo>
                  <a:pt x="7578924" y="1943322"/>
                  <a:pt x="7563503" y="1966944"/>
                  <a:pt x="7550975" y="1965498"/>
                </a:cubicBezTo>
                <a:cubicBezTo>
                  <a:pt x="7550975" y="1965498"/>
                  <a:pt x="7549528" y="1978032"/>
                  <a:pt x="7549528" y="1978032"/>
                </a:cubicBezTo>
                <a:cubicBezTo>
                  <a:pt x="7549528" y="1978032"/>
                  <a:pt x="7549528" y="1978032"/>
                  <a:pt x="7537000" y="1976587"/>
                </a:cubicBezTo>
                <a:lnTo>
                  <a:pt x="7469976" y="2050236"/>
                </a:lnTo>
                <a:lnTo>
                  <a:pt x="7455117" y="2074507"/>
                </a:lnTo>
                <a:cubicBezTo>
                  <a:pt x="7448006" y="2084717"/>
                  <a:pt x="7440235" y="2094236"/>
                  <a:pt x="7431412" y="2102653"/>
                </a:cubicBezTo>
                <a:cubicBezTo>
                  <a:pt x="7383965" y="2145324"/>
                  <a:pt x="7372756" y="2198791"/>
                  <a:pt x="7362133" y="2255588"/>
                </a:cubicBezTo>
                <a:cubicBezTo>
                  <a:pt x="7361143" y="2269494"/>
                  <a:pt x="7362899" y="2279483"/>
                  <a:pt x="7380140" y="2279888"/>
                </a:cubicBezTo>
                <a:cubicBezTo>
                  <a:pt x="7386802" y="2278717"/>
                  <a:pt x="7400127" y="2276375"/>
                  <a:pt x="7401883" y="2286365"/>
                </a:cubicBezTo>
                <a:cubicBezTo>
                  <a:pt x="7404224" y="2299685"/>
                  <a:pt x="7391485" y="2305359"/>
                  <a:pt x="7385408" y="2309860"/>
                </a:cubicBezTo>
                <a:cubicBezTo>
                  <a:pt x="7354437" y="2329034"/>
                  <a:pt x="7345796" y="2358019"/>
                  <a:pt x="7344984" y="2392492"/>
                </a:cubicBezTo>
                <a:cubicBezTo>
                  <a:pt x="7344579" y="2409729"/>
                  <a:pt x="7343186" y="2440873"/>
                  <a:pt x="7370420" y="2439518"/>
                </a:cubicBezTo>
                <a:cubicBezTo>
                  <a:pt x="7390407" y="2436006"/>
                  <a:pt x="7415301" y="2421333"/>
                  <a:pt x="7424528" y="2395679"/>
                </a:cubicBezTo>
                <a:cubicBezTo>
                  <a:pt x="7426690" y="2388431"/>
                  <a:pt x="7421017" y="2375696"/>
                  <a:pt x="7434342" y="2373355"/>
                </a:cubicBezTo>
                <a:cubicBezTo>
                  <a:pt x="7447666" y="2371013"/>
                  <a:pt x="7450008" y="2384333"/>
                  <a:pt x="7451764" y="2394325"/>
                </a:cubicBezTo>
                <a:cubicBezTo>
                  <a:pt x="7467610" y="2425873"/>
                  <a:pt x="7481699" y="2447428"/>
                  <a:pt x="7522079" y="2423165"/>
                </a:cubicBezTo>
                <a:cubicBezTo>
                  <a:pt x="7549720" y="2404575"/>
                  <a:pt x="7580690" y="2385400"/>
                  <a:pt x="7603828" y="2360734"/>
                </a:cubicBezTo>
                <a:cubicBezTo>
                  <a:pt x="7626381" y="2332740"/>
                  <a:pt x="7654020" y="2314150"/>
                  <a:pt x="7693995" y="2307125"/>
                </a:cubicBezTo>
                <a:cubicBezTo>
                  <a:pt x="7723975" y="2301857"/>
                  <a:pt x="7757286" y="2296002"/>
                  <a:pt x="7784342" y="2274081"/>
                </a:cubicBezTo>
                <a:cubicBezTo>
                  <a:pt x="7796496" y="2265079"/>
                  <a:pt x="7807075" y="2266651"/>
                  <a:pt x="7819409" y="2278217"/>
                </a:cubicBezTo>
                <a:cubicBezTo>
                  <a:pt x="7832328" y="2293111"/>
                  <a:pt x="7827423" y="2304273"/>
                  <a:pt x="7812522" y="2317192"/>
                </a:cubicBezTo>
                <a:cubicBezTo>
                  <a:pt x="7689990" y="2421122"/>
                  <a:pt x="7601131" y="2560329"/>
                  <a:pt x="7487602" y="2676410"/>
                </a:cubicBezTo>
                <a:cubicBezTo>
                  <a:pt x="7464464" y="2701076"/>
                  <a:pt x="7422915" y="2718677"/>
                  <a:pt x="7435024" y="2768043"/>
                </a:cubicBezTo>
                <a:cubicBezTo>
                  <a:pt x="7438940" y="2770791"/>
                  <a:pt x="7429533" y="2775876"/>
                  <a:pt x="7426787" y="2779792"/>
                </a:cubicBezTo>
                <a:cubicBezTo>
                  <a:pt x="7397166" y="2826196"/>
                  <a:pt x="7366962" y="2869268"/>
                  <a:pt x="7324423" y="2900776"/>
                </a:cubicBezTo>
                <a:cubicBezTo>
                  <a:pt x="7303446" y="2918196"/>
                  <a:pt x="7289715" y="2937773"/>
                  <a:pt x="7276571" y="2960683"/>
                </a:cubicBezTo>
                <a:cubicBezTo>
                  <a:pt x="7269504" y="2979090"/>
                  <a:pt x="7273015" y="2999070"/>
                  <a:pt x="7285350" y="3010636"/>
                </a:cubicBezTo>
                <a:cubicBezTo>
                  <a:pt x="7301015" y="3021615"/>
                  <a:pt x="7308667" y="3006538"/>
                  <a:pt x="7321407" y="3000867"/>
                </a:cubicBezTo>
                <a:cubicBezTo>
                  <a:pt x="7371780" y="2974849"/>
                  <a:pt x="7413149" y="2936680"/>
                  <a:pt x="7450603" y="2895766"/>
                </a:cubicBezTo>
                <a:cubicBezTo>
                  <a:pt x="7485310" y="2858769"/>
                  <a:pt x="7525644" y="2892878"/>
                  <a:pt x="7562873" y="2889767"/>
                </a:cubicBezTo>
                <a:cubicBezTo>
                  <a:pt x="7579530" y="2886841"/>
                  <a:pt x="7561479" y="2920911"/>
                  <a:pt x="7567734" y="2936978"/>
                </a:cubicBezTo>
                <a:cubicBezTo>
                  <a:pt x="7574397" y="2935808"/>
                  <a:pt x="7584976" y="2937380"/>
                  <a:pt x="7591641" y="2936211"/>
                </a:cubicBezTo>
                <a:cubicBezTo>
                  <a:pt x="7629453" y="2936431"/>
                  <a:pt x="7662402" y="2889442"/>
                  <a:pt x="7702154" y="2920219"/>
                </a:cubicBezTo>
                <a:cubicBezTo>
                  <a:pt x="7709986" y="2925710"/>
                  <a:pt x="7714308" y="2911220"/>
                  <a:pt x="7717052" y="2907302"/>
                </a:cubicBezTo>
                <a:cubicBezTo>
                  <a:pt x="7721960" y="2896142"/>
                  <a:pt x="7722951" y="2882235"/>
                  <a:pt x="7740192" y="2882639"/>
                </a:cubicBezTo>
                <a:cubicBezTo>
                  <a:pt x="7743884" y="2923186"/>
                  <a:pt x="7743884" y="2923186"/>
                  <a:pt x="7783272" y="2912831"/>
                </a:cubicBezTo>
                <a:cubicBezTo>
                  <a:pt x="7802675" y="2905987"/>
                  <a:pt x="7852417" y="2935009"/>
                  <a:pt x="7857100" y="2961652"/>
                </a:cubicBezTo>
                <a:cubicBezTo>
                  <a:pt x="7865294" y="3008277"/>
                  <a:pt x="7866241" y="3052740"/>
                  <a:pt x="7820955" y="3088164"/>
                </a:cubicBezTo>
                <a:cubicBezTo>
                  <a:pt x="7770177" y="3131420"/>
                  <a:pt x="7741727" y="3184483"/>
                  <a:pt x="7746771" y="3252259"/>
                </a:cubicBezTo>
                <a:cubicBezTo>
                  <a:pt x="7749292" y="3286148"/>
                  <a:pt x="7733401" y="3312971"/>
                  <a:pt x="7705762" y="3331562"/>
                </a:cubicBezTo>
                <a:cubicBezTo>
                  <a:pt x="7684786" y="3348983"/>
                  <a:pt x="7659891" y="3363654"/>
                  <a:pt x="7647917" y="3393224"/>
                </a:cubicBezTo>
                <a:cubicBezTo>
                  <a:pt x="7625547" y="3441788"/>
                  <a:pt x="7584762" y="3483286"/>
                  <a:pt x="7551226" y="3526943"/>
                </a:cubicBezTo>
                <a:cubicBezTo>
                  <a:pt x="7539657" y="3539276"/>
                  <a:pt x="7528087" y="3551609"/>
                  <a:pt x="7507515" y="3551792"/>
                </a:cubicBezTo>
                <a:cubicBezTo>
                  <a:pt x="7476363" y="3550400"/>
                  <a:pt x="7456557" y="3574478"/>
                  <a:pt x="7431079" y="3585824"/>
                </a:cubicBezTo>
                <a:cubicBezTo>
                  <a:pt x="7365220" y="3621429"/>
                  <a:pt x="7399839" y="3701174"/>
                  <a:pt x="7355723" y="3743258"/>
                </a:cubicBezTo>
                <a:cubicBezTo>
                  <a:pt x="7352393" y="3743842"/>
                  <a:pt x="7352978" y="3747174"/>
                  <a:pt x="7352978" y="3747174"/>
                </a:cubicBezTo>
                <a:cubicBezTo>
                  <a:pt x="7385075" y="3793028"/>
                  <a:pt x="7318675" y="3766935"/>
                  <a:pt x="7323358" y="3793577"/>
                </a:cubicBezTo>
                <a:cubicBezTo>
                  <a:pt x="7277531" y="3767298"/>
                  <a:pt x="7287886" y="3806677"/>
                  <a:pt x="7287481" y="3823912"/>
                </a:cubicBezTo>
                <a:cubicBezTo>
                  <a:pt x="7287075" y="3841151"/>
                  <a:pt x="7278837" y="3852897"/>
                  <a:pt x="7271186" y="3867974"/>
                </a:cubicBezTo>
                <a:cubicBezTo>
                  <a:pt x="7251379" y="3892054"/>
                  <a:pt x="7224910" y="3917306"/>
                  <a:pt x="7222344" y="3941788"/>
                </a:cubicBezTo>
                <a:cubicBezTo>
                  <a:pt x="7217618" y="3973518"/>
                  <a:pt x="7202718" y="3986433"/>
                  <a:pt x="7183317" y="3993278"/>
                </a:cubicBezTo>
                <a:lnTo>
                  <a:pt x="7163056" y="4003391"/>
                </a:lnTo>
                <a:lnTo>
                  <a:pt x="7147104" y="4028337"/>
                </a:lnTo>
                <a:cubicBezTo>
                  <a:pt x="7092956" y="4109312"/>
                  <a:pt x="7042556" y="4172594"/>
                  <a:pt x="6985140" y="4228700"/>
                </a:cubicBezTo>
                <a:cubicBezTo>
                  <a:pt x="6921058" y="4316265"/>
                  <a:pt x="6857263" y="4378606"/>
                  <a:pt x="6780421" y="4478639"/>
                </a:cubicBezTo>
                <a:cubicBezTo>
                  <a:pt x="6792895" y="4491392"/>
                  <a:pt x="6805797" y="4466313"/>
                  <a:pt x="6818272" y="4479068"/>
                </a:cubicBezTo>
                <a:cubicBezTo>
                  <a:pt x="6779564" y="4554305"/>
                  <a:pt x="6753904" y="4591854"/>
                  <a:pt x="6715484" y="4641870"/>
                </a:cubicBezTo>
                <a:cubicBezTo>
                  <a:pt x="6686776" y="4669923"/>
                  <a:pt x="6657987" y="4705071"/>
                  <a:pt x="6618412" y="4752513"/>
                </a:cubicBezTo>
                <a:lnTo>
                  <a:pt x="6609770" y="4762776"/>
                </a:lnTo>
                <a:lnTo>
                  <a:pt x="6549291" y="4704426"/>
                </a:lnTo>
                <a:lnTo>
                  <a:pt x="6550757" y="4703067"/>
                </a:lnTo>
                <a:cubicBezTo>
                  <a:pt x="6589035" y="4665663"/>
                  <a:pt x="6640071" y="4615790"/>
                  <a:pt x="6678921" y="4527941"/>
                </a:cubicBezTo>
                <a:cubicBezTo>
                  <a:pt x="6717197" y="4490536"/>
                  <a:pt x="6729528" y="4515901"/>
                  <a:pt x="6780707" y="4453416"/>
                </a:cubicBezTo>
                <a:cubicBezTo>
                  <a:pt x="6806512" y="4403257"/>
                  <a:pt x="6768520" y="4415439"/>
                  <a:pt x="6819700" y="4352955"/>
                </a:cubicBezTo>
                <a:cubicBezTo>
                  <a:pt x="6851454" y="4334395"/>
                  <a:pt x="6880268" y="4296883"/>
                  <a:pt x="6910752" y="4251508"/>
                </a:cubicBezTo>
                <a:lnTo>
                  <a:pt x="6916078" y="4243377"/>
                </a:lnTo>
                <a:lnTo>
                  <a:pt x="6913589" y="4246131"/>
                </a:lnTo>
                <a:cubicBezTo>
                  <a:pt x="6905864" y="4248883"/>
                  <a:pt x="6894328" y="4249194"/>
                  <a:pt x="6877480" y="4246147"/>
                </a:cubicBezTo>
                <a:cubicBezTo>
                  <a:pt x="6840613" y="4290392"/>
                  <a:pt x="6789654" y="4313080"/>
                  <a:pt x="6760034" y="4359482"/>
                </a:cubicBezTo>
                <a:cubicBezTo>
                  <a:pt x="6746307" y="4379060"/>
                  <a:pt x="6733747" y="4405299"/>
                  <a:pt x="6700254" y="4390588"/>
                </a:cubicBezTo>
                <a:cubicBezTo>
                  <a:pt x="6689090" y="4385683"/>
                  <a:pt x="6687515" y="4396260"/>
                  <a:pt x="6685355" y="4403504"/>
                </a:cubicBezTo>
                <a:cubicBezTo>
                  <a:pt x="6656095" y="4491043"/>
                  <a:pt x="6607254" y="4564853"/>
                  <a:pt x="6542747" y="4627689"/>
                </a:cubicBezTo>
                <a:cubicBezTo>
                  <a:pt x="6533924" y="4636106"/>
                  <a:pt x="6525933" y="4644376"/>
                  <a:pt x="6518922" y="4653333"/>
                </a:cubicBezTo>
                <a:lnTo>
                  <a:pt x="6510614" y="4667111"/>
                </a:lnTo>
                <a:lnTo>
                  <a:pt x="6425846" y="4585327"/>
                </a:lnTo>
                <a:lnTo>
                  <a:pt x="6501355" y="4662810"/>
                </a:lnTo>
                <a:cubicBezTo>
                  <a:pt x="6511865" y="4673816"/>
                  <a:pt x="6523102" y="4688984"/>
                  <a:pt x="6507199" y="4696066"/>
                </a:cubicBezTo>
                <a:cubicBezTo>
                  <a:pt x="6467078" y="4711686"/>
                  <a:pt x="6464605" y="4746405"/>
                  <a:pt x="6448200" y="4775004"/>
                </a:cubicBezTo>
                <a:cubicBezTo>
                  <a:pt x="6441342" y="4784778"/>
                  <a:pt x="6427632" y="4804330"/>
                  <a:pt x="6417126" y="4793321"/>
                </a:cubicBezTo>
                <a:cubicBezTo>
                  <a:pt x="6381442" y="4761020"/>
                  <a:pt x="6363797" y="4806977"/>
                  <a:pt x="6342276" y="4806474"/>
                </a:cubicBezTo>
                <a:cubicBezTo>
                  <a:pt x="6286757" y="4807660"/>
                  <a:pt x="6315586" y="4849736"/>
                  <a:pt x="6306034" y="4868554"/>
                </a:cubicBezTo>
                <a:cubicBezTo>
                  <a:pt x="6298672" y="4899848"/>
                  <a:pt x="6289849" y="4922825"/>
                  <a:pt x="6254392" y="4916200"/>
                </a:cubicBezTo>
                <a:cubicBezTo>
                  <a:pt x="6241187" y="4914235"/>
                  <a:pt x="6225285" y="4921316"/>
                  <a:pt x="6223318" y="4934518"/>
                </a:cubicBezTo>
                <a:cubicBezTo>
                  <a:pt x="6218149" y="4978280"/>
                  <a:pt x="6179490" y="5002216"/>
                  <a:pt x="6159652" y="5035701"/>
                </a:cubicBezTo>
                <a:cubicBezTo>
                  <a:pt x="6150100" y="5054523"/>
                  <a:pt x="6128074" y="5075535"/>
                  <a:pt x="6169150" y="5089746"/>
                </a:cubicBezTo>
                <a:cubicBezTo>
                  <a:pt x="6182357" y="5091710"/>
                  <a:pt x="6183312" y="5121541"/>
                  <a:pt x="6154206" y="5126658"/>
                </a:cubicBezTo>
                <a:cubicBezTo>
                  <a:pt x="6145157" y="5123958"/>
                  <a:pt x="6136841" y="5125420"/>
                  <a:pt x="6134143" y="5134467"/>
                </a:cubicBezTo>
                <a:cubicBezTo>
                  <a:pt x="6111612" y="5176995"/>
                  <a:pt x="6089078" y="5219525"/>
                  <a:pt x="6051879" y="5251776"/>
                </a:cubicBezTo>
                <a:cubicBezTo>
                  <a:pt x="6018109" y="5279138"/>
                  <a:pt x="5959893" y="5289368"/>
                  <a:pt x="5966694" y="5352457"/>
                </a:cubicBezTo>
                <a:cubicBezTo>
                  <a:pt x="5968155" y="5360771"/>
                  <a:pt x="5956411" y="5367121"/>
                  <a:pt x="5948824" y="5372739"/>
                </a:cubicBezTo>
                <a:cubicBezTo>
                  <a:pt x="5912580" y="5434819"/>
                  <a:pt x="5841385" y="5468761"/>
                  <a:pt x="5814188" y="5533537"/>
                </a:cubicBezTo>
                <a:cubicBezTo>
                  <a:pt x="5793118" y="5584381"/>
                  <a:pt x="5759347" y="5611743"/>
                  <a:pt x="5711639" y="5632983"/>
                </a:cubicBezTo>
                <a:cubicBezTo>
                  <a:pt x="5648760" y="5665461"/>
                  <a:pt x="5575373" y="5686930"/>
                  <a:pt x="5523733" y="5734575"/>
                </a:cubicBezTo>
                <a:cubicBezTo>
                  <a:pt x="5478948" y="5772445"/>
                  <a:pt x="5435399" y="5792952"/>
                  <a:pt x="5381116" y="5776780"/>
                </a:cubicBezTo>
                <a:cubicBezTo>
                  <a:pt x="5375271" y="5743524"/>
                  <a:pt x="5388983" y="5723972"/>
                  <a:pt x="5420787" y="5709811"/>
                </a:cubicBezTo>
                <a:cubicBezTo>
                  <a:pt x="5521821" y="5674913"/>
                  <a:pt x="5605997" y="5617266"/>
                  <a:pt x="5657917" y="5522431"/>
                </a:cubicBezTo>
                <a:cubicBezTo>
                  <a:pt x="5670898" y="5498722"/>
                  <a:pt x="5711748" y="5487257"/>
                  <a:pt x="5703206" y="5463046"/>
                </a:cubicBezTo>
                <a:cubicBezTo>
                  <a:pt x="5675390" y="5377938"/>
                  <a:pt x="5771254" y="5386804"/>
                  <a:pt x="5784740" y="5341578"/>
                </a:cubicBezTo>
                <a:cubicBezTo>
                  <a:pt x="5870098" y="5339434"/>
                  <a:pt x="5883132" y="5242863"/>
                  <a:pt x="5946743" y="5214542"/>
                </a:cubicBezTo>
                <a:cubicBezTo>
                  <a:pt x="5958487" y="5208190"/>
                  <a:pt x="5959723" y="5190832"/>
                  <a:pt x="5952642" y="5174934"/>
                </a:cubicBezTo>
                <a:cubicBezTo>
                  <a:pt x="5943369" y="5146567"/>
                  <a:pt x="5929939" y="5118929"/>
                  <a:pt x="5919936" y="5086403"/>
                </a:cubicBezTo>
                <a:cubicBezTo>
                  <a:pt x="5853855" y="5149441"/>
                  <a:pt x="5793898" y="5198549"/>
                  <a:pt x="5724164" y="5240802"/>
                </a:cubicBezTo>
                <a:cubicBezTo>
                  <a:pt x="5704101" y="5248612"/>
                  <a:pt x="5693820" y="5263276"/>
                  <a:pt x="5688424" y="5281366"/>
                </a:cubicBezTo>
                <a:cubicBezTo>
                  <a:pt x="5673479" y="5318277"/>
                  <a:pt x="5664882" y="5366930"/>
                  <a:pt x="5635269" y="5393561"/>
                </a:cubicBezTo>
                <a:cubicBezTo>
                  <a:pt x="5598801" y="5429968"/>
                  <a:pt x="5567951" y="5473960"/>
                  <a:pt x="5536370" y="5513794"/>
                </a:cubicBezTo>
                <a:cubicBezTo>
                  <a:pt x="5441631" y="5633295"/>
                  <a:pt x="5325878" y="5730778"/>
                  <a:pt x="5215011" y="5831684"/>
                </a:cubicBezTo>
                <a:cubicBezTo>
                  <a:pt x="5174385" y="5868824"/>
                  <a:pt x="5123024" y="5869280"/>
                  <a:pt x="5083182" y="5837710"/>
                </a:cubicBezTo>
                <a:cubicBezTo>
                  <a:pt x="5048230" y="5809568"/>
                  <a:pt x="5011536" y="5820305"/>
                  <a:pt x="4982934" y="5803903"/>
                </a:cubicBezTo>
                <a:cubicBezTo>
                  <a:pt x="4915222" y="5760093"/>
                  <a:pt x="4943038" y="5845198"/>
                  <a:pt x="4913931" y="5850313"/>
                </a:cubicBezTo>
                <a:cubicBezTo>
                  <a:pt x="4902185" y="5856664"/>
                  <a:pt x="4895330" y="5866439"/>
                  <a:pt x="4883587" y="5872788"/>
                </a:cubicBezTo>
                <a:cubicBezTo>
                  <a:pt x="4841499" y="5901613"/>
                  <a:pt x="4803568" y="5929706"/>
                  <a:pt x="4777607" y="5977127"/>
                </a:cubicBezTo>
                <a:cubicBezTo>
                  <a:pt x="4767324" y="5991787"/>
                  <a:pt x="4751422" y="5998869"/>
                  <a:pt x="4741139" y="6013532"/>
                </a:cubicBezTo>
                <a:cubicBezTo>
                  <a:pt x="4695850" y="6072918"/>
                  <a:pt x="4595827" y="6064783"/>
                  <a:pt x="4562506" y="6143492"/>
                </a:cubicBezTo>
                <a:cubicBezTo>
                  <a:pt x="4559078" y="6148379"/>
                  <a:pt x="4551490" y="6154000"/>
                  <a:pt x="4546602" y="6150571"/>
                </a:cubicBezTo>
                <a:cubicBezTo>
                  <a:pt x="4505524" y="6136365"/>
                  <a:pt x="4482263" y="6174736"/>
                  <a:pt x="4450458" y="6188898"/>
                </a:cubicBezTo>
                <a:cubicBezTo>
                  <a:pt x="4434556" y="6195978"/>
                  <a:pt x="4415955" y="6212103"/>
                  <a:pt x="4413032" y="6195475"/>
                </a:cubicBezTo>
                <a:cubicBezTo>
                  <a:pt x="4411347" y="6161487"/>
                  <a:pt x="4366112" y="6148007"/>
                  <a:pt x="4381056" y="6111097"/>
                </a:cubicBezTo>
                <a:cubicBezTo>
                  <a:pt x="4388643" y="6105479"/>
                  <a:pt x="4396229" y="6099862"/>
                  <a:pt x="4401849" y="6107442"/>
                </a:cubicBezTo>
                <a:cubicBezTo>
                  <a:pt x="4431409" y="6153674"/>
                  <a:pt x="4445623" y="6112607"/>
                  <a:pt x="4459333" y="6093056"/>
                </a:cubicBezTo>
                <a:cubicBezTo>
                  <a:pt x="4473044" y="6073504"/>
                  <a:pt x="4485520" y="6071311"/>
                  <a:pt x="4507772" y="6075974"/>
                </a:cubicBezTo>
                <a:cubicBezTo>
                  <a:pt x="4538340" y="6079172"/>
                  <a:pt x="4585093" y="6028101"/>
                  <a:pt x="4571660" y="6000462"/>
                </a:cubicBezTo>
                <a:cubicBezTo>
                  <a:pt x="4564582" y="5984564"/>
                  <a:pt x="4551150" y="5956925"/>
                  <a:pt x="4526427" y="5986984"/>
                </a:cubicBezTo>
                <a:cubicBezTo>
                  <a:pt x="4512715" y="6006536"/>
                  <a:pt x="4494621" y="6001145"/>
                  <a:pt x="4473100" y="6000642"/>
                </a:cubicBezTo>
                <a:cubicBezTo>
                  <a:pt x="4421740" y="6001095"/>
                  <a:pt x="4376223" y="6034808"/>
                  <a:pt x="4327787" y="6051890"/>
                </a:cubicBezTo>
                <a:cubicBezTo>
                  <a:pt x="4303568" y="6060435"/>
                  <a:pt x="4318458" y="6096386"/>
                  <a:pt x="4309637" y="6119364"/>
                </a:cubicBezTo>
                <a:cubicBezTo>
                  <a:pt x="4288060" y="6191723"/>
                  <a:pt x="4255524" y="6201727"/>
                  <a:pt x="4194666" y="6148140"/>
                </a:cubicBezTo>
                <a:cubicBezTo>
                  <a:pt x="4194666" y="6148140"/>
                  <a:pt x="4185620" y="6145443"/>
                  <a:pt x="4184889" y="6141287"/>
                </a:cubicBezTo>
                <a:cubicBezTo>
                  <a:pt x="4171179" y="6160840"/>
                  <a:pt x="4185844" y="6171119"/>
                  <a:pt x="4195623" y="6177969"/>
                </a:cubicBezTo>
                <a:cubicBezTo>
                  <a:pt x="4211020" y="6192406"/>
                  <a:pt x="4204894" y="6206339"/>
                  <a:pt x="4189724" y="6217578"/>
                </a:cubicBezTo>
                <a:cubicBezTo>
                  <a:pt x="4170393" y="6229545"/>
                  <a:pt x="4142747" y="6242975"/>
                  <a:pt x="4134204" y="6218762"/>
                </a:cubicBezTo>
                <a:cubicBezTo>
                  <a:pt x="4117852" y="6174496"/>
                  <a:pt x="4088743" y="6179613"/>
                  <a:pt x="4061097" y="6193043"/>
                </a:cubicBezTo>
                <a:cubicBezTo>
                  <a:pt x="4034181" y="6210629"/>
                  <a:pt x="4000690" y="6190801"/>
                  <a:pt x="3982820" y="6211083"/>
                </a:cubicBezTo>
                <a:cubicBezTo>
                  <a:pt x="3925787" y="6276818"/>
                  <a:pt x="3848466" y="6324690"/>
                  <a:pt x="3792162" y="6394584"/>
                </a:cubicBezTo>
                <a:cubicBezTo>
                  <a:pt x="3772327" y="6428069"/>
                  <a:pt x="3742714" y="6454699"/>
                  <a:pt x="3706749" y="6469592"/>
                </a:cubicBezTo>
                <a:cubicBezTo>
                  <a:pt x="3683262" y="6482290"/>
                  <a:pt x="3657808" y="6508190"/>
                  <a:pt x="3631171" y="6478588"/>
                </a:cubicBezTo>
                <a:cubicBezTo>
                  <a:pt x="3604534" y="6448985"/>
                  <a:pt x="3639768" y="6429938"/>
                  <a:pt x="3648589" y="6406958"/>
                </a:cubicBezTo>
                <a:cubicBezTo>
                  <a:pt x="3652017" y="6402072"/>
                  <a:pt x="3656176" y="6401340"/>
                  <a:pt x="3659602" y="6396453"/>
                </a:cubicBezTo>
                <a:cubicBezTo>
                  <a:pt x="3738161" y="6331222"/>
                  <a:pt x="3765636" y="6219253"/>
                  <a:pt x="3865209" y="6176041"/>
                </a:cubicBezTo>
                <a:cubicBezTo>
                  <a:pt x="3887516" y="6107838"/>
                  <a:pt x="3930109" y="6057496"/>
                  <a:pt x="3971973" y="6003001"/>
                </a:cubicBezTo>
                <a:cubicBezTo>
                  <a:pt x="3975398" y="5998111"/>
                  <a:pt x="3973938" y="5989799"/>
                  <a:pt x="3968320" y="5982215"/>
                </a:cubicBezTo>
                <a:cubicBezTo>
                  <a:pt x="3958540" y="5975363"/>
                  <a:pt x="3950955" y="5980980"/>
                  <a:pt x="3948258" y="5990026"/>
                </a:cubicBezTo>
                <a:cubicBezTo>
                  <a:pt x="3934548" y="6009578"/>
                  <a:pt x="3915947" y="6025702"/>
                  <a:pt x="3894428" y="6025200"/>
                </a:cubicBezTo>
                <a:cubicBezTo>
                  <a:pt x="3828400" y="6015375"/>
                  <a:pt x="3792660" y="6055940"/>
                  <a:pt x="3761813" y="6099932"/>
                </a:cubicBezTo>
                <a:cubicBezTo>
                  <a:pt x="3698654" y="6179598"/>
                  <a:pt x="3632068" y="6264156"/>
                  <a:pt x="3543732" y="6322535"/>
                </a:cubicBezTo>
                <a:cubicBezTo>
                  <a:pt x="3524401" y="6334504"/>
                  <a:pt x="3515581" y="6357481"/>
                  <a:pt x="3506759" y="6380457"/>
                </a:cubicBezTo>
                <a:cubicBezTo>
                  <a:pt x="3470010" y="6464056"/>
                  <a:pt x="3403199" y="6522940"/>
                  <a:pt x="3336383" y="6581821"/>
                </a:cubicBezTo>
                <a:cubicBezTo>
                  <a:pt x="3299916" y="6618229"/>
                  <a:pt x="3254682" y="6604751"/>
                  <a:pt x="3225854" y="6562676"/>
                </a:cubicBezTo>
                <a:cubicBezTo>
                  <a:pt x="3215347" y="6551666"/>
                  <a:pt x="3207760" y="6557287"/>
                  <a:pt x="3194554" y="6555320"/>
                </a:cubicBezTo>
                <a:cubicBezTo>
                  <a:pt x="3148083" y="6559202"/>
                  <a:pt x="3136843" y="6544036"/>
                  <a:pt x="3154489" y="6498080"/>
                </a:cubicBezTo>
                <a:cubicBezTo>
                  <a:pt x="3167468" y="6474370"/>
                  <a:pt x="3180449" y="6450662"/>
                  <a:pt x="3197586" y="6426223"/>
                </a:cubicBezTo>
                <a:cubicBezTo>
                  <a:pt x="3222310" y="6396164"/>
                  <a:pt x="3226018" y="6344085"/>
                  <a:pt x="3287887" y="6354640"/>
                </a:cubicBezTo>
                <a:cubicBezTo>
                  <a:pt x="3301092" y="6356607"/>
                  <a:pt x="3310643" y="6337787"/>
                  <a:pt x="3300137" y="6326775"/>
                </a:cubicBezTo>
                <a:cubicBezTo>
                  <a:pt x="3257372" y="6278580"/>
                  <a:pt x="3307273" y="6269811"/>
                  <a:pt x="3330760" y="6257112"/>
                </a:cubicBezTo>
                <a:cubicBezTo>
                  <a:pt x="3354980" y="6248569"/>
                  <a:pt x="3361834" y="6238793"/>
                  <a:pt x="3374814" y="6215084"/>
                </a:cubicBezTo>
                <a:cubicBezTo>
                  <a:pt x="3409596" y="6144688"/>
                  <a:pt x="3434601" y="6067441"/>
                  <a:pt x="3489670" y="6014907"/>
                </a:cubicBezTo>
                <a:cubicBezTo>
                  <a:pt x="3565303" y="5933047"/>
                  <a:pt x="3611604" y="5830630"/>
                  <a:pt x="3672571" y="5738491"/>
                </a:cubicBezTo>
                <a:lnTo>
                  <a:pt x="3715103" y="5667156"/>
                </a:lnTo>
                <a:lnTo>
                  <a:pt x="3706935" y="5663875"/>
                </a:lnTo>
                <a:cubicBezTo>
                  <a:pt x="3706935" y="5663875"/>
                  <a:pt x="3702718" y="5663654"/>
                  <a:pt x="3702498" y="5667870"/>
                </a:cubicBezTo>
                <a:cubicBezTo>
                  <a:pt x="3657037" y="5728908"/>
                  <a:pt x="3552986" y="5698095"/>
                  <a:pt x="3518847" y="5785093"/>
                </a:cubicBezTo>
                <a:cubicBezTo>
                  <a:pt x="3508651" y="5818381"/>
                  <a:pt x="3481817" y="5846570"/>
                  <a:pt x="3488262" y="5884957"/>
                </a:cubicBezTo>
                <a:cubicBezTo>
                  <a:pt x="3491152" y="5910476"/>
                  <a:pt x="3477623" y="5926679"/>
                  <a:pt x="3464095" y="5942882"/>
                </a:cubicBezTo>
                <a:cubicBezTo>
                  <a:pt x="3415083" y="5991051"/>
                  <a:pt x="3369844" y="6047872"/>
                  <a:pt x="3313061" y="6082948"/>
                </a:cubicBezTo>
                <a:cubicBezTo>
                  <a:pt x="3278237" y="6102265"/>
                  <a:pt x="3263829" y="6135334"/>
                  <a:pt x="3245422" y="6163964"/>
                </a:cubicBezTo>
                <a:cubicBezTo>
                  <a:pt x="3226577" y="6201028"/>
                  <a:pt x="3195750" y="6224781"/>
                  <a:pt x="3153376" y="6226791"/>
                </a:cubicBezTo>
                <a:cubicBezTo>
                  <a:pt x="3068633" y="6230812"/>
                  <a:pt x="3007197" y="6274100"/>
                  <a:pt x="2961294" y="6343572"/>
                </a:cubicBezTo>
                <a:cubicBezTo>
                  <a:pt x="2924264" y="6405051"/>
                  <a:pt x="2869030" y="6410615"/>
                  <a:pt x="2810017" y="6407526"/>
                </a:cubicBezTo>
                <a:cubicBezTo>
                  <a:pt x="2776295" y="6405762"/>
                  <a:pt x="2732798" y="6348525"/>
                  <a:pt x="2738338" y="6323448"/>
                </a:cubicBezTo>
                <a:cubicBezTo>
                  <a:pt x="2745201" y="6273075"/>
                  <a:pt x="2745201" y="6273075"/>
                  <a:pt x="2694401" y="6274643"/>
                </a:cubicBezTo>
                <a:cubicBezTo>
                  <a:pt x="2691289" y="6253343"/>
                  <a:pt x="2708371" y="6250008"/>
                  <a:pt x="2721455" y="6242236"/>
                </a:cubicBezTo>
                <a:cubicBezTo>
                  <a:pt x="2725892" y="6238243"/>
                  <a:pt x="2743192" y="6230691"/>
                  <a:pt x="2735202" y="6221819"/>
                </a:cubicBezTo>
                <a:cubicBezTo>
                  <a:pt x="2691044" y="6177228"/>
                  <a:pt x="2744272" y="6129283"/>
                  <a:pt x="2738272" y="6082464"/>
                </a:cubicBezTo>
                <a:cubicBezTo>
                  <a:pt x="2738711" y="6074030"/>
                  <a:pt x="2735159" y="6061161"/>
                  <a:pt x="2735601" y="6052727"/>
                </a:cubicBezTo>
                <a:cubicBezTo>
                  <a:pt x="2714744" y="6047410"/>
                  <a:pt x="2675264" y="6074938"/>
                  <a:pt x="2676368" y="6053856"/>
                </a:cubicBezTo>
                <a:cubicBezTo>
                  <a:pt x="2674580" y="6007257"/>
                  <a:pt x="2626207" y="5962449"/>
                  <a:pt x="2666790" y="5913839"/>
                </a:cubicBezTo>
                <a:cubicBezTo>
                  <a:pt x="2711808" y="5861233"/>
                  <a:pt x="2752834" y="5804192"/>
                  <a:pt x="2777438" y="5737835"/>
                </a:cubicBezTo>
                <a:cubicBezTo>
                  <a:pt x="2782535" y="5721190"/>
                  <a:pt x="2800057" y="5709425"/>
                  <a:pt x="2784080" y="5691678"/>
                </a:cubicBezTo>
                <a:cubicBezTo>
                  <a:pt x="2767881" y="5678147"/>
                  <a:pt x="2742593" y="5676823"/>
                  <a:pt x="2720856" y="5688369"/>
                </a:cubicBezTo>
                <a:cubicBezTo>
                  <a:pt x="2694461" y="5708127"/>
                  <a:pt x="2672285" y="5728106"/>
                  <a:pt x="2653879" y="5756737"/>
                </a:cubicBezTo>
                <a:cubicBezTo>
                  <a:pt x="2621283" y="5814219"/>
                  <a:pt x="2572491" y="5858170"/>
                  <a:pt x="2519482" y="5901902"/>
                </a:cubicBezTo>
                <a:cubicBezTo>
                  <a:pt x="2515048" y="5905898"/>
                  <a:pt x="2510171" y="5918325"/>
                  <a:pt x="2506174" y="5913889"/>
                </a:cubicBezTo>
                <a:cubicBezTo>
                  <a:pt x="2443172" y="5906365"/>
                  <a:pt x="2427659" y="5960513"/>
                  <a:pt x="2400601" y="5992919"/>
                </a:cubicBezTo>
                <a:cubicBezTo>
                  <a:pt x="2273974" y="6151176"/>
                  <a:pt x="2114952" y="6282369"/>
                  <a:pt x="2004744" y="6449939"/>
                </a:cubicBezTo>
                <a:cubicBezTo>
                  <a:pt x="1990994" y="6470360"/>
                  <a:pt x="1977907" y="6478129"/>
                  <a:pt x="1957496" y="6464378"/>
                </a:cubicBezTo>
                <a:cubicBezTo>
                  <a:pt x="1941297" y="6450848"/>
                  <a:pt x="1937744" y="6437978"/>
                  <a:pt x="1947057" y="6421554"/>
                </a:cubicBezTo>
                <a:cubicBezTo>
                  <a:pt x="1970119" y="6384711"/>
                  <a:pt x="1972326" y="6342549"/>
                  <a:pt x="1974312" y="6304603"/>
                </a:cubicBezTo>
                <a:cubicBezTo>
                  <a:pt x="1976960" y="6254008"/>
                  <a:pt x="1995806" y="6216946"/>
                  <a:pt x="2027075" y="6184760"/>
                </a:cubicBezTo>
                <a:cubicBezTo>
                  <a:pt x="2054131" y="6152354"/>
                  <a:pt x="2073196" y="6111075"/>
                  <a:pt x="2092043" y="6074010"/>
                </a:cubicBezTo>
                <a:cubicBezTo>
                  <a:pt x="2115986" y="6020301"/>
                  <a:pt x="2087145" y="6006109"/>
                  <a:pt x="2045656" y="5991255"/>
                </a:cubicBezTo>
                <a:cubicBezTo>
                  <a:pt x="2033009" y="5990593"/>
                  <a:pt x="2016149" y="5989710"/>
                  <a:pt x="2017032" y="5972846"/>
                </a:cubicBezTo>
                <a:cubicBezTo>
                  <a:pt x="2017913" y="5955981"/>
                  <a:pt x="2034554" y="5961080"/>
                  <a:pt x="2043205" y="5957304"/>
                </a:cubicBezTo>
                <a:cubicBezTo>
                  <a:pt x="2073595" y="5941983"/>
                  <a:pt x="2088002" y="5908915"/>
                  <a:pt x="2089327" y="5883619"/>
                </a:cubicBezTo>
                <a:cubicBezTo>
                  <a:pt x="2086879" y="5849669"/>
                  <a:pt x="2048500" y="5856114"/>
                  <a:pt x="2027204" y="5859228"/>
                </a:cubicBezTo>
                <a:cubicBezTo>
                  <a:pt x="1984614" y="5865456"/>
                  <a:pt x="1950010" y="5880556"/>
                  <a:pt x="1930943" y="5921835"/>
                </a:cubicBezTo>
                <a:cubicBezTo>
                  <a:pt x="1926289" y="5930046"/>
                  <a:pt x="1921188" y="5946690"/>
                  <a:pt x="1904328" y="5945808"/>
                </a:cubicBezTo>
                <a:cubicBezTo>
                  <a:pt x="1891685" y="5945146"/>
                  <a:pt x="1892567" y="5928281"/>
                  <a:pt x="1893009" y="5919849"/>
                </a:cubicBezTo>
                <a:cubicBezTo>
                  <a:pt x="1889894" y="5898548"/>
                  <a:pt x="1877251" y="5897886"/>
                  <a:pt x="1860172" y="5901220"/>
                </a:cubicBezTo>
                <a:cubicBezTo>
                  <a:pt x="1791406" y="5922987"/>
                  <a:pt x="1726856" y="5944977"/>
                  <a:pt x="1681174" y="6010231"/>
                </a:cubicBezTo>
                <a:cubicBezTo>
                  <a:pt x="1672083" y="6022438"/>
                  <a:pt x="1661466" y="6033509"/>
                  <a:pt x="1649894" y="6043868"/>
                </a:cubicBezTo>
                <a:lnTo>
                  <a:pt x="1622072" y="6065956"/>
                </a:lnTo>
                <a:lnTo>
                  <a:pt x="1540971" y="6160162"/>
                </a:lnTo>
                <a:cubicBezTo>
                  <a:pt x="1544661" y="6175465"/>
                  <a:pt x="1544661" y="6175465"/>
                  <a:pt x="1544661" y="6175465"/>
                </a:cubicBezTo>
                <a:cubicBezTo>
                  <a:pt x="1544661" y="6175465"/>
                  <a:pt x="1529349" y="6179157"/>
                  <a:pt x="1529349" y="6179157"/>
                </a:cubicBezTo>
                <a:cubicBezTo>
                  <a:pt x="1533039" y="6194462"/>
                  <a:pt x="1506106" y="6217148"/>
                  <a:pt x="1506106" y="6217148"/>
                </a:cubicBezTo>
                <a:cubicBezTo>
                  <a:pt x="1494484" y="6236145"/>
                  <a:pt x="1490795" y="6220840"/>
                  <a:pt x="1502416" y="6201844"/>
                </a:cubicBezTo>
                <a:lnTo>
                  <a:pt x="1501762" y="6194940"/>
                </a:lnTo>
                <a:lnTo>
                  <a:pt x="1514038" y="6182848"/>
                </a:lnTo>
                <a:cubicBezTo>
                  <a:pt x="1506382" y="6184694"/>
                  <a:pt x="1502555" y="6185617"/>
                  <a:pt x="1501102" y="6187991"/>
                </a:cubicBezTo>
                <a:lnTo>
                  <a:pt x="1501762" y="6194940"/>
                </a:lnTo>
                <a:lnTo>
                  <a:pt x="1484785" y="6211660"/>
                </a:lnTo>
                <a:cubicBezTo>
                  <a:pt x="1457625" y="6247055"/>
                  <a:pt x="1435731" y="6294843"/>
                  <a:pt x="1409997" y="6288901"/>
                </a:cubicBezTo>
                <a:cubicBezTo>
                  <a:pt x="1476959" y="6163447"/>
                  <a:pt x="1464022" y="6084581"/>
                  <a:pt x="1511970" y="5984207"/>
                </a:cubicBezTo>
                <a:lnTo>
                  <a:pt x="1538119" y="5938165"/>
                </a:lnTo>
                <a:lnTo>
                  <a:pt x="1548035" y="5889113"/>
                </a:lnTo>
                <a:cubicBezTo>
                  <a:pt x="1559112" y="5838960"/>
                  <a:pt x="1574406" y="5789026"/>
                  <a:pt x="1598127" y="5739534"/>
                </a:cubicBezTo>
                <a:cubicBezTo>
                  <a:pt x="1548211" y="5724239"/>
                  <a:pt x="1509614" y="5734902"/>
                  <a:pt x="1482118" y="5775743"/>
                </a:cubicBezTo>
                <a:cubicBezTo>
                  <a:pt x="1459274" y="5808369"/>
                  <a:pt x="1447292" y="5795057"/>
                  <a:pt x="1436193" y="5764882"/>
                </a:cubicBezTo>
                <a:cubicBezTo>
                  <a:pt x="1420876" y="5734487"/>
                  <a:pt x="1439282" y="5705855"/>
                  <a:pt x="1440826" y="5676343"/>
                </a:cubicBezTo>
                <a:cubicBezTo>
                  <a:pt x="1447027" y="5638615"/>
                  <a:pt x="1457440" y="5601112"/>
                  <a:pt x="1463644" y="5563387"/>
                </a:cubicBezTo>
                <a:cubicBezTo>
                  <a:pt x="1464307" y="5550738"/>
                  <a:pt x="1473617" y="5534314"/>
                  <a:pt x="1461191" y="5529435"/>
                </a:cubicBezTo>
                <a:cubicBezTo>
                  <a:pt x="1444773" y="5520123"/>
                  <a:pt x="1431468" y="5532109"/>
                  <a:pt x="1422596" y="5540099"/>
                </a:cubicBezTo>
                <a:cubicBezTo>
                  <a:pt x="1413726" y="5548091"/>
                  <a:pt x="1404631" y="5560299"/>
                  <a:pt x="1395762" y="5568288"/>
                </a:cubicBezTo>
                <a:cubicBezTo>
                  <a:pt x="1332779" y="5641094"/>
                  <a:pt x="1265360" y="5717893"/>
                  <a:pt x="1198384" y="5786259"/>
                </a:cubicBezTo>
                <a:cubicBezTo>
                  <a:pt x="1167335" y="5814228"/>
                  <a:pt x="1128294" y="5833325"/>
                  <a:pt x="1083476" y="5801385"/>
                </a:cubicBezTo>
                <a:cubicBezTo>
                  <a:pt x="1067277" y="5787855"/>
                  <a:pt x="1045980" y="5790966"/>
                  <a:pt x="1028677" y="5798517"/>
                </a:cubicBezTo>
                <a:cubicBezTo>
                  <a:pt x="1024242" y="5802511"/>
                  <a:pt x="1015594" y="5806287"/>
                  <a:pt x="1011155" y="5810283"/>
                </a:cubicBezTo>
                <a:cubicBezTo>
                  <a:pt x="981651" y="5808739"/>
                  <a:pt x="943494" y="5810970"/>
                  <a:pt x="927958" y="5784790"/>
                </a:cubicBezTo>
                <a:cubicBezTo>
                  <a:pt x="912422" y="5758611"/>
                  <a:pt x="934823" y="5734415"/>
                  <a:pt x="956779" y="5718655"/>
                </a:cubicBezTo>
                <a:cubicBezTo>
                  <a:pt x="1027750" y="5654725"/>
                  <a:pt x="1086518" y="5581701"/>
                  <a:pt x="1129307" y="5490928"/>
                </a:cubicBezTo>
                <a:cubicBezTo>
                  <a:pt x="1143276" y="5466293"/>
                  <a:pt x="1135510" y="5453203"/>
                  <a:pt x="1119531" y="5435456"/>
                </a:cubicBezTo>
                <a:cubicBezTo>
                  <a:pt x="1099557" y="5413272"/>
                  <a:pt x="1085810" y="5433691"/>
                  <a:pt x="1072503" y="5445678"/>
                </a:cubicBezTo>
                <a:cubicBezTo>
                  <a:pt x="1041454" y="5473646"/>
                  <a:pt x="1010402" y="5501616"/>
                  <a:pt x="979576" y="5525371"/>
                </a:cubicBezTo>
                <a:cubicBezTo>
                  <a:pt x="962053" y="5537137"/>
                  <a:pt x="940535" y="5544464"/>
                  <a:pt x="928994" y="5522724"/>
                </a:cubicBezTo>
                <a:cubicBezTo>
                  <a:pt x="917453" y="5500980"/>
                  <a:pt x="946957" y="5502524"/>
                  <a:pt x="960264" y="5490538"/>
                </a:cubicBezTo>
                <a:cubicBezTo>
                  <a:pt x="968915" y="5486762"/>
                  <a:pt x="977785" y="5478772"/>
                  <a:pt x="986438" y="5474996"/>
                </a:cubicBezTo>
                <a:cubicBezTo>
                  <a:pt x="1048315" y="5423273"/>
                  <a:pt x="1048535" y="5419058"/>
                  <a:pt x="969776" y="5389568"/>
                </a:cubicBezTo>
                <a:cubicBezTo>
                  <a:pt x="949140" y="5380034"/>
                  <a:pt x="953797" y="5371821"/>
                  <a:pt x="954680" y="5354956"/>
                </a:cubicBezTo>
                <a:cubicBezTo>
                  <a:pt x="971517" y="5275509"/>
                  <a:pt x="996344" y="5204938"/>
                  <a:pt x="1074862" y="5158314"/>
                </a:cubicBezTo>
                <a:cubicBezTo>
                  <a:pt x="1144951" y="5111247"/>
                  <a:pt x="1198840" y="5050652"/>
                  <a:pt x="1244742" y="4981183"/>
                </a:cubicBezTo>
                <a:cubicBezTo>
                  <a:pt x="1295081" y="4907718"/>
                  <a:pt x="1373818" y="4856877"/>
                  <a:pt x="1412173" y="4770102"/>
                </a:cubicBezTo>
                <a:cubicBezTo>
                  <a:pt x="1417050" y="4757674"/>
                  <a:pt x="1430136" y="4749903"/>
                  <a:pt x="1438789" y="4746127"/>
                </a:cubicBezTo>
                <a:cubicBezTo>
                  <a:pt x="1556788" y="4671975"/>
                  <a:pt x="1646605" y="4570983"/>
                  <a:pt x="1732426" y="4465552"/>
                </a:cubicBezTo>
                <a:cubicBezTo>
                  <a:pt x="1750389" y="4445353"/>
                  <a:pt x="1772790" y="4421159"/>
                  <a:pt x="1748821" y="4394540"/>
                </a:cubicBezTo>
                <a:cubicBezTo>
                  <a:pt x="1725078" y="4363700"/>
                  <a:pt x="1698683" y="4383458"/>
                  <a:pt x="1672291" y="4403217"/>
                </a:cubicBezTo>
                <a:cubicBezTo>
                  <a:pt x="1641462" y="4426970"/>
                  <a:pt x="1607636" y="4447395"/>
                  <a:pt x="1577251" y="4472756"/>
                </a:cubicBezTo>
                <a:lnTo>
                  <a:pt x="1569145" y="4480975"/>
                </a:lnTo>
                <a:lnTo>
                  <a:pt x="1566853" y="4487821"/>
                </a:lnTo>
                <a:lnTo>
                  <a:pt x="1525477" y="4532306"/>
                </a:lnTo>
                <a:lnTo>
                  <a:pt x="1502851" y="4571916"/>
                </a:lnTo>
                <a:cubicBezTo>
                  <a:pt x="1495425" y="4592665"/>
                  <a:pt x="1482172" y="4603599"/>
                  <a:pt x="1467364" y="4603880"/>
                </a:cubicBezTo>
                <a:lnTo>
                  <a:pt x="1460650" y="4601625"/>
                </a:lnTo>
                <a:lnTo>
                  <a:pt x="1386973" y="4686679"/>
                </a:lnTo>
                <a:cubicBezTo>
                  <a:pt x="1330822" y="4741863"/>
                  <a:pt x="1288186" y="4779347"/>
                  <a:pt x="1200828" y="4838705"/>
                </a:cubicBezTo>
                <a:cubicBezTo>
                  <a:pt x="1183133" y="4825183"/>
                  <a:pt x="1212254" y="4805396"/>
                  <a:pt x="1194562" y="4791874"/>
                </a:cubicBezTo>
                <a:cubicBezTo>
                  <a:pt x="1082258" y="4902239"/>
                  <a:pt x="1014680" y="4990732"/>
                  <a:pt x="915894" y="5083399"/>
                </a:cubicBezTo>
                <a:cubicBezTo>
                  <a:pt x="834800" y="5189590"/>
                  <a:pt x="736014" y="5282257"/>
                  <a:pt x="592503" y="5396799"/>
                </a:cubicBezTo>
                <a:cubicBezTo>
                  <a:pt x="662169" y="5323918"/>
                  <a:pt x="601842" y="5347880"/>
                  <a:pt x="555029" y="5354143"/>
                </a:cubicBezTo>
                <a:cubicBezTo>
                  <a:pt x="539425" y="5356231"/>
                  <a:pt x="525907" y="5373929"/>
                  <a:pt x="510304" y="5376018"/>
                </a:cubicBezTo>
                <a:cubicBezTo>
                  <a:pt x="510304" y="5376018"/>
                  <a:pt x="508215" y="5360407"/>
                  <a:pt x="521731" y="5342708"/>
                </a:cubicBezTo>
                <a:cubicBezTo>
                  <a:pt x="521731" y="5342708"/>
                  <a:pt x="521731" y="5342708"/>
                  <a:pt x="535246" y="5325010"/>
                </a:cubicBezTo>
                <a:cubicBezTo>
                  <a:pt x="508215" y="5360407"/>
                  <a:pt x="501949" y="5313575"/>
                  <a:pt x="560189" y="5274003"/>
                </a:cubicBezTo>
                <a:cubicBezTo>
                  <a:pt x="560189" y="5274003"/>
                  <a:pt x="560189" y="5274003"/>
                  <a:pt x="577883" y="5287525"/>
                </a:cubicBezTo>
                <a:cubicBezTo>
                  <a:pt x="593486" y="5285438"/>
                  <a:pt x="607002" y="5267739"/>
                  <a:pt x="607002" y="5267739"/>
                </a:cubicBezTo>
                <a:cubicBezTo>
                  <a:pt x="624694" y="5281262"/>
                  <a:pt x="609091" y="5283350"/>
                  <a:pt x="595576" y="5301047"/>
                </a:cubicBezTo>
                <a:cubicBezTo>
                  <a:pt x="595576" y="5301047"/>
                  <a:pt x="595576" y="5301047"/>
                  <a:pt x="582059" y="5318746"/>
                </a:cubicBezTo>
                <a:cubicBezTo>
                  <a:pt x="655903" y="5277087"/>
                  <a:pt x="768206" y="5166720"/>
                  <a:pt x="764029" y="5135499"/>
                </a:cubicBezTo>
                <a:cubicBezTo>
                  <a:pt x="876330" y="5025133"/>
                  <a:pt x="1008414" y="4943900"/>
                  <a:pt x="1044783" y="4859584"/>
                </a:cubicBezTo>
                <a:cubicBezTo>
                  <a:pt x="1114451" y="4786703"/>
                  <a:pt x="1105112" y="4835622"/>
                  <a:pt x="1163353" y="4796049"/>
                </a:cubicBezTo>
                <a:cubicBezTo>
                  <a:pt x="1233019" y="4723168"/>
                  <a:pt x="1199721" y="4711733"/>
                  <a:pt x="1240268" y="4658638"/>
                </a:cubicBezTo>
                <a:cubicBezTo>
                  <a:pt x="1266009" y="4643277"/>
                  <a:pt x="1288693" y="4627330"/>
                  <a:pt x="1308875" y="4611223"/>
                </a:cubicBezTo>
                <a:lnTo>
                  <a:pt x="1328942" y="4593105"/>
                </a:lnTo>
                <a:lnTo>
                  <a:pt x="1163695" y="4712707"/>
                </a:lnTo>
                <a:cubicBezTo>
                  <a:pt x="1096602" y="4763100"/>
                  <a:pt x="1031506" y="4815711"/>
                  <a:pt x="971403" y="4873868"/>
                </a:cubicBezTo>
                <a:cubicBezTo>
                  <a:pt x="913520" y="4930027"/>
                  <a:pt x="856073" y="4977753"/>
                  <a:pt x="767779" y="4968905"/>
                </a:cubicBezTo>
                <a:cubicBezTo>
                  <a:pt x="750920" y="4968023"/>
                  <a:pt x="733617" y="4975574"/>
                  <a:pt x="720090" y="4991775"/>
                </a:cubicBezTo>
                <a:cubicBezTo>
                  <a:pt x="670196" y="5056809"/>
                  <a:pt x="596774" y="5086788"/>
                  <a:pt x="527127" y="5125420"/>
                </a:cubicBezTo>
                <a:cubicBezTo>
                  <a:pt x="479215" y="5152509"/>
                  <a:pt x="435521" y="5179816"/>
                  <a:pt x="391826" y="5207124"/>
                </a:cubicBezTo>
                <a:cubicBezTo>
                  <a:pt x="370088" y="5218670"/>
                  <a:pt x="344137" y="5229994"/>
                  <a:pt x="319287" y="5220239"/>
                </a:cubicBezTo>
                <a:cubicBezTo>
                  <a:pt x="294660" y="5206268"/>
                  <a:pt x="270030" y="5192293"/>
                  <a:pt x="301522" y="5155891"/>
                </a:cubicBezTo>
                <a:cubicBezTo>
                  <a:pt x="354971" y="5103728"/>
                  <a:pt x="375582" y="5032936"/>
                  <a:pt x="421704" y="4959251"/>
                </a:cubicBezTo>
                <a:cubicBezTo>
                  <a:pt x="340076" y="4984572"/>
                  <a:pt x="267534" y="4997688"/>
                  <a:pt x="218081" y="5054287"/>
                </a:cubicBezTo>
                <a:cubicBezTo>
                  <a:pt x="208988" y="5066494"/>
                  <a:pt x="195902" y="5074266"/>
                  <a:pt x="179263" y="5069167"/>
                </a:cubicBezTo>
                <a:cubicBezTo>
                  <a:pt x="162843" y="5059850"/>
                  <a:pt x="171936" y="5047644"/>
                  <a:pt x="176813" y="5035217"/>
                </a:cubicBezTo>
                <a:cubicBezTo>
                  <a:pt x="182132" y="5014355"/>
                  <a:pt x="170148" y="5001045"/>
                  <a:pt x="153508" y="4995946"/>
                </a:cubicBezTo>
                <a:cubicBezTo>
                  <a:pt x="128660" y="4986191"/>
                  <a:pt x="119126" y="5006832"/>
                  <a:pt x="118242" y="5023697"/>
                </a:cubicBezTo>
                <a:cubicBezTo>
                  <a:pt x="116477" y="5057424"/>
                  <a:pt x="94960" y="5064756"/>
                  <a:pt x="69672" y="5063432"/>
                </a:cubicBezTo>
                <a:cubicBezTo>
                  <a:pt x="35731" y="5065884"/>
                  <a:pt x="2674" y="5051468"/>
                  <a:pt x="0" y="5021735"/>
                </a:cubicBezTo>
                <a:cubicBezTo>
                  <a:pt x="1545" y="4992221"/>
                  <a:pt x="35046" y="4998203"/>
                  <a:pt x="60557" y="4995310"/>
                </a:cubicBezTo>
                <a:cubicBezTo>
                  <a:pt x="68985" y="4995751"/>
                  <a:pt x="73424" y="4991755"/>
                  <a:pt x="86067" y="4992417"/>
                </a:cubicBezTo>
                <a:cubicBezTo>
                  <a:pt x="78961" y="4966679"/>
                  <a:pt x="57226" y="4978224"/>
                  <a:pt x="45022" y="4969131"/>
                </a:cubicBezTo>
                <a:cubicBezTo>
                  <a:pt x="24608" y="4955378"/>
                  <a:pt x="4192" y="4941627"/>
                  <a:pt x="39016" y="4922312"/>
                </a:cubicBezTo>
                <a:cubicBezTo>
                  <a:pt x="52104" y="4914540"/>
                  <a:pt x="56319" y="4914761"/>
                  <a:pt x="52986" y="4897675"/>
                </a:cubicBezTo>
                <a:cubicBezTo>
                  <a:pt x="47866" y="4833991"/>
                  <a:pt x="63599" y="4775626"/>
                  <a:pt x="83327" y="4721697"/>
                </a:cubicBezTo>
                <a:cubicBezTo>
                  <a:pt x="107494" y="4663774"/>
                  <a:pt x="131658" y="4605850"/>
                  <a:pt x="134968" y="4542607"/>
                </a:cubicBezTo>
                <a:cubicBezTo>
                  <a:pt x="135631" y="4529958"/>
                  <a:pt x="140948" y="4509098"/>
                  <a:pt x="149820" y="4501107"/>
                </a:cubicBezTo>
                <a:cubicBezTo>
                  <a:pt x="197950" y="4469804"/>
                  <a:pt x="187953" y="4418546"/>
                  <a:pt x="185721" y="4380380"/>
                </a:cubicBezTo>
                <a:cubicBezTo>
                  <a:pt x="186824" y="4359299"/>
                  <a:pt x="180603" y="4316695"/>
                  <a:pt x="168841" y="4299168"/>
                </a:cubicBezTo>
                <a:cubicBezTo>
                  <a:pt x="140878" y="4268111"/>
                  <a:pt x="158400" y="4256345"/>
                  <a:pt x="176363" y="4236145"/>
                </a:cubicBezTo>
                <a:cubicBezTo>
                  <a:pt x="189671" y="4224160"/>
                  <a:pt x="202759" y="4216390"/>
                  <a:pt x="182566" y="4198422"/>
                </a:cubicBezTo>
                <a:cubicBezTo>
                  <a:pt x="178570" y="4193984"/>
                  <a:pt x="178791" y="4189767"/>
                  <a:pt x="174798" y="4185330"/>
                </a:cubicBezTo>
                <a:cubicBezTo>
                  <a:pt x="226703" y="4162681"/>
                  <a:pt x="178769" y="4109439"/>
                  <a:pt x="209819" y="4081470"/>
                </a:cubicBezTo>
                <a:cubicBezTo>
                  <a:pt x="218911" y="4069262"/>
                  <a:pt x="211584" y="4047740"/>
                  <a:pt x="208253" y="4030654"/>
                </a:cubicBezTo>
                <a:cubicBezTo>
                  <a:pt x="198254" y="3979400"/>
                  <a:pt x="216879" y="3946552"/>
                  <a:pt x="264570" y="3923679"/>
                </a:cubicBezTo>
                <a:cubicBezTo>
                  <a:pt x="316475" y="3901030"/>
                  <a:pt x="364605" y="3869725"/>
                  <a:pt x="400975" y="3820896"/>
                </a:cubicBezTo>
                <a:cubicBezTo>
                  <a:pt x="405410" y="3816900"/>
                  <a:pt x="414059" y="3813127"/>
                  <a:pt x="414499" y="3804692"/>
                </a:cubicBezTo>
                <a:cubicBezTo>
                  <a:pt x="432220" y="3708382"/>
                  <a:pt x="527821" y="3658426"/>
                  <a:pt x="570170" y="3576085"/>
                </a:cubicBezTo>
                <a:cubicBezTo>
                  <a:pt x="616952" y="3489751"/>
                  <a:pt x="684150" y="3417169"/>
                  <a:pt x="739142" y="3335491"/>
                </a:cubicBezTo>
                <a:cubicBezTo>
                  <a:pt x="808106" y="3229178"/>
                  <a:pt x="896819" y="3149266"/>
                  <a:pt x="977767" y="3056263"/>
                </a:cubicBezTo>
                <a:cubicBezTo>
                  <a:pt x="1063369" y="2955049"/>
                  <a:pt x="1120349" y="2835428"/>
                  <a:pt x="1185315" y="2724678"/>
                </a:cubicBezTo>
                <a:cubicBezTo>
                  <a:pt x="1203720" y="2696046"/>
                  <a:pt x="1226782" y="2659203"/>
                  <a:pt x="1185957" y="2631700"/>
                </a:cubicBezTo>
                <a:lnTo>
                  <a:pt x="1184402" y="2626073"/>
                </a:lnTo>
                <a:lnTo>
                  <a:pt x="1173244" y="2644084"/>
                </a:lnTo>
                <a:cubicBezTo>
                  <a:pt x="1168020" y="2657531"/>
                  <a:pt x="1166029" y="2672444"/>
                  <a:pt x="1169706" y="2689893"/>
                </a:cubicBezTo>
                <a:cubicBezTo>
                  <a:pt x="1135543" y="2709573"/>
                  <a:pt x="1161227" y="2785791"/>
                  <a:pt x="1086684" y="2779583"/>
                </a:cubicBezTo>
                <a:cubicBezTo>
                  <a:pt x="1065357" y="2777306"/>
                  <a:pt x="1063912" y="2812723"/>
                  <a:pt x="1047140" y="2827845"/>
                </a:cubicBezTo>
                <a:cubicBezTo>
                  <a:pt x="980059" y="2888329"/>
                  <a:pt x="949423" y="2967865"/>
                  <a:pt x="940529" y="3056720"/>
                </a:cubicBezTo>
                <a:cubicBezTo>
                  <a:pt x="935150" y="3085303"/>
                  <a:pt x="921899" y="3100217"/>
                  <a:pt x="893738" y="3101877"/>
                </a:cubicBezTo>
                <a:cubicBezTo>
                  <a:pt x="870128" y="3060869"/>
                  <a:pt x="878406" y="3021516"/>
                  <a:pt x="900556" y="2977810"/>
                </a:cubicBezTo>
                <a:cubicBezTo>
                  <a:pt x="929333" y="2926651"/>
                  <a:pt x="932640" y="2862858"/>
                  <a:pt x="946920" y="2805484"/>
                </a:cubicBezTo>
                <a:cubicBezTo>
                  <a:pt x="954991" y="2762609"/>
                  <a:pt x="970724" y="2729885"/>
                  <a:pt x="1007992" y="2702956"/>
                </a:cubicBezTo>
                <a:cubicBezTo>
                  <a:pt x="1031700" y="2685660"/>
                  <a:pt x="1047018" y="2660908"/>
                  <a:pt x="1061846" y="2635301"/>
                </a:cubicBezTo>
                <a:lnTo>
                  <a:pt x="1065181" y="2629725"/>
                </a:lnTo>
                <a:lnTo>
                  <a:pt x="1069876" y="2618871"/>
                </a:lnTo>
                <a:lnTo>
                  <a:pt x="1072038" y="2618260"/>
                </a:lnTo>
                <a:lnTo>
                  <a:pt x="1076372" y="2611011"/>
                </a:lnTo>
                <a:lnTo>
                  <a:pt x="1076437" y="2603702"/>
                </a:lnTo>
                <a:lnTo>
                  <a:pt x="1069876" y="2618871"/>
                </a:lnTo>
                <a:lnTo>
                  <a:pt x="1063475" y="2620676"/>
                </a:lnTo>
                <a:cubicBezTo>
                  <a:pt x="1050512" y="2637650"/>
                  <a:pt x="1035547" y="2639652"/>
                  <a:pt x="1048509" y="2622678"/>
                </a:cubicBezTo>
                <a:cubicBezTo>
                  <a:pt x="1048509" y="2622678"/>
                  <a:pt x="1059470" y="2590733"/>
                  <a:pt x="1074434" y="2588731"/>
                </a:cubicBezTo>
                <a:cubicBezTo>
                  <a:pt x="1074434" y="2588731"/>
                  <a:pt x="1072430" y="2573759"/>
                  <a:pt x="1072430" y="2573759"/>
                </a:cubicBezTo>
                <a:cubicBezTo>
                  <a:pt x="1072430" y="2573759"/>
                  <a:pt x="1072430" y="2573759"/>
                  <a:pt x="1087396" y="2571756"/>
                </a:cubicBezTo>
                <a:cubicBezTo>
                  <a:pt x="1159160" y="2425000"/>
                  <a:pt x="1247894" y="2291212"/>
                  <a:pt x="1359603" y="2215307"/>
                </a:cubicBezTo>
                <a:cubicBezTo>
                  <a:pt x="1375512" y="2106503"/>
                  <a:pt x="1552034" y="1945728"/>
                  <a:pt x="1627805" y="1828915"/>
                </a:cubicBezTo>
                <a:cubicBezTo>
                  <a:pt x="1668695" y="1792965"/>
                  <a:pt x="1670699" y="1807936"/>
                  <a:pt x="1659738" y="1839882"/>
                </a:cubicBezTo>
                <a:cubicBezTo>
                  <a:pt x="1696623" y="1773988"/>
                  <a:pt x="1765440" y="1719063"/>
                  <a:pt x="1761434" y="1689119"/>
                </a:cubicBezTo>
                <a:cubicBezTo>
                  <a:pt x="1841212" y="1602248"/>
                  <a:pt x="1895063" y="1549324"/>
                  <a:pt x="1933951" y="1498403"/>
                </a:cubicBezTo>
                <a:cubicBezTo>
                  <a:pt x="1987802" y="1445479"/>
                  <a:pt x="2028691" y="1409529"/>
                  <a:pt x="2112475" y="1352601"/>
                </a:cubicBezTo>
                <a:cubicBezTo>
                  <a:pt x="2125202" y="1362327"/>
                  <a:pt x="2112675" y="1375433"/>
                  <a:pt x="2112772" y="1386849"/>
                </a:cubicBezTo>
                <a:lnTo>
                  <a:pt x="2115875" y="1392643"/>
                </a:lnTo>
                <a:lnTo>
                  <a:pt x="2368382" y="1113415"/>
                </a:lnTo>
                <a:lnTo>
                  <a:pt x="2372963" y="1120035"/>
                </a:lnTo>
                <a:lnTo>
                  <a:pt x="2380066" y="1123576"/>
                </a:lnTo>
                <a:lnTo>
                  <a:pt x="2385743" y="1117924"/>
                </a:lnTo>
                <a:cubicBezTo>
                  <a:pt x="2463517" y="1016082"/>
                  <a:pt x="2558259" y="927208"/>
                  <a:pt x="2695893" y="817356"/>
                </a:cubicBezTo>
                <a:cubicBezTo>
                  <a:pt x="2629079" y="887253"/>
                  <a:pt x="2686938" y="864273"/>
                  <a:pt x="2731834" y="858265"/>
                </a:cubicBezTo>
                <a:cubicBezTo>
                  <a:pt x="2746800" y="856263"/>
                  <a:pt x="2759762" y="839288"/>
                  <a:pt x="2774727" y="837287"/>
                </a:cubicBezTo>
                <a:cubicBezTo>
                  <a:pt x="2774727" y="837287"/>
                  <a:pt x="2775229" y="841029"/>
                  <a:pt x="2774108" y="846894"/>
                </a:cubicBezTo>
                <a:lnTo>
                  <a:pt x="2767188" y="861843"/>
                </a:lnTo>
                <a:lnTo>
                  <a:pt x="2872754" y="766749"/>
                </a:lnTo>
                <a:cubicBezTo>
                  <a:pt x="2912674" y="730789"/>
                  <a:pt x="2932624" y="672646"/>
                  <a:pt x="3000068" y="676175"/>
                </a:cubicBezTo>
                <a:cubicBezTo>
                  <a:pt x="3012712" y="676837"/>
                  <a:pt x="3022245" y="656196"/>
                  <a:pt x="3027122" y="643768"/>
                </a:cubicBezTo>
                <a:cubicBezTo>
                  <a:pt x="3043077" y="581187"/>
                  <a:pt x="3079446" y="532356"/>
                  <a:pt x="3127576" y="501053"/>
                </a:cubicBezTo>
                <a:cubicBezTo>
                  <a:pt x="3179922" y="469970"/>
                  <a:pt x="3229595" y="409153"/>
                  <a:pt x="3302819" y="463719"/>
                </a:cubicBezTo>
                <a:cubicBezTo>
                  <a:pt x="3331223" y="486345"/>
                  <a:pt x="3351636" y="500096"/>
                  <a:pt x="3349650" y="538040"/>
                </a:cubicBezTo>
                <a:cubicBezTo>
                  <a:pt x="3345457" y="618149"/>
                  <a:pt x="3320189" y="697154"/>
                  <a:pt x="3290926" y="771722"/>
                </a:cubicBezTo>
                <a:cubicBezTo>
                  <a:pt x="3286051" y="784152"/>
                  <a:pt x="3268528" y="795917"/>
                  <a:pt x="3284726" y="809448"/>
                </a:cubicBezTo>
                <a:cubicBezTo>
                  <a:pt x="3300925" y="822978"/>
                  <a:pt x="3318227" y="815429"/>
                  <a:pt x="3331535" y="803443"/>
                </a:cubicBezTo>
                <a:cubicBezTo>
                  <a:pt x="3362805" y="771258"/>
                  <a:pt x="3394075" y="739072"/>
                  <a:pt x="3421572" y="698234"/>
                </a:cubicBezTo>
                <a:cubicBezTo>
                  <a:pt x="3513816" y="550861"/>
                  <a:pt x="3654875" y="439867"/>
                  <a:pt x="3767312" y="310461"/>
                </a:cubicBezTo>
                <a:cubicBezTo>
                  <a:pt x="3785275" y="290261"/>
                  <a:pt x="3815664" y="274944"/>
                  <a:pt x="3837621" y="259179"/>
                </a:cubicBezTo>
                <a:cubicBezTo>
                  <a:pt x="3855144" y="247413"/>
                  <a:pt x="3872667" y="235647"/>
                  <a:pt x="3883988" y="261604"/>
                </a:cubicBezTo>
                <a:cubicBezTo>
                  <a:pt x="3891756" y="274697"/>
                  <a:pt x="3904844" y="266925"/>
                  <a:pt x="3913493" y="263149"/>
                </a:cubicBezTo>
                <a:cubicBezTo>
                  <a:pt x="3965618" y="236283"/>
                  <a:pt x="3990247" y="250257"/>
                  <a:pt x="4000022" y="305729"/>
                </a:cubicBezTo>
                <a:cubicBezTo>
                  <a:pt x="3999802" y="309945"/>
                  <a:pt x="4003579" y="318597"/>
                  <a:pt x="4007792" y="318818"/>
                </a:cubicBezTo>
                <a:cubicBezTo>
                  <a:pt x="4081896" y="356518"/>
                  <a:pt x="4036878" y="409124"/>
                  <a:pt x="4025798" y="459279"/>
                </a:cubicBezTo>
                <a:cubicBezTo>
                  <a:pt x="4021143" y="467488"/>
                  <a:pt x="4016489" y="475699"/>
                  <a:pt x="4011832" y="483913"/>
                </a:cubicBezTo>
                <a:cubicBezTo>
                  <a:pt x="3983010" y="550049"/>
                  <a:pt x="3998546" y="576228"/>
                  <a:pt x="4065987" y="579758"/>
                </a:cubicBezTo>
                <a:cubicBezTo>
                  <a:pt x="4070201" y="579978"/>
                  <a:pt x="4074418" y="580199"/>
                  <a:pt x="4074640" y="575982"/>
                </a:cubicBezTo>
                <a:cubicBezTo>
                  <a:pt x="4094367" y="522055"/>
                  <a:pt x="4174013" y="534677"/>
                  <a:pt x="4189967" y="472096"/>
                </a:cubicBezTo>
                <a:cubicBezTo>
                  <a:pt x="4200604" y="430376"/>
                  <a:pt x="4227216" y="406403"/>
                  <a:pt x="4274024" y="400396"/>
                </a:cubicBezTo>
                <a:cubicBezTo>
                  <a:pt x="4224988" y="368235"/>
                  <a:pt x="4218324" y="334064"/>
                  <a:pt x="4242488" y="276141"/>
                </a:cubicBezTo>
                <a:cubicBezTo>
                  <a:pt x="4247143" y="267928"/>
                  <a:pt x="4252019" y="255500"/>
                  <a:pt x="4264444" y="260379"/>
                </a:cubicBezTo>
                <a:cubicBezTo>
                  <a:pt x="4276870" y="265257"/>
                  <a:pt x="4271993" y="277685"/>
                  <a:pt x="4267337" y="285896"/>
                </a:cubicBezTo>
                <a:cubicBezTo>
                  <a:pt x="4262460" y="298326"/>
                  <a:pt x="4257583" y="310753"/>
                  <a:pt x="4265129" y="328059"/>
                </a:cubicBezTo>
                <a:cubicBezTo>
                  <a:pt x="4286208" y="329162"/>
                  <a:pt x="4291304" y="312518"/>
                  <a:pt x="4291965" y="299870"/>
                </a:cubicBezTo>
                <a:cubicBezTo>
                  <a:pt x="4294393" y="253489"/>
                  <a:pt x="4313679" y="207993"/>
                  <a:pt x="4324536" y="162056"/>
                </a:cubicBezTo>
                <a:cubicBezTo>
                  <a:pt x="4340049" y="107909"/>
                  <a:pt x="4367327" y="71285"/>
                  <a:pt x="4426779" y="65942"/>
                </a:cubicBezTo>
                <a:cubicBezTo>
                  <a:pt x="4439644" y="62387"/>
                  <a:pt x="4452291" y="63048"/>
                  <a:pt x="4457387" y="46404"/>
                </a:cubicBezTo>
                <a:cubicBezTo>
                  <a:pt x="4472019" y="9120"/>
                  <a:pt x="4506180" y="2453"/>
                  <a:pt x="4540121" y="0"/>
                </a:cubicBezTo>
                <a:close/>
              </a:path>
            </a:pathLst>
          </a:custGeom>
          <a:pattFill prst="pct5">
            <a:fgClr>
              <a:schemeClr val="bg1">
                <a:lumMod val="95000"/>
              </a:schemeClr>
            </a:fgClr>
            <a:bgClr>
              <a:schemeClr val="bg1"/>
            </a:bgClr>
          </a:pattFill>
        </p:spPr>
        <p:txBody>
          <a:bodyPr wrap="square" anchor="ctr">
            <a:noAutofit/>
          </a:bodyPr>
          <a:lstStyle>
            <a:lvl1pPr marL="0" indent="0" algn="ctr">
              <a:buNone/>
              <a:defRPr sz="1200">
                <a:latin typeface="+mn-lt"/>
                <a:cs typeface="Arial" pitchFamily="34" charset="0"/>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altLang="ko-KR" dirty="0"/>
              <a:t>Your Picture Here</a:t>
            </a:r>
            <a:endParaRPr lang="ko-KR" altLang="en-US" dirty="0"/>
          </a:p>
        </p:txBody>
      </p:sp>
    </p:spTree>
    <p:extLst>
      <p:ext uri="{BB962C8B-B14F-4D97-AF65-F5344CB8AC3E}">
        <p14:creationId xmlns:p14="http://schemas.microsoft.com/office/powerpoint/2010/main" val="369498197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4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2614D9A5-496F-41C4-BD60-99DF9433F13F}"/>
              </a:ext>
            </a:extLst>
          </p:cNvPr>
          <p:cNvSpPr>
            <a:spLocks noGrp="1"/>
          </p:cNvSpPr>
          <p:nvPr>
            <p:ph type="pic" sz="quarter" idx="10"/>
          </p:nvPr>
        </p:nvSpPr>
        <p:spPr>
          <a:xfrm>
            <a:off x="1057320" y="1189037"/>
            <a:ext cx="3736975" cy="4479925"/>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488059914"/>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5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1688554595"/>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6_Custom Layout">
    <p:spTree>
      <p:nvGrpSpPr>
        <p:cNvPr id="1" name=""/>
        <p:cNvGrpSpPr/>
        <p:nvPr/>
      </p:nvGrpSpPr>
      <p:grpSpPr>
        <a:xfrm>
          <a:off x="0" y="0"/>
          <a:ext cx="0" cy="0"/>
          <a:chOff x="0" y="0"/>
          <a:chExt cx="0" cy="0"/>
        </a:xfrm>
      </p:grpSpPr>
      <p:sp>
        <p:nvSpPr>
          <p:cNvPr id="6" name="자유형: 도형 9">
            <a:extLst>
              <a:ext uri="{FF2B5EF4-FFF2-40B4-BE49-F238E27FC236}">
                <a16:creationId xmlns:a16="http://schemas.microsoft.com/office/drawing/2014/main" id="{FE0D6880-F340-452B-9A1D-931CE4DEF95F}"/>
              </a:ext>
            </a:extLst>
          </p:cNvPr>
          <p:cNvSpPr>
            <a:spLocks noGrp="1"/>
          </p:cNvSpPr>
          <p:nvPr>
            <p:ph type="pic" idx="14" hasCustomPrompt="1"/>
          </p:nvPr>
        </p:nvSpPr>
        <p:spPr>
          <a:xfrm>
            <a:off x="629194" y="364578"/>
            <a:ext cx="10933611" cy="3684908"/>
          </a:xfrm>
          <a:custGeom>
            <a:avLst/>
            <a:gdLst>
              <a:gd name="connsiteX0" fmla="*/ 1113581 w 11907711"/>
              <a:gd name="connsiteY0" fmla="*/ 3815773 h 6571007"/>
              <a:gd name="connsiteX1" fmla="*/ 1103083 w 11907711"/>
              <a:gd name="connsiteY1" fmla="*/ 3822743 h 6571007"/>
              <a:gd name="connsiteX2" fmla="*/ 1096155 w 11907711"/>
              <a:gd name="connsiteY2" fmla="*/ 3831591 h 6571007"/>
              <a:gd name="connsiteX3" fmla="*/ 1096740 w 11907711"/>
              <a:gd name="connsiteY3" fmla="*/ 3832434 h 6571007"/>
              <a:gd name="connsiteX4" fmla="*/ 1109242 w 11907711"/>
              <a:gd name="connsiteY4" fmla="*/ 3847290 h 6571007"/>
              <a:gd name="connsiteX5" fmla="*/ 1127126 w 11907711"/>
              <a:gd name="connsiteY5" fmla="*/ 3847909 h 6571007"/>
              <a:gd name="connsiteX6" fmla="*/ 1133157 w 11907711"/>
              <a:gd name="connsiteY6" fmla="*/ 3846001 h 6571007"/>
              <a:gd name="connsiteX7" fmla="*/ 1125818 w 11907711"/>
              <a:gd name="connsiteY7" fmla="*/ 3833124 h 6571007"/>
              <a:gd name="connsiteX8" fmla="*/ 1122723 w 11907711"/>
              <a:gd name="connsiteY8" fmla="*/ 3824838 h 6571007"/>
              <a:gd name="connsiteX9" fmla="*/ 1113581 w 11907711"/>
              <a:gd name="connsiteY9" fmla="*/ 3815773 h 6571007"/>
              <a:gd name="connsiteX10" fmla="*/ 11009991 w 11907711"/>
              <a:gd name="connsiteY10" fmla="*/ 2874730 h 6571007"/>
              <a:gd name="connsiteX11" fmla="*/ 11004266 w 11907711"/>
              <a:gd name="connsiteY11" fmla="*/ 2896461 h 6571007"/>
              <a:gd name="connsiteX12" fmla="*/ 11004798 w 11907711"/>
              <a:gd name="connsiteY12" fmla="*/ 2896400 h 6571007"/>
              <a:gd name="connsiteX13" fmla="*/ 11008167 w 11907711"/>
              <a:gd name="connsiteY13" fmla="*/ 2890176 h 6571007"/>
              <a:gd name="connsiteX14" fmla="*/ 11010017 w 11907711"/>
              <a:gd name="connsiteY14" fmla="*/ 2875923 h 6571007"/>
              <a:gd name="connsiteX15" fmla="*/ 1050199 w 11907711"/>
              <a:gd name="connsiteY15" fmla="*/ 377 h 6571007"/>
              <a:gd name="connsiteX16" fmla="*/ 1084195 w 11907711"/>
              <a:gd name="connsiteY16" fmla="*/ 2815 h 6571007"/>
              <a:gd name="connsiteX17" fmla="*/ 1113958 w 11907711"/>
              <a:gd name="connsiteY17" fmla="*/ 23240 h 6571007"/>
              <a:gd name="connsiteX18" fmla="*/ 1113651 w 11907711"/>
              <a:gd name="connsiteY18" fmla="*/ 47290 h 6571007"/>
              <a:gd name="connsiteX19" fmla="*/ 1127481 w 11907711"/>
              <a:gd name="connsiteY19" fmla="*/ 61497 h 6571007"/>
              <a:gd name="connsiteX20" fmla="*/ 1179794 w 11907711"/>
              <a:gd name="connsiteY20" fmla="*/ 40114 h 6571007"/>
              <a:gd name="connsiteX21" fmla="*/ 1191879 w 11907711"/>
              <a:gd name="connsiteY21" fmla="*/ 34256 h 6571007"/>
              <a:gd name="connsiteX22" fmla="*/ 1197731 w 11907711"/>
              <a:gd name="connsiteY22" fmla="*/ 46357 h 6571007"/>
              <a:gd name="connsiteX23" fmla="*/ 1197603 w 11907711"/>
              <a:gd name="connsiteY23" fmla="*/ 56378 h 6571007"/>
              <a:gd name="connsiteX24" fmla="*/ 1215434 w 11907711"/>
              <a:gd name="connsiteY24" fmla="*/ 70636 h 6571007"/>
              <a:gd name="connsiteX25" fmla="*/ 1239322 w 11907711"/>
              <a:gd name="connsiteY25" fmla="*/ 80964 h 6571007"/>
              <a:gd name="connsiteX26" fmla="*/ 1237039 w 11907711"/>
              <a:gd name="connsiteY26" fmla="*/ 102985 h 6571007"/>
              <a:gd name="connsiteX27" fmla="*/ 1213050 w 11907711"/>
              <a:gd name="connsiteY27" fmla="*/ 100673 h 6571007"/>
              <a:gd name="connsiteX28" fmla="*/ 1197014 w 11907711"/>
              <a:gd name="connsiteY28" fmla="*/ 102474 h 6571007"/>
              <a:gd name="connsiteX29" fmla="*/ 1198786 w 11907711"/>
              <a:gd name="connsiteY29" fmla="*/ 120537 h 6571007"/>
              <a:gd name="connsiteX30" fmla="*/ 1248996 w 11907711"/>
              <a:gd name="connsiteY30" fmla="*/ 107145 h 6571007"/>
              <a:gd name="connsiteX31" fmla="*/ 1293254 w 11907711"/>
              <a:gd name="connsiteY31" fmla="*/ 89669 h 6571007"/>
              <a:gd name="connsiteX32" fmla="*/ 1402890 w 11907711"/>
              <a:gd name="connsiteY32" fmla="*/ 125143 h 6571007"/>
              <a:gd name="connsiteX33" fmla="*/ 1408637 w 11907711"/>
              <a:gd name="connsiteY33" fmla="*/ 145262 h 6571007"/>
              <a:gd name="connsiteX34" fmla="*/ 1398223 w 11907711"/>
              <a:gd name="connsiteY34" fmla="*/ 177201 h 6571007"/>
              <a:gd name="connsiteX35" fmla="*/ 1413977 w 11907711"/>
              <a:gd name="connsiteY35" fmla="*/ 197446 h 6571007"/>
              <a:gd name="connsiteX36" fmla="*/ 1426087 w 11907711"/>
              <a:gd name="connsiteY36" fmla="*/ 189582 h 6571007"/>
              <a:gd name="connsiteX37" fmla="*/ 1458643 w 11907711"/>
              <a:gd name="connsiteY37" fmla="*/ 147903 h 6571007"/>
              <a:gd name="connsiteX38" fmla="*/ 1460542 w 11907711"/>
              <a:gd name="connsiteY38" fmla="*/ 155946 h 6571007"/>
              <a:gd name="connsiteX39" fmla="*/ 1484404 w 11907711"/>
              <a:gd name="connsiteY39" fmla="*/ 168276 h 6571007"/>
              <a:gd name="connsiteX40" fmla="*/ 1496360 w 11907711"/>
              <a:gd name="connsiteY40" fmla="*/ 172437 h 6571007"/>
              <a:gd name="connsiteX41" fmla="*/ 1528150 w 11907711"/>
              <a:gd name="connsiteY41" fmla="*/ 190884 h 6571007"/>
              <a:gd name="connsiteX42" fmla="*/ 1594294 w 11907711"/>
              <a:gd name="connsiteY42" fmla="*/ 183709 h 6571007"/>
              <a:gd name="connsiteX43" fmla="*/ 1604479 w 11907711"/>
              <a:gd name="connsiteY43" fmla="*/ 169808 h 6571007"/>
              <a:gd name="connsiteX44" fmla="*/ 1614843 w 11907711"/>
              <a:gd name="connsiteY44" fmla="*/ 141877 h 6571007"/>
              <a:gd name="connsiteX45" fmla="*/ 1563042 w 11907711"/>
              <a:gd name="connsiteY45" fmla="*/ 123176 h 6571007"/>
              <a:gd name="connsiteX46" fmla="*/ 1519370 w 11907711"/>
              <a:gd name="connsiteY46" fmla="*/ 94557 h 6571007"/>
              <a:gd name="connsiteX47" fmla="*/ 1583258 w 11907711"/>
              <a:gd name="connsiteY47" fmla="*/ 107398 h 6571007"/>
              <a:gd name="connsiteX48" fmla="*/ 1633392 w 11907711"/>
              <a:gd name="connsiteY48" fmla="*/ 100019 h 6571007"/>
              <a:gd name="connsiteX49" fmla="*/ 1659382 w 11907711"/>
              <a:gd name="connsiteY49" fmla="*/ 102355 h 6571007"/>
              <a:gd name="connsiteX50" fmla="*/ 1661307 w 11907711"/>
              <a:gd name="connsiteY50" fmla="*/ 108393 h 6571007"/>
              <a:gd name="connsiteX51" fmla="*/ 1755238 w 11907711"/>
              <a:gd name="connsiteY51" fmla="*/ 119613 h 6571007"/>
              <a:gd name="connsiteX52" fmla="*/ 1811709 w 11907711"/>
              <a:gd name="connsiteY52" fmla="*/ 86256 h 6571007"/>
              <a:gd name="connsiteX53" fmla="*/ 1877571 w 11907711"/>
              <a:gd name="connsiteY53" fmla="*/ 101128 h 6571007"/>
              <a:gd name="connsiteX54" fmla="*/ 1959266 w 11907711"/>
              <a:gd name="connsiteY54" fmla="*/ 130232 h 6571007"/>
              <a:gd name="connsiteX55" fmla="*/ 2021074 w 11907711"/>
              <a:gd name="connsiteY55" fmla="*/ 149060 h 6571007"/>
              <a:gd name="connsiteX56" fmla="*/ 2068977 w 11907711"/>
              <a:gd name="connsiteY56" fmla="*/ 159694 h 6571007"/>
              <a:gd name="connsiteX57" fmla="*/ 2108798 w 11907711"/>
              <a:gd name="connsiteY57" fmla="*/ 176238 h 6571007"/>
              <a:gd name="connsiteX58" fmla="*/ 2135666 w 11907711"/>
              <a:gd name="connsiteY58" fmla="*/ 266782 h 6571007"/>
              <a:gd name="connsiteX59" fmla="*/ 2147418 w 11907711"/>
              <a:gd name="connsiteY59" fmla="*/ 286976 h 6571007"/>
              <a:gd name="connsiteX60" fmla="*/ 2169560 w 11907711"/>
              <a:gd name="connsiteY60" fmla="*/ 277236 h 6571007"/>
              <a:gd name="connsiteX61" fmla="*/ 2181770 w 11907711"/>
              <a:gd name="connsiteY61" fmla="*/ 261357 h 6571007"/>
              <a:gd name="connsiteX62" fmla="*/ 2242115 w 11907711"/>
              <a:gd name="connsiteY62" fmla="*/ 238071 h 6571007"/>
              <a:gd name="connsiteX63" fmla="*/ 2267800 w 11907711"/>
              <a:gd name="connsiteY63" fmla="*/ 264458 h 6571007"/>
              <a:gd name="connsiteX64" fmla="*/ 2312108 w 11907711"/>
              <a:gd name="connsiteY64" fmla="*/ 242973 h 6571007"/>
              <a:gd name="connsiteX65" fmla="*/ 2378125 w 11907711"/>
              <a:gd name="connsiteY65" fmla="*/ 245819 h 6571007"/>
              <a:gd name="connsiteX66" fmla="*/ 2501641 w 11907711"/>
              <a:gd name="connsiteY66" fmla="*/ 291493 h 6571007"/>
              <a:gd name="connsiteX67" fmla="*/ 2521550 w 11907711"/>
              <a:gd name="connsiteY67" fmla="*/ 299764 h 6571007"/>
              <a:gd name="connsiteX68" fmla="*/ 2569658 w 11907711"/>
              <a:gd name="connsiteY68" fmla="*/ 294364 h 6571007"/>
              <a:gd name="connsiteX69" fmla="*/ 2583770 w 11907711"/>
              <a:gd name="connsiteY69" fmla="*/ 286526 h 6571007"/>
              <a:gd name="connsiteX70" fmla="*/ 2603833 w 11907711"/>
              <a:gd name="connsiteY70" fmla="*/ 282774 h 6571007"/>
              <a:gd name="connsiteX71" fmla="*/ 2629619 w 11907711"/>
              <a:gd name="connsiteY71" fmla="*/ 301142 h 6571007"/>
              <a:gd name="connsiteX72" fmla="*/ 2651301 w 11907711"/>
              <a:gd name="connsiteY72" fmla="*/ 327478 h 6571007"/>
              <a:gd name="connsiteX73" fmla="*/ 2677163 w 11907711"/>
              <a:gd name="connsiteY73" fmla="*/ 339834 h 6571007"/>
              <a:gd name="connsiteX74" fmla="*/ 2715010 w 11907711"/>
              <a:gd name="connsiteY74" fmla="*/ 354348 h 6571007"/>
              <a:gd name="connsiteX75" fmla="*/ 2733020 w 11907711"/>
              <a:gd name="connsiteY75" fmla="*/ 354577 h 6571007"/>
              <a:gd name="connsiteX76" fmla="*/ 2816998 w 11907711"/>
              <a:gd name="connsiteY76" fmla="*/ 361662 h 6571007"/>
              <a:gd name="connsiteX77" fmla="*/ 2849144 w 11907711"/>
              <a:gd name="connsiteY77" fmla="*/ 352049 h 6571007"/>
              <a:gd name="connsiteX78" fmla="*/ 2827437 w 11907711"/>
              <a:gd name="connsiteY78" fmla="*/ 327719 h 6571007"/>
              <a:gd name="connsiteX79" fmla="*/ 2821486 w 11907711"/>
              <a:gd name="connsiteY79" fmla="*/ 323634 h 6571007"/>
              <a:gd name="connsiteX80" fmla="*/ 2812424 w 11907711"/>
              <a:gd name="connsiteY80" fmla="*/ 249352 h 6571007"/>
              <a:gd name="connsiteX81" fmla="*/ 2841958 w 11907711"/>
              <a:gd name="connsiteY81" fmla="*/ 287813 h 6571007"/>
              <a:gd name="connsiteX82" fmla="*/ 2890115 w 11907711"/>
              <a:gd name="connsiteY82" fmla="*/ 278405 h 6571007"/>
              <a:gd name="connsiteX83" fmla="*/ 2900019 w 11907711"/>
              <a:gd name="connsiteY83" fmla="*/ 286550 h 6571007"/>
              <a:gd name="connsiteX84" fmla="*/ 2895863 w 11907711"/>
              <a:gd name="connsiteY84" fmla="*/ 298523 h 6571007"/>
              <a:gd name="connsiteX85" fmla="*/ 2895633 w 11907711"/>
              <a:gd name="connsiteY85" fmla="*/ 316561 h 6571007"/>
              <a:gd name="connsiteX86" fmla="*/ 2907666 w 11907711"/>
              <a:gd name="connsiteY86" fmla="*/ 314710 h 6571007"/>
              <a:gd name="connsiteX87" fmla="*/ 2923524 w 11907711"/>
              <a:gd name="connsiteY87" fmla="*/ 326938 h 6571007"/>
              <a:gd name="connsiteX88" fmla="*/ 2925371 w 11907711"/>
              <a:gd name="connsiteY88" fmla="*/ 338989 h 6571007"/>
              <a:gd name="connsiteX89" fmla="*/ 3029743 w 11907711"/>
              <a:gd name="connsiteY89" fmla="*/ 316267 h 6571007"/>
              <a:gd name="connsiteX90" fmla="*/ 3033720 w 11907711"/>
              <a:gd name="connsiteY90" fmla="*/ 318322 h 6571007"/>
              <a:gd name="connsiteX91" fmla="*/ 3165471 w 11907711"/>
              <a:gd name="connsiteY91" fmla="*/ 346059 h 6571007"/>
              <a:gd name="connsiteX92" fmla="*/ 3197288 w 11907711"/>
              <a:gd name="connsiteY92" fmla="*/ 362501 h 6571007"/>
              <a:gd name="connsiteX93" fmla="*/ 3233004 w 11907711"/>
              <a:gd name="connsiteY93" fmla="*/ 387009 h 6571007"/>
              <a:gd name="connsiteX94" fmla="*/ 3308924 w 11907711"/>
              <a:gd name="connsiteY94" fmla="*/ 398000 h 6571007"/>
              <a:gd name="connsiteX95" fmla="*/ 3327293 w 11907711"/>
              <a:gd name="connsiteY95" fmla="*/ 370171 h 6571007"/>
              <a:gd name="connsiteX96" fmla="*/ 3325496 w 11907711"/>
              <a:gd name="connsiteY96" fmla="*/ 354112 h 6571007"/>
              <a:gd name="connsiteX97" fmla="*/ 3333910 w 11907711"/>
              <a:gd name="connsiteY97" fmla="*/ 322148 h 6571007"/>
              <a:gd name="connsiteX98" fmla="*/ 3340118 w 11907711"/>
              <a:gd name="connsiteY98" fmla="*/ 306191 h 6571007"/>
              <a:gd name="connsiteX99" fmla="*/ 3353974 w 11907711"/>
              <a:gd name="connsiteY99" fmla="*/ 318395 h 6571007"/>
              <a:gd name="connsiteX100" fmla="*/ 3371422 w 11907711"/>
              <a:gd name="connsiteY100" fmla="*/ 362717 h 6571007"/>
              <a:gd name="connsiteX101" fmla="*/ 3446885 w 11907711"/>
              <a:gd name="connsiteY101" fmla="*/ 409781 h 6571007"/>
              <a:gd name="connsiteX102" fmla="*/ 3500943 w 11907711"/>
              <a:gd name="connsiteY102" fmla="*/ 408466 h 6571007"/>
              <a:gd name="connsiteX103" fmla="*/ 3540611 w 11907711"/>
              <a:gd name="connsiteY103" fmla="*/ 437035 h 6571007"/>
              <a:gd name="connsiteX104" fmla="*/ 3546461 w 11907711"/>
              <a:gd name="connsiteY104" fmla="*/ 449136 h 6571007"/>
              <a:gd name="connsiteX105" fmla="*/ 3573064 w 11907711"/>
              <a:gd name="connsiteY105" fmla="*/ 403373 h 6571007"/>
              <a:gd name="connsiteX106" fmla="*/ 3595079 w 11907711"/>
              <a:gd name="connsiteY106" fmla="*/ 403653 h 6571007"/>
              <a:gd name="connsiteX107" fmla="*/ 3628998 w 11907711"/>
              <a:gd name="connsiteY107" fmla="*/ 412105 h 6571007"/>
              <a:gd name="connsiteX108" fmla="*/ 3677130 w 11907711"/>
              <a:gd name="connsiteY108" fmla="*/ 404699 h 6571007"/>
              <a:gd name="connsiteX109" fmla="*/ 3750819 w 11907711"/>
              <a:gd name="connsiteY109" fmla="*/ 433701 h 6571007"/>
              <a:gd name="connsiteX110" fmla="*/ 3802956 w 11907711"/>
              <a:gd name="connsiteY110" fmla="*/ 426348 h 6571007"/>
              <a:gd name="connsiteX111" fmla="*/ 3858914 w 11907711"/>
              <a:gd name="connsiteY111" fmla="*/ 433075 h 6571007"/>
              <a:gd name="connsiteX112" fmla="*/ 3890908 w 11907711"/>
              <a:gd name="connsiteY112" fmla="*/ 435488 h 6571007"/>
              <a:gd name="connsiteX113" fmla="*/ 3894936 w 11907711"/>
              <a:gd name="connsiteY113" fmla="*/ 433535 h 6571007"/>
              <a:gd name="connsiteX114" fmla="*/ 3916899 w 11907711"/>
              <a:gd name="connsiteY114" fmla="*/ 437823 h 6571007"/>
              <a:gd name="connsiteX115" fmla="*/ 3922672 w 11907711"/>
              <a:gd name="connsiteY115" fmla="*/ 455937 h 6571007"/>
              <a:gd name="connsiteX116" fmla="*/ 3964392 w 11907711"/>
              <a:gd name="connsiteY116" fmla="*/ 480523 h 6571007"/>
              <a:gd name="connsiteX117" fmla="*/ 4064839 w 11907711"/>
              <a:gd name="connsiteY117" fmla="*/ 451737 h 6571007"/>
              <a:gd name="connsiteX118" fmla="*/ 4088753 w 11907711"/>
              <a:gd name="connsiteY118" fmla="*/ 460059 h 6571007"/>
              <a:gd name="connsiteX119" fmla="*/ 4108663 w 11907711"/>
              <a:gd name="connsiteY119" fmla="*/ 468331 h 6571007"/>
              <a:gd name="connsiteX120" fmla="*/ 4158770 w 11907711"/>
              <a:gd name="connsiteY120" fmla="*/ 462956 h 6571007"/>
              <a:gd name="connsiteX121" fmla="*/ 4201205 w 11907711"/>
              <a:gd name="connsiteY121" fmla="*/ 431426 h 6571007"/>
              <a:gd name="connsiteX122" fmla="*/ 4221395 w 11907711"/>
              <a:gd name="connsiteY122" fmla="*/ 417652 h 6571007"/>
              <a:gd name="connsiteX123" fmla="*/ 4263422 w 11907711"/>
              <a:gd name="connsiteY123" fmla="*/ 418187 h 6571007"/>
              <a:gd name="connsiteX124" fmla="*/ 4275992 w 11907711"/>
              <a:gd name="connsiteY124" fmla="*/ 374249 h 6571007"/>
              <a:gd name="connsiteX125" fmla="*/ 4287490 w 11907711"/>
              <a:gd name="connsiteY125" fmla="*/ 414485 h 6571007"/>
              <a:gd name="connsiteX126" fmla="*/ 4236871 w 11907711"/>
              <a:gd name="connsiteY126" fmla="*/ 459944 h 6571007"/>
              <a:gd name="connsiteX127" fmla="*/ 4311044 w 11907711"/>
              <a:gd name="connsiteY127" fmla="*/ 450867 h 6571007"/>
              <a:gd name="connsiteX128" fmla="*/ 4325308 w 11907711"/>
              <a:gd name="connsiteY128" fmla="*/ 431004 h 6571007"/>
              <a:gd name="connsiteX129" fmla="*/ 4365768 w 11907711"/>
              <a:gd name="connsiteY129" fmla="*/ 397443 h 6571007"/>
              <a:gd name="connsiteX130" fmla="*/ 4375980 w 11907711"/>
              <a:gd name="connsiteY130" fmla="*/ 381537 h 6571007"/>
              <a:gd name="connsiteX131" fmla="*/ 4390498 w 11907711"/>
              <a:gd name="connsiteY131" fmla="*/ 341632 h 6571007"/>
              <a:gd name="connsiteX132" fmla="*/ 4396298 w 11907711"/>
              <a:gd name="connsiteY132" fmla="*/ 357742 h 6571007"/>
              <a:gd name="connsiteX133" fmla="*/ 4440174 w 11907711"/>
              <a:gd name="connsiteY133" fmla="*/ 370327 h 6571007"/>
              <a:gd name="connsiteX134" fmla="*/ 4498336 w 11907711"/>
              <a:gd name="connsiteY134" fmla="*/ 361048 h 6571007"/>
              <a:gd name="connsiteX135" fmla="*/ 4542237 w 11907711"/>
              <a:gd name="connsiteY135" fmla="*/ 371629 h 6571007"/>
              <a:gd name="connsiteX136" fmla="*/ 4669757 w 11907711"/>
              <a:gd name="connsiteY136" fmla="*/ 417355 h 6571007"/>
              <a:gd name="connsiteX137" fmla="*/ 4679354 w 11907711"/>
              <a:gd name="connsiteY137" fmla="*/ 449548 h 6571007"/>
              <a:gd name="connsiteX138" fmla="*/ 4648976 w 11907711"/>
              <a:gd name="connsiteY138" fmla="*/ 477225 h 6571007"/>
              <a:gd name="connsiteX139" fmla="*/ 4608568 w 11907711"/>
              <a:gd name="connsiteY139" fmla="*/ 506776 h 6571007"/>
              <a:gd name="connsiteX140" fmla="*/ 4791373 w 11907711"/>
              <a:gd name="connsiteY140" fmla="*/ 454986 h 6571007"/>
              <a:gd name="connsiteX141" fmla="*/ 4813439 w 11907711"/>
              <a:gd name="connsiteY141" fmla="*/ 451258 h 6571007"/>
              <a:gd name="connsiteX142" fmla="*/ 4827141 w 11907711"/>
              <a:gd name="connsiteY142" fmla="*/ 475487 h 6571007"/>
              <a:gd name="connsiteX143" fmla="*/ 4818906 w 11907711"/>
              <a:gd name="connsiteY143" fmla="*/ 493422 h 6571007"/>
              <a:gd name="connsiteX144" fmla="*/ 4784295 w 11907711"/>
              <a:gd name="connsiteY144" fmla="*/ 539084 h 6571007"/>
              <a:gd name="connsiteX145" fmla="*/ 4795640 w 11907711"/>
              <a:gd name="connsiteY145" fmla="*/ 591345 h 6571007"/>
              <a:gd name="connsiteX146" fmla="*/ 4835844 w 11907711"/>
              <a:gd name="connsiteY146" fmla="*/ 577826 h 6571007"/>
              <a:gd name="connsiteX147" fmla="*/ 4846130 w 11907711"/>
              <a:gd name="connsiteY147" fmla="*/ 555907 h 6571007"/>
              <a:gd name="connsiteX148" fmla="*/ 4912863 w 11907711"/>
              <a:gd name="connsiteY148" fmla="*/ 502638 h 6571007"/>
              <a:gd name="connsiteX149" fmla="*/ 4968974 w 11907711"/>
              <a:gd name="connsiteY149" fmla="*/ 497340 h 6571007"/>
              <a:gd name="connsiteX150" fmla="*/ 5106704 w 11907711"/>
              <a:gd name="connsiteY150" fmla="*/ 527158 h 6571007"/>
              <a:gd name="connsiteX151" fmla="*/ 5142803 w 11907711"/>
              <a:gd name="connsiteY151" fmla="*/ 521606 h 6571007"/>
              <a:gd name="connsiteX152" fmla="*/ 5201044 w 11907711"/>
              <a:gd name="connsiteY152" fmla="*/ 506312 h 6571007"/>
              <a:gd name="connsiteX153" fmla="*/ 5264726 w 11907711"/>
              <a:gd name="connsiteY153" fmla="*/ 535187 h 6571007"/>
              <a:gd name="connsiteX154" fmla="*/ 5308702 w 11907711"/>
              <a:gd name="connsiteY154" fmla="*/ 539756 h 6571007"/>
              <a:gd name="connsiteX155" fmla="*/ 5340850 w 11907711"/>
              <a:gd name="connsiteY155" fmla="*/ 530144 h 6571007"/>
              <a:gd name="connsiteX156" fmla="*/ 5358989 w 11907711"/>
              <a:gd name="connsiteY156" fmla="*/ 520354 h 6571007"/>
              <a:gd name="connsiteX157" fmla="*/ 5366689 w 11907711"/>
              <a:gd name="connsiteY157" fmla="*/ 544505 h 6571007"/>
              <a:gd name="connsiteX158" fmla="*/ 5352347 w 11907711"/>
              <a:gd name="connsiteY158" fmla="*/ 570381 h 6571007"/>
              <a:gd name="connsiteX159" fmla="*/ 5391682 w 11907711"/>
              <a:gd name="connsiteY159" fmla="*/ 625003 h 6571007"/>
              <a:gd name="connsiteX160" fmla="*/ 5415774 w 11907711"/>
              <a:gd name="connsiteY160" fmla="*/ 619298 h 6571007"/>
              <a:gd name="connsiteX161" fmla="*/ 5437763 w 11907711"/>
              <a:gd name="connsiteY161" fmla="*/ 621581 h 6571007"/>
              <a:gd name="connsiteX162" fmla="*/ 5539672 w 11907711"/>
              <a:gd name="connsiteY162" fmla="*/ 634907 h 6571007"/>
              <a:gd name="connsiteX163" fmla="*/ 5545780 w 11907711"/>
              <a:gd name="connsiteY163" fmla="*/ 626968 h 6571007"/>
              <a:gd name="connsiteX164" fmla="*/ 5538031 w 11907711"/>
              <a:gd name="connsiteY164" fmla="*/ 606823 h 6571007"/>
              <a:gd name="connsiteX165" fmla="*/ 5529975 w 11907711"/>
              <a:gd name="connsiteY165" fmla="*/ 610729 h 6571007"/>
              <a:gd name="connsiteX166" fmla="*/ 5479891 w 11907711"/>
              <a:gd name="connsiteY166" fmla="*/ 614100 h 6571007"/>
              <a:gd name="connsiteX167" fmla="*/ 5460545 w 11907711"/>
              <a:gd name="connsiteY167" fmla="*/ 561737 h 6571007"/>
              <a:gd name="connsiteX168" fmla="*/ 5476605 w 11907711"/>
              <a:gd name="connsiteY168" fmla="*/ 557932 h 6571007"/>
              <a:gd name="connsiteX169" fmla="*/ 5512703 w 11907711"/>
              <a:gd name="connsiteY169" fmla="*/ 552380 h 6571007"/>
              <a:gd name="connsiteX170" fmla="*/ 5588932 w 11907711"/>
              <a:gd name="connsiteY170" fmla="*/ 539319 h 6571007"/>
              <a:gd name="connsiteX171" fmla="*/ 5622852 w 11907711"/>
              <a:gd name="connsiteY171" fmla="*/ 547770 h 6571007"/>
              <a:gd name="connsiteX172" fmla="*/ 5664699 w 11907711"/>
              <a:gd name="connsiteY172" fmla="*/ 562335 h 6571007"/>
              <a:gd name="connsiteX173" fmla="*/ 5692664 w 11907711"/>
              <a:gd name="connsiteY173" fmla="*/ 566700 h 6571007"/>
              <a:gd name="connsiteX174" fmla="*/ 5722760 w 11907711"/>
              <a:gd name="connsiteY174" fmla="*/ 561071 h 6571007"/>
              <a:gd name="connsiteX175" fmla="*/ 5738361 w 11907711"/>
              <a:gd name="connsiteY175" fmla="*/ 593342 h 6571007"/>
              <a:gd name="connsiteX176" fmla="*/ 5813021 w 11907711"/>
              <a:gd name="connsiteY176" fmla="*/ 546186 h 6571007"/>
              <a:gd name="connsiteX177" fmla="*/ 5804812 w 11907711"/>
              <a:gd name="connsiteY177" fmla="*/ 562117 h 6571007"/>
              <a:gd name="connsiteX178" fmla="*/ 5832291 w 11907711"/>
              <a:gd name="connsiteY178" fmla="*/ 604562 h 6571007"/>
              <a:gd name="connsiteX179" fmla="*/ 5896333 w 11907711"/>
              <a:gd name="connsiteY179" fmla="*/ 605378 h 6571007"/>
              <a:gd name="connsiteX180" fmla="*/ 5989906 w 11907711"/>
              <a:gd name="connsiteY180" fmla="*/ 644657 h 6571007"/>
              <a:gd name="connsiteX181" fmla="*/ 6030085 w 11907711"/>
              <a:gd name="connsiteY181" fmla="*/ 633143 h 6571007"/>
              <a:gd name="connsiteX182" fmla="*/ 6076472 w 11907711"/>
              <a:gd name="connsiteY182" fmla="*/ 605670 h 6571007"/>
              <a:gd name="connsiteX183" fmla="*/ 6126452 w 11907711"/>
              <a:gd name="connsiteY183" fmla="*/ 610317 h 6571007"/>
              <a:gd name="connsiteX184" fmla="*/ 6152289 w 11907711"/>
              <a:gd name="connsiteY184" fmla="*/ 624677 h 6571007"/>
              <a:gd name="connsiteX185" fmla="*/ 6160243 w 11907711"/>
              <a:gd name="connsiteY185" fmla="*/ 628788 h 6571007"/>
              <a:gd name="connsiteX186" fmla="*/ 6238445 w 11907711"/>
              <a:gd name="connsiteY186" fmla="*/ 617757 h 6571007"/>
              <a:gd name="connsiteX187" fmla="*/ 6308746 w 11907711"/>
              <a:gd name="connsiteY187" fmla="*/ 598609 h 6571007"/>
              <a:gd name="connsiteX188" fmla="*/ 6328706 w 11907711"/>
              <a:gd name="connsiteY188" fmla="*/ 602873 h 6571007"/>
              <a:gd name="connsiteX189" fmla="*/ 6358649 w 11907711"/>
              <a:gd name="connsiteY189" fmla="*/ 609268 h 6571007"/>
              <a:gd name="connsiteX190" fmla="*/ 6455094 w 11907711"/>
              <a:gd name="connsiteY190" fmla="*/ 580430 h 6571007"/>
              <a:gd name="connsiteX191" fmla="*/ 6495016 w 11907711"/>
              <a:gd name="connsiteY191" fmla="*/ 588956 h 6571007"/>
              <a:gd name="connsiteX192" fmla="*/ 6514773 w 11907711"/>
              <a:gd name="connsiteY192" fmla="*/ 609254 h 6571007"/>
              <a:gd name="connsiteX193" fmla="*/ 6528526 w 11907711"/>
              <a:gd name="connsiteY193" fmla="*/ 629475 h 6571007"/>
              <a:gd name="connsiteX194" fmla="*/ 6606372 w 11907711"/>
              <a:gd name="connsiteY194" fmla="*/ 646502 h 6571007"/>
              <a:gd name="connsiteX195" fmla="*/ 6626767 w 11907711"/>
              <a:gd name="connsiteY195" fmla="*/ 616696 h 6571007"/>
              <a:gd name="connsiteX196" fmla="*/ 6637207 w 11907711"/>
              <a:gd name="connsiteY196" fmla="*/ 582752 h 6571007"/>
              <a:gd name="connsiteX197" fmla="*/ 6658736 w 11907711"/>
              <a:gd name="connsiteY197" fmla="*/ 621112 h 6571007"/>
              <a:gd name="connsiteX198" fmla="*/ 6702150 w 11907711"/>
              <a:gd name="connsiteY198" fmla="*/ 669774 h 6571007"/>
              <a:gd name="connsiteX199" fmla="*/ 6764521 w 11907711"/>
              <a:gd name="connsiteY199" fmla="*/ 644509 h 6571007"/>
              <a:gd name="connsiteX200" fmla="*/ 6796645 w 11907711"/>
              <a:gd name="connsiteY200" fmla="*/ 636902 h 6571007"/>
              <a:gd name="connsiteX201" fmla="*/ 6846420 w 11907711"/>
              <a:gd name="connsiteY201" fmla="*/ 657581 h 6571007"/>
              <a:gd name="connsiteX202" fmla="*/ 6864381 w 11907711"/>
              <a:gd name="connsiteY202" fmla="*/ 661819 h 6571007"/>
              <a:gd name="connsiteX203" fmla="*/ 6906483 w 11907711"/>
              <a:gd name="connsiteY203" fmla="*/ 656342 h 6571007"/>
              <a:gd name="connsiteX204" fmla="*/ 6890296 w 11907711"/>
              <a:gd name="connsiteY204" fmla="*/ 670168 h 6571007"/>
              <a:gd name="connsiteX205" fmla="*/ 6891938 w 11907711"/>
              <a:gd name="connsiteY205" fmla="*/ 698252 h 6571007"/>
              <a:gd name="connsiteX206" fmla="*/ 6916005 w 11907711"/>
              <a:gd name="connsiteY206" fmla="*/ 694549 h 6571007"/>
              <a:gd name="connsiteX207" fmla="*/ 6978683 w 11907711"/>
              <a:gd name="connsiteY207" fmla="*/ 645236 h 6571007"/>
              <a:gd name="connsiteX208" fmla="*/ 7028790 w 11907711"/>
              <a:gd name="connsiteY208" fmla="*/ 639861 h 6571007"/>
              <a:gd name="connsiteX209" fmla="*/ 7082774 w 11907711"/>
              <a:gd name="connsiteY209" fmla="*/ 644558 h 6571007"/>
              <a:gd name="connsiteX210" fmla="*/ 7140682 w 11907711"/>
              <a:gd name="connsiteY210" fmla="*/ 655320 h 6571007"/>
              <a:gd name="connsiteX211" fmla="*/ 7182760 w 11907711"/>
              <a:gd name="connsiteY211" fmla="*/ 651846 h 6571007"/>
              <a:gd name="connsiteX212" fmla="*/ 7232766 w 11907711"/>
              <a:gd name="connsiteY212" fmla="*/ 654489 h 6571007"/>
              <a:gd name="connsiteX213" fmla="*/ 7246596 w 11907711"/>
              <a:gd name="connsiteY213" fmla="*/ 668697 h 6571007"/>
              <a:gd name="connsiteX214" fmla="*/ 7302400 w 11907711"/>
              <a:gd name="connsiteY214" fmla="*/ 687448 h 6571007"/>
              <a:gd name="connsiteX215" fmla="*/ 7332804 w 11907711"/>
              <a:gd name="connsiteY215" fmla="*/ 657769 h 6571007"/>
              <a:gd name="connsiteX216" fmla="*/ 7379164 w 11907711"/>
              <a:gd name="connsiteY216" fmla="*/ 632301 h 6571007"/>
              <a:gd name="connsiteX217" fmla="*/ 7455366 w 11907711"/>
              <a:gd name="connsiteY217" fmla="*/ 621246 h 6571007"/>
              <a:gd name="connsiteX218" fmla="*/ 7475429 w 11907711"/>
              <a:gd name="connsiteY218" fmla="*/ 617492 h 6571007"/>
              <a:gd name="connsiteX219" fmla="*/ 7587424 w 11907711"/>
              <a:gd name="connsiteY219" fmla="*/ 624934 h 6571007"/>
              <a:gd name="connsiteX220" fmla="*/ 7560896 w 11907711"/>
              <a:gd name="connsiteY220" fmla="*/ 664686 h 6571007"/>
              <a:gd name="connsiteX221" fmla="*/ 7552662 w 11907711"/>
              <a:gd name="connsiteY221" fmla="*/ 682621 h 6571007"/>
              <a:gd name="connsiteX222" fmla="*/ 7550404 w 11907711"/>
              <a:gd name="connsiteY222" fmla="*/ 702637 h 6571007"/>
              <a:gd name="connsiteX223" fmla="*/ 7570442 w 11907711"/>
              <a:gd name="connsiteY223" fmla="*/ 700888 h 6571007"/>
              <a:gd name="connsiteX224" fmla="*/ 7592763 w 11907711"/>
              <a:gd name="connsiteY224" fmla="*/ 677120 h 6571007"/>
              <a:gd name="connsiteX225" fmla="*/ 7608722 w 11907711"/>
              <a:gd name="connsiteY225" fmla="*/ 681330 h 6571007"/>
              <a:gd name="connsiteX226" fmla="*/ 7620448 w 11907711"/>
              <a:gd name="connsiteY226" fmla="*/ 703530 h 6571007"/>
              <a:gd name="connsiteX227" fmla="*/ 7646660 w 11907711"/>
              <a:gd name="connsiteY227" fmla="*/ 715547 h 6571007"/>
              <a:gd name="connsiteX228" fmla="*/ 7660741 w 11907711"/>
              <a:gd name="connsiteY228" fmla="*/ 716825 h 6571007"/>
              <a:gd name="connsiteX229" fmla="*/ 7688621 w 11907711"/>
              <a:gd name="connsiteY229" fmla="*/ 704626 h 6571007"/>
              <a:gd name="connsiteX230" fmla="*/ 7750877 w 11907711"/>
              <a:gd name="connsiteY230" fmla="*/ 622374 h 6571007"/>
              <a:gd name="connsiteX231" fmla="*/ 7784788 w 11907711"/>
              <a:gd name="connsiteY231" fmla="*/ 582814 h 6571007"/>
              <a:gd name="connsiteX232" fmla="*/ 7807100 w 11907711"/>
              <a:gd name="connsiteY232" fmla="*/ 573218 h 6571007"/>
              <a:gd name="connsiteX233" fmla="*/ 7844729 w 11907711"/>
              <a:gd name="connsiteY233" fmla="*/ 540965 h 6571007"/>
              <a:gd name="connsiteX234" fmla="*/ 7864817 w 11907711"/>
              <a:gd name="connsiteY234" fmla="*/ 535331 h 6571007"/>
              <a:gd name="connsiteX235" fmla="*/ 7888433 w 11907711"/>
              <a:gd name="connsiteY235" fmla="*/ 530376 h 6571007"/>
              <a:gd name="connsiteX236" fmla="*/ 7909251 w 11907711"/>
              <a:gd name="connsiteY236" fmla="*/ 509513 h 6571007"/>
              <a:gd name="connsiteX237" fmla="*/ 7911039 w 11907711"/>
              <a:gd name="connsiteY237" fmla="*/ 504004 h 6571007"/>
              <a:gd name="connsiteX238" fmla="*/ 7903280 w 11907711"/>
              <a:gd name="connsiteY238" fmla="*/ 464447 h 6571007"/>
              <a:gd name="connsiteX239" fmla="*/ 7920331 w 11907711"/>
              <a:gd name="connsiteY239" fmla="*/ 447979 h 6571007"/>
              <a:gd name="connsiteX240" fmla="*/ 7932398 w 11907711"/>
              <a:gd name="connsiteY240" fmla="*/ 461288 h 6571007"/>
              <a:gd name="connsiteX241" fmla="*/ 7936686 w 11907711"/>
              <a:gd name="connsiteY241" fmla="*/ 488464 h 6571007"/>
              <a:gd name="connsiteX242" fmla="*/ 7951481 w 11907711"/>
              <a:gd name="connsiteY242" fmla="*/ 434235 h 6571007"/>
              <a:gd name="connsiteX243" fmla="*/ 7978587 w 11907711"/>
              <a:gd name="connsiteY243" fmla="*/ 388238 h 6571007"/>
              <a:gd name="connsiteX244" fmla="*/ 7991575 w 11907711"/>
              <a:gd name="connsiteY244" fmla="*/ 392942 h 6571007"/>
              <a:gd name="connsiteX245" fmla="*/ 7987700 w 11907711"/>
              <a:gd name="connsiteY245" fmla="*/ 420739 h 6571007"/>
              <a:gd name="connsiteX246" fmla="*/ 7982040 w 11907711"/>
              <a:gd name="connsiteY246" fmla="*/ 454043 h 6571007"/>
              <a:gd name="connsiteX247" fmla="*/ 8029269 w 11907711"/>
              <a:gd name="connsiteY247" fmla="*/ 444135 h 6571007"/>
              <a:gd name="connsiteX248" fmla="*/ 8004630 w 11907711"/>
              <a:gd name="connsiteY248" fmla="*/ 481093 h 6571007"/>
              <a:gd name="connsiteX249" fmla="*/ 7998673 w 11907711"/>
              <a:gd name="connsiteY249" fmla="*/ 531175 h 6571007"/>
              <a:gd name="connsiteX250" fmla="*/ 8009247 w 11907711"/>
              <a:gd name="connsiteY250" fmla="*/ 533218 h 6571007"/>
              <a:gd name="connsiteX251" fmla="*/ 8022582 w 11907711"/>
              <a:gd name="connsiteY251" fmla="*/ 509446 h 6571007"/>
              <a:gd name="connsiteX252" fmla="*/ 8065609 w 11907711"/>
              <a:gd name="connsiteY252" fmla="*/ 502386 h 6571007"/>
              <a:gd name="connsiteX253" fmla="*/ 8068699 w 11907711"/>
              <a:gd name="connsiteY253" fmla="*/ 501518 h 6571007"/>
              <a:gd name="connsiteX254" fmla="*/ 8118551 w 11907711"/>
              <a:gd name="connsiteY254" fmla="*/ 447473 h 6571007"/>
              <a:gd name="connsiteX255" fmla="*/ 8203268 w 11907711"/>
              <a:gd name="connsiteY255" fmla="*/ 386988 h 6571007"/>
              <a:gd name="connsiteX256" fmla="*/ 8199153 w 11907711"/>
              <a:gd name="connsiteY256" fmla="*/ 419859 h 6571007"/>
              <a:gd name="connsiteX257" fmla="*/ 8218703 w 11907711"/>
              <a:gd name="connsiteY257" fmla="*/ 436078 h 6571007"/>
              <a:gd name="connsiteX258" fmla="*/ 8289008 w 11907711"/>
              <a:gd name="connsiteY258" fmla="*/ 443069 h 6571007"/>
              <a:gd name="connsiteX259" fmla="*/ 8311407 w 11907711"/>
              <a:gd name="connsiteY259" fmla="*/ 463497 h 6571007"/>
              <a:gd name="connsiteX260" fmla="*/ 8345490 w 11907711"/>
              <a:gd name="connsiteY260" fmla="*/ 483986 h 6571007"/>
              <a:gd name="connsiteX261" fmla="*/ 8367802 w 11907711"/>
              <a:gd name="connsiteY261" fmla="*/ 474390 h 6571007"/>
              <a:gd name="connsiteX262" fmla="*/ 8399716 w 11907711"/>
              <a:gd name="connsiteY262" fmla="*/ 487140 h 6571007"/>
              <a:gd name="connsiteX263" fmla="*/ 8412165 w 11907711"/>
              <a:gd name="connsiteY263" fmla="*/ 513695 h 6571007"/>
              <a:gd name="connsiteX264" fmla="*/ 8404714 w 11907711"/>
              <a:gd name="connsiteY264" fmla="*/ 552510 h 6571007"/>
              <a:gd name="connsiteX265" fmla="*/ 8380804 w 11907711"/>
              <a:gd name="connsiteY265" fmla="*/ 574241 h 6571007"/>
              <a:gd name="connsiteX266" fmla="*/ 8356427 w 11907711"/>
              <a:gd name="connsiteY266" fmla="*/ 552699 h 6571007"/>
              <a:gd name="connsiteX267" fmla="*/ 8335470 w 11907711"/>
              <a:gd name="connsiteY267" fmla="*/ 555239 h 6571007"/>
              <a:gd name="connsiteX268" fmla="*/ 8326422 w 11907711"/>
              <a:gd name="connsiteY268" fmla="*/ 606186 h 6571007"/>
              <a:gd name="connsiteX269" fmla="*/ 8327277 w 11907711"/>
              <a:gd name="connsiteY269" fmla="*/ 609234 h 6571007"/>
              <a:gd name="connsiteX270" fmla="*/ 8328197 w 11907711"/>
              <a:gd name="connsiteY270" fmla="*/ 610324 h 6571007"/>
              <a:gd name="connsiteX271" fmla="*/ 8343334 w 11907711"/>
              <a:gd name="connsiteY271" fmla="*/ 623353 h 6571007"/>
              <a:gd name="connsiteX272" fmla="*/ 8376405 w 11907711"/>
              <a:gd name="connsiteY272" fmla="*/ 602393 h 6571007"/>
              <a:gd name="connsiteX273" fmla="*/ 8412579 w 11907711"/>
              <a:gd name="connsiteY273" fmla="*/ 568668 h 6571007"/>
              <a:gd name="connsiteX274" fmla="*/ 8457256 w 11907711"/>
              <a:gd name="connsiteY274" fmla="*/ 537774 h 6571007"/>
              <a:gd name="connsiteX275" fmla="*/ 8476339 w 11907711"/>
              <a:gd name="connsiteY275" fmla="*/ 510722 h 6571007"/>
              <a:gd name="connsiteX276" fmla="*/ 8488511 w 11907711"/>
              <a:gd name="connsiteY276" fmla="*/ 500629 h 6571007"/>
              <a:gd name="connsiteX277" fmla="*/ 8515894 w 11907711"/>
              <a:gd name="connsiteY277" fmla="*/ 491281 h 6571007"/>
              <a:gd name="connsiteX278" fmla="*/ 8553296 w 11907711"/>
              <a:gd name="connsiteY278" fmla="*/ 410679 h 6571007"/>
              <a:gd name="connsiteX279" fmla="*/ 8555519 w 11907711"/>
              <a:gd name="connsiteY279" fmla="*/ 406716 h 6571007"/>
              <a:gd name="connsiteX280" fmla="*/ 8568560 w 11907711"/>
              <a:gd name="connsiteY280" fmla="*/ 399721 h 6571007"/>
              <a:gd name="connsiteX281" fmla="*/ 8579758 w 11907711"/>
              <a:gd name="connsiteY281" fmla="*/ 409935 h 6571007"/>
              <a:gd name="connsiteX282" fmla="*/ 8576805 w 11907711"/>
              <a:gd name="connsiteY282" fmla="*/ 429125 h 6571007"/>
              <a:gd name="connsiteX283" fmla="*/ 8557861 w 11907711"/>
              <a:gd name="connsiteY283" fmla="*/ 474502 h 6571007"/>
              <a:gd name="connsiteX284" fmla="*/ 8557184 w 11907711"/>
              <a:gd name="connsiteY284" fmla="*/ 478030 h 6571007"/>
              <a:gd name="connsiteX285" fmla="*/ 8554528 w 11907711"/>
              <a:gd name="connsiteY285" fmla="*/ 480446 h 6571007"/>
              <a:gd name="connsiteX286" fmla="*/ 8559163 w 11907711"/>
              <a:gd name="connsiteY286" fmla="*/ 479145 h 6571007"/>
              <a:gd name="connsiteX287" fmla="*/ 8561820 w 11907711"/>
              <a:gd name="connsiteY287" fmla="*/ 476731 h 6571007"/>
              <a:gd name="connsiteX288" fmla="*/ 8599882 w 11907711"/>
              <a:gd name="connsiteY288" fmla="*/ 446023 h 6571007"/>
              <a:gd name="connsiteX289" fmla="*/ 8638430 w 11907711"/>
              <a:gd name="connsiteY289" fmla="*/ 405165 h 6571007"/>
              <a:gd name="connsiteX290" fmla="*/ 8663155 w 11907711"/>
              <a:gd name="connsiteY290" fmla="*/ 398230 h 6571007"/>
              <a:gd name="connsiteX291" fmla="*/ 8667443 w 11907711"/>
              <a:gd name="connsiteY291" fmla="*/ 425407 h 6571007"/>
              <a:gd name="connsiteX292" fmla="*/ 8648256 w 11907711"/>
              <a:gd name="connsiteY292" fmla="*/ 475859 h 6571007"/>
              <a:gd name="connsiteX293" fmla="*/ 8644765 w 11907711"/>
              <a:gd name="connsiteY293" fmla="*/ 516903 h 6571007"/>
              <a:gd name="connsiteX294" fmla="*/ 8658778 w 11907711"/>
              <a:gd name="connsiteY294" fmla="*/ 489602 h 6571007"/>
              <a:gd name="connsiteX295" fmla="*/ 8695589 w 11907711"/>
              <a:gd name="connsiteY295" fmla="*/ 442552 h 6571007"/>
              <a:gd name="connsiteX296" fmla="*/ 8751274 w 11907711"/>
              <a:gd name="connsiteY296" fmla="*/ 415249 h 6571007"/>
              <a:gd name="connsiteX297" fmla="*/ 8809458 w 11907711"/>
              <a:gd name="connsiteY297" fmla="*/ 420632 h 6571007"/>
              <a:gd name="connsiteX298" fmla="*/ 8837275 w 11907711"/>
              <a:gd name="connsiteY298" fmla="*/ 412830 h 6571007"/>
              <a:gd name="connsiteX299" fmla="*/ 8853944 w 11907711"/>
              <a:gd name="connsiteY299" fmla="*/ 383115 h 6571007"/>
              <a:gd name="connsiteX300" fmla="*/ 8895368 w 11907711"/>
              <a:gd name="connsiteY300" fmla="*/ 420116 h 6571007"/>
              <a:gd name="connsiteX301" fmla="*/ 8918303 w 11907711"/>
              <a:gd name="connsiteY301" fmla="*/ 435934 h 6571007"/>
              <a:gd name="connsiteX302" fmla="*/ 8939109 w 11907711"/>
              <a:gd name="connsiteY302" fmla="*/ 419668 h 6571007"/>
              <a:gd name="connsiteX303" fmla="*/ 8953169 w 11907711"/>
              <a:gd name="connsiteY303" fmla="*/ 415839 h 6571007"/>
              <a:gd name="connsiteX304" fmla="*/ 8958968 w 11907711"/>
              <a:gd name="connsiteY304" fmla="*/ 431948 h 6571007"/>
              <a:gd name="connsiteX305" fmla="*/ 8951625 w 11907711"/>
              <a:gd name="connsiteY305" fmla="*/ 463158 h 6571007"/>
              <a:gd name="connsiteX306" fmla="*/ 8978431 w 11907711"/>
              <a:gd name="connsiteY306" fmla="*/ 492996 h 6571007"/>
              <a:gd name="connsiteX307" fmla="*/ 8988349 w 11907711"/>
              <a:gd name="connsiteY307" fmla="*/ 482436 h 6571007"/>
              <a:gd name="connsiteX308" fmla="*/ 9016417 w 11907711"/>
              <a:gd name="connsiteY308" fmla="*/ 478784 h 6571007"/>
              <a:gd name="connsiteX309" fmla="*/ 9028374 w 11907711"/>
              <a:gd name="connsiteY309" fmla="*/ 482945 h 6571007"/>
              <a:gd name="connsiteX310" fmla="*/ 9060471 w 11907711"/>
              <a:gd name="connsiteY310" fmla="*/ 477341 h 6571007"/>
              <a:gd name="connsiteX311" fmla="*/ 9106959 w 11907711"/>
              <a:gd name="connsiteY311" fmla="*/ 441853 h 6571007"/>
              <a:gd name="connsiteX312" fmla="*/ 9157501 w 11907711"/>
              <a:gd name="connsiteY312" fmla="*/ 402408 h 6571007"/>
              <a:gd name="connsiteX313" fmla="*/ 9183494 w 11907711"/>
              <a:gd name="connsiteY313" fmla="*/ 404744 h 6571007"/>
              <a:gd name="connsiteX314" fmla="*/ 9332659 w 11907711"/>
              <a:gd name="connsiteY314" fmla="*/ 322456 h 6571007"/>
              <a:gd name="connsiteX315" fmla="*/ 9387152 w 11907711"/>
              <a:gd name="connsiteY315" fmla="*/ 287071 h 6571007"/>
              <a:gd name="connsiteX316" fmla="*/ 9417223 w 11907711"/>
              <a:gd name="connsiteY316" fmla="*/ 283445 h 6571007"/>
              <a:gd name="connsiteX317" fmla="*/ 9473591 w 11907711"/>
              <a:gd name="connsiteY317" fmla="*/ 258104 h 6571007"/>
              <a:gd name="connsiteX318" fmla="*/ 9499609 w 11907711"/>
              <a:gd name="connsiteY318" fmla="*/ 258437 h 6571007"/>
              <a:gd name="connsiteX319" fmla="*/ 9529601 w 11907711"/>
              <a:gd name="connsiteY319" fmla="*/ 260825 h 6571007"/>
              <a:gd name="connsiteX320" fmla="*/ 9561851 w 11907711"/>
              <a:gd name="connsiteY320" fmla="*/ 243193 h 6571007"/>
              <a:gd name="connsiteX321" fmla="*/ 9565930 w 11907711"/>
              <a:gd name="connsiteY321" fmla="*/ 237232 h 6571007"/>
              <a:gd name="connsiteX322" fmla="*/ 9570572 w 11907711"/>
              <a:gd name="connsiteY322" fmla="*/ 187179 h 6571007"/>
              <a:gd name="connsiteX323" fmla="*/ 9596766 w 11907711"/>
              <a:gd name="connsiteY323" fmla="*/ 173483 h 6571007"/>
              <a:gd name="connsiteX324" fmla="*/ 9606517 w 11907711"/>
              <a:gd name="connsiteY324" fmla="*/ 193653 h 6571007"/>
              <a:gd name="connsiteX325" fmla="*/ 9602081 w 11907711"/>
              <a:gd name="connsiteY325" fmla="*/ 227671 h 6571007"/>
              <a:gd name="connsiteX326" fmla="*/ 9638870 w 11907711"/>
              <a:gd name="connsiteY326" fmla="*/ 168006 h 6571007"/>
              <a:gd name="connsiteX327" fmla="*/ 9687487 w 11907711"/>
              <a:gd name="connsiteY327" fmla="*/ 122523 h 6571007"/>
              <a:gd name="connsiteX328" fmla="*/ 9701369 w 11907711"/>
              <a:gd name="connsiteY328" fmla="*/ 132721 h 6571007"/>
              <a:gd name="connsiteX329" fmla="*/ 9686951 w 11907711"/>
              <a:gd name="connsiteY329" fmla="*/ 164610 h 6571007"/>
              <a:gd name="connsiteX330" fmla="*/ 9668453 w 11907711"/>
              <a:gd name="connsiteY330" fmla="*/ 202459 h 6571007"/>
              <a:gd name="connsiteX331" fmla="*/ 9728441 w 11907711"/>
              <a:gd name="connsiteY331" fmla="*/ 207234 h 6571007"/>
              <a:gd name="connsiteX332" fmla="*/ 9685955 w 11907711"/>
              <a:gd name="connsiteY332" fmla="*/ 242772 h 6571007"/>
              <a:gd name="connsiteX333" fmla="*/ 9661197 w 11907711"/>
              <a:gd name="connsiteY333" fmla="*/ 300587 h 6571007"/>
              <a:gd name="connsiteX334" fmla="*/ 9673129 w 11907711"/>
              <a:gd name="connsiteY334" fmla="*/ 306752 h 6571007"/>
              <a:gd name="connsiteX335" fmla="*/ 9697450 w 11907711"/>
              <a:gd name="connsiteY335" fmla="*/ 283009 h 6571007"/>
              <a:gd name="connsiteX336" fmla="*/ 9751408 w 11907711"/>
              <a:gd name="connsiteY336" fmla="*/ 289710 h 6571007"/>
              <a:gd name="connsiteX337" fmla="*/ 9755411 w 11907711"/>
              <a:gd name="connsiteY337" fmla="*/ 289762 h 6571007"/>
              <a:gd name="connsiteX338" fmla="*/ 9834075 w 11907711"/>
              <a:gd name="connsiteY338" fmla="*/ 242656 h 6571007"/>
              <a:gd name="connsiteX339" fmla="*/ 9956713 w 11907711"/>
              <a:gd name="connsiteY339" fmla="*/ 200121 h 6571007"/>
              <a:gd name="connsiteX340" fmla="*/ 9940218 w 11907711"/>
              <a:gd name="connsiteY340" fmla="*/ 237996 h 6571007"/>
              <a:gd name="connsiteX341" fmla="*/ 9957896 w 11907711"/>
              <a:gd name="connsiteY341" fmla="*/ 264280 h 6571007"/>
              <a:gd name="connsiteX342" fmla="*/ 10039538 w 11907711"/>
              <a:gd name="connsiteY342" fmla="*/ 297393 h 6571007"/>
              <a:gd name="connsiteX343" fmla="*/ 10059143 w 11907711"/>
              <a:gd name="connsiteY343" fmla="*/ 329714 h 6571007"/>
              <a:gd name="connsiteX344" fmla="*/ 10092704 w 11907711"/>
              <a:gd name="connsiteY344" fmla="*/ 366223 h 6571007"/>
              <a:gd name="connsiteX345" fmla="*/ 10122775 w 11907711"/>
              <a:gd name="connsiteY345" fmla="*/ 362598 h 6571007"/>
              <a:gd name="connsiteX346" fmla="*/ 10156464 w 11907711"/>
              <a:gd name="connsiteY346" fmla="*/ 389086 h 6571007"/>
              <a:gd name="connsiteX347" fmla="*/ 10162008 w 11907711"/>
              <a:gd name="connsiteY347" fmla="*/ 425237 h 6571007"/>
              <a:gd name="connsiteX348" fmla="*/ 10139431 w 11907711"/>
              <a:gd name="connsiteY348" fmla="*/ 469049 h 6571007"/>
              <a:gd name="connsiteX349" fmla="*/ 10103179 w 11907711"/>
              <a:gd name="connsiteY349" fmla="*/ 486626 h 6571007"/>
              <a:gd name="connsiteX350" fmla="*/ 10081600 w 11907711"/>
              <a:gd name="connsiteY350" fmla="*/ 452274 h 6571007"/>
              <a:gd name="connsiteX351" fmla="*/ 10055634 w 11907711"/>
              <a:gd name="connsiteY351" fmla="*/ 447936 h 6571007"/>
              <a:gd name="connsiteX352" fmla="*/ 10026877 w 11907711"/>
              <a:gd name="connsiteY352" fmla="*/ 505698 h 6571007"/>
              <a:gd name="connsiteX353" fmla="*/ 10026519 w 11907711"/>
              <a:gd name="connsiteY353" fmla="*/ 533756 h 6571007"/>
              <a:gd name="connsiteX354" fmla="*/ 10024492 w 11907711"/>
              <a:gd name="connsiteY354" fmla="*/ 535735 h 6571007"/>
              <a:gd name="connsiteX355" fmla="*/ 10028493 w 11907711"/>
              <a:gd name="connsiteY355" fmla="*/ 535786 h 6571007"/>
              <a:gd name="connsiteX356" fmla="*/ 10143154 w 11907711"/>
              <a:gd name="connsiteY356" fmla="*/ 491145 h 6571007"/>
              <a:gd name="connsiteX357" fmla="*/ 10207475 w 11907711"/>
              <a:gd name="connsiteY357" fmla="*/ 469915 h 6571007"/>
              <a:gd name="connsiteX358" fmla="*/ 10239825 w 11907711"/>
              <a:gd name="connsiteY358" fmla="*/ 444270 h 6571007"/>
              <a:gd name="connsiteX359" fmla="*/ 10257940 w 11907711"/>
              <a:gd name="connsiteY359" fmla="*/ 436482 h 6571007"/>
              <a:gd name="connsiteX360" fmla="*/ 10293987 w 11907711"/>
              <a:gd name="connsiteY360" fmla="*/ 434938 h 6571007"/>
              <a:gd name="connsiteX361" fmla="*/ 10367108 w 11907711"/>
              <a:gd name="connsiteY361" fmla="*/ 351681 h 6571007"/>
              <a:gd name="connsiteX362" fmla="*/ 10371161 w 11907711"/>
              <a:gd name="connsiteY362" fmla="*/ 347723 h 6571007"/>
              <a:gd name="connsiteX363" fmla="*/ 10389224 w 11907711"/>
              <a:gd name="connsiteY363" fmla="*/ 343945 h 6571007"/>
              <a:gd name="connsiteX364" fmla="*/ 10399025 w 11907711"/>
              <a:gd name="connsiteY364" fmla="*/ 360106 h 6571007"/>
              <a:gd name="connsiteX365" fmla="*/ 10388738 w 11907711"/>
              <a:gd name="connsiteY365" fmla="*/ 382024 h 6571007"/>
              <a:gd name="connsiteX366" fmla="*/ 10350100 w 11907711"/>
              <a:gd name="connsiteY366" fmla="*/ 429639 h 6571007"/>
              <a:gd name="connsiteX367" fmla="*/ 10348049 w 11907711"/>
              <a:gd name="connsiteY367" fmla="*/ 433622 h 6571007"/>
              <a:gd name="connsiteX368" fmla="*/ 10344020 w 11907711"/>
              <a:gd name="connsiteY368" fmla="*/ 435575 h 6571007"/>
              <a:gd name="connsiteX369" fmla="*/ 10350023 w 11907711"/>
              <a:gd name="connsiteY369" fmla="*/ 435651 h 6571007"/>
              <a:gd name="connsiteX370" fmla="*/ 10354051 w 11907711"/>
              <a:gd name="connsiteY370" fmla="*/ 433698 h 6571007"/>
              <a:gd name="connsiteX371" fmla="*/ 10410394 w 11907711"/>
              <a:gd name="connsiteY371" fmla="*/ 410364 h 6571007"/>
              <a:gd name="connsiteX372" fmla="*/ 10470891 w 11907711"/>
              <a:gd name="connsiteY372" fmla="*/ 375053 h 6571007"/>
              <a:gd name="connsiteX373" fmla="*/ 10502912 w 11907711"/>
              <a:gd name="connsiteY373" fmla="*/ 375463 h 6571007"/>
              <a:gd name="connsiteX374" fmla="*/ 10498475 w 11907711"/>
              <a:gd name="connsiteY374" fmla="*/ 409482 h 6571007"/>
              <a:gd name="connsiteX375" fmla="*/ 10457761 w 11907711"/>
              <a:gd name="connsiteY375" fmla="*/ 463083 h 6571007"/>
              <a:gd name="connsiteX376" fmla="*/ 10439136 w 11907711"/>
              <a:gd name="connsiteY376" fmla="*/ 510953 h 6571007"/>
              <a:gd name="connsiteX377" fmla="*/ 10465510 w 11907711"/>
              <a:gd name="connsiteY377" fmla="*/ 483228 h 6571007"/>
              <a:gd name="connsiteX378" fmla="*/ 10526108 w 11907711"/>
              <a:gd name="connsiteY378" fmla="*/ 439901 h 6571007"/>
              <a:gd name="connsiteX379" fmla="*/ 10602337 w 11907711"/>
              <a:gd name="connsiteY379" fmla="*/ 426841 h 6571007"/>
              <a:gd name="connsiteX380" fmla="*/ 10670046 w 11907711"/>
              <a:gd name="connsiteY380" fmla="*/ 453763 h 6571007"/>
              <a:gd name="connsiteX381" fmla="*/ 10706070 w 11907711"/>
              <a:gd name="connsiteY381" fmla="*/ 454222 h 6571007"/>
              <a:gd name="connsiteX382" fmla="*/ 10736472 w 11907711"/>
              <a:gd name="connsiteY382" fmla="*/ 424543 h 6571007"/>
              <a:gd name="connsiteX383" fmla="*/ 10817093 w 11907711"/>
              <a:gd name="connsiteY383" fmla="*/ 537822 h 6571007"/>
              <a:gd name="connsiteX384" fmla="*/ 10833341 w 11907711"/>
              <a:gd name="connsiteY384" fmla="*/ 676339 h 6571007"/>
              <a:gd name="connsiteX385" fmla="*/ 10788266 w 11907711"/>
              <a:gd name="connsiteY385" fmla="*/ 757949 h 6571007"/>
              <a:gd name="connsiteX386" fmla="*/ 10735745 w 11907711"/>
              <a:gd name="connsiteY386" fmla="*/ 795364 h 6571007"/>
              <a:gd name="connsiteX387" fmla="*/ 10732127 w 11907711"/>
              <a:gd name="connsiteY387" fmla="*/ 765251 h 6571007"/>
              <a:gd name="connsiteX388" fmla="*/ 10677276 w 11907711"/>
              <a:gd name="connsiteY388" fmla="*/ 828695 h 6571007"/>
              <a:gd name="connsiteX389" fmla="*/ 10638817 w 11907711"/>
              <a:gd name="connsiteY389" fmla="*/ 862280 h 6571007"/>
              <a:gd name="connsiteX390" fmla="*/ 10578550 w 11907711"/>
              <a:gd name="connsiteY390" fmla="*/ 879554 h 6571007"/>
              <a:gd name="connsiteX391" fmla="*/ 10520437 w 11907711"/>
              <a:gd name="connsiteY391" fmla="*/ 884826 h 6571007"/>
              <a:gd name="connsiteX392" fmla="*/ 10466020 w 11907711"/>
              <a:gd name="connsiteY392" fmla="*/ 914200 h 6571007"/>
              <a:gd name="connsiteX393" fmla="*/ 10429409 w 11907711"/>
              <a:gd name="connsiteY393" fmla="*/ 959836 h 6571007"/>
              <a:gd name="connsiteX394" fmla="*/ 10399211 w 11907711"/>
              <a:gd name="connsiteY394" fmla="*/ 973482 h 6571007"/>
              <a:gd name="connsiteX395" fmla="*/ 10226567 w 11907711"/>
              <a:gd name="connsiteY395" fmla="*/ 1013376 h 6571007"/>
              <a:gd name="connsiteX396" fmla="*/ 10176484 w 11907711"/>
              <a:gd name="connsiteY396" fmla="*/ 1016745 h 6571007"/>
              <a:gd name="connsiteX397" fmla="*/ 10093691 w 11907711"/>
              <a:gd name="connsiteY397" fmla="*/ 1073820 h 6571007"/>
              <a:gd name="connsiteX398" fmla="*/ 10061057 w 11907711"/>
              <a:gd name="connsiteY398" fmla="*/ 1121513 h 6571007"/>
              <a:gd name="connsiteX399" fmla="*/ 10046483 w 11907711"/>
              <a:gd name="connsiteY399" fmla="*/ 1141100 h 6571007"/>
              <a:gd name="connsiteX400" fmla="*/ 10048752 w 11907711"/>
              <a:gd name="connsiteY400" fmla="*/ 1142189 h 6571007"/>
              <a:gd name="connsiteX401" fmla="*/ 10062913 w 11907711"/>
              <a:gd name="connsiteY401" fmla="*/ 1132066 h 6571007"/>
              <a:gd name="connsiteX402" fmla="*/ 10088977 w 11907711"/>
              <a:gd name="connsiteY402" fmla="*/ 1139837 h 6571007"/>
              <a:gd name="connsiteX403" fmla="*/ 10096553 w 11907711"/>
              <a:gd name="connsiteY403" fmla="*/ 1150599 h 6571007"/>
              <a:gd name="connsiteX404" fmla="*/ 10131693 w 11907711"/>
              <a:gd name="connsiteY404" fmla="*/ 1154485 h 6571007"/>
              <a:gd name="connsiteX405" fmla="*/ 10150570 w 11907711"/>
              <a:gd name="connsiteY405" fmla="*/ 1156573 h 6571007"/>
              <a:gd name="connsiteX406" fmla="*/ 10150014 w 11907711"/>
              <a:gd name="connsiteY406" fmla="*/ 1152588 h 6571007"/>
              <a:gd name="connsiteX407" fmla="*/ 10156675 w 11907711"/>
              <a:gd name="connsiteY407" fmla="*/ 1142983 h 6571007"/>
              <a:gd name="connsiteX408" fmla="*/ 10174587 w 11907711"/>
              <a:gd name="connsiteY408" fmla="*/ 1132600 h 6571007"/>
              <a:gd name="connsiteX409" fmla="*/ 10184176 w 11907711"/>
              <a:gd name="connsiteY409" fmla="*/ 1061408 h 6571007"/>
              <a:gd name="connsiteX410" fmla="*/ 10184928 w 11907711"/>
              <a:gd name="connsiteY410" fmla="*/ 1057874 h 6571007"/>
              <a:gd name="connsiteX411" fmla="*/ 10192900 w 11907711"/>
              <a:gd name="connsiteY411" fmla="*/ 1050790 h 6571007"/>
              <a:gd name="connsiteX412" fmla="*/ 10203306 w 11907711"/>
              <a:gd name="connsiteY412" fmla="*/ 1058342 h 6571007"/>
              <a:gd name="connsiteX413" fmla="*/ 10205363 w 11907711"/>
              <a:gd name="connsiteY413" fmla="*/ 1074743 h 6571007"/>
              <a:gd name="connsiteX414" fmla="*/ 10201505 w 11907711"/>
              <a:gd name="connsiteY414" fmla="*/ 1114627 h 6571007"/>
              <a:gd name="connsiteX415" fmla="*/ 10201785 w 11907711"/>
              <a:gd name="connsiteY415" fmla="*/ 1117655 h 6571007"/>
              <a:gd name="connsiteX416" fmla="*/ 10200377 w 11907711"/>
              <a:gd name="connsiteY416" fmla="*/ 1119930 h 6571007"/>
              <a:gd name="connsiteX417" fmla="*/ 10203472 w 11907711"/>
              <a:gd name="connsiteY417" fmla="*/ 1118409 h 6571007"/>
              <a:gd name="connsiteX418" fmla="*/ 10204878 w 11907711"/>
              <a:gd name="connsiteY418" fmla="*/ 1116135 h 6571007"/>
              <a:gd name="connsiteX419" fmla="*/ 10225894 w 11907711"/>
              <a:gd name="connsiteY419" fmla="*/ 1086816 h 6571007"/>
              <a:gd name="connsiteX420" fmla="*/ 10245035 w 11907711"/>
              <a:gd name="connsiteY420" fmla="*/ 1048921 h 6571007"/>
              <a:gd name="connsiteX421" fmla="*/ 10261539 w 11907711"/>
              <a:gd name="connsiteY421" fmla="*/ 1040812 h 6571007"/>
              <a:gd name="connsiteX422" fmla="*/ 10270626 w 11907711"/>
              <a:gd name="connsiteY422" fmla="*/ 1063255 h 6571007"/>
              <a:gd name="connsiteX423" fmla="*/ 10267705 w 11907711"/>
              <a:gd name="connsiteY423" fmla="*/ 1107429 h 6571007"/>
              <a:gd name="connsiteX424" fmla="*/ 10274162 w 11907711"/>
              <a:gd name="connsiteY424" fmla="*/ 1142245 h 6571007"/>
              <a:gd name="connsiteX425" fmla="*/ 10278391 w 11907711"/>
              <a:gd name="connsiteY425" fmla="*/ 1118007 h 6571007"/>
              <a:gd name="connsiteX426" fmla="*/ 10294907 w 11907711"/>
              <a:gd name="connsiteY426" fmla="*/ 1075069 h 6571007"/>
              <a:gd name="connsiteX427" fmla="*/ 10329517 w 11907711"/>
              <a:gd name="connsiteY427" fmla="*/ 1046986 h 6571007"/>
              <a:gd name="connsiteX428" fmla="*/ 10373117 w 11907711"/>
              <a:gd name="connsiteY428" fmla="*/ 1046141 h 6571007"/>
              <a:gd name="connsiteX429" fmla="*/ 10391688 w 11907711"/>
              <a:gd name="connsiteY429" fmla="*/ 1037018 h 6571007"/>
              <a:gd name="connsiteX430" fmla="*/ 10397322 w 11907711"/>
              <a:gd name="connsiteY430" fmla="*/ 1010507 h 6571007"/>
              <a:gd name="connsiteX431" fmla="*/ 10435638 w 11907711"/>
              <a:gd name="connsiteY431" fmla="*/ 1037782 h 6571007"/>
              <a:gd name="connsiteX432" fmla="*/ 10455829 w 11907711"/>
              <a:gd name="connsiteY432" fmla="*/ 1048961 h 6571007"/>
              <a:gd name="connsiteX433" fmla="*/ 10467430 w 11907711"/>
              <a:gd name="connsiteY433" fmla="*/ 1033370 h 6571007"/>
              <a:gd name="connsiteX434" fmla="*/ 10476840 w 11907711"/>
              <a:gd name="connsiteY434" fmla="*/ 1028855 h 6571007"/>
              <a:gd name="connsiteX435" fmla="*/ 10484602 w 11907711"/>
              <a:gd name="connsiteY435" fmla="*/ 1041859 h 6571007"/>
              <a:gd name="connsiteX436" fmla="*/ 10486094 w 11907711"/>
              <a:gd name="connsiteY436" fmla="*/ 1068766 h 6571007"/>
              <a:gd name="connsiteX437" fmla="*/ 10512182 w 11907711"/>
              <a:gd name="connsiteY437" fmla="*/ 1091371 h 6571007"/>
              <a:gd name="connsiteX438" fmla="*/ 10517097 w 11907711"/>
              <a:gd name="connsiteY438" fmla="*/ 1081581 h 6571007"/>
              <a:gd name="connsiteX439" fmla="*/ 10536759 w 11907711"/>
              <a:gd name="connsiteY439" fmla="*/ 1075922 h 6571007"/>
              <a:gd name="connsiteX440" fmla="*/ 10546391 w 11907711"/>
              <a:gd name="connsiteY440" fmla="*/ 1078317 h 6571007"/>
              <a:gd name="connsiteX441" fmla="*/ 10568562 w 11907711"/>
              <a:gd name="connsiteY441" fmla="*/ 1070645 h 6571007"/>
              <a:gd name="connsiteX442" fmla="*/ 10594671 w 11907711"/>
              <a:gd name="connsiteY442" fmla="*/ 1036531 h 6571007"/>
              <a:gd name="connsiteX443" fmla="*/ 10622867 w 11907711"/>
              <a:gd name="connsiteY443" fmla="*/ 998717 h 6571007"/>
              <a:gd name="connsiteX444" fmla="*/ 10642329 w 11907711"/>
              <a:gd name="connsiteY444" fmla="*/ 998283 h 6571007"/>
              <a:gd name="connsiteX445" fmla="*/ 10733031 w 11907711"/>
              <a:gd name="connsiteY445" fmla="*/ 915364 h 6571007"/>
              <a:gd name="connsiteX446" fmla="*/ 10764997 w 11907711"/>
              <a:gd name="connsiteY446" fmla="*/ 880598 h 6571007"/>
              <a:gd name="connsiteX447" fmla="*/ 10786126 w 11907711"/>
              <a:gd name="connsiteY447" fmla="*/ 874776 h 6571007"/>
              <a:gd name="connsiteX448" fmla="*/ 10821663 w 11907711"/>
              <a:gd name="connsiteY448" fmla="*/ 848279 h 6571007"/>
              <a:gd name="connsiteX449" fmla="*/ 10840703 w 11907711"/>
              <a:gd name="connsiteY449" fmla="*/ 846158 h 6571007"/>
              <a:gd name="connsiteX450" fmla="*/ 10863096 w 11907711"/>
              <a:gd name="connsiteY450" fmla="*/ 845397 h 6571007"/>
              <a:gd name="connsiteX451" fmla="*/ 10882739 w 11907711"/>
              <a:gd name="connsiteY451" fmla="*/ 827605 h 6571007"/>
              <a:gd name="connsiteX452" fmla="*/ 10884407 w 11907711"/>
              <a:gd name="connsiteY452" fmla="*/ 822219 h 6571007"/>
              <a:gd name="connsiteX453" fmla="*/ 10876811 w 11907711"/>
              <a:gd name="connsiteY453" fmla="*/ 779723 h 6571007"/>
              <a:gd name="connsiteX454" fmla="*/ 10892905 w 11907711"/>
              <a:gd name="connsiteY454" fmla="*/ 765796 h 6571007"/>
              <a:gd name="connsiteX455" fmla="*/ 10904437 w 11907711"/>
              <a:gd name="connsiteY455" fmla="*/ 781848 h 6571007"/>
              <a:gd name="connsiteX456" fmla="*/ 10908665 w 11907711"/>
              <a:gd name="connsiteY456" fmla="*/ 810848 h 6571007"/>
              <a:gd name="connsiteX457" fmla="*/ 10922400 w 11907711"/>
              <a:gd name="connsiteY457" fmla="*/ 757308 h 6571007"/>
              <a:gd name="connsiteX458" fmla="*/ 10947868 w 11907711"/>
              <a:gd name="connsiteY458" fmla="*/ 714598 h 6571007"/>
              <a:gd name="connsiteX459" fmla="*/ 10960226 w 11907711"/>
              <a:gd name="connsiteY459" fmla="*/ 721888 h 6571007"/>
              <a:gd name="connsiteX460" fmla="*/ 10956709 w 11907711"/>
              <a:gd name="connsiteY460" fmla="*/ 750019 h 6571007"/>
              <a:gd name="connsiteX461" fmla="*/ 10951524 w 11907711"/>
              <a:gd name="connsiteY461" fmla="*/ 783536 h 6571007"/>
              <a:gd name="connsiteX462" fmla="*/ 10996306 w 11907711"/>
              <a:gd name="connsiteY462" fmla="*/ 782015 h 6571007"/>
              <a:gd name="connsiteX463" fmla="*/ 10973127 w 11907711"/>
              <a:gd name="connsiteY463" fmla="*/ 815801 h 6571007"/>
              <a:gd name="connsiteX464" fmla="*/ 10967759 w 11907711"/>
              <a:gd name="connsiteY464" fmla="*/ 866675 h 6571007"/>
              <a:gd name="connsiteX465" fmla="*/ 10977810 w 11907711"/>
              <a:gd name="connsiteY465" fmla="*/ 870756 h 6571007"/>
              <a:gd name="connsiteX466" fmla="*/ 10990334 w 11907711"/>
              <a:gd name="connsiteY466" fmla="*/ 848558 h 6571007"/>
              <a:gd name="connsiteX467" fmla="*/ 11031142 w 11907711"/>
              <a:gd name="connsiteY467" fmla="*/ 849211 h 6571007"/>
              <a:gd name="connsiteX468" fmla="*/ 11034072 w 11907711"/>
              <a:gd name="connsiteY468" fmla="*/ 848886 h 6571007"/>
              <a:gd name="connsiteX469" fmla="*/ 11081090 w 11907711"/>
              <a:gd name="connsiteY469" fmla="*/ 802040 h 6571007"/>
              <a:gd name="connsiteX470" fmla="*/ 11161172 w 11907711"/>
              <a:gd name="connsiteY470" fmla="*/ 754978 h 6571007"/>
              <a:gd name="connsiteX471" fmla="*/ 11157453 w 11907711"/>
              <a:gd name="connsiteY471" fmla="*/ 788330 h 6571007"/>
              <a:gd name="connsiteX472" fmla="*/ 11176107 w 11907711"/>
              <a:gd name="connsiteY472" fmla="*/ 808791 h 6571007"/>
              <a:gd name="connsiteX473" fmla="*/ 11242893 w 11907711"/>
              <a:gd name="connsiteY473" fmla="*/ 829088 h 6571007"/>
              <a:gd name="connsiteX474" fmla="*/ 11264276 w 11907711"/>
              <a:gd name="connsiteY474" fmla="*/ 854444 h 6571007"/>
              <a:gd name="connsiteX475" fmla="*/ 11296753 w 11907711"/>
              <a:gd name="connsiteY475" fmla="*/ 882030 h 6571007"/>
              <a:gd name="connsiteX476" fmla="*/ 11317880 w 11907711"/>
              <a:gd name="connsiteY476" fmla="*/ 876209 h 6571007"/>
              <a:gd name="connsiteX477" fmla="*/ 11348252 w 11907711"/>
              <a:gd name="connsiteY477" fmla="*/ 895364 h 6571007"/>
              <a:gd name="connsiteX478" fmla="*/ 11360223 w 11907711"/>
              <a:gd name="connsiteY478" fmla="*/ 925235 h 6571007"/>
              <a:gd name="connsiteX479" fmla="*/ 11353373 w 11907711"/>
              <a:gd name="connsiteY479" fmla="*/ 964139 h 6571007"/>
              <a:gd name="connsiteX480" fmla="*/ 11330800 w 11907711"/>
              <a:gd name="connsiteY480" fmla="*/ 982256 h 6571007"/>
              <a:gd name="connsiteX481" fmla="*/ 11307531 w 11907711"/>
              <a:gd name="connsiteY481" fmla="*/ 955376 h 6571007"/>
              <a:gd name="connsiteX482" fmla="*/ 11287648 w 11907711"/>
              <a:gd name="connsiteY482" fmla="*/ 954125 h 6571007"/>
              <a:gd name="connsiteX483" fmla="*/ 11279353 w 11907711"/>
              <a:gd name="connsiteY483" fmla="*/ 1005324 h 6571007"/>
              <a:gd name="connsiteX484" fmla="*/ 11285246 w 11907711"/>
              <a:gd name="connsiteY484" fmla="*/ 1028939 h 6571007"/>
              <a:gd name="connsiteX485" fmla="*/ 11284202 w 11907711"/>
              <a:gd name="connsiteY485" fmla="*/ 1030789 h 6571007"/>
              <a:gd name="connsiteX486" fmla="*/ 11287131 w 11907711"/>
              <a:gd name="connsiteY486" fmla="*/ 1030463 h 6571007"/>
              <a:gd name="connsiteX487" fmla="*/ 11360935 w 11907711"/>
              <a:gd name="connsiteY487" fmla="*/ 982366 h 6571007"/>
              <a:gd name="connsiteX488" fmla="*/ 11403172 w 11907711"/>
              <a:gd name="connsiteY488" fmla="*/ 958590 h 6571007"/>
              <a:gd name="connsiteX489" fmla="*/ 11421133 w 11907711"/>
              <a:gd name="connsiteY489" fmla="*/ 934052 h 6571007"/>
              <a:gd name="connsiteX490" fmla="*/ 11432629 w 11907711"/>
              <a:gd name="connsiteY490" fmla="*/ 925836 h 6571007"/>
              <a:gd name="connsiteX491" fmla="*/ 11458572 w 11907711"/>
              <a:gd name="connsiteY491" fmla="*/ 921212 h 6571007"/>
              <a:gd name="connsiteX492" fmla="*/ 11493620 w 11907711"/>
              <a:gd name="connsiteY492" fmla="*/ 844495 h 6571007"/>
              <a:gd name="connsiteX493" fmla="*/ 11495706 w 11907711"/>
              <a:gd name="connsiteY493" fmla="*/ 840794 h 6571007"/>
              <a:gd name="connsiteX494" fmla="*/ 11508048 w 11907711"/>
              <a:gd name="connsiteY494" fmla="*/ 835952 h 6571007"/>
              <a:gd name="connsiteX495" fmla="*/ 11518737 w 11907711"/>
              <a:gd name="connsiteY495" fmla="*/ 848631 h 6571007"/>
              <a:gd name="connsiteX496" fmla="*/ 11516045 w 11907711"/>
              <a:gd name="connsiteY496" fmla="*/ 868000 h 6571007"/>
              <a:gd name="connsiteX497" fmla="*/ 11498321 w 11907711"/>
              <a:gd name="connsiteY497" fmla="*/ 911583 h 6571007"/>
              <a:gd name="connsiteX498" fmla="*/ 11497699 w 11907711"/>
              <a:gd name="connsiteY498" fmla="*/ 915119 h 6571007"/>
              <a:gd name="connsiteX499" fmla="*/ 11495190 w 11907711"/>
              <a:gd name="connsiteY499" fmla="*/ 917132 h 6571007"/>
              <a:gd name="connsiteX500" fmla="*/ 11499583 w 11907711"/>
              <a:gd name="connsiteY500" fmla="*/ 916643 h 6571007"/>
              <a:gd name="connsiteX501" fmla="*/ 11502091 w 11907711"/>
              <a:gd name="connsiteY501" fmla="*/ 914630 h 6571007"/>
              <a:gd name="connsiteX502" fmla="*/ 11538050 w 11907711"/>
              <a:gd name="connsiteY502" fmla="*/ 889821 h 6571007"/>
              <a:gd name="connsiteX503" fmla="*/ 11574411 w 11907711"/>
              <a:gd name="connsiteY503" fmla="*/ 854564 h 6571007"/>
              <a:gd name="connsiteX504" fmla="*/ 11597846 w 11907711"/>
              <a:gd name="connsiteY504" fmla="*/ 851953 h 6571007"/>
              <a:gd name="connsiteX505" fmla="*/ 11602074 w 11907711"/>
              <a:gd name="connsiteY505" fmla="*/ 880954 h 6571007"/>
              <a:gd name="connsiteX506" fmla="*/ 11584147 w 11907711"/>
              <a:gd name="connsiteY506" fmla="*/ 929759 h 6571007"/>
              <a:gd name="connsiteX507" fmla="*/ 11581069 w 11907711"/>
              <a:gd name="connsiteY507" fmla="*/ 971709 h 6571007"/>
              <a:gd name="connsiteX508" fmla="*/ 11594216 w 11907711"/>
              <a:gd name="connsiteY508" fmla="*/ 945974 h 6571007"/>
              <a:gd name="connsiteX509" fmla="*/ 11628892 w 11907711"/>
              <a:gd name="connsiteY509" fmla="*/ 903970 h 6571007"/>
              <a:gd name="connsiteX510" fmla="*/ 11681604 w 11907711"/>
              <a:gd name="connsiteY510" fmla="*/ 885962 h 6571007"/>
              <a:gd name="connsiteX511" fmla="*/ 11736873 w 11907711"/>
              <a:gd name="connsiteY511" fmla="*/ 902341 h 6571007"/>
              <a:gd name="connsiteX512" fmla="*/ 11763237 w 11907711"/>
              <a:gd name="connsiteY512" fmla="*/ 899404 h 6571007"/>
              <a:gd name="connsiteX513" fmla="*/ 11778893 w 11907711"/>
              <a:gd name="connsiteY513" fmla="*/ 871656 h 6571007"/>
              <a:gd name="connsiteX514" fmla="*/ 11862519 w 11907711"/>
              <a:gd name="connsiteY514" fmla="*/ 959423 h 6571007"/>
              <a:gd name="connsiteX515" fmla="*/ 11904748 w 11907711"/>
              <a:gd name="connsiteY515" fmla="*/ 1074339 h 6571007"/>
              <a:gd name="connsiteX516" fmla="*/ 11889786 w 11907711"/>
              <a:gd name="connsiteY516" fmla="*/ 1147085 h 6571007"/>
              <a:gd name="connsiteX517" fmla="*/ 11859702 w 11907711"/>
              <a:gd name="connsiteY517" fmla="*/ 1183376 h 6571007"/>
              <a:gd name="connsiteX518" fmla="*/ 11850458 w 11907711"/>
              <a:gd name="connsiteY518" fmla="*/ 1158401 h 6571007"/>
              <a:gd name="connsiteX519" fmla="*/ 11824385 w 11907711"/>
              <a:gd name="connsiteY519" fmla="*/ 1216783 h 6571007"/>
              <a:gd name="connsiteX520" fmla="*/ 11803713 w 11907711"/>
              <a:gd name="connsiteY520" fmla="*/ 1248557 h 6571007"/>
              <a:gd name="connsiteX521" fmla="*/ 11763563 w 11907711"/>
              <a:gd name="connsiteY521" fmla="*/ 1268635 h 6571007"/>
              <a:gd name="connsiteX522" fmla="*/ 11722352 w 11907711"/>
              <a:gd name="connsiteY522" fmla="*/ 1278427 h 6571007"/>
              <a:gd name="connsiteX523" fmla="*/ 11689120 w 11907711"/>
              <a:gd name="connsiteY523" fmla="*/ 1308133 h 6571007"/>
              <a:gd name="connsiteX524" fmla="*/ 11672439 w 11907711"/>
              <a:gd name="connsiteY524" fmla="*/ 1349865 h 6571007"/>
              <a:gd name="connsiteX525" fmla="*/ 11653416 w 11907711"/>
              <a:gd name="connsiteY525" fmla="*/ 1364121 h 6571007"/>
              <a:gd name="connsiteX526" fmla="*/ 11536297 w 11907711"/>
              <a:gd name="connsiteY526" fmla="*/ 1413576 h 6571007"/>
              <a:gd name="connsiteX527" fmla="*/ 11500523 w 11907711"/>
              <a:gd name="connsiteY527" fmla="*/ 1421028 h 6571007"/>
              <a:gd name="connsiteX528" fmla="*/ 11452682 w 11907711"/>
              <a:gd name="connsiteY528" fmla="*/ 1476633 h 6571007"/>
              <a:gd name="connsiteX529" fmla="*/ 11439350 w 11907711"/>
              <a:gd name="connsiteY529" fmla="*/ 1519727 h 6571007"/>
              <a:gd name="connsiteX530" fmla="*/ 11435062 w 11907711"/>
              <a:gd name="connsiteY530" fmla="*/ 1593018 h 6571007"/>
              <a:gd name="connsiteX531" fmla="*/ 11444489 w 11907711"/>
              <a:gd name="connsiteY531" fmla="*/ 1600636 h 6571007"/>
              <a:gd name="connsiteX532" fmla="*/ 11451594 w 11907711"/>
              <a:gd name="connsiteY532" fmla="*/ 1592910 h 6571007"/>
              <a:gd name="connsiteX533" fmla="*/ 11449691 w 11907711"/>
              <a:gd name="connsiteY533" fmla="*/ 1579252 h 6571007"/>
              <a:gd name="connsiteX534" fmla="*/ 11467213 w 11907711"/>
              <a:gd name="connsiteY534" fmla="*/ 1540893 h 6571007"/>
              <a:gd name="connsiteX535" fmla="*/ 11528948 w 11907711"/>
              <a:gd name="connsiteY535" fmla="*/ 1540950 h 6571007"/>
              <a:gd name="connsiteX536" fmla="*/ 11518546 w 11907711"/>
              <a:gd name="connsiteY536" fmla="*/ 1583716 h 6571007"/>
              <a:gd name="connsiteX537" fmla="*/ 11522335 w 11907711"/>
              <a:gd name="connsiteY537" fmla="*/ 1598898 h 6571007"/>
              <a:gd name="connsiteX538" fmla="*/ 11534254 w 11907711"/>
              <a:gd name="connsiteY538" fmla="*/ 1592368 h 6571007"/>
              <a:gd name="connsiteX539" fmla="*/ 11546155 w 11907711"/>
              <a:gd name="connsiteY539" fmla="*/ 1573706 h 6571007"/>
              <a:gd name="connsiteX540" fmla="*/ 11569608 w 11907711"/>
              <a:gd name="connsiteY540" fmla="*/ 1583228 h 6571007"/>
              <a:gd name="connsiteX541" fmla="*/ 11600401 w 11907711"/>
              <a:gd name="connsiteY541" fmla="*/ 1604068 h 6571007"/>
              <a:gd name="connsiteX542" fmla="*/ 11617791 w 11907711"/>
              <a:gd name="connsiteY542" fmla="*/ 1619467 h 6571007"/>
              <a:gd name="connsiteX543" fmla="*/ 11616345 w 11907711"/>
              <a:gd name="connsiteY543" fmla="*/ 1631764 h 6571007"/>
              <a:gd name="connsiteX544" fmla="*/ 11633535 w 11907711"/>
              <a:gd name="connsiteY544" fmla="*/ 1652387 h 6571007"/>
              <a:gd name="connsiteX545" fmla="*/ 11715389 w 11907711"/>
              <a:gd name="connsiteY545" fmla="*/ 1672739 h 6571007"/>
              <a:gd name="connsiteX546" fmla="*/ 11733823 w 11907711"/>
              <a:gd name="connsiteY546" fmla="*/ 1686288 h 6571007"/>
              <a:gd name="connsiteX547" fmla="*/ 11738911 w 11907711"/>
              <a:gd name="connsiteY547" fmla="*/ 1730795 h 6571007"/>
              <a:gd name="connsiteX548" fmla="*/ 11699821 w 11907711"/>
              <a:gd name="connsiteY548" fmla="*/ 1761155 h 6571007"/>
              <a:gd name="connsiteX549" fmla="*/ 11569591 w 11907711"/>
              <a:gd name="connsiteY549" fmla="*/ 1860613 h 6571007"/>
              <a:gd name="connsiteX550" fmla="*/ 11542219 w 11907711"/>
              <a:gd name="connsiteY550" fmla="*/ 1889668 h 6571007"/>
              <a:gd name="connsiteX551" fmla="*/ 11439194 w 11907711"/>
              <a:gd name="connsiteY551" fmla="*/ 1989561 h 6571007"/>
              <a:gd name="connsiteX552" fmla="*/ 11431045 w 11907711"/>
              <a:gd name="connsiteY552" fmla="*/ 1999137 h 6571007"/>
              <a:gd name="connsiteX553" fmla="*/ 11430494 w 11907711"/>
              <a:gd name="connsiteY553" fmla="*/ 2051207 h 6571007"/>
              <a:gd name="connsiteX554" fmla="*/ 11442246 w 11907711"/>
              <a:gd name="connsiteY554" fmla="*/ 2074169 h 6571007"/>
              <a:gd name="connsiteX555" fmla="*/ 11457515 w 11907711"/>
              <a:gd name="connsiteY555" fmla="*/ 2069001 h 6571007"/>
              <a:gd name="connsiteX556" fmla="*/ 11558251 w 11907711"/>
              <a:gd name="connsiteY556" fmla="*/ 1978030 h 6571007"/>
              <a:gd name="connsiteX557" fmla="*/ 11684343 w 11907711"/>
              <a:gd name="connsiteY557" fmla="*/ 1910239 h 6571007"/>
              <a:gd name="connsiteX558" fmla="*/ 11702338 w 11907711"/>
              <a:gd name="connsiteY558" fmla="*/ 1909968 h 6571007"/>
              <a:gd name="connsiteX559" fmla="*/ 11703417 w 11907711"/>
              <a:gd name="connsiteY559" fmla="*/ 1932385 h 6571007"/>
              <a:gd name="connsiteX560" fmla="*/ 11698619 w 11907711"/>
              <a:gd name="connsiteY560" fmla="*/ 1943321 h 6571007"/>
              <a:gd name="connsiteX561" fmla="*/ 11693015 w 11907711"/>
              <a:gd name="connsiteY561" fmla="*/ 1975151 h 6571007"/>
              <a:gd name="connsiteX562" fmla="*/ 11794515 w 11907711"/>
              <a:gd name="connsiteY562" fmla="*/ 1977712 h 6571007"/>
              <a:gd name="connsiteX563" fmla="*/ 11803742 w 11907711"/>
              <a:gd name="connsiteY563" fmla="*/ 1990553 h 6571007"/>
              <a:gd name="connsiteX564" fmla="*/ 11805663 w 11907711"/>
              <a:gd name="connsiteY564" fmla="*/ 2016344 h 6571007"/>
              <a:gd name="connsiteX565" fmla="*/ 11803277 w 11907711"/>
              <a:gd name="connsiteY565" fmla="*/ 2103292 h 6571007"/>
              <a:gd name="connsiteX566" fmla="*/ 11737964 w 11907711"/>
              <a:gd name="connsiteY566" fmla="*/ 2233657 h 6571007"/>
              <a:gd name="connsiteX567" fmla="*/ 11691884 w 11907711"/>
              <a:gd name="connsiteY567" fmla="*/ 2305205 h 6571007"/>
              <a:gd name="connsiteX568" fmla="*/ 11712475 w 11907711"/>
              <a:gd name="connsiteY568" fmla="*/ 2347454 h 6571007"/>
              <a:gd name="connsiteX569" fmla="*/ 11699471 w 11907711"/>
              <a:gd name="connsiteY569" fmla="*/ 2412238 h 6571007"/>
              <a:gd name="connsiteX570" fmla="*/ 11659946 w 11907711"/>
              <a:gd name="connsiteY570" fmla="*/ 2485138 h 6571007"/>
              <a:gd name="connsiteX571" fmla="*/ 11613493 w 11907711"/>
              <a:gd name="connsiteY571" fmla="*/ 2518781 h 6571007"/>
              <a:gd name="connsiteX572" fmla="*/ 11610065 w 11907711"/>
              <a:gd name="connsiteY572" fmla="*/ 2492022 h 6571007"/>
              <a:gd name="connsiteX573" fmla="*/ 11561719 w 11907711"/>
              <a:gd name="connsiteY573" fmla="*/ 2548833 h 6571007"/>
              <a:gd name="connsiteX574" fmla="*/ 11527746 w 11907711"/>
              <a:gd name="connsiteY574" fmla="*/ 2578972 h 6571007"/>
              <a:gd name="connsiteX575" fmla="*/ 11474262 w 11907711"/>
              <a:gd name="connsiteY575" fmla="*/ 2594753 h 6571007"/>
              <a:gd name="connsiteX576" fmla="*/ 11422611 w 11907711"/>
              <a:gd name="connsiteY576" fmla="*/ 2599846 h 6571007"/>
              <a:gd name="connsiteX577" fmla="*/ 11400947 w 11907711"/>
              <a:gd name="connsiteY577" fmla="*/ 2599739 h 6571007"/>
              <a:gd name="connsiteX578" fmla="*/ 11386894 w 11907711"/>
              <a:gd name="connsiteY578" fmla="*/ 2634235 h 6571007"/>
              <a:gd name="connsiteX579" fmla="*/ 11362753 w 11907711"/>
              <a:gd name="connsiteY579" fmla="*/ 2672465 h 6571007"/>
              <a:gd name="connsiteX580" fmla="*/ 11349151 w 11907711"/>
              <a:gd name="connsiteY580" fmla="*/ 2672246 h 6571007"/>
              <a:gd name="connsiteX581" fmla="*/ 11340794 w 11907711"/>
              <a:gd name="connsiteY581" fmla="*/ 2667830 h 6571007"/>
              <a:gd name="connsiteX582" fmla="*/ 11315403 w 11907711"/>
              <a:gd name="connsiteY582" fmla="*/ 2679542 h 6571007"/>
              <a:gd name="connsiteX583" fmla="*/ 11278148 w 11907711"/>
              <a:gd name="connsiteY583" fmla="*/ 2692980 h 6571007"/>
              <a:gd name="connsiteX584" fmla="*/ 11251614 w 11907711"/>
              <a:gd name="connsiteY584" fmla="*/ 2698631 h 6571007"/>
              <a:gd name="connsiteX585" fmla="*/ 11249388 w 11907711"/>
              <a:gd name="connsiteY585" fmla="*/ 2712832 h 6571007"/>
              <a:gd name="connsiteX586" fmla="*/ 11208194 w 11907711"/>
              <a:gd name="connsiteY586" fmla="*/ 2734758 h 6571007"/>
              <a:gd name="connsiteX587" fmla="*/ 11205685 w 11907711"/>
              <a:gd name="connsiteY587" fmla="*/ 2736771 h 6571007"/>
              <a:gd name="connsiteX588" fmla="*/ 11204659 w 11907711"/>
              <a:gd name="connsiteY588" fmla="*/ 2750755 h 6571007"/>
              <a:gd name="connsiteX589" fmla="*/ 11178111 w 11907711"/>
              <a:gd name="connsiteY589" fmla="*/ 2771050 h 6571007"/>
              <a:gd name="connsiteX590" fmla="*/ 11076831 w 11907711"/>
              <a:gd name="connsiteY590" fmla="*/ 2775399 h 6571007"/>
              <a:gd name="connsiteX591" fmla="*/ 11020497 w 11907711"/>
              <a:gd name="connsiteY591" fmla="*/ 2830433 h 6571007"/>
              <a:gd name="connsiteX592" fmla="*/ 11017064 w 11907711"/>
              <a:gd name="connsiteY592" fmla="*/ 2845714 h 6571007"/>
              <a:gd name="connsiteX593" fmla="*/ 11042245 w 11907711"/>
              <a:gd name="connsiteY593" fmla="*/ 2838643 h 6571007"/>
              <a:gd name="connsiteX594" fmla="*/ 11115198 w 11907711"/>
              <a:gd name="connsiteY594" fmla="*/ 2846135 h 6571007"/>
              <a:gd name="connsiteX595" fmla="*/ 11090063 w 11907711"/>
              <a:gd name="connsiteY595" fmla="*/ 2888798 h 6571007"/>
              <a:gd name="connsiteX596" fmla="*/ 11089983 w 11907711"/>
              <a:gd name="connsiteY596" fmla="*/ 2904843 h 6571007"/>
              <a:gd name="connsiteX597" fmla="*/ 11106030 w 11907711"/>
              <a:gd name="connsiteY597" fmla="*/ 2899574 h 6571007"/>
              <a:gd name="connsiteX598" fmla="*/ 11125701 w 11907711"/>
              <a:gd name="connsiteY598" fmla="*/ 2881843 h 6571007"/>
              <a:gd name="connsiteX599" fmla="*/ 11150563 w 11907711"/>
              <a:gd name="connsiteY599" fmla="*/ 2894446 h 6571007"/>
              <a:gd name="connsiteX600" fmla="*/ 11180702 w 11907711"/>
              <a:gd name="connsiteY600" fmla="*/ 2919553 h 6571007"/>
              <a:gd name="connsiteX601" fmla="*/ 11196634 w 11907711"/>
              <a:gd name="connsiteY601" fmla="*/ 2937461 h 6571007"/>
              <a:gd name="connsiteX602" fmla="*/ 11191233 w 11907711"/>
              <a:gd name="connsiteY602" fmla="*/ 2949913 h 6571007"/>
              <a:gd name="connsiteX603" fmla="*/ 11205360 w 11907711"/>
              <a:gd name="connsiteY603" fmla="*/ 2973160 h 6571007"/>
              <a:gd name="connsiteX604" fmla="*/ 11295999 w 11907711"/>
              <a:gd name="connsiteY604" fmla="*/ 3003915 h 6571007"/>
              <a:gd name="connsiteX605" fmla="*/ 11313721 w 11907711"/>
              <a:gd name="connsiteY605" fmla="*/ 3020048 h 6571007"/>
              <a:gd name="connsiteX606" fmla="*/ 11306370 w 11907711"/>
              <a:gd name="connsiteY606" fmla="*/ 3066365 h 6571007"/>
              <a:gd name="connsiteX607" fmla="*/ 11251053 w 11907711"/>
              <a:gd name="connsiteY607" fmla="*/ 3092832 h 6571007"/>
              <a:gd name="connsiteX608" fmla="*/ 11067265 w 11907711"/>
              <a:gd name="connsiteY608" fmla="*/ 3179280 h 6571007"/>
              <a:gd name="connsiteX609" fmla="*/ 11026187 w 11907711"/>
              <a:gd name="connsiteY609" fmla="*/ 3205820 h 6571007"/>
              <a:gd name="connsiteX610" fmla="*/ 10874425 w 11907711"/>
              <a:gd name="connsiteY610" fmla="*/ 3295993 h 6571007"/>
              <a:gd name="connsiteX611" fmla="*/ 10861918 w 11907711"/>
              <a:gd name="connsiteY611" fmla="*/ 3304845 h 6571007"/>
              <a:gd name="connsiteX612" fmla="*/ 10845634 w 11907711"/>
              <a:gd name="connsiteY612" fmla="*/ 3358248 h 6571007"/>
              <a:gd name="connsiteX613" fmla="*/ 10852631 w 11907711"/>
              <a:gd name="connsiteY613" fmla="*/ 3383241 h 6571007"/>
              <a:gd name="connsiteX614" fmla="*/ 10872231 w 11907711"/>
              <a:gd name="connsiteY614" fmla="*/ 3379773 h 6571007"/>
              <a:gd name="connsiteX615" fmla="*/ 11018611 w 11907711"/>
              <a:gd name="connsiteY615" fmla="*/ 3298488 h 6571007"/>
              <a:gd name="connsiteX616" fmla="*/ 11187999 w 11907711"/>
              <a:gd name="connsiteY616" fmla="*/ 3244059 h 6571007"/>
              <a:gd name="connsiteX617" fmla="*/ 11209353 w 11907711"/>
              <a:gd name="connsiteY617" fmla="*/ 3245947 h 6571007"/>
              <a:gd name="connsiteX618" fmla="*/ 11203898 w 11907711"/>
              <a:gd name="connsiteY618" fmla="*/ 3269096 h 6571007"/>
              <a:gd name="connsiteX619" fmla="*/ 11194943 w 11907711"/>
              <a:gd name="connsiteY619" fmla="*/ 3279748 h 6571007"/>
              <a:gd name="connsiteX620" fmla="*/ 11178763 w 11907711"/>
              <a:gd name="connsiteY620" fmla="*/ 3311759 h 6571007"/>
              <a:gd name="connsiteX621" fmla="*/ 11297964 w 11907711"/>
              <a:gd name="connsiteY621" fmla="*/ 3326610 h 6571007"/>
              <a:gd name="connsiteX622" fmla="*/ 11305015 w 11907711"/>
              <a:gd name="connsiteY622" fmla="*/ 3340908 h 6571007"/>
              <a:gd name="connsiteX623" fmla="*/ 11299542 w 11907711"/>
              <a:gd name="connsiteY623" fmla="*/ 3367622 h 6571007"/>
              <a:gd name="connsiteX624" fmla="*/ 11270618 w 11907711"/>
              <a:gd name="connsiteY624" fmla="*/ 3456620 h 6571007"/>
              <a:gd name="connsiteX625" fmla="*/ 11154282 w 11907711"/>
              <a:gd name="connsiteY625" fmla="*/ 3582624 h 6571007"/>
              <a:gd name="connsiteX626" fmla="*/ 11063088 w 11907711"/>
              <a:gd name="connsiteY626" fmla="*/ 3664181 h 6571007"/>
              <a:gd name="connsiteX627" fmla="*/ 10980953 w 11907711"/>
              <a:gd name="connsiteY627" fmla="*/ 3713693 h 6571007"/>
              <a:gd name="connsiteX628" fmla="*/ 10976243 w 11907711"/>
              <a:gd name="connsiteY628" fmla="*/ 3715939 h 6571007"/>
              <a:gd name="connsiteX629" fmla="*/ 10968472 w 11907711"/>
              <a:gd name="connsiteY629" fmla="*/ 3721098 h 6571007"/>
              <a:gd name="connsiteX630" fmla="*/ 10965589 w 11907711"/>
              <a:gd name="connsiteY630" fmla="*/ 3721020 h 6571007"/>
              <a:gd name="connsiteX631" fmla="*/ 10949502 w 11907711"/>
              <a:gd name="connsiteY631" fmla="*/ 3728692 h 6571007"/>
              <a:gd name="connsiteX632" fmla="*/ 10922030 w 11907711"/>
              <a:gd name="connsiteY632" fmla="*/ 3749059 h 6571007"/>
              <a:gd name="connsiteX633" fmla="*/ 10890360 w 11907711"/>
              <a:gd name="connsiteY633" fmla="*/ 3768797 h 6571007"/>
              <a:gd name="connsiteX634" fmla="*/ 10943526 w 11907711"/>
              <a:gd name="connsiteY634" fmla="*/ 3752846 h 6571007"/>
              <a:gd name="connsiteX635" fmla="*/ 10997819 w 11907711"/>
              <a:gd name="connsiteY635" fmla="*/ 3724792 h 6571007"/>
              <a:gd name="connsiteX636" fmla="*/ 11061285 w 11907711"/>
              <a:gd name="connsiteY636" fmla="*/ 3702943 h 6571007"/>
              <a:gd name="connsiteX637" fmla="*/ 11093018 w 11907711"/>
              <a:gd name="connsiteY637" fmla="*/ 3677123 h 6571007"/>
              <a:gd name="connsiteX638" fmla="*/ 11110868 w 11907711"/>
              <a:gd name="connsiteY638" fmla="*/ 3669178 h 6571007"/>
              <a:gd name="connsiteX639" fmla="*/ 11146568 w 11907711"/>
              <a:gd name="connsiteY639" fmla="*/ 3667192 h 6571007"/>
              <a:gd name="connsiteX640" fmla="*/ 11217967 w 11907711"/>
              <a:gd name="connsiteY640" fmla="*/ 3583772 h 6571007"/>
              <a:gd name="connsiteX641" fmla="*/ 11221934 w 11907711"/>
              <a:gd name="connsiteY641" fmla="*/ 3579799 h 6571007"/>
              <a:gd name="connsiteX642" fmla="*/ 11239784 w 11907711"/>
              <a:gd name="connsiteY642" fmla="*/ 3575827 h 6571007"/>
              <a:gd name="connsiteX643" fmla="*/ 11249700 w 11907711"/>
              <a:gd name="connsiteY643" fmla="*/ 3591717 h 6571007"/>
              <a:gd name="connsiteX644" fmla="*/ 11239784 w 11907711"/>
              <a:gd name="connsiteY644" fmla="*/ 3613565 h 6571007"/>
              <a:gd name="connsiteX645" fmla="*/ 11202101 w 11907711"/>
              <a:gd name="connsiteY645" fmla="*/ 3661233 h 6571007"/>
              <a:gd name="connsiteX646" fmla="*/ 11200117 w 11907711"/>
              <a:gd name="connsiteY646" fmla="*/ 3665206 h 6571007"/>
              <a:gd name="connsiteX647" fmla="*/ 11196151 w 11907711"/>
              <a:gd name="connsiteY647" fmla="*/ 3667192 h 6571007"/>
              <a:gd name="connsiteX648" fmla="*/ 11202101 w 11907711"/>
              <a:gd name="connsiteY648" fmla="*/ 3667192 h 6571007"/>
              <a:gd name="connsiteX649" fmla="*/ 11206067 w 11907711"/>
              <a:gd name="connsiteY649" fmla="*/ 3665206 h 6571007"/>
              <a:gd name="connsiteX650" fmla="*/ 11261600 w 11907711"/>
              <a:gd name="connsiteY650" fmla="*/ 3641371 h 6571007"/>
              <a:gd name="connsiteX651" fmla="*/ 11321099 w 11907711"/>
              <a:gd name="connsiteY651" fmla="*/ 3605620 h 6571007"/>
              <a:gd name="connsiteX652" fmla="*/ 11352833 w 11907711"/>
              <a:gd name="connsiteY652" fmla="*/ 3605620 h 6571007"/>
              <a:gd name="connsiteX653" fmla="*/ 11348866 w 11907711"/>
              <a:gd name="connsiteY653" fmla="*/ 3639385 h 6571007"/>
              <a:gd name="connsiteX654" fmla="*/ 11309200 w 11907711"/>
              <a:gd name="connsiteY654" fmla="*/ 3693012 h 6571007"/>
              <a:gd name="connsiteX655" fmla="*/ 11291350 w 11907711"/>
              <a:gd name="connsiteY655" fmla="*/ 3740681 h 6571007"/>
              <a:gd name="connsiteX656" fmla="*/ 11317133 w 11907711"/>
              <a:gd name="connsiteY656" fmla="*/ 3712874 h 6571007"/>
              <a:gd name="connsiteX657" fmla="*/ 11376632 w 11907711"/>
              <a:gd name="connsiteY657" fmla="*/ 3669178 h 6571007"/>
              <a:gd name="connsiteX658" fmla="*/ 11451998 w 11907711"/>
              <a:gd name="connsiteY658" fmla="*/ 3655275 h 6571007"/>
              <a:gd name="connsiteX659" fmla="*/ 11519431 w 11907711"/>
              <a:gd name="connsiteY659" fmla="*/ 3681095 h 6571007"/>
              <a:gd name="connsiteX660" fmla="*/ 11555131 w 11907711"/>
              <a:gd name="connsiteY660" fmla="*/ 3681095 h 6571007"/>
              <a:gd name="connsiteX661" fmla="*/ 11584880 w 11907711"/>
              <a:gd name="connsiteY661" fmla="*/ 3651302 h 6571007"/>
              <a:gd name="connsiteX662" fmla="*/ 11666196 w 11907711"/>
              <a:gd name="connsiteY662" fmla="*/ 3762529 h 6571007"/>
              <a:gd name="connsiteX663" fmla="*/ 11684046 w 11907711"/>
              <a:gd name="connsiteY663" fmla="*/ 3899577 h 6571007"/>
              <a:gd name="connsiteX664" fmla="*/ 11640413 w 11907711"/>
              <a:gd name="connsiteY664" fmla="*/ 3981011 h 6571007"/>
              <a:gd name="connsiteX665" fmla="*/ 11588847 w 11907711"/>
              <a:gd name="connsiteY665" fmla="*/ 4018748 h 6571007"/>
              <a:gd name="connsiteX666" fmla="*/ 11584880 w 11907711"/>
              <a:gd name="connsiteY666" fmla="*/ 3988955 h 6571007"/>
              <a:gd name="connsiteX667" fmla="*/ 11531331 w 11907711"/>
              <a:gd name="connsiteY667" fmla="*/ 4052514 h 6571007"/>
              <a:gd name="connsiteX668" fmla="*/ 11493648 w 11907711"/>
              <a:gd name="connsiteY668" fmla="*/ 4086279 h 6571007"/>
              <a:gd name="connsiteX669" fmla="*/ 11434148 w 11907711"/>
              <a:gd name="connsiteY669" fmla="*/ 4104155 h 6571007"/>
              <a:gd name="connsiteX670" fmla="*/ 11376632 w 11907711"/>
              <a:gd name="connsiteY670" fmla="*/ 4110113 h 6571007"/>
              <a:gd name="connsiteX671" fmla="*/ 11323083 w 11907711"/>
              <a:gd name="connsiteY671" fmla="*/ 4139906 h 6571007"/>
              <a:gd name="connsiteX672" fmla="*/ 11287383 w 11907711"/>
              <a:gd name="connsiteY672" fmla="*/ 4185589 h 6571007"/>
              <a:gd name="connsiteX673" fmla="*/ 11257633 w 11907711"/>
              <a:gd name="connsiteY673" fmla="*/ 4199492 h 6571007"/>
              <a:gd name="connsiteX674" fmla="*/ 11087068 w 11907711"/>
              <a:gd name="connsiteY674" fmla="*/ 4241202 h 6571007"/>
              <a:gd name="connsiteX675" fmla="*/ 11037485 w 11907711"/>
              <a:gd name="connsiteY675" fmla="*/ 4245174 h 6571007"/>
              <a:gd name="connsiteX676" fmla="*/ 10956169 w 11907711"/>
              <a:gd name="connsiteY676" fmla="*/ 4302774 h 6571007"/>
              <a:gd name="connsiteX677" fmla="*/ 10924436 w 11907711"/>
              <a:gd name="connsiteY677" fmla="*/ 4350443 h 6571007"/>
              <a:gd name="connsiteX678" fmla="*/ 10894687 w 11907711"/>
              <a:gd name="connsiteY678" fmla="*/ 4433863 h 6571007"/>
              <a:gd name="connsiteX679" fmla="*/ 10904603 w 11907711"/>
              <a:gd name="connsiteY679" fmla="*/ 4443794 h 6571007"/>
              <a:gd name="connsiteX680" fmla="*/ 10916503 w 11907711"/>
              <a:gd name="connsiteY680" fmla="*/ 4435849 h 6571007"/>
              <a:gd name="connsiteX681" fmla="*/ 10918486 w 11907711"/>
              <a:gd name="connsiteY681" fmla="*/ 4419959 h 6571007"/>
              <a:gd name="connsiteX682" fmla="*/ 10954186 w 11907711"/>
              <a:gd name="connsiteY682" fmla="*/ 4378249 h 6571007"/>
              <a:gd name="connsiteX683" fmla="*/ 11035502 w 11907711"/>
              <a:gd name="connsiteY683" fmla="*/ 4386194 h 6571007"/>
              <a:gd name="connsiteX684" fmla="*/ 11007736 w 11907711"/>
              <a:gd name="connsiteY684" fmla="*/ 4433863 h 6571007"/>
              <a:gd name="connsiteX685" fmla="*/ 11007736 w 11907711"/>
              <a:gd name="connsiteY685" fmla="*/ 4451739 h 6571007"/>
              <a:gd name="connsiteX686" fmla="*/ 11025585 w 11907711"/>
              <a:gd name="connsiteY686" fmla="*/ 4445780 h 6571007"/>
              <a:gd name="connsiteX687" fmla="*/ 11047402 w 11907711"/>
              <a:gd name="connsiteY687" fmla="*/ 4425918 h 6571007"/>
              <a:gd name="connsiteX688" fmla="*/ 11075168 w 11907711"/>
              <a:gd name="connsiteY688" fmla="*/ 4439821 h 6571007"/>
              <a:gd name="connsiteX689" fmla="*/ 11108885 w 11907711"/>
              <a:gd name="connsiteY689" fmla="*/ 4467628 h 6571007"/>
              <a:gd name="connsiteX690" fmla="*/ 11126735 w 11907711"/>
              <a:gd name="connsiteY690" fmla="*/ 4487490 h 6571007"/>
              <a:gd name="connsiteX691" fmla="*/ 11120785 w 11907711"/>
              <a:gd name="connsiteY691" fmla="*/ 4501393 h 6571007"/>
              <a:gd name="connsiteX692" fmla="*/ 11136651 w 11907711"/>
              <a:gd name="connsiteY692" fmla="*/ 4527214 h 6571007"/>
              <a:gd name="connsiteX693" fmla="*/ 11237800 w 11907711"/>
              <a:gd name="connsiteY693" fmla="*/ 4560979 h 6571007"/>
              <a:gd name="connsiteX694" fmla="*/ 11257633 w 11907711"/>
              <a:gd name="connsiteY694" fmla="*/ 4578855 h 6571007"/>
              <a:gd name="connsiteX695" fmla="*/ 11249700 w 11907711"/>
              <a:gd name="connsiteY695" fmla="*/ 4630496 h 6571007"/>
              <a:gd name="connsiteX696" fmla="*/ 11188217 w 11907711"/>
              <a:gd name="connsiteY696" fmla="*/ 4660289 h 6571007"/>
              <a:gd name="connsiteX697" fmla="*/ 10983936 w 11907711"/>
              <a:gd name="connsiteY697" fmla="*/ 4757612 h 6571007"/>
              <a:gd name="connsiteX698" fmla="*/ 10938320 w 11907711"/>
              <a:gd name="connsiteY698" fmla="*/ 4787405 h 6571007"/>
              <a:gd name="connsiteX699" fmla="*/ 10769738 w 11907711"/>
              <a:gd name="connsiteY699" fmla="*/ 4888701 h 6571007"/>
              <a:gd name="connsiteX700" fmla="*/ 10755854 w 11907711"/>
              <a:gd name="connsiteY700" fmla="*/ 4898632 h 6571007"/>
              <a:gd name="connsiteX701" fmla="*/ 10738005 w 11907711"/>
              <a:gd name="connsiteY701" fmla="*/ 4958218 h 6571007"/>
              <a:gd name="connsiteX702" fmla="*/ 10745938 w 11907711"/>
              <a:gd name="connsiteY702" fmla="*/ 4986025 h 6571007"/>
              <a:gd name="connsiteX703" fmla="*/ 10767754 w 11907711"/>
              <a:gd name="connsiteY703" fmla="*/ 4982052 h 6571007"/>
              <a:gd name="connsiteX704" fmla="*/ 10930386 w 11907711"/>
              <a:gd name="connsiteY704" fmla="*/ 4890687 h 6571007"/>
              <a:gd name="connsiteX705" fmla="*/ 11118801 w 11907711"/>
              <a:gd name="connsiteY705" fmla="*/ 4829115 h 6571007"/>
              <a:gd name="connsiteX706" fmla="*/ 11142601 w 11907711"/>
              <a:gd name="connsiteY706" fmla="*/ 4831101 h 6571007"/>
              <a:gd name="connsiteX707" fmla="*/ 11136651 w 11907711"/>
              <a:gd name="connsiteY707" fmla="*/ 4856922 h 6571007"/>
              <a:gd name="connsiteX708" fmla="*/ 11126735 w 11907711"/>
              <a:gd name="connsiteY708" fmla="*/ 4868839 h 6571007"/>
              <a:gd name="connsiteX709" fmla="*/ 11108885 w 11907711"/>
              <a:gd name="connsiteY709" fmla="*/ 4904591 h 6571007"/>
              <a:gd name="connsiteX710" fmla="*/ 11241767 w 11907711"/>
              <a:gd name="connsiteY710" fmla="*/ 4920480 h 6571007"/>
              <a:gd name="connsiteX711" fmla="*/ 11249700 w 11907711"/>
              <a:gd name="connsiteY711" fmla="*/ 4936370 h 6571007"/>
              <a:gd name="connsiteX712" fmla="*/ 11243750 w 11907711"/>
              <a:gd name="connsiteY712" fmla="*/ 4966163 h 6571007"/>
              <a:gd name="connsiteX713" fmla="*/ 11212017 w 11907711"/>
              <a:gd name="connsiteY713" fmla="*/ 5065472 h 6571007"/>
              <a:gd name="connsiteX714" fmla="*/ 11083102 w 11907711"/>
              <a:gd name="connsiteY714" fmla="*/ 5206492 h 6571007"/>
              <a:gd name="connsiteX715" fmla="*/ 10981952 w 11907711"/>
              <a:gd name="connsiteY715" fmla="*/ 5297857 h 6571007"/>
              <a:gd name="connsiteX716" fmla="*/ 10890720 w 11907711"/>
              <a:gd name="connsiteY716" fmla="*/ 5353470 h 6571007"/>
              <a:gd name="connsiteX717" fmla="*/ 10825271 w 11907711"/>
              <a:gd name="connsiteY717" fmla="*/ 5393194 h 6571007"/>
              <a:gd name="connsiteX718" fmla="*/ 10682472 w 11907711"/>
              <a:gd name="connsiteY718" fmla="*/ 5446822 h 6571007"/>
              <a:gd name="connsiteX719" fmla="*/ 10577356 w 11907711"/>
              <a:gd name="connsiteY719" fmla="*/ 5500449 h 6571007"/>
              <a:gd name="connsiteX720" fmla="*/ 10525790 w 11907711"/>
              <a:gd name="connsiteY720" fmla="*/ 5573938 h 6571007"/>
              <a:gd name="connsiteX721" fmla="*/ 10444474 w 11907711"/>
              <a:gd name="connsiteY721" fmla="*/ 5661330 h 6571007"/>
              <a:gd name="connsiteX722" fmla="*/ 10426624 w 11907711"/>
              <a:gd name="connsiteY722" fmla="*/ 5659344 h 6571007"/>
              <a:gd name="connsiteX723" fmla="*/ 10377041 w 11907711"/>
              <a:gd name="connsiteY723" fmla="*/ 5627565 h 6571007"/>
              <a:gd name="connsiteX724" fmla="*/ 10301675 w 11907711"/>
              <a:gd name="connsiteY724" fmla="*/ 5651399 h 6571007"/>
              <a:gd name="connsiteX725" fmla="*/ 10281842 w 11907711"/>
              <a:gd name="connsiteY725" fmla="*/ 5693110 h 6571007"/>
              <a:gd name="connsiteX726" fmla="*/ 10220359 w 11907711"/>
              <a:gd name="connsiteY726" fmla="*/ 5712971 h 6571007"/>
              <a:gd name="connsiteX727" fmla="*/ 10216393 w 11907711"/>
              <a:gd name="connsiteY727" fmla="*/ 5714958 h 6571007"/>
              <a:gd name="connsiteX728" fmla="*/ 10210443 w 11907711"/>
              <a:gd name="connsiteY728" fmla="*/ 5730847 h 6571007"/>
              <a:gd name="connsiteX729" fmla="*/ 10168793 w 11907711"/>
              <a:gd name="connsiteY729" fmla="*/ 5750709 h 6571007"/>
              <a:gd name="connsiteX730" fmla="*/ 10033928 w 11907711"/>
              <a:gd name="connsiteY730" fmla="*/ 5742764 h 6571007"/>
              <a:gd name="connsiteX731" fmla="*/ 9922862 w 11907711"/>
              <a:gd name="connsiteY731" fmla="*/ 5832143 h 6571007"/>
              <a:gd name="connsiteX732" fmla="*/ 9895095 w 11907711"/>
              <a:gd name="connsiteY732" fmla="*/ 5877826 h 6571007"/>
              <a:gd name="connsiteX733" fmla="*/ 9809813 w 11907711"/>
              <a:gd name="connsiteY733" fmla="*/ 5905632 h 6571007"/>
              <a:gd name="connsiteX734" fmla="*/ 9764197 w 11907711"/>
              <a:gd name="connsiteY734" fmla="*/ 5913577 h 6571007"/>
              <a:gd name="connsiteX735" fmla="*/ 9698747 w 11907711"/>
              <a:gd name="connsiteY735" fmla="*/ 5953301 h 6571007"/>
              <a:gd name="connsiteX736" fmla="*/ 9510332 w 11907711"/>
              <a:gd name="connsiteY736" fmla="*/ 6062542 h 6571007"/>
              <a:gd name="connsiteX737" fmla="*/ 9432983 w 11907711"/>
              <a:gd name="connsiteY737" fmla="*/ 6092334 h 6571007"/>
              <a:gd name="connsiteX738" fmla="*/ 9308034 w 11907711"/>
              <a:gd name="connsiteY738" fmla="*/ 6149934 h 6571007"/>
              <a:gd name="connsiteX739" fmla="*/ 9258451 w 11907711"/>
              <a:gd name="connsiteY739" fmla="*/ 6171782 h 6571007"/>
              <a:gd name="connsiteX740" fmla="*/ 9238618 w 11907711"/>
              <a:gd name="connsiteY740" fmla="*/ 6179727 h 6571007"/>
              <a:gd name="connsiteX741" fmla="*/ 9093836 w 11907711"/>
              <a:gd name="connsiteY741" fmla="*/ 6247258 h 6571007"/>
              <a:gd name="connsiteX742" fmla="*/ 9056153 w 11907711"/>
              <a:gd name="connsiteY742" fmla="*/ 6237327 h 6571007"/>
              <a:gd name="connsiteX743" fmla="*/ 9070036 w 11907711"/>
              <a:gd name="connsiteY743" fmla="*/ 6209520 h 6571007"/>
              <a:gd name="connsiteX744" fmla="*/ 9101769 w 11907711"/>
              <a:gd name="connsiteY744" fmla="*/ 6199589 h 6571007"/>
              <a:gd name="connsiteX745" fmla="*/ 9141436 w 11907711"/>
              <a:gd name="connsiteY745" fmla="*/ 6187672 h 6571007"/>
              <a:gd name="connsiteX746" fmla="*/ 9157302 w 11907711"/>
              <a:gd name="connsiteY746" fmla="*/ 6163837 h 6571007"/>
              <a:gd name="connsiteX747" fmla="*/ 9157302 w 11907711"/>
              <a:gd name="connsiteY747" fmla="*/ 6149934 h 6571007"/>
              <a:gd name="connsiteX748" fmla="*/ 9143419 w 11907711"/>
              <a:gd name="connsiteY748" fmla="*/ 6145962 h 6571007"/>
              <a:gd name="connsiteX749" fmla="*/ 9103752 w 11907711"/>
              <a:gd name="connsiteY749" fmla="*/ 6141989 h 6571007"/>
              <a:gd name="connsiteX750" fmla="*/ 9068053 w 11907711"/>
              <a:gd name="connsiteY750" fmla="*/ 6143975 h 6571007"/>
              <a:gd name="connsiteX751" fmla="*/ 8885588 w 11907711"/>
              <a:gd name="connsiteY751" fmla="*/ 6193630 h 6571007"/>
              <a:gd name="connsiteX752" fmla="*/ 8841955 w 11907711"/>
              <a:gd name="connsiteY752" fmla="*/ 6217465 h 6571007"/>
              <a:gd name="connsiteX753" fmla="*/ 8818155 w 11907711"/>
              <a:gd name="connsiteY753" fmla="*/ 6219451 h 6571007"/>
              <a:gd name="connsiteX754" fmla="*/ 8790388 w 11907711"/>
              <a:gd name="connsiteY754" fmla="*/ 6207534 h 6571007"/>
              <a:gd name="connsiteX755" fmla="*/ 8752706 w 11907711"/>
              <a:gd name="connsiteY755" fmla="*/ 6239313 h 6571007"/>
              <a:gd name="connsiteX756" fmla="*/ 8724939 w 11907711"/>
              <a:gd name="connsiteY756" fmla="*/ 6255202 h 6571007"/>
              <a:gd name="connsiteX757" fmla="*/ 8707090 w 11907711"/>
              <a:gd name="connsiteY757" fmla="*/ 6257189 h 6571007"/>
              <a:gd name="connsiteX758" fmla="*/ 8592057 w 11907711"/>
              <a:gd name="connsiteY758" fmla="*/ 6284995 h 6571007"/>
              <a:gd name="connsiteX759" fmla="*/ 8552390 w 11907711"/>
              <a:gd name="connsiteY759" fmla="*/ 6304857 h 6571007"/>
              <a:gd name="connsiteX760" fmla="*/ 8526608 w 11907711"/>
              <a:gd name="connsiteY760" fmla="*/ 6308830 h 6571007"/>
              <a:gd name="connsiteX761" fmla="*/ 8445292 w 11907711"/>
              <a:gd name="connsiteY761" fmla="*/ 6298899 h 6571007"/>
              <a:gd name="connsiteX762" fmla="*/ 8221177 w 11907711"/>
              <a:gd name="connsiteY762" fmla="*/ 6302871 h 6571007"/>
              <a:gd name="connsiteX763" fmla="*/ 8137878 w 11907711"/>
              <a:gd name="connsiteY763" fmla="*/ 6298899 h 6571007"/>
              <a:gd name="connsiteX764" fmla="*/ 8001029 w 11907711"/>
              <a:gd name="connsiteY764" fmla="*/ 6314788 h 6571007"/>
              <a:gd name="connsiteX765" fmla="*/ 7816581 w 11907711"/>
              <a:gd name="connsiteY765" fmla="*/ 6334650 h 6571007"/>
              <a:gd name="connsiteX766" fmla="*/ 7661882 w 11907711"/>
              <a:gd name="connsiteY766" fmla="*/ 6362457 h 6571007"/>
              <a:gd name="connsiteX767" fmla="*/ 7513134 w 11907711"/>
              <a:gd name="connsiteY767" fmla="*/ 6378346 h 6571007"/>
              <a:gd name="connsiteX768" fmla="*/ 7406034 w 11907711"/>
              <a:gd name="connsiteY768" fmla="*/ 6396222 h 6571007"/>
              <a:gd name="connsiteX769" fmla="*/ 6965738 w 11907711"/>
              <a:gd name="connsiteY769" fmla="*/ 6441905 h 6571007"/>
              <a:gd name="connsiteX770" fmla="*/ 6485776 w 11907711"/>
              <a:gd name="connsiteY770" fmla="*/ 6499504 h 6571007"/>
              <a:gd name="connsiteX771" fmla="*/ 6027630 w 11907711"/>
              <a:gd name="connsiteY771" fmla="*/ 6525325 h 6571007"/>
              <a:gd name="connsiteX772" fmla="*/ 5676584 w 11907711"/>
              <a:gd name="connsiteY772" fmla="*/ 6541214 h 6571007"/>
              <a:gd name="connsiteX773" fmla="*/ 5408836 w 11907711"/>
              <a:gd name="connsiteY773" fmla="*/ 6561076 h 6571007"/>
              <a:gd name="connsiteX774" fmla="*/ 5216454 w 11907711"/>
              <a:gd name="connsiteY774" fmla="*/ 6569021 h 6571007"/>
              <a:gd name="connsiteX775" fmla="*/ 5095471 w 11907711"/>
              <a:gd name="connsiteY775" fmla="*/ 6571007 h 6571007"/>
              <a:gd name="connsiteX776" fmla="*/ 5057788 w 11907711"/>
              <a:gd name="connsiteY776" fmla="*/ 6571007 h 6571007"/>
              <a:gd name="connsiteX777" fmla="*/ 5049855 w 11907711"/>
              <a:gd name="connsiteY777" fmla="*/ 6569021 h 6571007"/>
              <a:gd name="connsiteX778" fmla="*/ 4484610 w 11907711"/>
              <a:gd name="connsiteY778" fmla="*/ 6553131 h 6571007"/>
              <a:gd name="connsiteX779" fmla="*/ 4335862 w 11907711"/>
              <a:gd name="connsiteY779" fmla="*/ 6543200 h 6571007"/>
              <a:gd name="connsiteX780" fmla="*/ 4010598 w 11907711"/>
              <a:gd name="connsiteY780" fmla="*/ 6517380 h 6571007"/>
              <a:gd name="connsiteX781" fmla="*/ 3754750 w 11907711"/>
              <a:gd name="connsiteY781" fmla="*/ 6493546 h 6571007"/>
              <a:gd name="connsiteX782" fmla="*/ 3516752 w 11907711"/>
              <a:gd name="connsiteY782" fmla="*/ 6469711 h 6571007"/>
              <a:gd name="connsiteX783" fmla="*/ 3496919 w 11907711"/>
              <a:gd name="connsiteY783" fmla="*/ 6463753 h 6571007"/>
              <a:gd name="connsiteX784" fmla="*/ 3373953 w 11907711"/>
              <a:gd name="connsiteY784" fmla="*/ 6429987 h 6571007"/>
              <a:gd name="connsiteX785" fmla="*/ 3243055 w 11907711"/>
              <a:gd name="connsiteY785" fmla="*/ 6424029 h 6571007"/>
              <a:gd name="connsiteX786" fmla="*/ 3022907 w 11907711"/>
              <a:gd name="connsiteY786" fmla="*/ 6390263 h 6571007"/>
              <a:gd name="connsiteX787" fmla="*/ 2935641 w 11907711"/>
              <a:gd name="connsiteY787" fmla="*/ 6354512 h 6571007"/>
              <a:gd name="connsiteX788" fmla="*/ 2913824 w 11907711"/>
              <a:gd name="connsiteY788" fmla="*/ 6352526 h 6571007"/>
              <a:gd name="connsiteX789" fmla="*/ 2862258 w 11907711"/>
              <a:gd name="connsiteY789" fmla="*/ 6352526 h 6571007"/>
              <a:gd name="connsiteX790" fmla="*/ 2788875 w 11907711"/>
              <a:gd name="connsiteY790" fmla="*/ 6332664 h 6571007"/>
              <a:gd name="connsiteX791" fmla="*/ 2675826 w 11907711"/>
              <a:gd name="connsiteY791" fmla="*/ 6298899 h 6571007"/>
              <a:gd name="connsiteX792" fmla="*/ 2608394 w 11907711"/>
              <a:gd name="connsiteY792" fmla="*/ 6286981 h 6571007"/>
              <a:gd name="connsiteX793" fmla="*/ 2511211 w 11907711"/>
              <a:gd name="connsiteY793" fmla="*/ 6283009 h 6571007"/>
              <a:gd name="connsiteX794" fmla="*/ 2457662 w 11907711"/>
              <a:gd name="connsiteY794" fmla="*/ 6271092 h 6571007"/>
              <a:gd name="connsiteX795" fmla="*/ 2443779 w 11907711"/>
              <a:gd name="connsiteY795" fmla="*/ 6261161 h 6571007"/>
              <a:gd name="connsiteX796" fmla="*/ 2443779 w 11907711"/>
              <a:gd name="connsiteY796" fmla="*/ 6247258 h 6571007"/>
              <a:gd name="connsiteX797" fmla="*/ 2425929 w 11907711"/>
              <a:gd name="connsiteY797" fmla="*/ 6235340 h 6571007"/>
              <a:gd name="connsiteX798" fmla="*/ 2364446 w 11907711"/>
              <a:gd name="connsiteY798" fmla="*/ 6259175 h 6571007"/>
              <a:gd name="connsiteX799" fmla="*/ 2342629 w 11907711"/>
              <a:gd name="connsiteY799" fmla="*/ 6257189 h 6571007"/>
              <a:gd name="connsiteX800" fmla="*/ 2344613 w 11907711"/>
              <a:gd name="connsiteY800" fmla="*/ 6237327 h 6571007"/>
              <a:gd name="connsiteX801" fmla="*/ 2332713 w 11907711"/>
              <a:gd name="connsiteY801" fmla="*/ 6211506 h 6571007"/>
              <a:gd name="connsiteX802" fmla="*/ 2314863 w 11907711"/>
              <a:gd name="connsiteY802" fmla="*/ 6205547 h 6571007"/>
              <a:gd name="connsiteX803" fmla="*/ 2306930 w 11907711"/>
              <a:gd name="connsiteY803" fmla="*/ 6187672 h 6571007"/>
              <a:gd name="connsiteX804" fmla="*/ 2308913 w 11907711"/>
              <a:gd name="connsiteY804" fmla="*/ 6173768 h 6571007"/>
              <a:gd name="connsiteX805" fmla="*/ 2293046 w 11907711"/>
              <a:gd name="connsiteY805" fmla="*/ 6171782 h 6571007"/>
              <a:gd name="connsiteX806" fmla="*/ 2243464 w 11907711"/>
              <a:gd name="connsiteY806" fmla="*/ 6171782 h 6571007"/>
              <a:gd name="connsiteX807" fmla="*/ 2096698 w 11907711"/>
              <a:gd name="connsiteY807" fmla="*/ 6197603 h 6571007"/>
              <a:gd name="connsiteX808" fmla="*/ 2074882 w 11907711"/>
              <a:gd name="connsiteY808" fmla="*/ 6213492 h 6571007"/>
              <a:gd name="connsiteX809" fmla="*/ 2080832 w 11907711"/>
              <a:gd name="connsiteY809" fmla="*/ 6185686 h 6571007"/>
              <a:gd name="connsiteX810" fmla="*/ 2059015 w 11907711"/>
              <a:gd name="connsiteY810" fmla="*/ 6149934 h 6571007"/>
              <a:gd name="connsiteX811" fmla="*/ 1880517 w 11907711"/>
              <a:gd name="connsiteY811" fmla="*/ 6108224 h 6571007"/>
              <a:gd name="connsiteX812" fmla="*/ 1815067 w 11907711"/>
              <a:gd name="connsiteY812" fmla="*/ 6098293 h 6571007"/>
              <a:gd name="connsiteX813" fmla="*/ 1797218 w 11907711"/>
              <a:gd name="connsiteY813" fmla="*/ 6068500 h 6571007"/>
              <a:gd name="connsiteX814" fmla="*/ 1763501 w 11907711"/>
              <a:gd name="connsiteY814" fmla="*/ 6044666 h 6571007"/>
              <a:gd name="connsiteX815" fmla="*/ 1721851 w 11907711"/>
              <a:gd name="connsiteY815" fmla="*/ 6042680 h 6571007"/>
              <a:gd name="connsiteX816" fmla="*/ 1696069 w 11907711"/>
              <a:gd name="connsiteY816" fmla="*/ 6042680 h 6571007"/>
              <a:gd name="connsiteX817" fmla="*/ 1662352 w 11907711"/>
              <a:gd name="connsiteY817" fmla="*/ 6048638 h 6571007"/>
              <a:gd name="connsiteX818" fmla="*/ 1636569 w 11907711"/>
              <a:gd name="connsiteY818" fmla="*/ 6040693 h 6571007"/>
              <a:gd name="connsiteX819" fmla="*/ 1618719 w 11907711"/>
              <a:gd name="connsiteY819" fmla="*/ 6024804 h 6571007"/>
              <a:gd name="connsiteX820" fmla="*/ 1588969 w 11907711"/>
              <a:gd name="connsiteY820" fmla="*/ 6014873 h 6571007"/>
              <a:gd name="connsiteX821" fmla="*/ 1551286 w 11907711"/>
              <a:gd name="connsiteY821" fmla="*/ 6036721 h 6571007"/>
              <a:gd name="connsiteX822" fmla="*/ 1549303 w 11907711"/>
              <a:gd name="connsiteY822" fmla="*/ 6032749 h 6571007"/>
              <a:gd name="connsiteX823" fmla="*/ 1551286 w 11907711"/>
              <a:gd name="connsiteY823" fmla="*/ 5979121 h 6571007"/>
              <a:gd name="connsiteX824" fmla="*/ 1545337 w 11907711"/>
              <a:gd name="connsiteY824" fmla="*/ 5969190 h 6571007"/>
              <a:gd name="connsiteX825" fmla="*/ 1471954 w 11907711"/>
              <a:gd name="connsiteY825" fmla="*/ 5945356 h 6571007"/>
              <a:gd name="connsiteX826" fmla="*/ 1440221 w 11907711"/>
              <a:gd name="connsiteY826" fmla="*/ 5929467 h 6571007"/>
              <a:gd name="connsiteX827" fmla="*/ 1440221 w 11907711"/>
              <a:gd name="connsiteY827" fmla="*/ 5899674 h 6571007"/>
              <a:gd name="connsiteX828" fmla="*/ 1491787 w 11907711"/>
              <a:gd name="connsiteY828" fmla="*/ 5881798 h 6571007"/>
              <a:gd name="connsiteX829" fmla="*/ 1541370 w 11907711"/>
              <a:gd name="connsiteY829" fmla="*/ 5905632 h 6571007"/>
              <a:gd name="connsiteX830" fmla="*/ 1586986 w 11907711"/>
              <a:gd name="connsiteY830" fmla="*/ 5927480 h 6571007"/>
              <a:gd name="connsiteX831" fmla="*/ 1636569 w 11907711"/>
              <a:gd name="connsiteY831" fmla="*/ 5933439 h 6571007"/>
              <a:gd name="connsiteX832" fmla="*/ 1686152 w 11907711"/>
              <a:gd name="connsiteY832" fmla="*/ 5921522 h 6571007"/>
              <a:gd name="connsiteX833" fmla="*/ 1789284 w 11907711"/>
              <a:gd name="connsiteY833" fmla="*/ 5951315 h 6571007"/>
              <a:gd name="connsiteX834" fmla="*/ 1874567 w 11907711"/>
              <a:gd name="connsiteY834" fmla="*/ 5941384 h 6571007"/>
              <a:gd name="connsiteX835" fmla="*/ 1908283 w 11907711"/>
              <a:gd name="connsiteY835" fmla="*/ 5945356 h 6571007"/>
              <a:gd name="connsiteX836" fmla="*/ 2104632 w 11907711"/>
              <a:gd name="connsiteY836" fmla="*/ 5995011 h 6571007"/>
              <a:gd name="connsiteX837" fmla="*/ 2136365 w 11907711"/>
              <a:gd name="connsiteY837" fmla="*/ 5996997 h 6571007"/>
              <a:gd name="connsiteX838" fmla="*/ 2158181 w 11907711"/>
              <a:gd name="connsiteY838" fmla="*/ 6002956 h 6571007"/>
              <a:gd name="connsiteX839" fmla="*/ 2158181 w 11907711"/>
              <a:gd name="connsiteY839" fmla="*/ 5979121 h 6571007"/>
              <a:gd name="connsiteX840" fmla="*/ 2170081 w 11907711"/>
              <a:gd name="connsiteY840" fmla="*/ 5963232 h 6571007"/>
              <a:gd name="connsiteX841" fmla="*/ 2205781 w 11907711"/>
              <a:gd name="connsiteY841" fmla="*/ 5969190 h 6571007"/>
              <a:gd name="connsiteX842" fmla="*/ 2281147 w 11907711"/>
              <a:gd name="connsiteY842" fmla="*/ 5981108 h 6571007"/>
              <a:gd name="connsiteX843" fmla="*/ 2289080 w 11907711"/>
              <a:gd name="connsiteY843" fmla="*/ 5989052 h 6571007"/>
              <a:gd name="connsiteX844" fmla="*/ 2324780 w 11907711"/>
              <a:gd name="connsiteY844" fmla="*/ 6010900 h 6571007"/>
              <a:gd name="connsiteX845" fmla="*/ 2501295 w 11907711"/>
              <a:gd name="connsiteY845" fmla="*/ 6038707 h 6571007"/>
              <a:gd name="connsiteX846" fmla="*/ 2517161 w 11907711"/>
              <a:gd name="connsiteY846" fmla="*/ 6038707 h 6571007"/>
              <a:gd name="connsiteX847" fmla="*/ 2556828 w 11907711"/>
              <a:gd name="connsiteY847" fmla="*/ 6054597 h 6571007"/>
              <a:gd name="connsiteX848" fmla="*/ 2596494 w 11907711"/>
              <a:gd name="connsiteY848" fmla="*/ 6060555 h 6571007"/>
              <a:gd name="connsiteX849" fmla="*/ 2618310 w 11907711"/>
              <a:gd name="connsiteY849" fmla="*/ 6040693 h 6571007"/>
              <a:gd name="connsiteX850" fmla="*/ 2648060 w 11907711"/>
              <a:gd name="connsiteY850" fmla="*/ 6064528 h 6571007"/>
              <a:gd name="connsiteX851" fmla="*/ 2693676 w 11907711"/>
              <a:gd name="connsiteY851" fmla="*/ 6066514 h 6571007"/>
              <a:gd name="connsiteX852" fmla="*/ 2761109 w 11907711"/>
              <a:gd name="connsiteY852" fmla="*/ 6016859 h 6571007"/>
              <a:gd name="connsiteX853" fmla="*/ 2763092 w 11907711"/>
              <a:gd name="connsiteY853" fmla="*/ 6014873 h 6571007"/>
              <a:gd name="connsiteX854" fmla="*/ 2796809 w 11907711"/>
              <a:gd name="connsiteY854" fmla="*/ 5995011 h 6571007"/>
              <a:gd name="connsiteX855" fmla="*/ 3060590 w 11907711"/>
              <a:gd name="connsiteY855" fmla="*/ 6038707 h 6571007"/>
              <a:gd name="connsiteX856" fmla="*/ 3229172 w 11907711"/>
              <a:gd name="connsiteY856" fmla="*/ 6058569 h 6571007"/>
              <a:gd name="connsiteX857" fmla="*/ 3425520 w 11907711"/>
              <a:gd name="connsiteY857" fmla="*/ 6104252 h 6571007"/>
              <a:gd name="connsiteX858" fmla="*/ 3572285 w 11907711"/>
              <a:gd name="connsiteY858" fmla="*/ 6106238 h 6571007"/>
              <a:gd name="connsiteX859" fmla="*/ 3629801 w 11907711"/>
              <a:gd name="connsiteY859" fmla="*/ 6112196 h 6571007"/>
              <a:gd name="connsiteX860" fmla="*/ 3752767 w 11907711"/>
              <a:gd name="connsiteY860" fmla="*/ 6136031 h 6571007"/>
              <a:gd name="connsiteX861" fmla="*/ 3867799 w 11907711"/>
              <a:gd name="connsiteY861" fmla="*/ 6143975 h 6571007"/>
              <a:gd name="connsiteX862" fmla="*/ 4042332 w 11907711"/>
              <a:gd name="connsiteY862" fmla="*/ 6161851 h 6571007"/>
              <a:gd name="connsiteX863" fmla="*/ 4151413 w 11907711"/>
              <a:gd name="connsiteY863" fmla="*/ 6169796 h 6571007"/>
              <a:gd name="connsiteX864" fmla="*/ 4387428 w 11907711"/>
              <a:gd name="connsiteY864" fmla="*/ 6189658 h 6571007"/>
              <a:gd name="connsiteX865" fmla="*/ 4623442 w 11907711"/>
              <a:gd name="connsiteY865" fmla="*/ 6195617 h 6571007"/>
              <a:gd name="connsiteX866" fmla="*/ 4784091 w 11907711"/>
              <a:gd name="connsiteY866" fmla="*/ 6205547 h 6571007"/>
              <a:gd name="connsiteX867" fmla="*/ 5035972 w 11907711"/>
              <a:gd name="connsiteY867" fmla="*/ 6205547 h 6571007"/>
              <a:gd name="connsiteX868" fmla="*/ 5162904 w 11907711"/>
              <a:gd name="connsiteY868" fmla="*/ 6213492 h 6571007"/>
              <a:gd name="connsiteX869" fmla="*/ 5313636 w 11907711"/>
              <a:gd name="connsiteY869" fmla="*/ 6205547 h 6571007"/>
              <a:gd name="connsiteX870" fmla="*/ 5406853 w 11907711"/>
              <a:gd name="connsiteY870" fmla="*/ 6205547 h 6571007"/>
              <a:gd name="connsiteX871" fmla="*/ 5506019 w 11907711"/>
              <a:gd name="connsiteY871" fmla="*/ 6209520 h 6571007"/>
              <a:gd name="connsiteX872" fmla="*/ 5628984 w 11907711"/>
              <a:gd name="connsiteY872" fmla="*/ 6193630 h 6571007"/>
              <a:gd name="connsiteX873" fmla="*/ 5797565 w 11907711"/>
              <a:gd name="connsiteY873" fmla="*/ 6183699 h 6571007"/>
              <a:gd name="connsiteX874" fmla="*/ 6023663 w 11907711"/>
              <a:gd name="connsiteY874" fmla="*/ 6165824 h 6571007"/>
              <a:gd name="connsiteX875" fmla="*/ 6156546 w 11907711"/>
              <a:gd name="connsiteY875" fmla="*/ 6155893 h 6571007"/>
              <a:gd name="connsiteX876" fmla="*/ 6362810 w 11907711"/>
              <a:gd name="connsiteY876" fmla="*/ 6151920 h 6571007"/>
              <a:gd name="connsiteX877" fmla="*/ 6376694 w 11907711"/>
              <a:gd name="connsiteY877" fmla="*/ 6140003 h 6571007"/>
              <a:gd name="connsiteX878" fmla="*/ 6356860 w 11907711"/>
              <a:gd name="connsiteY878" fmla="*/ 6118155 h 6571007"/>
              <a:gd name="connsiteX879" fmla="*/ 6315211 w 11907711"/>
              <a:gd name="connsiteY879" fmla="*/ 6120141 h 6571007"/>
              <a:gd name="connsiteX880" fmla="*/ 5420735 w 11907711"/>
              <a:gd name="connsiteY880" fmla="*/ 6143975 h 6571007"/>
              <a:gd name="connsiteX881" fmla="*/ 4599643 w 11907711"/>
              <a:gd name="connsiteY881" fmla="*/ 6134045 h 6571007"/>
              <a:gd name="connsiteX882" fmla="*/ 4074065 w 11907711"/>
              <a:gd name="connsiteY882" fmla="*/ 6098293 h 6571007"/>
              <a:gd name="connsiteX883" fmla="*/ 3615918 w 11907711"/>
              <a:gd name="connsiteY883" fmla="*/ 6048638 h 6571007"/>
              <a:gd name="connsiteX884" fmla="*/ 3056623 w 11907711"/>
              <a:gd name="connsiteY884" fmla="*/ 5947342 h 6571007"/>
              <a:gd name="connsiteX885" fmla="*/ 2878125 w 11907711"/>
              <a:gd name="connsiteY885" fmla="*/ 5919536 h 6571007"/>
              <a:gd name="connsiteX886" fmla="*/ 2691693 w 11907711"/>
              <a:gd name="connsiteY886" fmla="*/ 5871867 h 6571007"/>
              <a:gd name="connsiteX887" fmla="*/ 2614344 w 11907711"/>
              <a:gd name="connsiteY887" fmla="*/ 5861936 h 6571007"/>
              <a:gd name="connsiteX888" fmla="*/ 2558811 w 11907711"/>
              <a:gd name="connsiteY888" fmla="*/ 5861936 h 6571007"/>
              <a:gd name="connsiteX889" fmla="*/ 2467578 w 11907711"/>
              <a:gd name="connsiteY889" fmla="*/ 5852005 h 6571007"/>
              <a:gd name="connsiteX890" fmla="*/ 2402129 w 11907711"/>
              <a:gd name="connsiteY890" fmla="*/ 5828171 h 6571007"/>
              <a:gd name="connsiteX891" fmla="*/ 2378329 w 11907711"/>
              <a:gd name="connsiteY891" fmla="*/ 5822212 h 6571007"/>
              <a:gd name="connsiteX892" fmla="*/ 2332713 w 11907711"/>
              <a:gd name="connsiteY892" fmla="*/ 5824198 h 6571007"/>
              <a:gd name="connsiteX893" fmla="*/ 2183964 w 11907711"/>
              <a:gd name="connsiteY893" fmla="*/ 5784474 h 6571007"/>
              <a:gd name="connsiteX894" fmla="*/ 2136365 w 11907711"/>
              <a:gd name="connsiteY894" fmla="*/ 5782488 h 6571007"/>
              <a:gd name="connsiteX895" fmla="*/ 2070915 w 11907711"/>
              <a:gd name="connsiteY895" fmla="*/ 5764612 h 6571007"/>
              <a:gd name="connsiteX896" fmla="*/ 2041165 w 11907711"/>
              <a:gd name="connsiteY896" fmla="*/ 5744751 h 6571007"/>
              <a:gd name="connsiteX897" fmla="*/ 1924150 w 11907711"/>
              <a:gd name="connsiteY897" fmla="*/ 5714958 h 6571007"/>
              <a:gd name="connsiteX898" fmla="*/ 1821017 w 11907711"/>
              <a:gd name="connsiteY898" fmla="*/ 5699068 h 6571007"/>
              <a:gd name="connsiteX899" fmla="*/ 1793251 w 11907711"/>
              <a:gd name="connsiteY899" fmla="*/ 5687151 h 6571007"/>
              <a:gd name="connsiteX900" fmla="*/ 1759534 w 11907711"/>
              <a:gd name="connsiteY900" fmla="*/ 5665303 h 6571007"/>
              <a:gd name="connsiteX901" fmla="*/ 1674252 w 11907711"/>
              <a:gd name="connsiteY901" fmla="*/ 5635510 h 6571007"/>
              <a:gd name="connsiteX902" fmla="*/ 1547320 w 11907711"/>
              <a:gd name="connsiteY902" fmla="*/ 5603731 h 6571007"/>
              <a:gd name="connsiteX903" fmla="*/ 1523520 w 11907711"/>
              <a:gd name="connsiteY903" fmla="*/ 5585855 h 6571007"/>
              <a:gd name="connsiteX904" fmla="*/ 1521537 w 11907711"/>
              <a:gd name="connsiteY904" fmla="*/ 5569965 h 6571007"/>
              <a:gd name="connsiteX905" fmla="*/ 1416421 w 11907711"/>
              <a:gd name="connsiteY905" fmla="*/ 5478601 h 6571007"/>
              <a:gd name="connsiteX906" fmla="*/ 1410471 w 11907711"/>
              <a:gd name="connsiteY906" fmla="*/ 5462711 h 6571007"/>
              <a:gd name="connsiteX907" fmla="*/ 1420388 w 11907711"/>
              <a:gd name="connsiteY907" fmla="*/ 5450794 h 6571007"/>
              <a:gd name="connsiteX908" fmla="*/ 1428321 w 11907711"/>
              <a:gd name="connsiteY908" fmla="*/ 5424973 h 6571007"/>
              <a:gd name="connsiteX909" fmla="*/ 1402538 w 11907711"/>
              <a:gd name="connsiteY909" fmla="*/ 5422987 h 6571007"/>
              <a:gd name="connsiteX910" fmla="*/ 1345022 w 11907711"/>
              <a:gd name="connsiteY910" fmla="*/ 5422987 h 6571007"/>
              <a:gd name="connsiteX911" fmla="*/ 1301389 w 11907711"/>
              <a:gd name="connsiteY911" fmla="*/ 5430932 h 6571007"/>
              <a:gd name="connsiteX912" fmla="*/ 1287505 w 11907711"/>
              <a:gd name="connsiteY912" fmla="*/ 5440863 h 6571007"/>
              <a:gd name="connsiteX913" fmla="*/ 1267672 w 11907711"/>
              <a:gd name="connsiteY913" fmla="*/ 5440863 h 6571007"/>
              <a:gd name="connsiteX914" fmla="*/ 1267672 w 11907711"/>
              <a:gd name="connsiteY914" fmla="*/ 5421001 h 6571007"/>
              <a:gd name="connsiteX915" fmla="*/ 1283539 w 11907711"/>
              <a:gd name="connsiteY915" fmla="*/ 5399153 h 6571007"/>
              <a:gd name="connsiteX916" fmla="*/ 1289489 w 11907711"/>
              <a:gd name="connsiteY916" fmla="*/ 5389222 h 6571007"/>
              <a:gd name="connsiteX917" fmla="*/ 1277589 w 11907711"/>
              <a:gd name="connsiteY917" fmla="*/ 5387236 h 6571007"/>
              <a:gd name="connsiteX918" fmla="*/ 1263706 w 11907711"/>
              <a:gd name="connsiteY918" fmla="*/ 5391208 h 6571007"/>
              <a:gd name="connsiteX919" fmla="*/ 1251806 w 11907711"/>
              <a:gd name="connsiteY919" fmla="*/ 5391208 h 6571007"/>
              <a:gd name="connsiteX920" fmla="*/ 1174456 w 11907711"/>
              <a:gd name="connsiteY920" fmla="*/ 5361415 h 6571007"/>
              <a:gd name="connsiteX921" fmla="*/ 1132807 w 11907711"/>
              <a:gd name="connsiteY921" fmla="*/ 5361415 h 6571007"/>
              <a:gd name="connsiteX922" fmla="*/ 1109007 w 11907711"/>
              <a:gd name="connsiteY922" fmla="*/ 5351484 h 6571007"/>
              <a:gd name="connsiteX923" fmla="*/ 1122890 w 11907711"/>
              <a:gd name="connsiteY923" fmla="*/ 5331622 h 6571007"/>
              <a:gd name="connsiteX924" fmla="*/ 1134790 w 11907711"/>
              <a:gd name="connsiteY924" fmla="*/ 5321691 h 6571007"/>
              <a:gd name="connsiteX925" fmla="*/ 1144707 w 11907711"/>
              <a:gd name="connsiteY925" fmla="*/ 5305802 h 6571007"/>
              <a:gd name="connsiteX926" fmla="*/ 1124873 w 11907711"/>
              <a:gd name="connsiteY926" fmla="*/ 5299843 h 6571007"/>
              <a:gd name="connsiteX927" fmla="*/ 1075291 w 11907711"/>
              <a:gd name="connsiteY927" fmla="*/ 5287926 h 6571007"/>
              <a:gd name="connsiteX928" fmla="*/ 997941 w 11907711"/>
              <a:gd name="connsiteY928" fmla="*/ 5317719 h 6571007"/>
              <a:gd name="connsiteX929" fmla="*/ 966208 w 11907711"/>
              <a:gd name="connsiteY929" fmla="*/ 5339567 h 6571007"/>
              <a:gd name="connsiteX930" fmla="*/ 966208 w 11907711"/>
              <a:gd name="connsiteY930" fmla="*/ 5252362 h 6571007"/>
              <a:gd name="connsiteX931" fmla="*/ 956325 w 11907711"/>
              <a:gd name="connsiteY931" fmla="*/ 5260140 h 6571007"/>
              <a:gd name="connsiteX932" fmla="*/ 940734 w 11907711"/>
              <a:gd name="connsiteY932" fmla="*/ 5260025 h 6571007"/>
              <a:gd name="connsiteX933" fmla="*/ 917398 w 11907711"/>
              <a:gd name="connsiteY933" fmla="*/ 5256771 h 6571007"/>
              <a:gd name="connsiteX934" fmla="*/ 899792 w 11907711"/>
              <a:gd name="connsiteY934" fmla="*/ 5245560 h 6571007"/>
              <a:gd name="connsiteX935" fmla="*/ 872758 w 11907711"/>
              <a:gd name="connsiteY935" fmla="*/ 5241146 h 6571007"/>
              <a:gd name="connsiteX936" fmla="*/ 843317 w 11907711"/>
              <a:gd name="connsiteY936" fmla="*/ 5265238 h 6571007"/>
              <a:gd name="connsiteX937" fmla="*/ 841053 w 11907711"/>
              <a:gd name="connsiteY937" fmla="*/ 5262089 h 6571007"/>
              <a:gd name="connsiteX938" fmla="*/ 835285 w 11907711"/>
              <a:gd name="connsiteY938" fmla="*/ 5215578 h 6571007"/>
              <a:gd name="connsiteX939" fmla="*/ 828770 w 11907711"/>
              <a:gd name="connsiteY939" fmla="*/ 5207846 h 6571007"/>
              <a:gd name="connsiteX940" fmla="*/ 762181 w 11907711"/>
              <a:gd name="connsiteY940" fmla="*/ 5197529 h 6571007"/>
              <a:gd name="connsiteX941" fmla="*/ 732606 w 11907711"/>
              <a:gd name="connsiteY941" fmla="*/ 5188254 h 6571007"/>
              <a:gd name="connsiteX942" fmla="*/ 728452 w 11907711"/>
              <a:gd name="connsiteY942" fmla="*/ 5162568 h 6571007"/>
              <a:gd name="connsiteX943" fmla="*/ 770417 w 11907711"/>
              <a:gd name="connsiteY943" fmla="*/ 5139966 h 6571007"/>
              <a:gd name="connsiteX944" fmla="*/ 816489 w 11907711"/>
              <a:gd name="connsiteY944" fmla="*/ 5153602 h 6571007"/>
              <a:gd name="connsiteX945" fmla="*/ 858864 w 11907711"/>
              <a:gd name="connsiteY945" fmla="*/ 5166078 h 6571007"/>
              <a:gd name="connsiteX946" fmla="*/ 902442 w 11907711"/>
              <a:gd name="connsiteY946" fmla="*/ 5164302 h 6571007"/>
              <a:gd name="connsiteX947" fmla="*/ 943529 w 11907711"/>
              <a:gd name="connsiteY947" fmla="*/ 5147113 h 6571007"/>
              <a:gd name="connsiteX948" fmla="*/ 1036599 w 11907711"/>
              <a:gd name="connsiteY948" fmla="*/ 5158419 h 6571007"/>
              <a:gd name="connsiteX949" fmla="*/ 1108741 w 11907711"/>
              <a:gd name="connsiteY949" fmla="*/ 5137966 h 6571007"/>
              <a:gd name="connsiteX950" fmla="*/ 1138364 w 11907711"/>
              <a:gd name="connsiteY950" fmla="*/ 5136690 h 6571007"/>
              <a:gd name="connsiteX951" fmla="*/ 1154690 w 11907711"/>
              <a:gd name="connsiteY951" fmla="*/ 5146336 h 6571007"/>
              <a:gd name="connsiteX952" fmla="*/ 1154623 w 11907711"/>
              <a:gd name="connsiteY952" fmla="*/ 5140948 h 6571007"/>
              <a:gd name="connsiteX953" fmla="*/ 1162556 w 11907711"/>
              <a:gd name="connsiteY953" fmla="*/ 5129031 h 6571007"/>
              <a:gd name="connsiteX954" fmla="*/ 1204206 w 11907711"/>
              <a:gd name="connsiteY954" fmla="*/ 5166768 h 6571007"/>
              <a:gd name="connsiteX955" fmla="*/ 1205165 w 11907711"/>
              <a:gd name="connsiteY955" fmla="*/ 5168881 h 6571007"/>
              <a:gd name="connsiteX956" fmla="*/ 1224087 w 11907711"/>
              <a:gd name="connsiteY956" fmla="*/ 5174444 h 6571007"/>
              <a:gd name="connsiteX957" fmla="*/ 1263991 w 11907711"/>
              <a:gd name="connsiteY957" fmla="*/ 5172434 h 6571007"/>
              <a:gd name="connsiteX958" fmla="*/ 1265689 w 11907711"/>
              <a:gd name="connsiteY958" fmla="*/ 5164782 h 6571007"/>
              <a:gd name="connsiteX959" fmla="*/ 1285522 w 11907711"/>
              <a:gd name="connsiteY959" fmla="*/ 5156837 h 6571007"/>
              <a:gd name="connsiteX960" fmla="*/ 1291081 w 11907711"/>
              <a:gd name="connsiteY960" fmla="*/ 5162405 h 6571007"/>
              <a:gd name="connsiteX961" fmla="*/ 1314570 w 11907711"/>
              <a:gd name="connsiteY961" fmla="*/ 5152123 h 6571007"/>
              <a:gd name="connsiteX962" fmla="*/ 1342205 w 11907711"/>
              <a:gd name="connsiteY962" fmla="*/ 5149411 h 6571007"/>
              <a:gd name="connsiteX963" fmla="*/ 1361846 w 11907711"/>
              <a:gd name="connsiteY963" fmla="*/ 5151505 h 6571007"/>
              <a:gd name="connsiteX964" fmla="*/ 1358522 w 11907711"/>
              <a:gd name="connsiteY964" fmla="*/ 5130957 h 6571007"/>
              <a:gd name="connsiteX965" fmla="*/ 1366566 w 11907711"/>
              <a:gd name="connsiteY965" fmla="*/ 5115598 h 6571007"/>
              <a:gd name="connsiteX966" fmla="*/ 1398176 w 11907711"/>
              <a:gd name="connsiteY966" fmla="*/ 5115758 h 6571007"/>
              <a:gd name="connsiteX967" fmla="*/ 1464814 w 11907711"/>
              <a:gd name="connsiteY967" fmla="*/ 5115524 h 6571007"/>
              <a:gd name="connsiteX968" fmla="*/ 1472762 w 11907711"/>
              <a:gd name="connsiteY968" fmla="*/ 5121267 h 6571007"/>
              <a:gd name="connsiteX969" fmla="*/ 1506586 w 11907711"/>
              <a:gd name="connsiteY969" fmla="*/ 5135126 h 6571007"/>
              <a:gd name="connsiteX970" fmla="*/ 1662647 w 11907711"/>
              <a:gd name="connsiteY970" fmla="*/ 5134488 h 6571007"/>
              <a:gd name="connsiteX971" fmla="*/ 1676327 w 11907711"/>
              <a:gd name="connsiteY971" fmla="*/ 5132275 h 6571007"/>
              <a:gd name="connsiteX972" fmla="*/ 1712740 w 11907711"/>
              <a:gd name="connsiteY972" fmla="*/ 5140444 h 6571007"/>
              <a:gd name="connsiteX973" fmla="*/ 1747769 w 11907711"/>
              <a:gd name="connsiteY973" fmla="*/ 5140050 h 6571007"/>
              <a:gd name="connsiteX974" fmla="*/ 1763810 w 11907711"/>
              <a:gd name="connsiteY974" fmla="*/ 5119884 h 6571007"/>
              <a:gd name="connsiteX975" fmla="*/ 1792782 w 11907711"/>
              <a:gd name="connsiteY975" fmla="*/ 5136285 h 6571007"/>
              <a:gd name="connsiteX976" fmla="*/ 1832387 w 11907711"/>
              <a:gd name="connsiteY976" fmla="*/ 5131637 h 6571007"/>
              <a:gd name="connsiteX977" fmla="*/ 1874471 w 11907711"/>
              <a:gd name="connsiteY977" fmla="*/ 5121976 h 6571007"/>
              <a:gd name="connsiteX978" fmla="*/ 1879103 w 11907711"/>
              <a:gd name="connsiteY978" fmla="*/ 5112590 h 6571007"/>
              <a:gd name="connsiteX979" fmla="*/ 1846800 w 11907711"/>
              <a:gd name="connsiteY979" fmla="*/ 5107182 h 6571007"/>
              <a:gd name="connsiteX980" fmla="*/ 1721851 w 11907711"/>
              <a:gd name="connsiteY980" fmla="*/ 5061500 h 6571007"/>
              <a:gd name="connsiteX981" fmla="*/ 1670285 w 11907711"/>
              <a:gd name="connsiteY981" fmla="*/ 4993969 h 6571007"/>
              <a:gd name="connsiteX982" fmla="*/ 1626652 w 11907711"/>
              <a:gd name="connsiteY982" fmla="*/ 4999928 h 6571007"/>
              <a:gd name="connsiteX983" fmla="*/ 1619376 w 11907711"/>
              <a:gd name="connsiteY983" fmla="*/ 4976244 h 6571007"/>
              <a:gd name="connsiteX984" fmla="*/ 1607546 w 11907711"/>
              <a:gd name="connsiteY984" fmla="*/ 4978222 h 6571007"/>
              <a:gd name="connsiteX985" fmla="*/ 1575919 w 11907711"/>
              <a:gd name="connsiteY985" fmla="*/ 4982019 h 6571007"/>
              <a:gd name="connsiteX986" fmla="*/ 1563702 w 11907711"/>
              <a:gd name="connsiteY986" fmla="*/ 4975408 h 6571007"/>
              <a:gd name="connsiteX987" fmla="*/ 1562195 w 11907711"/>
              <a:gd name="connsiteY987" fmla="*/ 4980314 h 6571007"/>
              <a:gd name="connsiteX988" fmla="*/ 1551286 w 11907711"/>
              <a:gd name="connsiteY988" fmla="*/ 4997942 h 6571007"/>
              <a:gd name="connsiteX989" fmla="*/ 1529470 w 11907711"/>
              <a:gd name="connsiteY989" fmla="*/ 4964176 h 6571007"/>
              <a:gd name="connsiteX990" fmla="*/ 1529418 w 11907711"/>
              <a:gd name="connsiteY990" fmla="*/ 4964155 h 6571007"/>
              <a:gd name="connsiteX991" fmla="*/ 1526446 w 11907711"/>
              <a:gd name="connsiteY991" fmla="*/ 4964981 h 6571007"/>
              <a:gd name="connsiteX992" fmla="*/ 1487394 w 11907711"/>
              <a:gd name="connsiteY992" fmla="*/ 4973053 h 6571007"/>
              <a:gd name="connsiteX993" fmla="*/ 1353611 w 11907711"/>
              <a:gd name="connsiteY993" fmla="*/ 4959546 h 6571007"/>
              <a:gd name="connsiteX994" fmla="*/ 1312295 w 11907711"/>
              <a:gd name="connsiteY994" fmla="*/ 4964471 h 6571007"/>
              <a:gd name="connsiteX995" fmla="*/ 1253376 w 11907711"/>
              <a:gd name="connsiteY995" fmla="*/ 4958185 h 6571007"/>
              <a:gd name="connsiteX996" fmla="*/ 1224958 w 11907711"/>
              <a:gd name="connsiteY996" fmla="*/ 4945208 h 6571007"/>
              <a:gd name="connsiteX997" fmla="*/ 1119918 w 11907711"/>
              <a:gd name="connsiteY997" fmla="*/ 4935839 h 6571007"/>
              <a:gd name="connsiteX998" fmla="*/ 1028786 w 11907711"/>
              <a:gd name="connsiteY998" fmla="*/ 4936519 h 6571007"/>
              <a:gd name="connsiteX999" fmla="*/ 1003186 w 11907711"/>
              <a:gd name="connsiteY999" fmla="*/ 4930116 h 6571007"/>
              <a:gd name="connsiteX1000" fmla="*/ 971071 w 11907711"/>
              <a:gd name="connsiteY1000" fmla="*/ 4915982 h 6571007"/>
              <a:gd name="connsiteX1001" fmla="*/ 893390 w 11907711"/>
              <a:gd name="connsiteY1001" fmla="*/ 4902186 h 6571007"/>
              <a:gd name="connsiteX1002" fmla="*/ 779523 w 11907711"/>
              <a:gd name="connsiteY1002" fmla="*/ 4892486 h 6571007"/>
              <a:gd name="connsiteX1003" fmla="*/ 756512 w 11907711"/>
              <a:gd name="connsiteY1003" fmla="*/ 4880393 h 6571007"/>
              <a:gd name="connsiteX1004" fmla="*/ 752586 w 11907711"/>
              <a:gd name="connsiteY1004" fmla="*/ 4866971 h 6571007"/>
              <a:gd name="connsiteX1005" fmla="*/ 649221 w 11907711"/>
              <a:gd name="connsiteY1005" fmla="*/ 4802856 h 6571007"/>
              <a:gd name="connsiteX1006" fmla="*/ 641876 w 11907711"/>
              <a:gd name="connsiteY1006" fmla="*/ 4789987 h 6571007"/>
              <a:gd name="connsiteX1007" fmla="*/ 648764 w 11907711"/>
              <a:gd name="connsiteY1007" fmla="*/ 4778330 h 6571007"/>
              <a:gd name="connsiteX1008" fmla="*/ 652003 w 11907711"/>
              <a:gd name="connsiteY1008" fmla="*/ 4754962 h 6571007"/>
              <a:gd name="connsiteX1009" fmla="*/ 629498 w 11907711"/>
              <a:gd name="connsiteY1009" fmla="*/ 4756844 h 6571007"/>
              <a:gd name="connsiteX1010" fmla="*/ 579910 w 11907711"/>
              <a:gd name="connsiteY1010" fmla="*/ 4764864 h 6571007"/>
              <a:gd name="connsiteX1011" fmla="*/ 543399 w 11907711"/>
              <a:gd name="connsiteY1011" fmla="*/ 4777798 h 6571007"/>
              <a:gd name="connsiteX1012" fmla="*/ 532815 w 11907711"/>
              <a:gd name="connsiteY1012" fmla="*/ 4788295 h 6571007"/>
              <a:gd name="connsiteX1013" fmla="*/ 515715 w 11907711"/>
              <a:gd name="connsiteY1013" fmla="*/ 4791062 h 6571007"/>
              <a:gd name="connsiteX1014" fmla="*/ 512946 w 11907711"/>
              <a:gd name="connsiteY1014" fmla="*/ 4773937 h 6571007"/>
              <a:gd name="connsiteX1015" fmla="*/ 523579 w 11907711"/>
              <a:gd name="connsiteY1015" fmla="*/ 4752888 h 6571007"/>
              <a:gd name="connsiteX1016" fmla="*/ 527324 w 11907711"/>
              <a:gd name="connsiteY1016" fmla="*/ 4743496 h 6571007"/>
              <a:gd name="connsiteX1017" fmla="*/ 516788 w 11907711"/>
              <a:gd name="connsiteY1017" fmla="*/ 4743444 h 6571007"/>
              <a:gd name="connsiteX1018" fmla="*/ 505372 w 11907711"/>
              <a:gd name="connsiteY1018" fmla="*/ 4748805 h 6571007"/>
              <a:gd name="connsiteX1019" fmla="*/ 495113 w 11907711"/>
              <a:gd name="connsiteY1019" fmla="*/ 4750463 h 6571007"/>
              <a:gd name="connsiteX1020" fmla="*/ 424271 w 11907711"/>
              <a:gd name="connsiteY1020" fmla="*/ 4735562 h 6571007"/>
              <a:gd name="connsiteX1021" fmla="*/ 388363 w 11907711"/>
              <a:gd name="connsiteY1021" fmla="*/ 4741370 h 6571007"/>
              <a:gd name="connsiteX1022" fmla="*/ 366459 w 11907711"/>
              <a:gd name="connsiteY1022" fmla="*/ 4736126 h 6571007"/>
              <a:gd name="connsiteX1023" fmla="*/ 375659 w 11907711"/>
              <a:gd name="connsiteY1023" fmla="*/ 4717066 h 6571007"/>
              <a:gd name="connsiteX1024" fmla="*/ 384534 w 11907711"/>
              <a:gd name="connsiteY1024" fmla="*/ 4706845 h 6571007"/>
              <a:gd name="connsiteX1025" fmla="*/ 390868 w 11907711"/>
              <a:gd name="connsiteY1025" fmla="*/ 4691763 h 6571007"/>
              <a:gd name="connsiteX1026" fmla="*/ 372938 w 11907711"/>
              <a:gd name="connsiteY1026" fmla="*/ 4689392 h 6571007"/>
              <a:gd name="connsiteX1027" fmla="*/ 328528 w 11907711"/>
              <a:gd name="connsiteY1027" fmla="*/ 4686030 h 6571007"/>
              <a:gd name="connsiteX1028" fmla="*/ 265995 w 11907711"/>
              <a:gd name="connsiteY1028" fmla="*/ 4722501 h 6571007"/>
              <a:gd name="connsiteX1029" fmla="*/ 241683 w 11907711"/>
              <a:gd name="connsiteY1029" fmla="*/ 4745763 h 6571007"/>
              <a:gd name="connsiteX1030" fmla="*/ 226174 w 11907711"/>
              <a:gd name="connsiteY1030" fmla="*/ 4649868 h 6571007"/>
              <a:gd name="connsiteX1031" fmla="*/ 244249 w 11907711"/>
              <a:gd name="connsiteY1031" fmla="*/ 4620587 h 6571007"/>
              <a:gd name="connsiteX1032" fmla="*/ 236904 w 11907711"/>
              <a:gd name="connsiteY1032" fmla="*/ 4607717 h 6571007"/>
              <a:gd name="connsiteX1033" fmla="*/ 253726 w 11907711"/>
              <a:gd name="connsiteY1033" fmla="*/ 4603239 h 6571007"/>
              <a:gd name="connsiteX1034" fmla="*/ 266249 w 11907711"/>
              <a:gd name="connsiteY1034" fmla="*/ 4604728 h 6571007"/>
              <a:gd name="connsiteX1035" fmla="*/ 281687 w 11907711"/>
              <a:gd name="connsiteY1035" fmla="*/ 4591688 h 6571007"/>
              <a:gd name="connsiteX1036" fmla="*/ 295138 w 11907711"/>
              <a:gd name="connsiteY1036" fmla="*/ 4577213 h 6571007"/>
              <a:gd name="connsiteX1037" fmla="*/ 332154 w 11907711"/>
              <a:gd name="connsiteY1037" fmla="*/ 4578255 h 6571007"/>
              <a:gd name="connsiteX1038" fmla="*/ 366629 w 11907711"/>
              <a:gd name="connsiteY1038" fmla="*/ 4574436 h 6571007"/>
              <a:gd name="connsiteX1039" fmla="*/ 376432 w 11907711"/>
              <a:gd name="connsiteY1039" fmla="*/ 4548251 h 6571007"/>
              <a:gd name="connsiteX1040" fmla="*/ 381610 w 11907711"/>
              <a:gd name="connsiteY1040" fmla="*/ 4536870 h 6571007"/>
              <a:gd name="connsiteX1041" fmla="*/ 422779 w 11907711"/>
              <a:gd name="connsiteY1041" fmla="*/ 4563598 h 6571007"/>
              <a:gd name="connsiteX1042" fmla="*/ 434376 w 11907711"/>
              <a:gd name="connsiteY1042" fmla="*/ 4581053 h 6571007"/>
              <a:gd name="connsiteX1043" fmla="*/ 472825 w 11907711"/>
              <a:gd name="connsiteY1043" fmla="*/ 4580106 h 6571007"/>
              <a:gd name="connsiteX1044" fmla="*/ 474583 w 11907711"/>
              <a:gd name="connsiteY1044" fmla="*/ 4569278 h 6571007"/>
              <a:gd name="connsiteX1045" fmla="*/ 475510 w 11907711"/>
              <a:gd name="connsiteY1045" fmla="*/ 4553313 h 6571007"/>
              <a:gd name="connsiteX1046" fmla="*/ 491502 w 11907711"/>
              <a:gd name="connsiteY1046" fmla="*/ 4543699 h 6571007"/>
              <a:gd name="connsiteX1047" fmla="*/ 544136 w 11907711"/>
              <a:gd name="connsiteY1047" fmla="*/ 4554515 h 6571007"/>
              <a:gd name="connsiteX1048" fmla="*/ 575144 w 11907711"/>
              <a:gd name="connsiteY1048" fmla="*/ 4561801 h 6571007"/>
              <a:gd name="connsiteX1049" fmla="*/ 655835 w 11907711"/>
              <a:gd name="connsiteY1049" fmla="*/ 4539964 h 6571007"/>
              <a:gd name="connsiteX1050" fmla="*/ 679220 w 11907711"/>
              <a:gd name="connsiteY1050" fmla="*/ 4532668 h 6571007"/>
              <a:gd name="connsiteX1051" fmla="*/ 757455 w 11907711"/>
              <a:gd name="connsiteY1051" fmla="*/ 4549888 h 6571007"/>
              <a:gd name="connsiteX1052" fmla="*/ 800480 w 11907711"/>
              <a:gd name="connsiteY1052" fmla="*/ 4544687 h 6571007"/>
              <a:gd name="connsiteX1053" fmla="*/ 854186 w 11907711"/>
              <a:gd name="connsiteY1053" fmla="*/ 4507886 h 6571007"/>
              <a:gd name="connsiteX1054" fmla="*/ 862591 w 11907711"/>
              <a:gd name="connsiteY1054" fmla="*/ 4538156 h 6571007"/>
              <a:gd name="connsiteX1055" fmla="*/ 894707 w 11907711"/>
              <a:gd name="connsiteY1055" fmla="*/ 4552292 h 6571007"/>
              <a:gd name="connsiteX1056" fmla="*/ 898222 w 11907711"/>
              <a:gd name="connsiteY1056" fmla="*/ 4530637 h 6571007"/>
              <a:gd name="connsiteX1057" fmla="*/ 915093 w 11907711"/>
              <a:gd name="connsiteY1057" fmla="*/ 4515608 h 6571007"/>
              <a:gd name="connsiteX1058" fmla="*/ 956962 w 11907711"/>
              <a:gd name="connsiteY1058" fmla="*/ 4514108 h 6571007"/>
              <a:gd name="connsiteX1059" fmla="*/ 1013064 w 11907711"/>
              <a:gd name="connsiteY1059" fmla="*/ 4513821 h 6571007"/>
              <a:gd name="connsiteX1060" fmla="*/ 1041856 w 11907711"/>
              <a:gd name="connsiteY1060" fmla="*/ 4507407 h 6571007"/>
              <a:gd name="connsiteX1061" fmla="*/ 1053320 w 11907711"/>
              <a:gd name="connsiteY1061" fmla="*/ 4491496 h 6571007"/>
              <a:gd name="connsiteX1062" fmla="*/ 1074766 w 11907711"/>
              <a:gd name="connsiteY1062" fmla="*/ 4472212 h 6571007"/>
              <a:gd name="connsiteX1063" fmla="*/ 1087194 w 11907711"/>
              <a:gd name="connsiteY1063" fmla="*/ 4494804 h 6571007"/>
              <a:gd name="connsiteX1064" fmla="*/ 1100270 w 11907711"/>
              <a:gd name="connsiteY1064" fmla="*/ 4499718 h 6571007"/>
              <a:gd name="connsiteX1065" fmla="*/ 1107712 w 11907711"/>
              <a:gd name="connsiteY1065" fmla="*/ 4491485 h 6571007"/>
              <a:gd name="connsiteX1066" fmla="*/ 1125787 w 11907711"/>
              <a:gd name="connsiteY1066" fmla="*/ 4462204 h 6571007"/>
              <a:gd name="connsiteX1067" fmla="*/ 1129303 w 11907711"/>
              <a:gd name="connsiteY1067" fmla="*/ 4440549 h 6571007"/>
              <a:gd name="connsiteX1068" fmla="*/ 1116226 w 11907711"/>
              <a:gd name="connsiteY1068" fmla="*/ 4435635 h 6571007"/>
              <a:gd name="connsiteX1069" fmla="*/ 968487 w 11907711"/>
              <a:gd name="connsiteY1069" fmla="*/ 4422628 h 6571007"/>
              <a:gd name="connsiteX1070" fmla="*/ 854392 w 11907711"/>
              <a:gd name="connsiteY1070" fmla="*/ 4400664 h 6571007"/>
              <a:gd name="connsiteX1071" fmla="*/ 800518 w 11907711"/>
              <a:gd name="connsiteY1071" fmla="*/ 4349632 h 6571007"/>
              <a:gd name="connsiteX1072" fmla="*/ 763731 w 11907711"/>
              <a:gd name="connsiteY1072" fmla="*/ 4360854 h 6571007"/>
              <a:gd name="connsiteX1073" fmla="*/ 753291 w 11907711"/>
              <a:gd name="connsiteY1073" fmla="*/ 4339698 h 6571007"/>
              <a:gd name="connsiteX1074" fmla="*/ 727461 w 11907711"/>
              <a:gd name="connsiteY1074" fmla="*/ 4321032 h 6571007"/>
              <a:gd name="connsiteX1075" fmla="*/ 707448 w 11907711"/>
              <a:gd name="connsiteY1075" fmla="*/ 4338326 h 6571007"/>
              <a:gd name="connsiteX1076" fmla="*/ 698476 w 11907711"/>
              <a:gd name="connsiteY1076" fmla="*/ 4369649 h 6571007"/>
              <a:gd name="connsiteX1077" fmla="*/ 674959 w 11907711"/>
              <a:gd name="connsiteY1077" fmla="*/ 4343580 h 6571007"/>
              <a:gd name="connsiteX1078" fmla="*/ 647697 w 11907711"/>
              <a:gd name="connsiteY1078" fmla="*/ 4326903 h 6571007"/>
              <a:gd name="connsiteX1079" fmla="*/ 656212 w 11907711"/>
              <a:gd name="connsiteY1079" fmla="*/ 4271054 h 6571007"/>
              <a:gd name="connsiteX1080" fmla="*/ 680475 w 11907711"/>
              <a:gd name="connsiteY1080" fmla="*/ 4258343 h 6571007"/>
              <a:gd name="connsiteX1081" fmla="*/ 693504 w 11907711"/>
              <a:gd name="connsiteY1081" fmla="*/ 4273808 h 6571007"/>
              <a:gd name="connsiteX1082" fmla="*/ 705426 w 11907711"/>
              <a:gd name="connsiteY1082" fmla="*/ 4282423 h 6571007"/>
              <a:gd name="connsiteX1083" fmla="*/ 753207 w 11907711"/>
              <a:gd name="connsiteY1083" fmla="*/ 4295782 h 6571007"/>
              <a:gd name="connsiteX1084" fmla="*/ 791102 w 11907711"/>
              <a:gd name="connsiteY1084" fmla="*/ 4291411 h 6571007"/>
              <a:gd name="connsiteX1085" fmla="*/ 802193 w 11907711"/>
              <a:gd name="connsiteY1085" fmla="*/ 4294889 h 6571007"/>
              <a:gd name="connsiteX1086" fmla="*/ 814391 w 11907711"/>
              <a:gd name="connsiteY1086" fmla="*/ 4305216 h 6571007"/>
              <a:gd name="connsiteX1087" fmla="*/ 903307 w 11907711"/>
              <a:gd name="connsiteY1087" fmla="*/ 4290836 h 6571007"/>
              <a:gd name="connsiteX1088" fmla="*/ 948921 w 11907711"/>
              <a:gd name="connsiteY1088" fmla="*/ 4279944 h 6571007"/>
              <a:gd name="connsiteX1089" fmla="*/ 988152 w 11907711"/>
              <a:gd name="connsiteY1089" fmla="*/ 4294686 h 6571007"/>
              <a:gd name="connsiteX1090" fmla="*/ 1006359 w 11907711"/>
              <a:gd name="connsiteY1090" fmla="*/ 4298771 h 6571007"/>
              <a:gd name="connsiteX1091" fmla="*/ 1009876 w 11907711"/>
              <a:gd name="connsiteY1091" fmla="*/ 4277116 h 6571007"/>
              <a:gd name="connsiteX1092" fmla="*/ 1003410 w 11907711"/>
              <a:gd name="connsiteY1092" fmla="*/ 4258832 h 6571007"/>
              <a:gd name="connsiteX1093" fmla="*/ 972775 w 11907711"/>
              <a:gd name="connsiteY1093" fmla="*/ 4232157 h 6571007"/>
              <a:gd name="connsiteX1094" fmla="*/ 881415 w 11907711"/>
              <a:gd name="connsiteY1094" fmla="*/ 4220575 h 6571007"/>
              <a:gd name="connsiteX1095" fmla="*/ 869591 w 11907711"/>
              <a:gd name="connsiteY1095" fmla="*/ 4190857 h 6571007"/>
              <a:gd name="connsiteX1096" fmla="*/ 870747 w 11907711"/>
              <a:gd name="connsiteY1096" fmla="*/ 4187155 h 6571007"/>
              <a:gd name="connsiteX1097" fmla="*/ 892290 w 11907711"/>
              <a:gd name="connsiteY1097" fmla="*/ 4146771 h 6571007"/>
              <a:gd name="connsiteX1098" fmla="*/ 906523 w 11907711"/>
              <a:gd name="connsiteY1098" fmla="*/ 4147984 h 6571007"/>
              <a:gd name="connsiteX1099" fmla="*/ 891591 w 11907711"/>
              <a:gd name="connsiteY1099" fmla="*/ 4174998 h 6571007"/>
              <a:gd name="connsiteX1100" fmla="*/ 911182 w 11907711"/>
              <a:gd name="connsiteY1100" fmla="*/ 4187646 h 6571007"/>
              <a:gd name="connsiteX1101" fmla="*/ 917794 w 11907711"/>
              <a:gd name="connsiteY1101" fmla="*/ 4174275 h 6571007"/>
              <a:gd name="connsiteX1102" fmla="*/ 952414 w 11907711"/>
              <a:gd name="connsiteY1102" fmla="*/ 4138804 h 6571007"/>
              <a:gd name="connsiteX1103" fmla="*/ 1025941 w 11907711"/>
              <a:gd name="connsiteY1103" fmla="*/ 4126913 h 6571007"/>
              <a:gd name="connsiteX1104" fmla="*/ 1065678 w 11907711"/>
              <a:gd name="connsiteY1104" fmla="*/ 4155630 h 6571007"/>
              <a:gd name="connsiteX1105" fmla="*/ 1066509 w 11907711"/>
              <a:gd name="connsiteY1105" fmla="*/ 4160768 h 6571007"/>
              <a:gd name="connsiteX1106" fmla="*/ 1070712 w 11907711"/>
              <a:gd name="connsiteY1106" fmla="*/ 4175902 h 6571007"/>
              <a:gd name="connsiteX1107" fmla="*/ 1092110 w 11907711"/>
              <a:gd name="connsiteY1107" fmla="*/ 4167170 h 6571007"/>
              <a:gd name="connsiteX1108" fmla="*/ 1097613 w 11907711"/>
              <a:gd name="connsiteY1108" fmla="*/ 4146951 h 6571007"/>
              <a:gd name="connsiteX1109" fmla="*/ 1120722 w 11907711"/>
              <a:gd name="connsiteY1109" fmla="*/ 4137943 h 6571007"/>
              <a:gd name="connsiteX1110" fmla="*/ 1125755 w 11907711"/>
              <a:gd name="connsiteY1110" fmla="*/ 4158215 h 6571007"/>
              <a:gd name="connsiteX1111" fmla="*/ 1122009 w 11907711"/>
              <a:gd name="connsiteY1111" fmla="*/ 4167606 h 6571007"/>
              <a:gd name="connsiteX1112" fmla="*/ 1123948 w 11907711"/>
              <a:gd name="connsiteY1112" fmla="*/ 4179593 h 6571007"/>
              <a:gd name="connsiteX1113" fmla="*/ 1133654 w 11907711"/>
              <a:gd name="connsiteY1113" fmla="*/ 4174509 h 6571007"/>
              <a:gd name="connsiteX1114" fmla="*/ 1145720 w 11907711"/>
              <a:gd name="connsiteY1114" fmla="*/ 4151472 h 6571007"/>
              <a:gd name="connsiteX1115" fmla="*/ 1187963 w 11907711"/>
              <a:gd name="connsiteY1115" fmla="*/ 4130582 h 6571007"/>
              <a:gd name="connsiteX1116" fmla="*/ 1221510 w 11907711"/>
              <a:gd name="connsiteY1116" fmla="*/ 4142728 h 6571007"/>
              <a:gd name="connsiteX1117" fmla="*/ 1243185 w 11907711"/>
              <a:gd name="connsiteY1117" fmla="*/ 4135708 h 6571007"/>
              <a:gd name="connsiteX1118" fmla="*/ 1270640 w 11907711"/>
              <a:gd name="connsiteY1118" fmla="*/ 4110182 h 6571007"/>
              <a:gd name="connsiteX1119" fmla="*/ 1282876 w 11907711"/>
              <a:gd name="connsiteY1119" fmla="*/ 4108797 h 6571007"/>
              <a:gd name="connsiteX1120" fmla="*/ 1286576 w 11907711"/>
              <a:gd name="connsiteY1120" fmla="*/ 4097017 h 6571007"/>
              <a:gd name="connsiteX1121" fmla="*/ 1295439 w 11907711"/>
              <a:gd name="connsiteY1121" fmla="*/ 4084293 h 6571007"/>
              <a:gd name="connsiteX1122" fmla="*/ 1345022 w 11907711"/>
              <a:gd name="connsiteY1122" fmla="*/ 4088265 h 6571007"/>
              <a:gd name="connsiteX1123" fmla="*/ 1410471 w 11907711"/>
              <a:gd name="connsiteY1123" fmla="*/ 4108127 h 6571007"/>
              <a:gd name="connsiteX1124" fmla="*/ 1456087 w 11907711"/>
              <a:gd name="connsiteY1124" fmla="*/ 4108127 h 6571007"/>
              <a:gd name="connsiteX1125" fmla="*/ 1504648 w 11907711"/>
              <a:gd name="connsiteY1125" fmla="*/ 4110424 h 6571007"/>
              <a:gd name="connsiteX1126" fmla="*/ 1547867 w 11907711"/>
              <a:gd name="connsiteY1126" fmla="*/ 4118376 h 6571007"/>
              <a:gd name="connsiteX1127" fmla="*/ 1565813 w 11907711"/>
              <a:gd name="connsiteY1127" fmla="*/ 4109890 h 6571007"/>
              <a:gd name="connsiteX1128" fmla="*/ 1580766 w 11907711"/>
              <a:gd name="connsiteY1128" fmla="*/ 4100198 h 6571007"/>
              <a:gd name="connsiteX1129" fmla="*/ 1565424 w 11907711"/>
              <a:gd name="connsiteY1129" fmla="*/ 4094947 h 6571007"/>
              <a:gd name="connsiteX1130" fmla="*/ 1459577 w 11907711"/>
              <a:gd name="connsiteY1130" fmla="*/ 4097923 h 6571007"/>
              <a:gd name="connsiteX1131" fmla="*/ 1437127 w 11907711"/>
              <a:gd name="connsiteY1131" fmla="*/ 4089196 h 6571007"/>
              <a:gd name="connsiteX1132" fmla="*/ 1432108 w 11907711"/>
              <a:gd name="connsiteY1132" fmla="*/ 4077249 h 6571007"/>
              <a:gd name="connsiteX1133" fmla="*/ 1330239 w 11907711"/>
              <a:gd name="connsiteY1133" fmla="*/ 4029031 h 6571007"/>
              <a:gd name="connsiteX1134" fmla="*/ 1322130 w 11907711"/>
              <a:gd name="connsiteY1134" fmla="*/ 4017950 h 6571007"/>
              <a:gd name="connsiteX1135" fmla="*/ 1327252 w 11907711"/>
              <a:gd name="connsiteY1135" fmla="*/ 4006497 h 6571007"/>
              <a:gd name="connsiteX1136" fmla="*/ 1327791 w 11907711"/>
              <a:gd name="connsiteY1136" fmla="*/ 3984645 h 6571007"/>
              <a:gd name="connsiteX1137" fmla="*/ 1307268 w 11907711"/>
              <a:gd name="connsiteY1137" fmla="*/ 3988732 h 6571007"/>
              <a:gd name="connsiteX1138" fmla="*/ 1262452 w 11907711"/>
              <a:gd name="connsiteY1138" fmla="*/ 4001302 h 6571007"/>
              <a:gd name="connsiteX1139" fmla="*/ 1230190 w 11907711"/>
              <a:gd name="connsiteY1139" fmla="*/ 4017027 h 6571007"/>
              <a:gd name="connsiteX1140" fmla="*/ 1221544 w 11907711"/>
              <a:gd name="connsiteY1140" fmla="*/ 4027799 h 6571007"/>
              <a:gd name="connsiteX1141" fmla="*/ 1206089 w 11907711"/>
              <a:gd name="connsiteY1141" fmla="*/ 4032133 h 6571007"/>
              <a:gd name="connsiteX1142" fmla="*/ 1201749 w 11907711"/>
              <a:gd name="connsiteY1142" fmla="*/ 4016657 h 6571007"/>
              <a:gd name="connsiteX1143" fmla="*/ 1209338 w 11907711"/>
              <a:gd name="connsiteY1143" fmla="*/ 3996166 h 6571007"/>
              <a:gd name="connsiteX1144" fmla="*/ 1211803 w 11907711"/>
              <a:gd name="connsiteY1144" fmla="*/ 3987128 h 6571007"/>
              <a:gd name="connsiteX1145" fmla="*/ 1202098 w 11907711"/>
              <a:gd name="connsiteY1145" fmla="*/ 3988181 h 6571007"/>
              <a:gd name="connsiteX1146" fmla="*/ 1192149 w 11907711"/>
              <a:gd name="connsiteY1146" fmla="*/ 3994309 h 6571007"/>
              <a:gd name="connsiteX1147" fmla="*/ 1182875 w 11907711"/>
              <a:gd name="connsiteY1147" fmla="*/ 3996910 h 6571007"/>
              <a:gd name="connsiteX1148" fmla="*/ 1116096 w 11907711"/>
              <a:gd name="connsiteY1148" fmla="*/ 3990600 h 6571007"/>
              <a:gd name="connsiteX1149" fmla="*/ 1083644 w 11907711"/>
              <a:gd name="connsiteY1149" fmla="*/ 3999701 h 6571007"/>
              <a:gd name="connsiteX1150" fmla="*/ 1062929 w 11907711"/>
              <a:gd name="connsiteY1150" fmla="*/ 3997164 h 6571007"/>
              <a:gd name="connsiteX1151" fmla="*/ 1069406 w 11907711"/>
              <a:gd name="connsiteY1151" fmla="*/ 3978654 h 6571007"/>
              <a:gd name="connsiteX1152" fmla="*/ 1076509 w 11907711"/>
              <a:gd name="connsiteY1152" fmla="*/ 3968316 h 6571007"/>
              <a:gd name="connsiteX1153" fmla="*/ 1080764 w 11907711"/>
              <a:gd name="connsiteY1153" fmla="*/ 3953768 h 6571007"/>
              <a:gd name="connsiteX1154" fmla="*/ 1064007 w 11907711"/>
              <a:gd name="connsiteY1154" fmla="*/ 3953460 h 6571007"/>
              <a:gd name="connsiteX1155" fmla="*/ 1022769 w 11907711"/>
              <a:gd name="connsiteY1155" fmla="*/ 3955009 h 6571007"/>
              <a:gd name="connsiteX1156" fmla="*/ 969011 w 11907711"/>
              <a:gd name="connsiteY1156" fmla="*/ 3995127 h 6571007"/>
              <a:gd name="connsiteX1157" fmla="*/ 949059 w 11907711"/>
              <a:gd name="connsiteY1157" fmla="*/ 4019086 h 6571007"/>
              <a:gd name="connsiteX1158" fmla="*/ 924754 w 11907711"/>
              <a:gd name="connsiteY1158" fmla="*/ 3932419 h 6571007"/>
              <a:gd name="connsiteX1159" fmla="*/ 938332 w 11907711"/>
              <a:gd name="connsiteY1159" fmla="*/ 3903571 h 6571007"/>
              <a:gd name="connsiteX1160" fmla="*/ 930223 w 11907711"/>
              <a:gd name="connsiteY1160" fmla="*/ 3892490 h 6571007"/>
              <a:gd name="connsiteX1161" fmla="*/ 945244 w 11907711"/>
              <a:gd name="connsiteY1161" fmla="*/ 3886608 h 6571007"/>
              <a:gd name="connsiteX1162" fmla="*/ 956930 w 11907711"/>
              <a:gd name="connsiteY1162" fmla="*/ 3886670 h 6571007"/>
              <a:gd name="connsiteX1163" fmla="*/ 969778 w 11907711"/>
              <a:gd name="connsiteY1163" fmla="*/ 3873050 h 6571007"/>
              <a:gd name="connsiteX1164" fmla="*/ 980648 w 11907711"/>
              <a:gd name="connsiteY1164" fmla="*/ 3858316 h 6571007"/>
              <a:gd name="connsiteX1165" fmla="*/ 1012245 w 11907711"/>
              <a:gd name="connsiteY1165" fmla="*/ 3855626 h 6571007"/>
              <a:gd name="connsiteX1166" fmla="*/ 997346 w 11907711"/>
              <a:gd name="connsiteY1166" fmla="*/ 3841601 h 6571007"/>
              <a:gd name="connsiteX1167" fmla="*/ 958487 w 11907711"/>
              <a:gd name="connsiteY1167" fmla="*/ 3807469 h 6571007"/>
              <a:gd name="connsiteX1168" fmla="*/ 916763 w 11907711"/>
              <a:gd name="connsiteY1168" fmla="*/ 3777316 h 6571007"/>
              <a:gd name="connsiteX1169" fmla="*/ 915365 w 11907711"/>
              <a:gd name="connsiteY1169" fmla="*/ 3833772 h 6571007"/>
              <a:gd name="connsiteX1170" fmla="*/ 874376 w 11907711"/>
              <a:gd name="connsiteY1170" fmla="*/ 3829859 h 6571007"/>
              <a:gd name="connsiteX1171" fmla="*/ 847016 w 11907711"/>
              <a:gd name="connsiteY1171" fmla="*/ 3834283 h 6571007"/>
              <a:gd name="connsiteX1172" fmla="*/ 760233 w 11907711"/>
              <a:gd name="connsiteY1172" fmla="*/ 3818446 h 6571007"/>
              <a:gd name="connsiteX1173" fmla="*/ 496411 w 11907711"/>
              <a:gd name="connsiteY1173" fmla="*/ 3782040 h 6571007"/>
              <a:gd name="connsiteX1174" fmla="*/ 477650 w 11907711"/>
              <a:gd name="connsiteY1174" fmla="*/ 3774530 h 6571007"/>
              <a:gd name="connsiteX1175" fmla="*/ 486850 w 11907711"/>
              <a:gd name="connsiteY1175" fmla="*/ 3755470 h 6571007"/>
              <a:gd name="connsiteX1176" fmla="*/ 493184 w 11907711"/>
              <a:gd name="connsiteY1176" fmla="*/ 3740389 h 6571007"/>
              <a:gd name="connsiteX1177" fmla="*/ 475580 w 11907711"/>
              <a:gd name="connsiteY1177" fmla="*/ 3729178 h 6571007"/>
              <a:gd name="connsiteX1178" fmla="*/ 460190 w 11907711"/>
              <a:gd name="connsiteY1178" fmla="*/ 3731667 h 6571007"/>
              <a:gd name="connsiteX1179" fmla="*/ 416202 w 11907711"/>
              <a:gd name="connsiteY1179" fmla="*/ 3698365 h 6571007"/>
              <a:gd name="connsiteX1180" fmla="*/ 415468 w 11907711"/>
              <a:gd name="connsiteY1180" fmla="*/ 3672127 h 6571007"/>
              <a:gd name="connsiteX1181" fmla="*/ 398140 w 11907711"/>
              <a:gd name="connsiteY1181" fmla="*/ 3662628 h 6571007"/>
              <a:gd name="connsiteX1182" fmla="*/ 379415 w 11907711"/>
              <a:gd name="connsiteY1182" fmla="*/ 3709587 h 6571007"/>
              <a:gd name="connsiteX1183" fmla="*/ 347396 w 11907711"/>
              <a:gd name="connsiteY1183" fmla="*/ 3674350 h 6571007"/>
              <a:gd name="connsiteX1184" fmla="*/ 350503 w 11907711"/>
              <a:gd name="connsiteY1184" fmla="*/ 3617616 h 6571007"/>
              <a:gd name="connsiteX1185" fmla="*/ 393806 w 11907711"/>
              <a:gd name="connsiteY1185" fmla="*/ 3614128 h 6571007"/>
              <a:gd name="connsiteX1186" fmla="*/ 453002 w 11907711"/>
              <a:gd name="connsiteY1186" fmla="*/ 3622127 h 6571007"/>
              <a:gd name="connsiteX1187" fmla="*/ 492330 w 11907711"/>
              <a:gd name="connsiteY1187" fmla="*/ 3615766 h 6571007"/>
              <a:gd name="connsiteX1188" fmla="*/ 655965 w 11907711"/>
              <a:gd name="connsiteY1188" fmla="*/ 3640260 h 6571007"/>
              <a:gd name="connsiteX1189" fmla="*/ 690212 w 11907711"/>
              <a:gd name="connsiteY1189" fmla="*/ 3624178 h 6571007"/>
              <a:gd name="connsiteX1190" fmla="*/ 691969 w 11907711"/>
              <a:gd name="connsiteY1190" fmla="*/ 3613351 h 6571007"/>
              <a:gd name="connsiteX1191" fmla="*/ 703338 w 11907711"/>
              <a:gd name="connsiteY1191" fmla="*/ 3618542 h 6571007"/>
              <a:gd name="connsiteX1192" fmla="*/ 709852 w 11907711"/>
              <a:gd name="connsiteY1192" fmla="*/ 3626274 h 6571007"/>
              <a:gd name="connsiteX1193" fmla="*/ 731478 w 11907711"/>
              <a:gd name="connsiteY1193" fmla="*/ 3629805 h 6571007"/>
              <a:gd name="connsiteX1194" fmla="*/ 722147 w 11907711"/>
              <a:gd name="connsiteY1194" fmla="*/ 3615500 h 6571007"/>
              <a:gd name="connsiteX1195" fmla="*/ 719882 w 11907711"/>
              <a:gd name="connsiteY1195" fmla="*/ 3612352 h 6571007"/>
              <a:gd name="connsiteX1196" fmla="*/ 716234 w 11907711"/>
              <a:gd name="connsiteY1196" fmla="*/ 3600641 h 6571007"/>
              <a:gd name="connsiteX1197" fmla="*/ 727927 w 11907711"/>
              <a:gd name="connsiteY1197" fmla="*/ 3596992 h 6571007"/>
              <a:gd name="connsiteX1198" fmla="*/ 778442 w 11907711"/>
              <a:gd name="connsiteY1198" fmla="*/ 3573009 h 6571007"/>
              <a:gd name="connsiteX1199" fmla="*/ 786763 w 11907711"/>
              <a:gd name="connsiteY1199" fmla="*/ 3559363 h 6571007"/>
              <a:gd name="connsiteX1200" fmla="*/ 745315 w 11907711"/>
              <a:gd name="connsiteY1200" fmla="*/ 3530922 h 6571007"/>
              <a:gd name="connsiteX1201" fmla="*/ 643924 w 11907711"/>
              <a:gd name="connsiteY1201" fmla="*/ 3533261 h 6571007"/>
              <a:gd name="connsiteX1202" fmla="*/ 610003 w 11907711"/>
              <a:gd name="connsiteY1202" fmla="*/ 3540505 h 6571007"/>
              <a:gd name="connsiteX1203" fmla="*/ 595216 w 11907711"/>
              <a:gd name="connsiteY1203" fmla="*/ 3535868 h 6571007"/>
              <a:gd name="connsiteX1204" fmla="*/ 567123 w 11907711"/>
              <a:gd name="connsiteY1204" fmla="*/ 3514053 h 6571007"/>
              <a:gd name="connsiteX1205" fmla="*/ 520172 w 11907711"/>
              <a:gd name="connsiteY1205" fmla="*/ 3505831 h 6571007"/>
              <a:gd name="connsiteX1206" fmla="*/ 498642 w 11907711"/>
              <a:gd name="connsiteY1206" fmla="*/ 3481198 h 6571007"/>
              <a:gd name="connsiteX1207" fmla="*/ 498968 w 11907711"/>
              <a:gd name="connsiteY1207" fmla="*/ 3472360 h 6571007"/>
              <a:gd name="connsiteX1208" fmla="*/ 482795 w 11907711"/>
              <a:gd name="connsiteY1208" fmla="*/ 3459160 h 6571007"/>
              <a:gd name="connsiteX1209" fmla="*/ 478171 w 11907711"/>
              <a:gd name="connsiteY1209" fmla="*/ 3473965 h 6571007"/>
              <a:gd name="connsiteX1210" fmla="*/ 468694 w 11907711"/>
              <a:gd name="connsiteY1210" fmla="*/ 3491314 h 6571007"/>
              <a:gd name="connsiteX1211" fmla="*/ 437783 w 11907711"/>
              <a:gd name="connsiteY1211" fmla="*/ 3462925 h 6571007"/>
              <a:gd name="connsiteX1212" fmla="*/ 435568 w 11907711"/>
              <a:gd name="connsiteY1212" fmla="*/ 3449227 h 6571007"/>
              <a:gd name="connsiteX1213" fmla="*/ 428126 w 11907711"/>
              <a:gd name="connsiteY1213" fmla="*/ 3457458 h 6571007"/>
              <a:gd name="connsiteX1214" fmla="*/ 405621 w 11907711"/>
              <a:gd name="connsiteY1214" fmla="*/ 3459341 h 6571007"/>
              <a:gd name="connsiteX1215" fmla="*/ 362511 w 11907711"/>
              <a:gd name="connsiteY1215" fmla="*/ 3420626 h 6571007"/>
              <a:gd name="connsiteX1216" fmla="*/ 322593 w 11907711"/>
              <a:gd name="connsiteY1216" fmla="*/ 3369094 h 6571007"/>
              <a:gd name="connsiteX1217" fmla="*/ 305314 w 11907711"/>
              <a:gd name="connsiteY1217" fmla="*/ 3349046 h 6571007"/>
              <a:gd name="connsiteX1218" fmla="*/ 215628 w 11907711"/>
              <a:gd name="connsiteY1218" fmla="*/ 3282718 h 6571007"/>
              <a:gd name="connsiteX1219" fmla="*/ 208331 w 11907711"/>
              <a:gd name="connsiteY1219" fmla="*/ 3259298 h 6571007"/>
              <a:gd name="connsiteX1220" fmla="*/ 227417 w 11907711"/>
              <a:gd name="connsiteY1220" fmla="*/ 3257969 h 6571007"/>
              <a:gd name="connsiteX1221" fmla="*/ 258196 w 11907711"/>
              <a:gd name="connsiteY1221" fmla="*/ 3252991 h 6571007"/>
              <a:gd name="connsiteX1222" fmla="*/ 297295 w 11907711"/>
              <a:gd name="connsiteY1222" fmla="*/ 3234368 h 6571007"/>
              <a:gd name="connsiteX1223" fmla="*/ 336984 w 11907711"/>
              <a:gd name="connsiteY1223" fmla="*/ 3273636 h 6571007"/>
              <a:gd name="connsiteX1224" fmla="*/ 336333 w 11907711"/>
              <a:gd name="connsiteY1224" fmla="*/ 3291312 h 6571007"/>
              <a:gd name="connsiteX1225" fmla="*/ 335178 w 11907711"/>
              <a:gd name="connsiteY1225" fmla="*/ 3295014 h 6571007"/>
              <a:gd name="connsiteX1226" fmla="*/ 338321 w 11907711"/>
              <a:gd name="connsiteY1226" fmla="*/ 3292748 h 6571007"/>
              <a:gd name="connsiteX1227" fmla="*/ 357407 w 11907711"/>
              <a:gd name="connsiteY1227" fmla="*/ 3291419 h 6571007"/>
              <a:gd name="connsiteX1228" fmla="*/ 405707 w 11907711"/>
              <a:gd name="connsiteY1228" fmla="*/ 3253736 h 6571007"/>
              <a:gd name="connsiteX1229" fmla="*/ 432283 w 11907711"/>
              <a:gd name="connsiteY1229" fmla="*/ 3233622 h 6571007"/>
              <a:gd name="connsiteX1230" fmla="*/ 461256 w 11907711"/>
              <a:gd name="connsiteY1230" fmla="*/ 3250024 h 6571007"/>
              <a:gd name="connsiteX1231" fmla="*/ 558985 w 11907711"/>
              <a:gd name="connsiteY1231" fmla="*/ 3300992 h 6571007"/>
              <a:gd name="connsiteX1232" fmla="*/ 580757 w 11907711"/>
              <a:gd name="connsiteY1232" fmla="*/ 3272869 h 6571007"/>
              <a:gd name="connsiteX1233" fmla="*/ 590606 w 11907711"/>
              <a:gd name="connsiteY1233" fmla="*/ 3236133 h 6571007"/>
              <a:gd name="connsiteX1234" fmla="*/ 631777 w 11907711"/>
              <a:gd name="connsiteY1234" fmla="*/ 3262861 h 6571007"/>
              <a:gd name="connsiteX1235" fmla="*/ 681594 w 11907711"/>
              <a:gd name="connsiteY1235" fmla="*/ 3267105 h 6571007"/>
              <a:gd name="connsiteX1236" fmla="*/ 685291 w 11907711"/>
              <a:gd name="connsiteY1236" fmla="*/ 3268264 h 6571007"/>
              <a:gd name="connsiteX1237" fmla="*/ 710578 w 11907711"/>
              <a:gd name="connsiteY1237" fmla="*/ 3218487 h 6571007"/>
              <a:gd name="connsiteX1238" fmla="*/ 719550 w 11907711"/>
              <a:gd name="connsiteY1238" fmla="*/ 3187164 h 6571007"/>
              <a:gd name="connsiteX1239" fmla="*/ 726390 w 11907711"/>
              <a:gd name="connsiteY1239" fmla="*/ 3186058 h 6571007"/>
              <a:gd name="connsiteX1240" fmla="*/ 753652 w 11907711"/>
              <a:gd name="connsiteY1240" fmla="*/ 3202735 h 6571007"/>
              <a:gd name="connsiteX1241" fmla="*/ 775182 w 11907711"/>
              <a:gd name="connsiteY1241" fmla="*/ 3227368 h 6571007"/>
              <a:gd name="connsiteX1242" fmla="*/ 799530 w 11907711"/>
              <a:gd name="connsiteY1242" fmla="*/ 3258574 h 6571007"/>
              <a:gd name="connsiteX1243" fmla="*/ 834608 w 11907711"/>
              <a:gd name="connsiteY1243" fmla="*/ 3247629 h 6571007"/>
              <a:gd name="connsiteX1244" fmla="*/ 849395 w 11907711"/>
              <a:gd name="connsiteY1244" fmla="*/ 3252267 h 6571007"/>
              <a:gd name="connsiteX1245" fmla="*/ 874394 w 11907711"/>
              <a:gd name="connsiteY1245" fmla="*/ 3265796 h 6571007"/>
              <a:gd name="connsiteX1246" fmla="*/ 884376 w 11907711"/>
              <a:gd name="connsiteY1246" fmla="*/ 3262425 h 6571007"/>
              <a:gd name="connsiteX1247" fmla="*/ 921067 w 11907711"/>
              <a:gd name="connsiteY1247" fmla="*/ 3272306 h 6571007"/>
              <a:gd name="connsiteX1248" fmla="*/ 964549 w 11907711"/>
              <a:gd name="connsiteY1248" fmla="*/ 3291631 h 6571007"/>
              <a:gd name="connsiteX1249" fmla="*/ 984286 w 11907711"/>
              <a:gd name="connsiteY1249" fmla="*/ 3272625 h 6571007"/>
              <a:gd name="connsiteX1250" fmla="*/ 984936 w 11907711"/>
              <a:gd name="connsiteY1250" fmla="*/ 3254948 h 6571007"/>
              <a:gd name="connsiteX1251" fmla="*/ 977688 w 11907711"/>
              <a:gd name="connsiteY1251" fmla="*/ 3220976 h 6571007"/>
              <a:gd name="connsiteX1252" fmla="*/ 949234 w 11907711"/>
              <a:gd name="connsiteY1252" fmla="*/ 3153532 h 6571007"/>
              <a:gd name="connsiteX1253" fmla="*/ 989068 w 11907711"/>
              <a:gd name="connsiteY1253" fmla="*/ 3161148 h 6571007"/>
              <a:gd name="connsiteX1254" fmla="*/ 1037452 w 11907711"/>
              <a:gd name="connsiteY1254" fmla="*/ 3167380 h 6571007"/>
              <a:gd name="connsiteX1255" fmla="*/ 1080379 w 11907711"/>
              <a:gd name="connsiteY1255" fmla="*/ 3183282 h 6571007"/>
              <a:gd name="connsiteX1256" fmla="*/ 1209996 w 11907711"/>
              <a:gd name="connsiteY1256" fmla="*/ 3236121 h 6571007"/>
              <a:gd name="connsiteX1257" fmla="*/ 1226264 w 11907711"/>
              <a:gd name="connsiteY1257" fmla="*/ 3228218 h 6571007"/>
              <a:gd name="connsiteX1258" fmla="*/ 1235140 w 11907711"/>
              <a:gd name="connsiteY1258" fmla="*/ 3217998 h 6571007"/>
              <a:gd name="connsiteX1259" fmla="*/ 1242208 w 11907711"/>
              <a:gd name="connsiteY1259" fmla="*/ 3229155 h 6571007"/>
              <a:gd name="connsiteX1260" fmla="*/ 1255236 w 11907711"/>
              <a:gd name="connsiteY1260" fmla="*/ 3244620 h 6571007"/>
              <a:gd name="connsiteX1261" fmla="*/ 1280837 w 11907711"/>
              <a:gd name="connsiteY1261" fmla="*/ 3251022 h 6571007"/>
              <a:gd name="connsiteX1262" fmla="*/ 1292710 w 11907711"/>
              <a:gd name="connsiteY1262" fmla="*/ 3270188 h 6571007"/>
              <a:gd name="connsiteX1263" fmla="*/ 1308834 w 11907711"/>
              <a:gd name="connsiteY1263" fmla="*/ 3293938 h 6571007"/>
              <a:gd name="connsiteX1264" fmla="*/ 1323994 w 11907711"/>
              <a:gd name="connsiteY1264" fmla="*/ 3279186 h 6571007"/>
              <a:gd name="connsiteX1265" fmla="*/ 1329726 w 11907711"/>
              <a:gd name="connsiteY1265" fmla="*/ 3271231 h 6571007"/>
              <a:gd name="connsiteX1266" fmla="*/ 1344417 w 11907711"/>
              <a:gd name="connsiteY1266" fmla="*/ 3296970 h 6571007"/>
              <a:gd name="connsiteX1267" fmla="*/ 1361745 w 11907711"/>
              <a:gd name="connsiteY1267" fmla="*/ 3306468 h 6571007"/>
              <a:gd name="connsiteX1268" fmla="*/ 1369789 w 11907711"/>
              <a:gd name="connsiteY1268" fmla="*/ 3291109 h 6571007"/>
              <a:gd name="connsiteX1269" fmla="*/ 1433477 w 11907711"/>
              <a:gd name="connsiteY1269" fmla="*/ 3250937 h 6571007"/>
              <a:gd name="connsiteX1270" fmla="*/ 1453948 w 11907711"/>
              <a:gd name="connsiteY1270" fmla="*/ 3258169 h 6571007"/>
              <a:gd name="connsiteX1271" fmla="*/ 1531220 w 11907711"/>
              <a:gd name="connsiteY1271" fmla="*/ 3236886 h 6571007"/>
              <a:gd name="connsiteX1272" fmla="*/ 1532654 w 11907711"/>
              <a:gd name="connsiteY1272" fmla="*/ 3234897 h 6571007"/>
              <a:gd name="connsiteX1273" fmla="*/ 1556592 w 11907711"/>
              <a:gd name="connsiteY1273" fmla="*/ 3231026 h 6571007"/>
              <a:gd name="connsiteX1274" fmla="*/ 1563383 w 11907711"/>
              <a:gd name="connsiteY1274" fmla="*/ 3240470 h 6571007"/>
              <a:gd name="connsiteX1275" fmla="*/ 1548222 w 11907711"/>
              <a:gd name="connsiteY1275" fmla="*/ 3255224 h 6571007"/>
              <a:gd name="connsiteX1276" fmla="*/ 1537362 w 11907711"/>
              <a:gd name="connsiteY1276" fmla="*/ 3264009 h 6571007"/>
              <a:gd name="connsiteX1277" fmla="*/ 1549005 w 11907711"/>
              <a:gd name="connsiteY1277" fmla="*/ 3270911 h 6571007"/>
              <a:gd name="connsiteX1278" fmla="*/ 1576039 w 11907711"/>
              <a:gd name="connsiteY1278" fmla="*/ 3275326 h 6571007"/>
              <a:gd name="connsiteX1279" fmla="*/ 1608154 w 11907711"/>
              <a:gd name="connsiteY1279" fmla="*/ 3289461 h 6571007"/>
              <a:gd name="connsiteX1280" fmla="*/ 1627517 w 11907711"/>
              <a:gd name="connsiteY1280" fmla="*/ 3289843 h 6571007"/>
              <a:gd name="connsiteX1281" fmla="*/ 1685004 w 11907711"/>
              <a:gd name="connsiteY1281" fmla="*/ 3298118 h 6571007"/>
              <a:gd name="connsiteX1282" fmla="*/ 1711062 w 11907711"/>
              <a:gd name="connsiteY1282" fmla="*/ 3329048 h 6571007"/>
              <a:gd name="connsiteX1283" fmla="*/ 1751401 w 11907711"/>
              <a:gd name="connsiteY1283" fmla="*/ 3350639 h 6571007"/>
              <a:gd name="connsiteX1284" fmla="*/ 1782831 w 11907711"/>
              <a:gd name="connsiteY1284" fmla="*/ 3327984 h 6571007"/>
              <a:gd name="connsiteX1285" fmla="*/ 1820497 w 11907711"/>
              <a:gd name="connsiteY1285" fmla="*/ 3311349 h 6571007"/>
              <a:gd name="connsiteX1286" fmla="*/ 1840137 w 11907711"/>
              <a:gd name="connsiteY1286" fmla="*/ 3313445 h 6571007"/>
              <a:gd name="connsiteX1287" fmla="*/ 1863148 w 11907711"/>
              <a:gd name="connsiteY1287" fmla="*/ 3325538 h 6571007"/>
              <a:gd name="connsiteX1288" fmla="*/ 1863449 w 11907711"/>
              <a:gd name="connsiteY1288" fmla="*/ 3327395 h 6571007"/>
              <a:gd name="connsiteX1289" fmla="*/ 1889818 w 11907711"/>
              <a:gd name="connsiteY1289" fmla="*/ 3335946 h 6571007"/>
              <a:gd name="connsiteX1290" fmla="*/ 1899585 w 11907711"/>
              <a:gd name="connsiteY1290" fmla="*/ 3336631 h 6571007"/>
              <a:gd name="connsiteX1291" fmla="*/ 1901584 w 11907711"/>
              <a:gd name="connsiteY1291" fmla="*/ 3335356 h 6571007"/>
              <a:gd name="connsiteX1292" fmla="*/ 1916108 w 11907711"/>
              <a:gd name="connsiteY1292" fmla="*/ 3327516 h 6571007"/>
              <a:gd name="connsiteX1293" fmla="*/ 1980344 w 11907711"/>
              <a:gd name="connsiteY1293" fmla="*/ 3323277 h 6571007"/>
              <a:gd name="connsiteX1294" fmla="*/ 1981064 w 11907711"/>
              <a:gd name="connsiteY1294" fmla="*/ 3323697 h 6571007"/>
              <a:gd name="connsiteX1295" fmla="*/ 1992896 w 11907711"/>
              <a:gd name="connsiteY1295" fmla="*/ 3319009 h 6571007"/>
              <a:gd name="connsiteX1296" fmla="*/ 2014288 w 11907711"/>
              <a:gd name="connsiteY1296" fmla="*/ 3318017 h 6571007"/>
              <a:gd name="connsiteX1297" fmla="*/ 2067212 w 11907711"/>
              <a:gd name="connsiteY1297" fmla="*/ 3316530 h 6571007"/>
              <a:gd name="connsiteX1298" fmla="*/ 2132465 w 11907711"/>
              <a:gd name="connsiteY1298" fmla="*/ 3269850 h 6571007"/>
              <a:gd name="connsiteX1299" fmla="*/ 2146550 w 11907711"/>
              <a:gd name="connsiteY1299" fmla="*/ 3256926 h 6571007"/>
              <a:gd name="connsiteX1300" fmla="*/ 2156801 w 11907711"/>
              <a:gd name="connsiteY1300" fmla="*/ 3252403 h 6571007"/>
              <a:gd name="connsiteX1301" fmla="*/ 2142613 w 11907711"/>
              <a:gd name="connsiteY1301" fmla="*/ 3241683 h 6571007"/>
              <a:gd name="connsiteX1302" fmla="*/ 2116410 w 11907711"/>
              <a:gd name="connsiteY1302" fmla="*/ 3242406 h 6571007"/>
              <a:gd name="connsiteX1303" fmla="*/ 2092147 w 11907711"/>
              <a:gd name="connsiteY1303" fmla="*/ 3255117 h 6571007"/>
              <a:gd name="connsiteX1304" fmla="*/ 2072001 w 11907711"/>
              <a:gd name="connsiteY1304" fmla="*/ 3239046 h 6571007"/>
              <a:gd name="connsiteX1305" fmla="*/ 2036923 w 11907711"/>
              <a:gd name="connsiteY1305" fmla="*/ 3249990 h 6571007"/>
              <a:gd name="connsiteX1306" fmla="*/ 2007023 w 11907711"/>
              <a:gd name="connsiteY1306" fmla="*/ 3249553 h 6571007"/>
              <a:gd name="connsiteX1307" fmla="*/ 1960073 w 11907711"/>
              <a:gd name="connsiteY1307" fmla="*/ 3241332 h 6571007"/>
              <a:gd name="connsiteX1308" fmla="*/ 1932859 w 11907711"/>
              <a:gd name="connsiteY1308" fmla="*/ 3214104 h 6571007"/>
              <a:gd name="connsiteX1309" fmla="*/ 1884705 w 11907711"/>
              <a:gd name="connsiteY1309" fmla="*/ 3220135 h 6571007"/>
              <a:gd name="connsiteX1310" fmla="*/ 1872361 w 11907711"/>
              <a:gd name="connsiteY1310" fmla="*/ 3241460 h 6571007"/>
              <a:gd name="connsiteX1311" fmla="*/ 1856009 w 11907711"/>
              <a:gd name="connsiteY1311" fmla="*/ 3205446 h 6571007"/>
              <a:gd name="connsiteX1312" fmla="*/ 1851987 w 11907711"/>
              <a:gd name="connsiteY1312" fmla="*/ 3213125 h 6571007"/>
              <a:gd name="connsiteX1313" fmla="*/ 1801244 w 11907711"/>
              <a:gd name="connsiteY1313" fmla="*/ 3224847 h 6571007"/>
              <a:gd name="connsiteX1314" fmla="*/ 1788215 w 11907711"/>
              <a:gd name="connsiteY1314" fmla="*/ 3209382 h 6571007"/>
              <a:gd name="connsiteX1315" fmla="*/ 1786276 w 11907711"/>
              <a:gd name="connsiteY1315" fmla="*/ 3197395 h 6571007"/>
              <a:gd name="connsiteX1316" fmla="*/ 1776439 w 11907711"/>
              <a:gd name="connsiteY1316" fmla="*/ 3169114 h 6571007"/>
              <a:gd name="connsiteX1317" fmla="*/ 1683139 w 11907711"/>
              <a:gd name="connsiteY1317" fmla="*/ 3145544 h 6571007"/>
              <a:gd name="connsiteX1318" fmla="*/ 1530920 w 11907711"/>
              <a:gd name="connsiteY1318" fmla="*/ 3115689 h 6571007"/>
              <a:gd name="connsiteX1319" fmla="*/ 1482814 w 11907711"/>
              <a:gd name="connsiteY1319" fmla="*/ 3111168 h 6571007"/>
              <a:gd name="connsiteX1320" fmla="*/ 1446676 w 11907711"/>
              <a:gd name="connsiteY1320" fmla="*/ 3104712 h 6571007"/>
              <a:gd name="connsiteX1321" fmla="*/ 1444437 w 11907711"/>
              <a:gd name="connsiteY1321" fmla="*/ 3103774 h 6571007"/>
              <a:gd name="connsiteX1322" fmla="*/ 1435779 w 11907711"/>
              <a:gd name="connsiteY1322" fmla="*/ 3109678 h 6571007"/>
              <a:gd name="connsiteX1323" fmla="*/ 1411054 w 11907711"/>
              <a:gd name="connsiteY1323" fmla="*/ 3116611 h 6571007"/>
              <a:gd name="connsiteX1324" fmla="*/ 1329498 w 11907711"/>
              <a:gd name="connsiteY1324" fmla="*/ 3111106 h 6571007"/>
              <a:gd name="connsiteX1325" fmla="*/ 1082798 w 11907711"/>
              <a:gd name="connsiteY1325" fmla="*/ 3105177 h 6571007"/>
              <a:gd name="connsiteX1326" fmla="*/ 1064741 w 11907711"/>
              <a:gd name="connsiteY1326" fmla="*/ 3100225 h 6571007"/>
              <a:gd name="connsiteX1327" fmla="*/ 1071218 w 11907711"/>
              <a:gd name="connsiteY1327" fmla="*/ 3081716 h 6571007"/>
              <a:gd name="connsiteX1328" fmla="*/ 1075473 w 11907711"/>
              <a:gd name="connsiteY1328" fmla="*/ 3067168 h 6571007"/>
              <a:gd name="connsiteX1329" fmla="*/ 1058091 w 11907711"/>
              <a:gd name="connsiteY1329" fmla="*/ 3058687 h 6571007"/>
              <a:gd name="connsiteX1330" fmla="*/ 1044184 w 11907711"/>
              <a:gd name="connsiteY1330" fmla="*/ 3062589 h 6571007"/>
              <a:gd name="connsiteX1331" fmla="*/ 1000202 w 11907711"/>
              <a:gd name="connsiteY1331" fmla="*/ 3036529 h 6571007"/>
              <a:gd name="connsiteX1332" fmla="*/ 996783 w 11907711"/>
              <a:gd name="connsiteY1332" fmla="*/ 3012449 h 6571007"/>
              <a:gd name="connsiteX1333" fmla="*/ 979836 w 11907711"/>
              <a:gd name="connsiteY1333" fmla="*/ 3005516 h 6571007"/>
              <a:gd name="connsiteX1334" fmla="*/ 967507 w 11907711"/>
              <a:gd name="connsiteY1334" fmla="*/ 3050707 h 6571007"/>
              <a:gd name="connsiteX1335" fmla="*/ 934344 w 11907711"/>
              <a:gd name="connsiteY1335" fmla="*/ 3021614 h 6571007"/>
              <a:gd name="connsiteX1336" fmla="*/ 926687 w 11907711"/>
              <a:gd name="connsiteY1336" fmla="*/ 2995800 h 6571007"/>
              <a:gd name="connsiteX1337" fmla="*/ 928192 w 11907711"/>
              <a:gd name="connsiteY1337" fmla="*/ 2987020 h 6571007"/>
              <a:gd name="connsiteX1338" fmla="*/ 886787 w 11907711"/>
              <a:gd name="connsiteY1338" fmla="*/ 2984397 h 6571007"/>
              <a:gd name="connsiteX1339" fmla="*/ 863776 w 11907711"/>
              <a:gd name="connsiteY1339" fmla="*/ 2972305 h 6571007"/>
              <a:gd name="connsiteX1340" fmla="*/ 807494 w 11907711"/>
              <a:gd name="connsiteY1340" fmla="*/ 2949778 h 6571007"/>
              <a:gd name="connsiteX1341" fmla="*/ 795524 w 11907711"/>
              <a:gd name="connsiteY1341" fmla="*/ 2951713 h 6571007"/>
              <a:gd name="connsiteX1342" fmla="*/ 806205 w 11907711"/>
              <a:gd name="connsiteY1342" fmla="*/ 2920114 h 6571007"/>
              <a:gd name="connsiteX1343" fmla="*/ 840223 w 11907711"/>
              <a:gd name="connsiteY1343" fmla="*/ 2891768 h 6571007"/>
              <a:gd name="connsiteX1344" fmla="*/ 869569 w 11907711"/>
              <a:gd name="connsiteY1344" fmla="*/ 2888779 h 6571007"/>
              <a:gd name="connsiteX1345" fmla="*/ 897987 w 11907711"/>
              <a:gd name="connsiteY1345" fmla="*/ 2901755 h 6571007"/>
              <a:gd name="connsiteX1346" fmla="*/ 901310 w 11907711"/>
              <a:gd name="connsiteY1346" fmla="*/ 2922305 h 6571007"/>
              <a:gd name="connsiteX1347" fmla="*/ 915218 w 11907711"/>
              <a:gd name="connsiteY1347" fmla="*/ 2932356 h 6571007"/>
              <a:gd name="connsiteX1348" fmla="*/ 956629 w 11907711"/>
              <a:gd name="connsiteY1348" fmla="*/ 2906329 h 6571007"/>
              <a:gd name="connsiteX1349" fmla="*/ 966059 w 11907711"/>
              <a:gd name="connsiteY1349" fmla="*/ 2899532 h 6571007"/>
              <a:gd name="connsiteX1350" fmla="*/ 972851 w 11907711"/>
              <a:gd name="connsiteY1350" fmla="*/ 2908977 h 6571007"/>
              <a:gd name="connsiteX1351" fmla="*/ 974235 w 11907711"/>
              <a:gd name="connsiteY1351" fmla="*/ 2917539 h 6571007"/>
              <a:gd name="connsiteX1352" fmla="*/ 991562 w 11907711"/>
              <a:gd name="connsiteY1352" fmla="*/ 2927038 h 6571007"/>
              <a:gd name="connsiteX1353" fmla="*/ 1013467 w 11907711"/>
              <a:gd name="connsiteY1353" fmla="*/ 2932281 h 6571007"/>
              <a:gd name="connsiteX1354" fmla="*/ 1014803 w 11907711"/>
              <a:gd name="connsiteY1354" fmla="*/ 2951394 h 6571007"/>
              <a:gd name="connsiteX1355" fmla="*/ 994007 w 11907711"/>
              <a:gd name="connsiteY1355" fmla="*/ 2953000 h 6571007"/>
              <a:gd name="connsiteX1356" fmla="*/ 980605 w 11907711"/>
              <a:gd name="connsiteY1356" fmla="*/ 2956924 h 6571007"/>
              <a:gd name="connsiteX1357" fmla="*/ 982337 w 11907711"/>
              <a:gd name="connsiteY1357" fmla="*/ 2963165 h 6571007"/>
              <a:gd name="connsiteX1358" fmla="*/ 998260 w 11907711"/>
              <a:gd name="connsiteY1358" fmla="*/ 2965710 h 6571007"/>
              <a:gd name="connsiteX1359" fmla="*/ 1015245 w 11907711"/>
              <a:gd name="connsiteY1359" fmla="*/ 2963746 h 6571007"/>
              <a:gd name="connsiteX1360" fmla="*/ 1025616 w 11907711"/>
              <a:gd name="connsiteY1360" fmla="*/ 2953160 h 6571007"/>
              <a:gd name="connsiteX1361" fmla="*/ 1060742 w 11907711"/>
              <a:gd name="connsiteY1361" fmla="*/ 2931664 h 6571007"/>
              <a:gd name="connsiteX1362" fmla="*/ 1110553 w 11907711"/>
              <a:gd name="connsiteY1362" fmla="*/ 2937226 h 6571007"/>
              <a:gd name="connsiteX1363" fmla="*/ 1131551 w 11907711"/>
              <a:gd name="connsiteY1363" fmla="*/ 2940804 h 6571007"/>
              <a:gd name="connsiteX1364" fmla="*/ 1138411 w 11907711"/>
              <a:gd name="connsiteY1364" fmla="*/ 2940175 h 6571007"/>
              <a:gd name="connsiteX1365" fmla="*/ 1214869 w 11907711"/>
              <a:gd name="connsiteY1365" fmla="*/ 2957960 h 6571007"/>
              <a:gd name="connsiteX1366" fmla="*/ 1244717 w 11907711"/>
              <a:gd name="connsiteY1366" fmla="*/ 2939573 h 6571007"/>
              <a:gd name="connsiteX1367" fmla="*/ 1245203 w 11907711"/>
              <a:gd name="connsiteY1367" fmla="*/ 2929420 h 6571007"/>
              <a:gd name="connsiteX1368" fmla="*/ 1256211 w 11907711"/>
              <a:gd name="connsiteY1368" fmla="*/ 2933010 h 6571007"/>
              <a:gd name="connsiteX1369" fmla="*/ 1263018 w 11907711"/>
              <a:gd name="connsiteY1369" fmla="*/ 2939448 h 6571007"/>
              <a:gd name="connsiteX1370" fmla="*/ 1283299 w 11907711"/>
              <a:gd name="connsiteY1370" fmla="*/ 2940437 h 6571007"/>
              <a:gd name="connsiteX1371" fmla="*/ 1273212 w 11907711"/>
              <a:gd name="connsiteY1371" fmla="*/ 2928244 h 6571007"/>
              <a:gd name="connsiteX1372" fmla="*/ 1270796 w 11907711"/>
              <a:gd name="connsiteY1372" fmla="*/ 2925581 h 6571007"/>
              <a:gd name="connsiteX1373" fmla="*/ 1266213 w 11907711"/>
              <a:gd name="connsiteY1373" fmla="*/ 2915181 h 6571007"/>
              <a:gd name="connsiteX1374" fmla="*/ 1272029 w 11907711"/>
              <a:gd name="connsiteY1374" fmla="*/ 2912615 h 6571007"/>
              <a:gd name="connsiteX1375" fmla="*/ 1254241 w 11907711"/>
              <a:gd name="connsiteY1375" fmla="*/ 2902127 h 6571007"/>
              <a:gd name="connsiteX1376" fmla="*/ 1277337 w 11907711"/>
              <a:gd name="connsiteY1376" fmla="*/ 2895756 h 6571007"/>
              <a:gd name="connsiteX1377" fmla="*/ 1306330 w 11907711"/>
              <a:gd name="connsiteY1377" fmla="*/ 2902548 h 6571007"/>
              <a:gd name="connsiteX1378" fmla="*/ 1320596 w 11907711"/>
              <a:gd name="connsiteY1378" fmla="*/ 2883236 h 6571007"/>
              <a:gd name="connsiteX1379" fmla="*/ 1326830 w 11907711"/>
              <a:gd name="connsiteY1379" fmla="*/ 2869802 h 6571007"/>
              <a:gd name="connsiteX1380" fmla="*/ 1311210 w 11907711"/>
              <a:gd name="connsiteY1380" fmla="*/ 2851217 h 6571007"/>
              <a:gd name="connsiteX1381" fmla="*/ 1303817 w 11907711"/>
              <a:gd name="connsiteY1381" fmla="*/ 2852492 h 6571007"/>
              <a:gd name="connsiteX1382" fmla="*/ 1283438 w 11907711"/>
              <a:gd name="connsiteY1382" fmla="*/ 2848659 h 6571007"/>
              <a:gd name="connsiteX1383" fmla="*/ 1240681 w 11907711"/>
              <a:gd name="connsiteY1383" fmla="*/ 2862038 h 6571007"/>
              <a:gd name="connsiteX1384" fmla="*/ 1192593 w 11907711"/>
              <a:gd name="connsiteY1384" fmla="*/ 2860711 h 6571007"/>
              <a:gd name="connsiteX1385" fmla="*/ 1162121 w 11907711"/>
              <a:gd name="connsiteY1385" fmla="*/ 2870925 h 6571007"/>
              <a:gd name="connsiteX1386" fmla="*/ 1148022 w 11907711"/>
              <a:gd name="connsiteY1386" fmla="*/ 2868202 h 6571007"/>
              <a:gd name="connsiteX1387" fmla="*/ 1142976 w 11907711"/>
              <a:gd name="connsiteY1387" fmla="*/ 2865128 h 6571007"/>
              <a:gd name="connsiteX1388" fmla="*/ 1129682 w 11907711"/>
              <a:gd name="connsiteY1388" fmla="*/ 2871821 h 6571007"/>
              <a:gd name="connsiteX1389" fmla="*/ 1107465 w 11907711"/>
              <a:gd name="connsiteY1389" fmla="*/ 2887574 h 6571007"/>
              <a:gd name="connsiteX1390" fmla="*/ 1113825 w 11907711"/>
              <a:gd name="connsiteY1390" fmla="*/ 2859591 h 6571007"/>
              <a:gd name="connsiteX1391" fmla="*/ 1112916 w 11907711"/>
              <a:gd name="connsiteY1391" fmla="*/ 2850635 h 6571007"/>
              <a:gd name="connsiteX1392" fmla="*/ 1075789 w 11907711"/>
              <a:gd name="connsiteY1392" fmla="*/ 2848396 h 6571007"/>
              <a:gd name="connsiteX1393" fmla="*/ 1053392 w 11907711"/>
              <a:gd name="connsiteY1393" fmla="*/ 2827970 h 6571007"/>
              <a:gd name="connsiteX1394" fmla="*/ 1052767 w 11907711"/>
              <a:gd name="connsiteY1394" fmla="*/ 2819797 h 6571007"/>
              <a:gd name="connsiteX1395" fmla="*/ 1047630 w 11907711"/>
              <a:gd name="connsiteY1395" fmla="*/ 2812203 h 6571007"/>
              <a:gd name="connsiteX1396" fmla="*/ 1036410 w 11907711"/>
              <a:gd name="connsiteY1396" fmla="*/ 2809430 h 6571007"/>
              <a:gd name="connsiteX1397" fmla="*/ 1032012 w 11907711"/>
              <a:gd name="connsiteY1397" fmla="*/ 2814142 h 6571007"/>
              <a:gd name="connsiteX1398" fmla="*/ 1033790 w 11907711"/>
              <a:gd name="connsiteY1398" fmla="*/ 2823450 h 6571007"/>
              <a:gd name="connsiteX1399" fmla="*/ 1026877 w 11907711"/>
              <a:gd name="connsiteY1399" fmla="*/ 2840414 h 6571007"/>
              <a:gd name="connsiteX1400" fmla="*/ 995451 w 11907711"/>
              <a:gd name="connsiteY1400" fmla="*/ 2817510 h 6571007"/>
              <a:gd name="connsiteX1401" fmla="*/ 991978 w 11907711"/>
              <a:gd name="connsiteY1401" fmla="*/ 2805130 h 6571007"/>
              <a:gd name="connsiteX1402" fmla="*/ 985988 w 11907711"/>
              <a:gd name="connsiteY1402" fmla="*/ 2813487 h 6571007"/>
              <a:gd name="connsiteX1403" fmla="*/ 965463 w 11907711"/>
              <a:gd name="connsiteY1403" fmla="*/ 2817574 h 6571007"/>
              <a:gd name="connsiteX1404" fmla="*/ 921726 w 11907711"/>
              <a:gd name="connsiteY1404" fmla="*/ 2786438 h 6571007"/>
              <a:gd name="connsiteX1405" fmla="*/ 910528 w 11907711"/>
              <a:gd name="connsiteY1405" fmla="*/ 2778594 h 6571007"/>
              <a:gd name="connsiteX1406" fmla="*/ 879719 w 11907711"/>
              <a:gd name="connsiteY1406" fmla="*/ 2774925 h 6571007"/>
              <a:gd name="connsiteX1407" fmla="*/ 846780 w 11907711"/>
              <a:gd name="connsiteY1407" fmla="*/ 2767990 h 6571007"/>
              <a:gd name="connsiteX1408" fmla="*/ 829153 w 11907711"/>
              <a:gd name="connsiteY1408" fmla="*/ 2737698 h 6571007"/>
              <a:gd name="connsiteX1409" fmla="*/ 795437 w 11907711"/>
              <a:gd name="connsiteY1409" fmla="*/ 2713214 h 6571007"/>
              <a:gd name="connsiteX1410" fmla="*/ 753436 w 11907711"/>
              <a:gd name="connsiteY1410" fmla="*/ 2710674 h 6571007"/>
              <a:gd name="connsiteX1411" fmla="*/ 727420 w 11907711"/>
              <a:gd name="connsiteY1411" fmla="*/ 2710342 h 6571007"/>
              <a:gd name="connsiteX1412" fmla="*/ 693323 w 11907711"/>
              <a:gd name="connsiteY1412" fmla="*/ 2715922 h 6571007"/>
              <a:gd name="connsiteX1413" fmla="*/ 667408 w 11907711"/>
              <a:gd name="connsiteY1413" fmla="*/ 2707574 h 6571007"/>
              <a:gd name="connsiteX1414" fmla="*/ 649601 w 11907711"/>
              <a:gd name="connsiteY1414" fmla="*/ 2691310 h 6571007"/>
              <a:gd name="connsiteX1415" fmla="*/ 619709 w 11907711"/>
              <a:gd name="connsiteY1415" fmla="*/ 2680906 h 6571007"/>
              <a:gd name="connsiteX1416" fmla="*/ 581405 w 11907711"/>
              <a:gd name="connsiteY1416" fmla="*/ 2702468 h 6571007"/>
              <a:gd name="connsiteX1417" fmla="*/ 579454 w 11907711"/>
              <a:gd name="connsiteY1417" fmla="*/ 2698434 h 6571007"/>
              <a:gd name="connsiteX1418" fmla="*/ 582146 w 11907711"/>
              <a:gd name="connsiteY1418" fmla="*/ 2644347 h 6571007"/>
              <a:gd name="connsiteX1419" fmla="*/ 576270 w 11907711"/>
              <a:gd name="connsiteY1419" fmla="*/ 2634250 h 6571007"/>
              <a:gd name="connsiteX1420" fmla="*/ 502529 w 11907711"/>
              <a:gd name="connsiteY1420" fmla="*/ 2609256 h 6571007"/>
              <a:gd name="connsiteX1421" fmla="*/ 470713 w 11907711"/>
              <a:gd name="connsiteY1421" fmla="*/ 2592813 h 6571007"/>
              <a:gd name="connsiteX1422" fmla="*/ 471097 w 11907711"/>
              <a:gd name="connsiteY1422" fmla="*/ 2562751 h 6571007"/>
              <a:gd name="connsiteX1423" fmla="*/ 523360 w 11907711"/>
              <a:gd name="connsiteY1423" fmla="*/ 2545377 h 6571007"/>
              <a:gd name="connsiteX1424" fmla="*/ 573084 w 11907711"/>
              <a:gd name="connsiteY1424" fmla="*/ 2570065 h 6571007"/>
              <a:gd name="connsiteX1425" fmla="*/ 618832 w 11907711"/>
              <a:gd name="connsiteY1425" fmla="*/ 2592699 h 6571007"/>
              <a:gd name="connsiteX1426" fmla="*/ 668788 w 11907711"/>
              <a:gd name="connsiteY1426" fmla="*/ 2599349 h 6571007"/>
              <a:gd name="connsiteX1427" fmla="*/ 718972 w 11907711"/>
              <a:gd name="connsiteY1427" fmla="*/ 2587960 h 6571007"/>
              <a:gd name="connsiteX1428" fmla="*/ 822654 w 11907711"/>
              <a:gd name="connsiteY1428" fmla="*/ 2619350 h 6571007"/>
              <a:gd name="connsiteX1429" fmla="*/ 908836 w 11907711"/>
              <a:gd name="connsiteY1429" fmla="*/ 2610426 h 6571007"/>
              <a:gd name="connsiteX1430" fmla="*/ 942807 w 11907711"/>
              <a:gd name="connsiteY1430" fmla="*/ 2614869 h 6571007"/>
              <a:gd name="connsiteX1431" fmla="*/ 947262 w 11907711"/>
              <a:gd name="connsiteY1431" fmla="*/ 2618674 h 6571007"/>
              <a:gd name="connsiteX1432" fmla="*/ 949378 w 11907711"/>
              <a:gd name="connsiteY1432" fmla="*/ 2612376 h 6571007"/>
              <a:gd name="connsiteX1433" fmla="*/ 966407 w 11907711"/>
              <a:gd name="connsiteY1433" fmla="*/ 2606973 h 6571007"/>
              <a:gd name="connsiteX1434" fmla="*/ 994797 w 11907711"/>
              <a:gd name="connsiteY1434" fmla="*/ 2619044 h 6571007"/>
              <a:gd name="connsiteX1435" fmla="*/ 1090103 w 11907711"/>
              <a:gd name="connsiteY1435" fmla="*/ 2655748 h 6571007"/>
              <a:gd name="connsiteX1436" fmla="*/ 1107206 w 11907711"/>
              <a:gd name="connsiteY1436" fmla="*/ 2627580 h 6571007"/>
              <a:gd name="connsiteX1437" fmla="*/ 1112433 w 11907711"/>
              <a:gd name="connsiteY1437" fmla="*/ 2592727 h 6571007"/>
              <a:gd name="connsiteX1438" fmla="*/ 1153133 w 11907711"/>
              <a:gd name="connsiteY1438" fmla="*/ 2613031 h 6571007"/>
              <a:gd name="connsiteX1439" fmla="*/ 1199441 w 11907711"/>
              <a:gd name="connsiteY1439" fmla="*/ 2611727 h 6571007"/>
              <a:gd name="connsiteX1440" fmla="*/ 1202965 w 11907711"/>
              <a:gd name="connsiteY1440" fmla="*/ 2612408 h 6571007"/>
              <a:gd name="connsiteX1441" fmla="*/ 1221042 w 11907711"/>
              <a:gd name="connsiteY1441" fmla="*/ 2563936 h 6571007"/>
              <a:gd name="connsiteX1442" fmla="*/ 1226027 w 11907711"/>
              <a:gd name="connsiteY1442" fmla="*/ 2534159 h 6571007"/>
              <a:gd name="connsiteX1443" fmla="*/ 1232208 w 11907711"/>
              <a:gd name="connsiteY1443" fmla="*/ 2532426 h 6571007"/>
              <a:gd name="connsiteX1444" fmla="*/ 1259052 w 11907711"/>
              <a:gd name="connsiteY1444" fmla="*/ 2544930 h 6571007"/>
              <a:gd name="connsiteX1445" fmla="*/ 1281450 w 11907711"/>
              <a:gd name="connsiteY1445" fmla="*/ 2565356 h 6571007"/>
              <a:gd name="connsiteX1446" fmla="*/ 1307130 w 11907711"/>
              <a:gd name="connsiteY1446" fmla="*/ 2591540 h 6571007"/>
              <a:gd name="connsiteX1447" fmla="*/ 1338279 w 11907711"/>
              <a:gd name="connsiteY1447" fmla="*/ 2577797 h 6571007"/>
              <a:gd name="connsiteX1448" fmla="*/ 1352380 w 11907711"/>
              <a:gd name="connsiteY1448" fmla="*/ 2580519 h 6571007"/>
              <a:gd name="connsiteX1449" fmla="*/ 1376809 w 11907711"/>
              <a:gd name="connsiteY1449" fmla="*/ 2590361 h 6571007"/>
              <a:gd name="connsiteX1450" fmla="*/ 1385647 w 11907711"/>
              <a:gd name="connsiteY1450" fmla="*/ 2586212 h 6571007"/>
              <a:gd name="connsiteX1451" fmla="*/ 1420460 w 11907711"/>
              <a:gd name="connsiteY1451" fmla="*/ 2591473 h 6571007"/>
              <a:gd name="connsiteX1452" fmla="*/ 1462515 w 11907711"/>
              <a:gd name="connsiteY1452" fmla="*/ 2604719 h 6571007"/>
              <a:gd name="connsiteX1453" fmla="*/ 1478697 w 11907711"/>
              <a:gd name="connsiteY1453" fmla="*/ 2585155 h 6571007"/>
              <a:gd name="connsiteX1454" fmla="*/ 1477448 w 11907711"/>
              <a:gd name="connsiteY1454" fmla="*/ 2568813 h 6571007"/>
              <a:gd name="connsiteX1455" fmla="*/ 1467222 w 11907711"/>
              <a:gd name="connsiteY1455" fmla="*/ 2538294 h 6571007"/>
              <a:gd name="connsiteX1456" fmla="*/ 1444711 w 11907711"/>
              <a:gd name="connsiteY1456" fmla="*/ 2512264 h 6571007"/>
              <a:gd name="connsiteX1457" fmla="*/ 1441405 w 11907711"/>
              <a:gd name="connsiteY1457" fmla="*/ 2502076 h 6571007"/>
              <a:gd name="connsiteX1458" fmla="*/ 1432219 w 11907711"/>
              <a:gd name="connsiteY1458" fmla="*/ 2495327 h 6571007"/>
              <a:gd name="connsiteX1459" fmla="*/ 1418689 w 11907711"/>
              <a:gd name="connsiteY1459" fmla="*/ 2496657 h 6571007"/>
              <a:gd name="connsiteX1460" fmla="*/ 1372636 w 11907711"/>
              <a:gd name="connsiteY1460" fmla="*/ 2498075 h 6571007"/>
              <a:gd name="connsiteX1461" fmla="*/ 1223052 w 11907711"/>
              <a:gd name="connsiteY1461" fmla="*/ 2456078 h 6571007"/>
              <a:gd name="connsiteX1462" fmla="*/ 1175048 w 11907711"/>
              <a:gd name="connsiteY1462" fmla="*/ 2453461 h 6571007"/>
              <a:gd name="connsiteX1463" fmla="*/ 1109237 w 11907711"/>
              <a:gd name="connsiteY1463" fmla="*/ 2434582 h 6571007"/>
              <a:gd name="connsiteX1464" fmla="*/ 1079472 w 11907711"/>
              <a:gd name="connsiteY1464" fmla="*/ 2414157 h 6571007"/>
              <a:gd name="connsiteX1465" fmla="*/ 961781 w 11907711"/>
              <a:gd name="connsiteY1465" fmla="*/ 2382589 h 6571007"/>
              <a:gd name="connsiteX1466" fmla="*/ 857919 w 11907711"/>
              <a:gd name="connsiteY1466" fmla="*/ 2365230 h 6571007"/>
              <a:gd name="connsiteX1467" fmla="*/ 830055 w 11907711"/>
              <a:gd name="connsiteY1467" fmla="*/ 2352848 h 6571007"/>
              <a:gd name="connsiteX1468" fmla="*/ 796315 w 11907711"/>
              <a:gd name="connsiteY1468" fmla="*/ 2330368 h 6571007"/>
              <a:gd name="connsiteX1469" fmla="*/ 710645 w 11907711"/>
              <a:gd name="connsiteY1469" fmla="*/ 2299208 h 6571007"/>
              <a:gd name="connsiteX1470" fmla="*/ 582973 w 11907711"/>
              <a:gd name="connsiteY1470" fmla="*/ 2265508 h 6571007"/>
              <a:gd name="connsiteX1471" fmla="*/ 559186 w 11907711"/>
              <a:gd name="connsiteY1471" fmla="*/ 2247165 h 6571007"/>
              <a:gd name="connsiteX1472" fmla="*/ 557390 w 11907711"/>
              <a:gd name="connsiteY1472" fmla="*/ 2231106 h 6571007"/>
              <a:gd name="connsiteX1473" fmla="*/ 452499 w 11907711"/>
              <a:gd name="connsiteY1473" fmla="*/ 2137563 h 6571007"/>
              <a:gd name="connsiteX1474" fmla="*/ 446700 w 11907711"/>
              <a:gd name="connsiteY1474" fmla="*/ 2121452 h 6571007"/>
              <a:gd name="connsiteX1475" fmla="*/ 456859 w 11907711"/>
              <a:gd name="connsiteY1475" fmla="*/ 2109555 h 6571007"/>
              <a:gd name="connsiteX1476" fmla="*/ 465196 w 11907711"/>
              <a:gd name="connsiteY1476" fmla="*/ 2083602 h 6571007"/>
              <a:gd name="connsiteX1477" fmla="*/ 439206 w 11907711"/>
              <a:gd name="connsiteY1477" fmla="*/ 2081267 h 6571007"/>
              <a:gd name="connsiteX1478" fmla="*/ 381169 w 11907711"/>
              <a:gd name="connsiteY1478" fmla="*/ 2080528 h 6571007"/>
              <a:gd name="connsiteX1479" fmla="*/ 337039 w 11907711"/>
              <a:gd name="connsiteY1479" fmla="*/ 2087982 h 6571007"/>
              <a:gd name="connsiteX1480" fmla="*/ 322903 w 11907711"/>
              <a:gd name="connsiteY1480" fmla="*/ 2097825 h 6571007"/>
              <a:gd name="connsiteX1481" fmla="*/ 302889 w 11907711"/>
              <a:gd name="connsiteY1481" fmla="*/ 2097570 h 6571007"/>
              <a:gd name="connsiteX1482" fmla="*/ 303145 w 11907711"/>
              <a:gd name="connsiteY1482" fmla="*/ 2077529 h 6571007"/>
              <a:gd name="connsiteX1483" fmla="*/ 319436 w 11907711"/>
              <a:gd name="connsiteY1483" fmla="*/ 2055686 h 6571007"/>
              <a:gd name="connsiteX1484" fmla="*/ 325567 w 11907711"/>
              <a:gd name="connsiteY1484" fmla="*/ 2045742 h 6571007"/>
              <a:gd name="connsiteX1485" fmla="*/ 313586 w 11907711"/>
              <a:gd name="connsiteY1485" fmla="*/ 2043586 h 6571007"/>
              <a:gd name="connsiteX1486" fmla="*/ 299525 w 11907711"/>
              <a:gd name="connsiteY1486" fmla="*/ 2047415 h 6571007"/>
              <a:gd name="connsiteX1487" fmla="*/ 287518 w 11907711"/>
              <a:gd name="connsiteY1487" fmla="*/ 2047261 h 6571007"/>
              <a:gd name="connsiteX1488" fmla="*/ 209853 w 11907711"/>
              <a:gd name="connsiteY1488" fmla="*/ 2016204 h 6571007"/>
              <a:gd name="connsiteX1489" fmla="*/ 167826 w 11907711"/>
              <a:gd name="connsiteY1489" fmla="*/ 2015668 h 6571007"/>
              <a:gd name="connsiteX1490" fmla="*/ 143939 w 11907711"/>
              <a:gd name="connsiteY1490" fmla="*/ 2005341 h 6571007"/>
              <a:gd name="connsiteX1491" fmla="*/ 158204 w 11907711"/>
              <a:gd name="connsiteY1491" fmla="*/ 1985478 h 6571007"/>
              <a:gd name="connsiteX1492" fmla="*/ 170339 w 11907711"/>
              <a:gd name="connsiteY1492" fmla="*/ 1975610 h 6571007"/>
              <a:gd name="connsiteX1493" fmla="*/ 180549 w 11907711"/>
              <a:gd name="connsiteY1493" fmla="*/ 1959704 h 6571007"/>
              <a:gd name="connsiteX1494" fmla="*/ 160614 w 11907711"/>
              <a:gd name="connsiteY1494" fmla="*/ 1953437 h 6571007"/>
              <a:gd name="connsiteX1495" fmla="*/ 110735 w 11907711"/>
              <a:gd name="connsiteY1495" fmla="*/ 1940774 h 6571007"/>
              <a:gd name="connsiteX1496" fmla="*/ 32303 w 11907711"/>
              <a:gd name="connsiteY1496" fmla="*/ 1969842 h 6571007"/>
              <a:gd name="connsiteX1497" fmla="*/ 0 w 11907711"/>
              <a:gd name="connsiteY1497" fmla="*/ 1991479 h 6571007"/>
              <a:gd name="connsiteX1498" fmla="*/ 1432 w 11907711"/>
              <a:gd name="connsiteY1498" fmla="*/ 1879246 h 6571007"/>
              <a:gd name="connsiteX1499" fmla="*/ 27832 w 11907711"/>
              <a:gd name="connsiteY1499" fmla="*/ 1849515 h 6571007"/>
              <a:gd name="connsiteX1500" fmla="*/ 22032 w 11907711"/>
              <a:gd name="connsiteY1500" fmla="*/ 1833405 h 6571007"/>
              <a:gd name="connsiteX1501" fmla="*/ 42069 w 11907711"/>
              <a:gd name="connsiteY1501" fmla="*/ 1831657 h 6571007"/>
              <a:gd name="connsiteX1502" fmla="*/ 56028 w 11907711"/>
              <a:gd name="connsiteY1502" fmla="*/ 1835844 h 6571007"/>
              <a:gd name="connsiteX1503" fmla="*/ 76194 w 11907711"/>
              <a:gd name="connsiteY1503" fmla="*/ 1824073 h 6571007"/>
              <a:gd name="connsiteX1504" fmla="*/ 94384 w 11907711"/>
              <a:gd name="connsiteY1504" fmla="*/ 1810274 h 6571007"/>
              <a:gd name="connsiteX1505" fmla="*/ 136309 w 11907711"/>
              <a:gd name="connsiteY1505" fmla="*/ 1818825 h 6571007"/>
              <a:gd name="connsiteX1506" fmla="*/ 176309 w 11907711"/>
              <a:gd name="connsiteY1506" fmla="*/ 1821341 h 6571007"/>
              <a:gd name="connsiteX1507" fmla="*/ 192676 w 11907711"/>
              <a:gd name="connsiteY1507" fmla="*/ 1793487 h 6571007"/>
              <a:gd name="connsiteX1508" fmla="*/ 200834 w 11907711"/>
              <a:gd name="connsiteY1508" fmla="*/ 1781563 h 6571007"/>
              <a:gd name="connsiteX1509" fmla="*/ 242376 w 11907711"/>
              <a:gd name="connsiteY1509" fmla="*/ 1820179 h 6571007"/>
              <a:gd name="connsiteX1510" fmla="*/ 252101 w 11907711"/>
              <a:gd name="connsiteY1510" fmla="*/ 1842353 h 6571007"/>
              <a:gd name="connsiteX1511" fmla="*/ 296052 w 11907711"/>
              <a:gd name="connsiteY1511" fmla="*/ 1848925 h 6571007"/>
              <a:gd name="connsiteX1512" fmla="*/ 300208 w 11907711"/>
              <a:gd name="connsiteY1512" fmla="*/ 1836950 h 6571007"/>
              <a:gd name="connsiteX1513" fmla="*/ 304440 w 11907711"/>
              <a:gd name="connsiteY1513" fmla="*/ 1818965 h 6571007"/>
              <a:gd name="connsiteX1514" fmla="*/ 324554 w 11907711"/>
              <a:gd name="connsiteY1514" fmla="*/ 1811203 h 6571007"/>
              <a:gd name="connsiteX1515" fmla="*/ 382311 w 11907711"/>
              <a:gd name="connsiteY1515" fmla="*/ 1833989 h 6571007"/>
              <a:gd name="connsiteX1516" fmla="*/ 416153 w 11907711"/>
              <a:gd name="connsiteY1516" fmla="*/ 1848453 h 6571007"/>
              <a:gd name="connsiteX1517" fmla="*/ 512342 w 11907711"/>
              <a:gd name="connsiteY1517" fmla="*/ 1839657 h 6571007"/>
              <a:gd name="connsiteX1518" fmla="*/ 540410 w 11907711"/>
              <a:gd name="connsiteY1518" fmla="*/ 1836006 h 6571007"/>
              <a:gd name="connsiteX1519" fmla="*/ 626030 w 11907711"/>
              <a:gd name="connsiteY1519" fmla="*/ 1871173 h 6571007"/>
              <a:gd name="connsiteX1520" fmla="*/ 676036 w 11907711"/>
              <a:gd name="connsiteY1520" fmla="*/ 1873815 h 6571007"/>
              <a:gd name="connsiteX1521" fmla="*/ 744489 w 11907711"/>
              <a:gd name="connsiteY1521" fmla="*/ 1842616 h 6571007"/>
              <a:gd name="connsiteX1522" fmla="*/ 748030 w 11907711"/>
              <a:gd name="connsiteY1522" fmla="*/ 1878741 h 6571007"/>
              <a:gd name="connsiteX1523" fmla="*/ 781772 w 11907711"/>
              <a:gd name="connsiteY1523" fmla="*/ 1901222 h 6571007"/>
              <a:gd name="connsiteX1524" fmla="*/ 790082 w 11907711"/>
              <a:gd name="connsiteY1524" fmla="*/ 1877272 h 6571007"/>
              <a:gd name="connsiteX1525" fmla="*/ 812275 w 11907711"/>
              <a:gd name="connsiteY1525" fmla="*/ 1863525 h 6571007"/>
              <a:gd name="connsiteX1526" fmla="*/ 860228 w 11907711"/>
              <a:gd name="connsiteY1526" fmla="*/ 1870150 h 6571007"/>
              <a:gd name="connsiteX1527" fmla="*/ 924141 w 11907711"/>
              <a:gd name="connsiteY1527" fmla="*/ 1880987 h 6571007"/>
              <a:gd name="connsiteX1528" fmla="*/ 958189 w 11907711"/>
              <a:gd name="connsiteY1528" fmla="*/ 1879417 h 6571007"/>
              <a:gd name="connsiteX1529" fmla="*/ 974402 w 11907711"/>
              <a:gd name="connsiteY1529" fmla="*/ 1863587 h 6571007"/>
              <a:gd name="connsiteX1530" fmla="*/ 1002650 w 11907711"/>
              <a:gd name="connsiteY1530" fmla="*/ 1845907 h 6571007"/>
              <a:gd name="connsiteX1531" fmla="*/ 1012299 w 11907711"/>
              <a:gd name="connsiteY1531" fmla="*/ 1874093 h 6571007"/>
              <a:gd name="connsiteX1532" fmla="*/ 1026206 w 11907711"/>
              <a:gd name="connsiteY1532" fmla="*/ 1882288 h 6571007"/>
              <a:gd name="connsiteX1533" fmla="*/ 1036315 w 11907711"/>
              <a:gd name="connsiteY1533" fmla="*/ 1874400 h 6571007"/>
              <a:gd name="connsiteX1534" fmla="*/ 1062714 w 11907711"/>
              <a:gd name="connsiteY1534" fmla="*/ 1844667 h 6571007"/>
              <a:gd name="connsiteX1535" fmla="*/ 1071027 w 11907711"/>
              <a:gd name="connsiteY1535" fmla="*/ 1820721 h 6571007"/>
              <a:gd name="connsiteX1536" fmla="*/ 1057118 w 11907711"/>
              <a:gd name="connsiteY1536" fmla="*/ 1812524 h 6571007"/>
              <a:gd name="connsiteX1537" fmla="*/ 891551 w 11907711"/>
              <a:gd name="connsiteY1537" fmla="*/ 1768319 h 6571007"/>
              <a:gd name="connsiteX1538" fmla="*/ 766060 w 11907711"/>
              <a:gd name="connsiteY1538" fmla="*/ 1720617 h 6571007"/>
              <a:gd name="connsiteX1539" fmla="*/ 714895 w 11907711"/>
              <a:gd name="connsiteY1539" fmla="*/ 1651813 h 6571007"/>
              <a:gd name="connsiteX1540" fmla="*/ 670790 w 11907711"/>
              <a:gd name="connsiteY1540" fmla="*/ 1657264 h 6571007"/>
              <a:gd name="connsiteX1541" fmla="*/ 663117 w 11907711"/>
              <a:gd name="connsiteY1541" fmla="*/ 1631107 h 6571007"/>
              <a:gd name="connsiteX1542" fmla="*/ 637433 w 11907711"/>
              <a:gd name="connsiteY1542" fmla="*/ 1604721 h 6571007"/>
              <a:gd name="connsiteX1543" fmla="*/ 611212 w 11907711"/>
              <a:gd name="connsiteY1543" fmla="*/ 1620424 h 6571007"/>
              <a:gd name="connsiteX1544" fmla="*/ 594768 w 11907711"/>
              <a:gd name="connsiteY1544" fmla="*/ 1654289 h 6571007"/>
              <a:gd name="connsiteX1545" fmla="*/ 573187 w 11907711"/>
              <a:gd name="connsiteY1545" fmla="*/ 1619939 h 6571007"/>
              <a:gd name="connsiteX1546" fmla="*/ 545478 w 11907711"/>
              <a:gd name="connsiteY1546" fmla="*/ 1595531 h 6571007"/>
              <a:gd name="connsiteX1547" fmla="*/ 566281 w 11907711"/>
              <a:gd name="connsiteY1547" fmla="*/ 1533657 h 6571007"/>
              <a:gd name="connsiteX1548" fmla="*/ 596429 w 11907711"/>
              <a:gd name="connsiteY1548" fmla="*/ 1524018 h 6571007"/>
              <a:gd name="connsiteX1549" fmla="*/ 608181 w 11907711"/>
              <a:gd name="connsiteY1549" fmla="*/ 1544214 h 6571007"/>
              <a:gd name="connsiteX1550" fmla="*/ 620035 w 11907711"/>
              <a:gd name="connsiteY1550" fmla="*/ 1556392 h 6571007"/>
              <a:gd name="connsiteX1551" fmla="*/ 671762 w 11907711"/>
              <a:gd name="connsiteY1551" fmla="*/ 1581106 h 6571007"/>
              <a:gd name="connsiteX1552" fmla="*/ 715764 w 11907711"/>
              <a:gd name="connsiteY1552" fmla="*/ 1583671 h 6571007"/>
              <a:gd name="connsiteX1553" fmla="*/ 727695 w 11907711"/>
              <a:gd name="connsiteY1553" fmla="*/ 1589836 h 6571007"/>
              <a:gd name="connsiteX1554" fmla="*/ 739522 w 11907711"/>
              <a:gd name="connsiteY1554" fmla="*/ 1604018 h 6571007"/>
              <a:gd name="connsiteX1555" fmla="*/ 843588 w 11907711"/>
              <a:gd name="connsiteY1555" fmla="*/ 1605346 h 6571007"/>
              <a:gd name="connsiteX1556" fmla="*/ 897674 w 11907711"/>
              <a:gd name="connsiteY1556" fmla="*/ 1602025 h 6571007"/>
              <a:gd name="connsiteX1557" fmla="*/ 939395 w 11907711"/>
              <a:gd name="connsiteY1557" fmla="*/ 1626611 h 6571007"/>
              <a:gd name="connsiteX1558" fmla="*/ 959304 w 11907711"/>
              <a:gd name="connsiteY1558" fmla="*/ 1634883 h 6571007"/>
              <a:gd name="connsiteX1559" fmla="*/ 967615 w 11907711"/>
              <a:gd name="connsiteY1559" fmla="*/ 1610935 h 6571007"/>
              <a:gd name="connsiteX1560" fmla="*/ 963894 w 11907711"/>
              <a:gd name="connsiteY1560" fmla="*/ 1588838 h 6571007"/>
              <a:gd name="connsiteX1561" fmla="*/ 934336 w 11907711"/>
              <a:gd name="connsiteY1561" fmla="*/ 1552381 h 6571007"/>
              <a:gd name="connsiteX1562" fmla="*/ 832654 w 11907711"/>
              <a:gd name="connsiteY1562" fmla="*/ 1521017 h 6571007"/>
              <a:gd name="connsiteX1563" fmla="*/ 825109 w 11907711"/>
              <a:gd name="connsiteY1563" fmla="*/ 1484841 h 6571007"/>
              <a:gd name="connsiteX1564" fmla="*/ 827163 w 11907711"/>
              <a:gd name="connsiteY1564" fmla="*/ 1480857 h 6571007"/>
              <a:gd name="connsiteX1565" fmla="*/ 859718 w 11907711"/>
              <a:gd name="connsiteY1565" fmla="*/ 1439177 h 6571007"/>
              <a:gd name="connsiteX1566" fmla="*/ 875678 w 11907711"/>
              <a:gd name="connsiteY1566" fmla="*/ 1443390 h 6571007"/>
              <a:gd name="connsiteX1567" fmla="*/ 853306 w 11907711"/>
              <a:gd name="connsiteY1567" fmla="*/ 1471167 h 6571007"/>
              <a:gd name="connsiteX1568" fmla="*/ 873088 w 11907711"/>
              <a:gd name="connsiteY1568" fmla="*/ 1489461 h 6571007"/>
              <a:gd name="connsiteX1569" fmla="*/ 883273 w 11907711"/>
              <a:gd name="connsiteY1569" fmla="*/ 1475560 h 6571007"/>
              <a:gd name="connsiteX1570" fmla="*/ 929737 w 11907711"/>
              <a:gd name="connsiteY1570" fmla="*/ 1442074 h 6571007"/>
              <a:gd name="connsiteX1571" fmla="*/ 1015791 w 11907711"/>
              <a:gd name="connsiteY1571" fmla="*/ 1443173 h 6571007"/>
              <a:gd name="connsiteX1572" fmla="*/ 1055305 w 11907711"/>
              <a:gd name="connsiteY1572" fmla="*/ 1483766 h 6571007"/>
              <a:gd name="connsiteX1573" fmla="*/ 1055229 w 11907711"/>
              <a:gd name="connsiteY1573" fmla="*/ 1489778 h 6571007"/>
              <a:gd name="connsiteX1574" fmla="*/ 1057000 w 11907711"/>
              <a:gd name="connsiteY1574" fmla="*/ 1507841 h 6571007"/>
              <a:gd name="connsiteX1575" fmla="*/ 1083094 w 11907711"/>
              <a:gd name="connsiteY1575" fmla="*/ 1502161 h 6571007"/>
              <a:gd name="connsiteX1576" fmla="*/ 1093381 w 11907711"/>
              <a:gd name="connsiteY1576" fmla="*/ 1480242 h 6571007"/>
              <a:gd name="connsiteX1577" fmla="*/ 1121475 w 11907711"/>
              <a:gd name="connsiteY1577" fmla="*/ 1474587 h 6571007"/>
              <a:gd name="connsiteX1578" fmla="*/ 1123170 w 11907711"/>
              <a:gd name="connsiteY1578" fmla="*/ 1498662 h 6571007"/>
              <a:gd name="connsiteX1579" fmla="*/ 1117037 w 11907711"/>
              <a:gd name="connsiteY1579" fmla="*/ 1508606 h 6571007"/>
              <a:gd name="connsiteX1580" fmla="*/ 1116859 w 11907711"/>
              <a:gd name="connsiteY1580" fmla="*/ 1522635 h 6571007"/>
              <a:gd name="connsiteX1581" fmla="*/ 1128917 w 11907711"/>
              <a:gd name="connsiteY1581" fmla="*/ 1518780 h 6571007"/>
              <a:gd name="connsiteX1582" fmla="*/ 1147236 w 11907711"/>
              <a:gd name="connsiteY1582" fmla="*/ 1494961 h 6571007"/>
              <a:gd name="connsiteX1583" fmla="*/ 1199472 w 11907711"/>
              <a:gd name="connsiteY1583" fmla="*/ 1479590 h 6571007"/>
              <a:gd name="connsiteX1584" fmla="*/ 1235240 w 11907711"/>
              <a:gd name="connsiteY1584" fmla="*/ 1500091 h 6571007"/>
              <a:gd name="connsiteX1585" fmla="*/ 1261309 w 11907711"/>
              <a:gd name="connsiteY1585" fmla="*/ 1496414 h 6571007"/>
              <a:gd name="connsiteX1586" fmla="*/ 1297637 w 11907711"/>
              <a:gd name="connsiteY1586" fmla="*/ 1472824 h 6571007"/>
              <a:gd name="connsiteX1587" fmla="*/ 1327580 w 11907711"/>
              <a:gd name="connsiteY1587" fmla="*/ 1479220 h 6571007"/>
              <a:gd name="connsiteX1588" fmla="*/ 1495174 w 11907711"/>
              <a:gd name="connsiteY1588" fmla="*/ 1521446 h 6571007"/>
              <a:gd name="connsiteX1589" fmla="*/ 1521114 w 11907711"/>
              <a:gd name="connsiteY1589" fmla="*/ 1527790 h 6571007"/>
              <a:gd name="connsiteX1590" fmla="*/ 1584949 w 11907711"/>
              <a:gd name="connsiteY1590" fmla="*/ 1544640 h 6571007"/>
              <a:gd name="connsiteX1591" fmla="*/ 1679445 w 11907711"/>
              <a:gd name="connsiteY1591" fmla="*/ 1511769 h 6571007"/>
              <a:gd name="connsiteX1592" fmla="*/ 1723651 w 11907711"/>
              <a:gd name="connsiteY1592" fmla="*/ 1498300 h 6571007"/>
              <a:gd name="connsiteX1593" fmla="*/ 1879263 w 11907711"/>
              <a:gd name="connsiteY1593" fmla="*/ 1538369 h 6571007"/>
              <a:gd name="connsiteX1594" fmla="*/ 1907332 w 11907711"/>
              <a:gd name="connsiteY1594" fmla="*/ 1534719 h 6571007"/>
              <a:gd name="connsiteX1595" fmla="*/ 1919467 w 11907711"/>
              <a:gd name="connsiteY1595" fmla="*/ 1524850 h 6571007"/>
              <a:gd name="connsiteX1596" fmla="*/ 1925624 w 11907711"/>
              <a:gd name="connsiteY1596" fmla="*/ 1512902 h 6571007"/>
              <a:gd name="connsiteX1597" fmla="*/ 1901838 w 11907711"/>
              <a:gd name="connsiteY1597" fmla="*/ 1494559 h 6571007"/>
              <a:gd name="connsiteX1598" fmla="*/ 1884135 w 11907711"/>
              <a:gd name="connsiteY1598" fmla="*/ 1470279 h 6571007"/>
              <a:gd name="connsiteX1599" fmla="*/ 1906200 w 11907711"/>
              <a:gd name="connsiteY1599" fmla="*/ 1466550 h 6571007"/>
              <a:gd name="connsiteX1600" fmla="*/ 1939735 w 11907711"/>
              <a:gd name="connsiteY1600" fmla="*/ 1505065 h 6571007"/>
              <a:gd name="connsiteX1601" fmla="*/ 2071231 w 11907711"/>
              <a:gd name="connsiteY1601" fmla="*/ 1552844 h 6571007"/>
              <a:gd name="connsiteX1602" fmla="*/ 2113360 w 11907711"/>
              <a:gd name="connsiteY1602" fmla="*/ 1545363 h 6571007"/>
              <a:gd name="connsiteX1603" fmla="*/ 2127215 w 11907711"/>
              <a:gd name="connsiteY1603" fmla="*/ 1557566 h 6571007"/>
              <a:gd name="connsiteX1604" fmla="*/ 2153000 w 11907711"/>
              <a:gd name="connsiteY1604" fmla="*/ 1575936 h 6571007"/>
              <a:gd name="connsiteX1605" fmla="*/ 2253192 w 11907711"/>
              <a:gd name="connsiteY1605" fmla="*/ 1567190 h 6571007"/>
              <a:gd name="connsiteX1606" fmla="*/ 2399923 w 11907711"/>
              <a:gd name="connsiteY1606" fmla="*/ 1518948 h 6571007"/>
              <a:gd name="connsiteX1607" fmla="*/ 2401874 w 11907711"/>
              <a:gd name="connsiteY1607" fmla="*/ 1522982 h 6571007"/>
              <a:gd name="connsiteX1608" fmla="*/ 2393613 w 11907711"/>
              <a:gd name="connsiteY1608" fmla="*/ 1542923 h 6571007"/>
              <a:gd name="connsiteX1609" fmla="*/ 2411241 w 11907711"/>
              <a:gd name="connsiteY1609" fmla="*/ 1573214 h 6571007"/>
              <a:gd name="connsiteX1610" fmla="*/ 2441542 w 11907711"/>
              <a:gd name="connsiteY1610" fmla="*/ 1551552 h 6571007"/>
              <a:gd name="connsiteX1611" fmla="*/ 2449776 w 11907711"/>
              <a:gd name="connsiteY1611" fmla="*/ 1533616 h 6571007"/>
              <a:gd name="connsiteX1612" fmla="*/ 2471407 w 11907711"/>
              <a:gd name="connsiteY1612" fmla="*/ 1563959 h 6571007"/>
              <a:gd name="connsiteX1613" fmla="*/ 2479156 w 11907711"/>
              <a:gd name="connsiteY1613" fmla="*/ 1584102 h 6571007"/>
              <a:gd name="connsiteX1614" fmla="*/ 2554718 w 11907711"/>
              <a:gd name="connsiteY1614" fmla="*/ 1623151 h 6571007"/>
              <a:gd name="connsiteX1615" fmla="*/ 2618759 w 11907711"/>
              <a:gd name="connsiteY1615" fmla="*/ 1623969 h 6571007"/>
              <a:gd name="connsiteX1616" fmla="*/ 2642875 w 11907711"/>
              <a:gd name="connsiteY1616" fmla="*/ 1616257 h 6571007"/>
              <a:gd name="connsiteX1617" fmla="*/ 2690830 w 11907711"/>
              <a:gd name="connsiteY1617" fmla="*/ 1622883 h 6571007"/>
              <a:gd name="connsiteX1618" fmla="*/ 2716591 w 11907711"/>
              <a:gd name="connsiteY1618" fmla="*/ 1643256 h 6571007"/>
              <a:gd name="connsiteX1619" fmla="*/ 2738451 w 11907711"/>
              <a:gd name="connsiteY1619" fmla="*/ 1655561 h 6571007"/>
              <a:gd name="connsiteX1620" fmla="*/ 2770547 w 11907711"/>
              <a:gd name="connsiteY1620" fmla="*/ 1649957 h 6571007"/>
              <a:gd name="connsiteX1621" fmla="*/ 2813136 w 11907711"/>
              <a:gd name="connsiteY1621" fmla="*/ 1606400 h 6571007"/>
              <a:gd name="connsiteX1622" fmla="*/ 2817445 w 11907711"/>
              <a:gd name="connsiteY1622" fmla="*/ 1582402 h 6571007"/>
              <a:gd name="connsiteX1623" fmla="*/ 2912510 w 11907711"/>
              <a:gd name="connsiteY1623" fmla="*/ 1661789 h 6571007"/>
              <a:gd name="connsiteX1624" fmla="*/ 2946659 w 11907711"/>
              <a:gd name="connsiteY1624" fmla="*/ 1652202 h 6571007"/>
              <a:gd name="connsiteX1625" fmla="*/ 2957049 w 11907711"/>
              <a:gd name="connsiteY1625" fmla="*/ 1622267 h 6571007"/>
              <a:gd name="connsiteX1626" fmla="*/ 2935087 w 11907711"/>
              <a:gd name="connsiteY1626" fmla="*/ 1617978 h 6571007"/>
              <a:gd name="connsiteX1627" fmla="*/ 2917177 w 11907711"/>
              <a:gd name="connsiteY1627" fmla="*/ 1609731 h 6571007"/>
              <a:gd name="connsiteX1628" fmla="*/ 2927464 w 11907711"/>
              <a:gd name="connsiteY1628" fmla="*/ 1587814 h 6571007"/>
              <a:gd name="connsiteX1629" fmla="*/ 2953558 w 11907711"/>
              <a:gd name="connsiteY1629" fmla="*/ 1582133 h 6571007"/>
              <a:gd name="connsiteX1630" fmla="*/ 2979676 w 11907711"/>
              <a:gd name="connsiteY1630" fmla="*/ 1574448 h 6571007"/>
              <a:gd name="connsiteX1631" fmla="*/ 2939906 w 11907711"/>
              <a:gd name="connsiteY1631" fmla="*/ 1553896 h 6571007"/>
              <a:gd name="connsiteX1632" fmla="*/ 2822241 w 11907711"/>
              <a:gd name="connsiteY1632" fmla="*/ 1520324 h 6571007"/>
              <a:gd name="connsiteX1633" fmla="*/ 2744115 w 11907711"/>
              <a:gd name="connsiteY1633" fmla="*/ 1525342 h 6571007"/>
              <a:gd name="connsiteX1634" fmla="*/ 2720151 w 11907711"/>
              <a:gd name="connsiteY1634" fmla="*/ 1521027 h 6571007"/>
              <a:gd name="connsiteX1635" fmla="*/ 2670578 w 11907711"/>
              <a:gd name="connsiteY1635" fmla="*/ 1484313 h 6571007"/>
              <a:gd name="connsiteX1636" fmla="*/ 2640534 w 11907711"/>
              <a:gd name="connsiteY1636" fmla="*/ 1485936 h 6571007"/>
              <a:gd name="connsiteX1637" fmla="*/ 2576365 w 11907711"/>
              <a:gd name="connsiteY1637" fmla="*/ 1495140 h 6571007"/>
              <a:gd name="connsiteX1638" fmla="*/ 2518560 w 11907711"/>
              <a:gd name="connsiteY1638" fmla="*/ 1476363 h 6571007"/>
              <a:gd name="connsiteX1639" fmla="*/ 2494391 w 11907711"/>
              <a:gd name="connsiteY1639" fmla="*/ 1488082 h 6571007"/>
              <a:gd name="connsiteX1640" fmla="*/ 2478177 w 11907711"/>
              <a:gd name="connsiteY1640" fmla="*/ 1503911 h 6571007"/>
              <a:gd name="connsiteX1641" fmla="*/ 2456521 w 11907711"/>
              <a:gd name="connsiteY1641" fmla="*/ 1475571 h 6571007"/>
              <a:gd name="connsiteX1642" fmla="*/ 2430940 w 11907711"/>
              <a:gd name="connsiteY1642" fmla="*/ 1441169 h 6571007"/>
              <a:gd name="connsiteX1643" fmla="*/ 2378855 w 11907711"/>
              <a:gd name="connsiteY1643" fmla="*/ 1444514 h 6571007"/>
              <a:gd name="connsiteX1644" fmla="*/ 2304885 w 11907711"/>
              <a:gd name="connsiteY1644" fmla="*/ 1437558 h 6571007"/>
              <a:gd name="connsiteX1645" fmla="*/ 2285255 w 11907711"/>
              <a:gd name="connsiteY1645" fmla="*/ 1407241 h 6571007"/>
              <a:gd name="connsiteX1646" fmla="*/ 2265576 w 11907711"/>
              <a:gd name="connsiteY1646" fmla="*/ 1380930 h 6571007"/>
              <a:gd name="connsiteX1647" fmla="*/ 2128000 w 11907711"/>
              <a:gd name="connsiteY1647" fmla="*/ 1339086 h 6571007"/>
              <a:gd name="connsiteX1648" fmla="*/ 2051721 w 11907711"/>
              <a:gd name="connsiteY1648" fmla="*/ 1356155 h 6571007"/>
              <a:gd name="connsiteX1649" fmla="*/ 2047719 w 11907711"/>
              <a:gd name="connsiteY1649" fmla="*/ 1356104 h 6571007"/>
              <a:gd name="connsiteX1650" fmla="*/ 2038019 w 11907711"/>
              <a:gd name="connsiteY1650" fmla="*/ 1331926 h 6571007"/>
              <a:gd name="connsiteX1651" fmla="*/ 2013723 w 11907711"/>
              <a:gd name="connsiteY1651" fmla="*/ 1353666 h 6571007"/>
              <a:gd name="connsiteX1652" fmla="*/ 2007616 w 11907711"/>
              <a:gd name="connsiteY1652" fmla="*/ 1361606 h 6571007"/>
              <a:gd name="connsiteX1653" fmla="*/ 1989069 w 11907711"/>
              <a:gd name="connsiteY1653" fmla="*/ 1403465 h 6571007"/>
              <a:gd name="connsiteX1654" fmla="*/ 1966953 w 11907711"/>
              <a:gd name="connsiteY1654" fmla="*/ 1411200 h 6571007"/>
              <a:gd name="connsiteX1655" fmla="*/ 1957177 w 11907711"/>
              <a:gd name="connsiteY1655" fmla="*/ 1393035 h 6571007"/>
              <a:gd name="connsiteX1656" fmla="*/ 1958121 w 11907711"/>
              <a:gd name="connsiteY1656" fmla="*/ 1318881 h 6571007"/>
              <a:gd name="connsiteX1657" fmla="*/ 1938211 w 11907711"/>
              <a:gd name="connsiteY1657" fmla="*/ 1310609 h 6571007"/>
              <a:gd name="connsiteX1658" fmla="*/ 1871889 w 11907711"/>
              <a:gd name="connsiteY1658" fmla="*/ 1331813 h 6571007"/>
              <a:gd name="connsiteX1659" fmla="*/ 1855930 w 11907711"/>
              <a:gd name="connsiteY1659" fmla="*/ 1327600 h 6571007"/>
              <a:gd name="connsiteX1660" fmla="*/ 1800302 w 11907711"/>
              <a:gd name="connsiteY1660" fmla="*/ 1294821 h 6571007"/>
              <a:gd name="connsiteX1661" fmla="*/ 1750629 w 11907711"/>
              <a:gd name="connsiteY1661" fmla="*/ 1266123 h 6571007"/>
              <a:gd name="connsiteX1662" fmla="*/ 1732719 w 11907711"/>
              <a:gd name="connsiteY1662" fmla="*/ 1257877 h 6571007"/>
              <a:gd name="connsiteX1663" fmla="*/ 1632811 w 11907711"/>
              <a:gd name="connsiteY1663" fmla="*/ 1244576 h 6571007"/>
              <a:gd name="connsiteX1664" fmla="*/ 1600816 w 11907711"/>
              <a:gd name="connsiteY1664" fmla="*/ 1242164 h 6571007"/>
              <a:gd name="connsiteX1665" fmla="*/ 1522843 w 11907711"/>
              <a:gd name="connsiteY1665" fmla="*/ 1235156 h 6571007"/>
              <a:gd name="connsiteX1666" fmla="*/ 1502881 w 11907711"/>
              <a:gd name="connsiteY1666" fmla="*/ 1230892 h 6571007"/>
              <a:gd name="connsiteX1667" fmla="*/ 1393297 w 11907711"/>
              <a:gd name="connsiteY1667" fmla="*/ 1191409 h 6571007"/>
              <a:gd name="connsiteX1668" fmla="*/ 1339111 w 11907711"/>
              <a:gd name="connsiteY1668" fmla="*/ 1202746 h 6571007"/>
              <a:gd name="connsiteX1669" fmla="*/ 1257238 w 11907711"/>
              <a:gd name="connsiteY1669" fmla="*/ 1187671 h 6571007"/>
              <a:gd name="connsiteX1670" fmla="*/ 1187935 w 11907711"/>
              <a:gd name="connsiteY1670" fmla="*/ 1128657 h 6571007"/>
              <a:gd name="connsiteX1671" fmla="*/ 1186061 w 11907711"/>
              <a:gd name="connsiteY1671" fmla="*/ 1118611 h 6571007"/>
              <a:gd name="connsiteX1672" fmla="*/ 1164123 w 11907711"/>
              <a:gd name="connsiteY1672" fmla="*/ 1112317 h 6571007"/>
              <a:gd name="connsiteX1673" fmla="*/ 1137800 w 11907711"/>
              <a:gd name="connsiteY1673" fmla="*/ 1136036 h 6571007"/>
              <a:gd name="connsiteX1674" fmla="*/ 1040020 w 11907711"/>
              <a:gd name="connsiteY1674" fmla="*/ 1112740 h 6571007"/>
              <a:gd name="connsiteX1675" fmla="*/ 1002583 w 11907711"/>
              <a:gd name="connsiteY1675" fmla="*/ 1066159 h 6571007"/>
              <a:gd name="connsiteX1676" fmla="*/ 961094 w 11907711"/>
              <a:gd name="connsiteY1676" fmla="*/ 1023537 h 6571007"/>
              <a:gd name="connsiteX1677" fmla="*/ 948269 w 11907711"/>
              <a:gd name="connsiteY1677" fmla="*/ 1087516 h 6571007"/>
              <a:gd name="connsiteX1678" fmla="*/ 902393 w 11907711"/>
              <a:gd name="connsiteY1678" fmla="*/ 1074904 h 6571007"/>
              <a:gd name="connsiteX1679" fmla="*/ 870373 w 11907711"/>
              <a:gd name="connsiteY1679" fmla="*/ 1074497 h 6571007"/>
              <a:gd name="connsiteX1680" fmla="*/ 774747 w 11907711"/>
              <a:gd name="connsiteY1680" fmla="*/ 1039200 h 6571007"/>
              <a:gd name="connsiteX1681" fmla="*/ 481711 w 11907711"/>
              <a:gd name="connsiteY1681" fmla="*/ 945264 h 6571007"/>
              <a:gd name="connsiteX1682" fmla="*/ 461851 w 11907711"/>
              <a:gd name="connsiteY1682" fmla="*/ 932982 h 6571007"/>
              <a:gd name="connsiteX1683" fmla="*/ 476116 w 11907711"/>
              <a:gd name="connsiteY1683" fmla="*/ 913119 h 6571007"/>
              <a:gd name="connsiteX1684" fmla="*/ 486326 w 11907711"/>
              <a:gd name="connsiteY1684" fmla="*/ 897214 h 6571007"/>
              <a:gd name="connsiteX1685" fmla="*/ 468520 w 11907711"/>
              <a:gd name="connsiteY1685" fmla="*/ 880950 h 6571007"/>
              <a:gd name="connsiteX1686" fmla="*/ 450508 w 11907711"/>
              <a:gd name="connsiteY1686" fmla="*/ 880721 h 6571007"/>
              <a:gd name="connsiteX1687" fmla="*/ 407068 w 11907711"/>
              <a:gd name="connsiteY1687" fmla="*/ 834064 h 6571007"/>
              <a:gd name="connsiteX1688" fmla="*/ 411454 w 11907711"/>
              <a:gd name="connsiteY1688" fmla="*/ 804052 h 6571007"/>
              <a:gd name="connsiteX1689" fmla="*/ 393621 w 11907711"/>
              <a:gd name="connsiteY1689" fmla="*/ 789793 h 6571007"/>
              <a:gd name="connsiteX1690" fmla="*/ 362964 w 11907711"/>
              <a:gd name="connsiteY1690" fmla="*/ 839516 h 6571007"/>
              <a:gd name="connsiteX1691" fmla="*/ 333533 w 11907711"/>
              <a:gd name="connsiteY1691" fmla="*/ 793037 h 6571007"/>
              <a:gd name="connsiteX1692" fmla="*/ 348359 w 11907711"/>
              <a:gd name="connsiteY1692" fmla="*/ 729082 h 6571007"/>
              <a:gd name="connsiteX1693" fmla="*/ 398340 w 11907711"/>
              <a:gd name="connsiteY1693" fmla="*/ 733728 h 6571007"/>
              <a:gd name="connsiteX1694" fmla="*/ 464126 w 11907711"/>
              <a:gd name="connsiteY1694" fmla="*/ 754613 h 6571007"/>
              <a:gd name="connsiteX1695" fmla="*/ 510154 w 11907711"/>
              <a:gd name="connsiteY1695" fmla="*/ 755199 h 6571007"/>
              <a:gd name="connsiteX1696" fmla="*/ 691529 w 11907711"/>
              <a:gd name="connsiteY1696" fmla="*/ 815642 h 6571007"/>
              <a:gd name="connsiteX1697" fmla="*/ 733708 w 11907711"/>
              <a:gd name="connsiteY1697" fmla="*/ 804153 h 6571007"/>
              <a:gd name="connsiteX1698" fmla="*/ 737864 w 11907711"/>
              <a:gd name="connsiteY1698" fmla="*/ 792178 h 6571007"/>
              <a:gd name="connsiteX1699" fmla="*/ 749769 w 11907711"/>
              <a:gd name="connsiteY1699" fmla="*/ 800348 h 6571007"/>
              <a:gd name="connsiteX1700" fmla="*/ 755646 w 11907711"/>
              <a:gd name="connsiteY1700" fmla="*/ 810445 h 6571007"/>
              <a:gd name="connsiteX1701" fmla="*/ 779559 w 11907711"/>
              <a:gd name="connsiteY1701" fmla="*/ 818769 h 6571007"/>
              <a:gd name="connsiteX1702" fmla="*/ 771783 w 11907711"/>
              <a:gd name="connsiteY1702" fmla="*/ 800629 h 6571007"/>
              <a:gd name="connsiteX1703" fmla="*/ 769834 w 11907711"/>
              <a:gd name="connsiteY1703" fmla="*/ 796595 h 6571007"/>
              <a:gd name="connsiteX1704" fmla="*/ 768011 w 11907711"/>
              <a:gd name="connsiteY1704" fmla="*/ 782540 h 6571007"/>
              <a:gd name="connsiteX1705" fmla="*/ 782046 w 11907711"/>
              <a:gd name="connsiteY1705" fmla="*/ 780714 h 6571007"/>
              <a:gd name="connsiteX1706" fmla="*/ 844313 w 11907711"/>
              <a:gd name="connsiteY1706" fmla="*/ 763468 h 6571007"/>
              <a:gd name="connsiteX1707" fmla="*/ 856500 w 11907711"/>
              <a:gd name="connsiteY1707" fmla="*/ 749592 h 6571007"/>
              <a:gd name="connsiteX1708" fmla="*/ 814985 w 11907711"/>
              <a:gd name="connsiteY1708" fmla="*/ 708974 h 6571007"/>
              <a:gd name="connsiteX1709" fmla="*/ 699117 w 11907711"/>
              <a:gd name="connsiteY1709" fmla="*/ 691460 h 6571007"/>
              <a:gd name="connsiteX1710" fmla="*/ 659065 w 11907711"/>
              <a:gd name="connsiteY1710" fmla="*/ 692954 h 6571007"/>
              <a:gd name="connsiteX1711" fmla="*/ 643158 w 11907711"/>
              <a:gd name="connsiteY1711" fmla="*/ 684734 h 6571007"/>
              <a:gd name="connsiteX1712" fmla="*/ 615523 w 11907711"/>
              <a:gd name="connsiteY1712" fmla="*/ 654313 h 6571007"/>
              <a:gd name="connsiteX1713" fmla="*/ 563721 w 11907711"/>
              <a:gd name="connsiteY1713" fmla="*/ 635613 h 6571007"/>
              <a:gd name="connsiteX1714" fmla="*/ 544116 w 11907711"/>
              <a:gd name="connsiteY1714" fmla="*/ 603291 h 6571007"/>
              <a:gd name="connsiteX1715" fmla="*/ 546246 w 11907711"/>
              <a:gd name="connsiteY1715" fmla="*/ 593296 h 6571007"/>
              <a:gd name="connsiteX1716" fmla="*/ 530465 w 11907711"/>
              <a:gd name="connsiteY1716" fmla="*/ 575054 h 6571007"/>
              <a:gd name="connsiteX1717" fmla="*/ 522257 w 11907711"/>
              <a:gd name="connsiteY1717" fmla="*/ 590984 h 6571007"/>
              <a:gd name="connsiteX1718" fmla="*/ 508017 w 11907711"/>
              <a:gd name="connsiteY1718" fmla="*/ 608843 h 6571007"/>
              <a:gd name="connsiteX1719" fmla="*/ 478484 w 11907711"/>
              <a:gd name="connsiteY1719" fmla="*/ 570382 h 6571007"/>
              <a:gd name="connsiteX1720" fmla="*/ 478688 w 11907711"/>
              <a:gd name="connsiteY1720" fmla="*/ 554349 h 6571007"/>
              <a:gd name="connsiteX1721" fmla="*/ 468580 w 11907711"/>
              <a:gd name="connsiteY1721" fmla="*/ 562238 h 6571007"/>
              <a:gd name="connsiteX1722" fmla="*/ 442590 w 11907711"/>
              <a:gd name="connsiteY1722" fmla="*/ 559902 h 6571007"/>
              <a:gd name="connsiteX1723" fmla="*/ 401227 w 11907711"/>
              <a:gd name="connsiteY1723" fmla="*/ 507259 h 6571007"/>
              <a:gd name="connsiteX1724" fmla="*/ 366048 w 11907711"/>
              <a:gd name="connsiteY1724" fmla="*/ 440661 h 6571007"/>
              <a:gd name="connsiteX1725" fmla="*/ 350369 w 11907711"/>
              <a:gd name="connsiteY1725" fmla="*/ 414402 h 6571007"/>
              <a:gd name="connsiteX1726" fmla="*/ 261489 w 11907711"/>
              <a:gd name="connsiteY1726" fmla="*/ 321062 h 6571007"/>
              <a:gd name="connsiteX1727" fmla="*/ 257843 w 11907711"/>
              <a:gd name="connsiteY1727" fmla="*/ 292954 h 6571007"/>
              <a:gd name="connsiteX1728" fmla="*/ 279831 w 11907711"/>
              <a:gd name="connsiteY1728" fmla="*/ 295238 h 6571007"/>
              <a:gd name="connsiteX1729" fmla="*/ 315854 w 11907711"/>
              <a:gd name="connsiteY1729" fmla="*/ 295698 h 6571007"/>
              <a:gd name="connsiteX1730" fmla="*/ 364063 w 11907711"/>
              <a:gd name="connsiteY1730" fmla="*/ 282281 h 6571007"/>
              <a:gd name="connsiteX1731" fmla="*/ 401423 w 11907711"/>
              <a:gd name="connsiteY1731" fmla="*/ 334874 h 6571007"/>
              <a:gd name="connsiteX1732" fmla="*/ 397165 w 11907711"/>
              <a:gd name="connsiteY1732" fmla="*/ 354864 h 6571007"/>
              <a:gd name="connsiteX1733" fmla="*/ 395111 w 11907711"/>
              <a:gd name="connsiteY1733" fmla="*/ 358847 h 6571007"/>
              <a:gd name="connsiteX1734" fmla="*/ 399141 w 11907711"/>
              <a:gd name="connsiteY1734" fmla="*/ 356894 h 6571007"/>
              <a:gd name="connsiteX1735" fmla="*/ 421129 w 11907711"/>
              <a:gd name="connsiteY1735" fmla="*/ 359180 h 6571007"/>
              <a:gd name="connsiteX1736" fmla="*/ 483602 w 11907711"/>
              <a:gd name="connsiteY1736" fmla="*/ 325899 h 6571007"/>
              <a:gd name="connsiteX1737" fmla="*/ 517854 w 11907711"/>
              <a:gd name="connsiteY1737" fmla="*/ 308296 h 6571007"/>
              <a:gd name="connsiteX1738" fmla="*/ 547566 w 11907711"/>
              <a:gd name="connsiteY1738" fmla="*/ 332729 h 6571007"/>
              <a:gd name="connsiteX1739" fmla="*/ 648659 w 11907711"/>
              <a:gd name="connsiteY1739" fmla="*/ 410188 h 6571007"/>
              <a:gd name="connsiteX1740" fmla="*/ 679036 w 11907711"/>
              <a:gd name="connsiteY1740" fmla="*/ 382512 h 6571007"/>
              <a:gd name="connsiteX1741" fmla="*/ 697558 w 11907711"/>
              <a:gd name="connsiteY1741" fmla="*/ 342659 h 6571007"/>
              <a:gd name="connsiteX1742" fmla="*/ 739100 w 11907711"/>
              <a:gd name="connsiteY1742" fmla="*/ 381274 h 6571007"/>
              <a:gd name="connsiteX1743" fmla="*/ 794956 w 11907711"/>
              <a:gd name="connsiteY1743" fmla="*/ 396018 h 6571007"/>
              <a:gd name="connsiteX1744" fmla="*/ 798933 w 11907711"/>
              <a:gd name="connsiteY1744" fmla="*/ 398072 h 6571007"/>
              <a:gd name="connsiteX1745" fmla="*/ 837621 w 11907711"/>
              <a:gd name="connsiteY1745" fmla="*/ 346448 h 6571007"/>
              <a:gd name="connsiteX1746" fmla="*/ 854066 w 11907711"/>
              <a:gd name="connsiteY1746" fmla="*/ 312582 h 6571007"/>
              <a:gd name="connsiteX1747" fmla="*/ 862072 w 11907711"/>
              <a:gd name="connsiteY1747" fmla="*/ 312684 h 6571007"/>
              <a:gd name="connsiteX1748" fmla="*/ 889782 w 11907711"/>
              <a:gd name="connsiteY1748" fmla="*/ 337091 h 6571007"/>
              <a:gd name="connsiteX1749" fmla="*/ 909386 w 11907711"/>
              <a:gd name="connsiteY1749" fmla="*/ 369413 h 6571007"/>
              <a:gd name="connsiteX1750" fmla="*/ 930889 w 11907711"/>
              <a:gd name="connsiteY1750" fmla="*/ 409777 h 6571007"/>
              <a:gd name="connsiteX1751" fmla="*/ 972991 w 11907711"/>
              <a:gd name="connsiteY1751" fmla="*/ 404300 h 6571007"/>
              <a:gd name="connsiteX1752" fmla="*/ 988899 w 11907711"/>
              <a:gd name="connsiteY1752" fmla="*/ 412520 h 6571007"/>
              <a:gd name="connsiteX1753" fmla="*/ 1014660 w 11907711"/>
              <a:gd name="connsiteY1753" fmla="*/ 432895 h 6571007"/>
              <a:gd name="connsiteX1754" fmla="*/ 1026694 w 11907711"/>
              <a:gd name="connsiteY1754" fmla="*/ 431043 h 6571007"/>
              <a:gd name="connsiteX1755" fmla="*/ 1066489 w 11907711"/>
              <a:gd name="connsiteY1755" fmla="*/ 449591 h 6571007"/>
              <a:gd name="connsiteX1756" fmla="*/ 1112135 w 11907711"/>
              <a:gd name="connsiteY1756" fmla="*/ 480241 h 6571007"/>
              <a:gd name="connsiteX1757" fmla="*/ 1138381 w 11907711"/>
              <a:gd name="connsiteY1757" fmla="*/ 462535 h 6571007"/>
              <a:gd name="connsiteX1758" fmla="*/ 1142639 w 11907711"/>
              <a:gd name="connsiteY1758" fmla="*/ 442544 h 6571007"/>
              <a:gd name="connsiteX1759" fmla="*/ 1141150 w 11907711"/>
              <a:gd name="connsiteY1759" fmla="*/ 402435 h 6571007"/>
              <a:gd name="connsiteX1760" fmla="*/ 1122185 w 11907711"/>
              <a:gd name="connsiteY1760" fmla="*/ 320009 h 6571007"/>
              <a:gd name="connsiteX1761" fmla="*/ 1166007 w 11907711"/>
              <a:gd name="connsiteY1761" fmla="*/ 336604 h 6571007"/>
              <a:gd name="connsiteX1762" fmla="*/ 1219837 w 11907711"/>
              <a:gd name="connsiteY1762" fmla="*/ 353327 h 6571007"/>
              <a:gd name="connsiteX1763" fmla="*/ 1265534 w 11907711"/>
              <a:gd name="connsiteY1763" fmla="*/ 379968 h 6571007"/>
              <a:gd name="connsiteX1764" fmla="*/ 1402547 w 11907711"/>
              <a:gd name="connsiteY1764" fmla="*/ 465902 h 6571007"/>
              <a:gd name="connsiteX1765" fmla="*/ 1422637 w 11907711"/>
              <a:gd name="connsiteY1765" fmla="*/ 460145 h 6571007"/>
              <a:gd name="connsiteX1766" fmla="*/ 1434772 w 11907711"/>
              <a:gd name="connsiteY1766" fmla="*/ 450278 h 6571007"/>
              <a:gd name="connsiteX1767" fmla="*/ 1440596 w 11907711"/>
              <a:gd name="connsiteY1767" fmla="*/ 464384 h 6571007"/>
              <a:gd name="connsiteX1768" fmla="*/ 1452350 w 11907711"/>
              <a:gd name="connsiteY1768" fmla="*/ 484578 h 6571007"/>
              <a:gd name="connsiteX1769" fmla="*/ 1480214 w 11907711"/>
              <a:gd name="connsiteY1769" fmla="*/ 496959 h 6571007"/>
              <a:gd name="connsiteX1770" fmla="*/ 1489914 w 11907711"/>
              <a:gd name="connsiteY1770" fmla="*/ 521137 h 6571007"/>
              <a:gd name="connsiteX1771" fmla="*/ 1503540 w 11907711"/>
              <a:gd name="connsiteY1771" fmla="*/ 551379 h 6571007"/>
              <a:gd name="connsiteX1772" fmla="*/ 1523729 w 11907711"/>
              <a:gd name="connsiteY1772" fmla="*/ 537604 h 6571007"/>
              <a:gd name="connsiteX1773" fmla="*/ 1531838 w 11907711"/>
              <a:gd name="connsiteY1773" fmla="*/ 529690 h 6571007"/>
              <a:gd name="connsiteX1774" fmla="*/ 1543437 w 11907711"/>
              <a:gd name="connsiteY1774" fmla="*/ 561911 h 6571007"/>
              <a:gd name="connsiteX1775" fmla="*/ 1561269 w 11907711"/>
              <a:gd name="connsiteY1775" fmla="*/ 576169 h 6571007"/>
              <a:gd name="connsiteX1776" fmla="*/ 1573480 w 11907711"/>
              <a:gd name="connsiteY1776" fmla="*/ 560288 h 6571007"/>
              <a:gd name="connsiteX1777" fmla="*/ 1653965 w 11907711"/>
              <a:gd name="connsiteY1777" fmla="*/ 527237 h 6571007"/>
              <a:gd name="connsiteX1778" fmla="*/ 1675826 w 11907711"/>
              <a:gd name="connsiteY1778" fmla="*/ 539543 h 6571007"/>
              <a:gd name="connsiteX1779" fmla="*/ 1768011 w 11907711"/>
              <a:gd name="connsiteY1779" fmla="*/ 530697 h 6571007"/>
              <a:gd name="connsiteX1780" fmla="*/ 1770038 w 11907711"/>
              <a:gd name="connsiteY1780" fmla="*/ 528719 h 6571007"/>
              <a:gd name="connsiteX1781" fmla="*/ 1798057 w 11907711"/>
              <a:gd name="connsiteY1781" fmla="*/ 529074 h 6571007"/>
              <a:gd name="connsiteX1782" fmla="*/ 1803906 w 11907711"/>
              <a:gd name="connsiteY1782" fmla="*/ 541177 h 6571007"/>
              <a:gd name="connsiteX1783" fmla="*/ 1783716 w 11907711"/>
              <a:gd name="connsiteY1783" fmla="*/ 554952 h 6571007"/>
              <a:gd name="connsiteX1784" fmla="*/ 1769604 w 11907711"/>
              <a:gd name="connsiteY1784" fmla="*/ 562789 h 6571007"/>
              <a:gd name="connsiteX1785" fmla="*/ 1781485 w 11907711"/>
              <a:gd name="connsiteY1785" fmla="*/ 572963 h 6571007"/>
              <a:gd name="connsiteX1786" fmla="*/ 1811375 w 11907711"/>
              <a:gd name="connsiteY1786" fmla="*/ 583365 h 6571007"/>
              <a:gd name="connsiteX1787" fmla="*/ 1845115 w 11907711"/>
              <a:gd name="connsiteY1787" fmla="*/ 605845 h 6571007"/>
              <a:gd name="connsiteX1788" fmla="*/ 1867078 w 11907711"/>
              <a:gd name="connsiteY1788" fmla="*/ 610135 h 6571007"/>
              <a:gd name="connsiteX1789" fmla="*/ 1930863 w 11907711"/>
              <a:gd name="connsiteY1789" fmla="*/ 630992 h 6571007"/>
              <a:gd name="connsiteX1790" fmla="*/ 1954367 w 11907711"/>
              <a:gd name="connsiteY1790" fmla="*/ 671382 h 6571007"/>
              <a:gd name="connsiteX1791" fmla="*/ 1995985 w 11907711"/>
              <a:gd name="connsiteY1791" fmla="*/ 703985 h 6571007"/>
              <a:gd name="connsiteX1792" fmla="*/ 2036266 w 11907711"/>
              <a:gd name="connsiteY1792" fmla="*/ 684454 h 6571007"/>
              <a:gd name="connsiteX1793" fmla="*/ 2082447 w 11907711"/>
              <a:gd name="connsiteY1793" fmla="*/ 673015 h 6571007"/>
              <a:gd name="connsiteX1794" fmla="*/ 2104385 w 11907711"/>
              <a:gd name="connsiteY1794" fmla="*/ 679308 h 6571007"/>
              <a:gd name="connsiteX1795" fmla="*/ 2128170 w 11907711"/>
              <a:gd name="connsiteY1795" fmla="*/ 697652 h 6571007"/>
              <a:gd name="connsiteX1796" fmla="*/ 2128043 w 11907711"/>
              <a:gd name="connsiteY1796" fmla="*/ 707673 h 6571007"/>
              <a:gd name="connsiteX1797" fmla="*/ 2151854 w 11907711"/>
              <a:gd name="connsiteY1797" fmla="*/ 724012 h 6571007"/>
              <a:gd name="connsiteX1798" fmla="*/ 2188055 w 11907711"/>
              <a:gd name="connsiteY1798" fmla="*/ 710443 h 6571007"/>
              <a:gd name="connsiteX1799" fmla="*/ 2305337 w 11907711"/>
              <a:gd name="connsiteY1799" fmla="*/ 774077 h 6571007"/>
              <a:gd name="connsiteX1800" fmla="*/ 2300670 w 11907711"/>
              <a:gd name="connsiteY1800" fmla="*/ 826133 h 6571007"/>
              <a:gd name="connsiteX1801" fmla="*/ 2332103 w 11907711"/>
              <a:gd name="connsiteY1801" fmla="*/ 872638 h 6571007"/>
              <a:gd name="connsiteX1802" fmla="*/ 2367998 w 11907711"/>
              <a:gd name="connsiteY1802" fmla="*/ 883119 h 6571007"/>
              <a:gd name="connsiteX1803" fmla="*/ 2416284 w 11907711"/>
              <a:gd name="connsiteY1803" fmla="*/ 863689 h 6571007"/>
              <a:gd name="connsiteX1804" fmla="*/ 2440325 w 11907711"/>
              <a:gd name="connsiteY1804" fmla="*/ 861991 h 6571007"/>
              <a:gd name="connsiteX1805" fmla="*/ 2490509 w 11907711"/>
              <a:gd name="connsiteY1805" fmla="*/ 850604 h 6571007"/>
              <a:gd name="connsiteX1806" fmla="*/ 2484761 w 11907711"/>
              <a:gd name="connsiteY1806" fmla="*/ 830485 h 6571007"/>
              <a:gd name="connsiteX1807" fmla="*/ 2470599 w 11907711"/>
              <a:gd name="connsiteY1807" fmla="*/ 842332 h 6571007"/>
              <a:gd name="connsiteX1808" fmla="*/ 2458464 w 11907711"/>
              <a:gd name="connsiteY1808" fmla="*/ 852200 h 6571007"/>
              <a:gd name="connsiteX1809" fmla="*/ 2446636 w 11907711"/>
              <a:gd name="connsiteY1809" fmla="*/ 838017 h 6571007"/>
              <a:gd name="connsiteX1810" fmla="*/ 2449504 w 11907711"/>
              <a:gd name="connsiteY1810" fmla="*/ 769902 h 6571007"/>
              <a:gd name="connsiteX1811" fmla="*/ 2459357 w 11907711"/>
              <a:gd name="connsiteY1811" fmla="*/ 782055 h 6571007"/>
              <a:gd name="connsiteX1812" fmla="*/ 2501180 w 11907711"/>
              <a:gd name="connsiteY1812" fmla="*/ 798623 h 6571007"/>
              <a:gd name="connsiteX1813" fmla="*/ 2517369 w 11907711"/>
              <a:gd name="connsiteY1813" fmla="*/ 784798 h 6571007"/>
              <a:gd name="connsiteX1814" fmla="*/ 2551466 w 11907711"/>
              <a:gd name="connsiteY1814" fmla="*/ 779220 h 6571007"/>
              <a:gd name="connsiteX1815" fmla="*/ 2591416 w 11907711"/>
              <a:gd name="connsiteY1815" fmla="*/ 785743 h 6571007"/>
              <a:gd name="connsiteX1816" fmla="*/ 2579843 w 11907711"/>
              <a:gd name="connsiteY1816" fmla="*/ 751518 h 6571007"/>
              <a:gd name="connsiteX1817" fmla="*/ 2615994 w 11907711"/>
              <a:gd name="connsiteY1817" fmla="*/ 741956 h 6571007"/>
              <a:gd name="connsiteX1818" fmla="*/ 2620046 w 11907711"/>
              <a:gd name="connsiteY1818" fmla="*/ 738000 h 6571007"/>
              <a:gd name="connsiteX1819" fmla="*/ 2612322 w 11907711"/>
              <a:gd name="connsiteY1819" fmla="*/ 715851 h 6571007"/>
              <a:gd name="connsiteX1820" fmla="*/ 2570526 w 11907711"/>
              <a:gd name="connsiteY1820" fmla="*/ 697277 h 6571007"/>
              <a:gd name="connsiteX1821" fmla="*/ 2532400 w 11907711"/>
              <a:gd name="connsiteY1821" fmla="*/ 704811 h 6571007"/>
              <a:gd name="connsiteX1822" fmla="*/ 2508359 w 11907711"/>
              <a:gd name="connsiteY1822" fmla="*/ 706508 h 6571007"/>
              <a:gd name="connsiteX1823" fmla="*/ 2462943 w 11907711"/>
              <a:gd name="connsiteY1823" fmla="*/ 657821 h 6571007"/>
              <a:gd name="connsiteX1824" fmla="*/ 2432975 w 11907711"/>
              <a:gd name="connsiteY1824" fmla="*/ 653430 h 6571007"/>
              <a:gd name="connsiteX1825" fmla="*/ 2402829 w 11907711"/>
              <a:gd name="connsiteY1825" fmla="*/ 663069 h 6571007"/>
              <a:gd name="connsiteX1826" fmla="*/ 2383098 w 11907711"/>
              <a:gd name="connsiteY1826" fmla="*/ 640767 h 6571007"/>
              <a:gd name="connsiteX1827" fmla="*/ 2340994 w 11907711"/>
              <a:gd name="connsiteY1827" fmla="*/ 646244 h 6571007"/>
              <a:gd name="connsiteX1828" fmla="*/ 2307051 w 11907711"/>
              <a:gd name="connsiteY1828" fmla="*/ 639797 h 6571007"/>
              <a:gd name="connsiteX1829" fmla="*/ 2255247 w 11907711"/>
              <a:gd name="connsiteY1829" fmla="*/ 621096 h 6571007"/>
              <a:gd name="connsiteX1830" fmla="*/ 2229691 w 11907711"/>
              <a:gd name="connsiteY1830" fmla="*/ 584691 h 6571007"/>
              <a:gd name="connsiteX1831" fmla="*/ 2173680 w 11907711"/>
              <a:gd name="connsiteY1831" fmla="*/ 581972 h 6571007"/>
              <a:gd name="connsiteX1832" fmla="*/ 2155388 w 11907711"/>
              <a:gd name="connsiteY1832" fmla="*/ 603787 h 6571007"/>
              <a:gd name="connsiteX1833" fmla="*/ 2143943 w 11907711"/>
              <a:gd name="connsiteY1833" fmla="*/ 559543 h 6571007"/>
              <a:gd name="connsiteX1834" fmla="*/ 2137836 w 11907711"/>
              <a:gd name="connsiteY1834" fmla="*/ 567484 h 6571007"/>
              <a:gd name="connsiteX1835" fmla="*/ 2077747 w 11907711"/>
              <a:gd name="connsiteY1835" fmla="*/ 570726 h 6571007"/>
              <a:gd name="connsiteX1836" fmla="*/ 2065996 w 11907711"/>
              <a:gd name="connsiteY1836" fmla="*/ 550531 h 6571007"/>
              <a:gd name="connsiteX1837" fmla="*/ 2066175 w 11907711"/>
              <a:gd name="connsiteY1837" fmla="*/ 536503 h 6571007"/>
              <a:gd name="connsiteX1838" fmla="*/ 2060605 w 11907711"/>
              <a:gd name="connsiteY1838" fmla="*/ 502355 h 6571007"/>
              <a:gd name="connsiteX1839" fmla="*/ 1959103 w 11907711"/>
              <a:gd name="connsiteY1839" fmla="*/ 456962 h 6571007"/>
              <a:gd name="connsiteX1840" fmla="*/ 1791788 w 11907711"/>
              <a:gd name="connsiteY1840" fmla="*/ 392690 h 6571007"/>
              <a:gd name="connsiteX1841" fmla="*/ 1737934 w 11907711"/>
              <a:gd name="connsiteY1841" fmla="*/ 377971 h 6571007"/>
              <a:gd name="connsiteX1842" fmla="*/ 1698088 w 11907711"/>
              <a:gd name="connsiteY1842" fmla="*/ 363432 h 6571007"/>
              <a:gd name="connsiteX1843" fmla="*/ 1630453 w 11907711"/>
              <a:gd name="connsiteY1843" fmla="*/ 330499 h 6571007"/>
              <a:gd name="connsiteX1844" fmla="*/ 1558689 w 11907711"/>
              <a:gd name="connsiteY1844" fmla="*/ 307534 h 6571007"/>
              <a:gd name="connsiteX1845" fmla="*/ 1496624 w 11907711"/>
              <a:gd name="connsiteY1845" fmla="*/ 308747 h 6571007"/>
              <a:gd name="connsiteX1846" fmla="*/ 1449080 w 11907711"/>
              <a:gd name="connsiteY1846" fmla="*/ 270056 h 6571007"/>
              <a:gd name="connsiteX1847" fmla="*/ 1399252 w 11907711"/>
              <a:gd name="connsiteY1847" fmla="*/ 253384 h 6571007"/>
              <a:gd name="connsiteX1848" fmla="*/ 1329745 w 11907711"/>
              <a:gd name="connsiteY1848" fmla="*/ 210404 h 6571007"/>
              <a:gd name="connsiteX1849" fmla="*/ 1194349 w 11907711"/>
              <a:gd name="connsiteY1849" fmla="*/ 154557 h 6571007"/>
              <a:gd name="connsiteX1850" fmla="*/ 1084764 w 11907711"/>
              <a:gd name="connsiteY1850" fmla="*/ 115073 h 6571007"/>
              <a:gd name="connsiteX1851" fmla="*/ 1060981 w 11907711"/>
              <a:gd name="connsiteY1851" fmla="*/ 96731 h 6571007"/>
              <a:gd name="connsiteX1852" fmla="*/ 1001400 w 11907711"/>
              <a:gd name="connsiteY1852" fmla="*/ 59890 h 6571007"/>
              <a:gd name="connsiteX1853" fmla="*/ 987393 w 11907711"/>
              <a:gd name="connsiteY1853" fmla="*/ 59711 h 6571007"/>
              <a:gd name="connsiteX1854" fmla="*/ 1005839 w 11907711"/>
              <a:gd name="connsiteY1854" fmla="*/ 25870 h 6571007"/>
              <a:gd name="connsiteX1855" fmla="*/ 1023621 w 11907711"/>
              <a:gd name="connsiteY1855" fmla="*/ 4799 h 6571007"/>
              <a:gd name="connsiteX1856" fmla="*/ 1050199 w 11907711"/>
              <a:gd name="connsiteY1856" fmla="*/ 377 h 657100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Lst>
            <a:rect l="l" t="t" r="r" b="b"/>
            <a:pathLst>
              <a:path w="11907711" h="6571007">
                <a:moveTo>
                  <a:pt x="1113581" y="3815773"/>
                </a:moveTo>
                <a:cubicBezTo>
                  <a:pt x="1110237" y="3815436"/>
                  <a:pt x="1106666" y="3817771"/>
                  <a:pt x="1103083" y="3822743"/>
                </a:cubicBezTo>
                <a:lnTo>
                  <a:pt x="1096155" y="3831591"/>
                </a:lnTo>
                <a:lnTo>
                  <a:pt x="1096740" y="3832434"/>
                </a:lnTo>
                <a:cubicBezTo>
                  <a:pt x="1098911" y="3840172"/>
                  <a:pt x="1102193" y="3845929"/>
                  <a:pt x="1109242" y="3847290"/>
                </a:cubicBezTo>
                <a:cubicBezTo>
                  <a:pt x="1115301" y="3848095"/>
                  <a:pt x="1121252" y="3848513"/>
                  <a:pt x="1127126" y="3847909"/>
                </a:cubicBezTo>
                <a:lnTo>
                  <a:pt x="1133157" y="3846001"/>
                </a:lnTo>
                <a:lnTo>
                  <a:pt x="1125818" y="3833124"/>
                </a:lnTo>
                <a:cubicBezTo>
                  <a:pt x="1125264" y="3829698"/>
                  <a:pt x="1123278" y="3828262"/>
                  <a:pt x="1122723" y="3824838"/>
                </a:cubicBezTo>
                <a:cubicBezTo>
                  <a:pt x="1120044" y="3819122"/>
                  <a:pt x="1116926" y="3816111"/>
                  <a:pt x="1113581" y="3815773"/>
                </a:cubicBezTo>
                <a:close/>
                <a:moveTo>
                  <a:pt x="11009991" y="2874730"/>
                </a:moveTo>
                <a:lnTo>
                  <a:pt x="11004266" y="2896461"/>
                </a:lnTo>
                <a:lnTo>
                  <a:pt x="11004798" y="2896400"/>
                </a:lnTo>
                <a:cubicBezTo>
                  <a:pt x="11006807" y="2895073"/>
                  <a:pt x="11008154" y="2892850"/>
                  <a:pt x="11008167" y="2890176"/>
                </a:cubicBezTo>
                <a:cubicBezTo>
                  <a:pt x="11009974" y="2884836"/>
                  <a:pt x="11009991" y="2881271"/>
                  <a:pt x="11010017" y="2875923"/>
                </a:cubicBezTo>
                <a:close/>
                <a:moveTo>
                  <a:pt x="1050199" y="377"/>
                </a:moveTo>
                <a:cubicBezTo>
                  <a:pt x="1062207" y="531"/>
                  <a:pt x="1072161" y="4667"/>
                  <a:pt x="1084195" y="2815"/>
                </a:cubicBezTo>
                <a:cubicBezTo>
                  <a:pt x="1104258" y="-938"/>
                  <a:pt x="1110210" y="3146"/>
                  <a:pt x="1113958" y="23240"/>
                </a:cubicBezTo>
                <a:cubicBezTo>
                  <a:pt x="1113855" y="31258"/>
                  <a:pt x="1113754" y="39273"/>
                  <a:pt x="1113651" y="47290"/>
                </a:cubicBezTo>
                <a:cubicBezTo>
                  <a:pt x="1111497" y="59289"/>
                  <a:pt x="1117475" y="61370"/>
                  <a:pt x="1127481" y="61497"/>
                </a:cubicBezTo>
                <a:cubicBezTo>
                  <a:pt x="1149469" y="63782"/>
                  <a:pt x="1165606" y="53965"/>
                  <a:pt x="1179794" y="40114"/>
                </a:cubicBezTo>
                <a:cubicBezTo>
                  <a:pt x="1183823" y="38161"/>
                  <a:pt x="1185901" y="32175"/>
                  <a:pt x="1191879" y="34256"/>
                </a:cubicBezTo>
                <a:cubicBezTo>
                  <a:pt x="1195856" y="36311"/>
                  <a:pt x="1195780" y="42323"/>
                  <a:pt x="1197731" y="46357"/>
                </a:cubicBezTo>
                <a:cubicBezTo>
                  <a:pt x="1197678" y="50366"/>
                  <a:pt x="1197652" y="52370"/>
                  <a:pt x="1197603" y="56378"/>
                </a:cubicBezTo>
                <a:cubicBezTo>
                  <a:pt x="1197423" y="70407"/>
                  <a:pt x="1203376" y="74492"/>
                  <a:pt x="1215434" y="70636"/>
                </a:cubicBezTo>
                <a:cubicBezTo>
                  <a:pt x="1227518" y="64777"/>
                  <a:pt x="1233446" y="70867"/>
                  <a:pt x="1239322" y="80964"/>
                </a:cubicBezTo>
                <a:cubicBezTo>
                  <a:pt x="1245223" y="89058"/>
                  <a:pt x="1243120" y="97048"/>
                  <a:pt x="1237039" y="102985"/>
                </a:cubicBezTo>
                <a:cubicBezTo>
                  <a:pt x="1230934" y="110925"/>
                  <a:pt x="1220979" y="106788"/>
                  <a:pt x="1213050" y="100673"/>
                </a:cubicBezTo>
                <a:cubicBezTo>
                  <a:pt x="1207071" y="98593"/>
                  <a:pt x="1203120" y="94534"/>
                  <a:pt x="1197014" y="102474"/>
                </a:cubicBezTo>
                <a:cubicBezTo>
                  <a:pt x="1190908" y="110414"/>
                  <a:pt x="1194860" y="114473"/>
                  <a:pt x="1198786" y="120537"/>
                </a:cubicBezTo>
                <a:cubicBezTo>
                  <a:pt x="1208665" y="130685"/>
                  <a:pt x="1244789" y="123128"/>
                  <a:pt x="1248996" y="107145"/>
                </a:cubicBezTo>
                <a:cubicBezTo>
                  <a:pt x="1257333" y="81192"/>
                  <a:pt x="1275294" y="85431"/>
                  <a:pt x="1293254" y="89669"/>
                </a:cubicBezTo>
                <a:cubicBezTo>
                  <a:pt x="1331201" y="96167"/>
                  <a:pt x="1366994" y="114663"/>
                  <a:pt x="1402890" y="125143"/>
                </a:cubicBezTo>
                <a:cubicBezTo>
                  <a:pt x="1412844" y="129280"/>
                  <a:pt x="1412742" y="137295"/>
                  <a:pt x="1408637" y="145262"/>
                </a:cubicBezTo>
                <a:cubicBezTo>
                  <a:pt x="1404507" y="155231"/>
                  <a:pt x="1400377" y="165201"/>
                  <a:pt x="1398223" y="177201"/>
                </a:cubicBezTo>
                <a:cubicBezTo>
                  <a:pt x="1398069" y="189226"/>
                  <a:pt x="1406022" y="193335"/>
                  <a:pt x="1413977" y="197446"/>
                </a:cubicBezTo>
                <a:cubicBezTo>
                  <a:pt x="1419929" y="201531"/>
                  <a:pt x="1422057" y="191536"/>
                  <a:pt x="1426087" y="189582"/>
                </a:cubicBezTo>
                <a:cubicBezTo>
                  <a:pt x="1436271" y="175681"/>
                  <a:pt x="1448458" y="161805"/>
                  <a:pt x="1458643" y="147903"/>
                </a:cubicBezTo>
                <a:cubicBezTo>
                  <a:pt x="1460594" y="151937"/>
                  <a:pt x="1460567" y="153942"/>
                  <a:pt x="1460542" y="155946"/>
                </a:cubicBezTo>
                <a:cubicBezTo>
                  <a:pt x="1462236" y="180021"/>
                  <a:pt x="1462236" y="180021"/>
                  <a:pt x="1484404" y="168276"/>
                </a:cubicBezTo>
                <a:cubicBezTo>
                  <a:pt x="1492486" y="162366"/>
                  <a:pt x="1494436" y="166400"/>
                  <a:pt x="1496360" y="172437"/>
                </a:cubicBezTo>
                <a:cubicBezTo>
                  <a:pt x="1502160" y="188548"/>
                  <a:pt x="1514092" y="194713"/>
                  <a:pt x="1528150" y="190884"/>
                </a:cubicBezTo>
                <a:cubicBezTo>
                  <a:pt x="1550293" y="181144"/>
                  <a:pt x="1572281" y="183429"/>
                  <a:pt x="1594294" y="183709"/>
                </a:cubicBezTo>
                <a:cubicBezTo>
                  <a:pt x="1606301" y="183863"/>
                  <a:pt x="1612332" y="181935"/>
                  <a:pt x="1604479" y="169808"/>
                </a:cubicBezTo>
                <a:cubicBezTo>
                  <a:pt x="1598629" y="157706"/>
                  <a:pt x="1600732" y="149715"/>
                  <a:pt x="1614843" y="141877"/>
                </a:cubicBezTo>
                <a:cubicBezTo>
                  <a:pt x="1596909" y="135635"/>
                  <a:pt x="1578949" y="131397"/>
                  <a:pt x="1563042" y="123176"/>
                </a:cubicBezTo>
                <a:cubicBezTo>
                  <a:pt x="1547108" y="116960"/>
                  <a:pt x="1531199" y="108739"/>
                  <a:pt x="1519370" y="94557"/>
                </a:cubicBezTo>
                <a:cubicBezTo>
                  <a:pt x="1545464" y="88876"/>
                  <a:pt x="1545464" y="88876"/>
                  <a:pt x="1583258" y="107398"/>
                </a:cubicBezTo>
                <a:cubicBezTo>
                  <a:pt x="1607119" y="119730"/>
                  <a:pt x="1619154" y="117877"/>
                  <a:pt x="1633392" y="100019"/>
                </a:cubicBezTo>
                <a:cubicBezTo>
                  <a:pt x="1647657" y="80156"/>
                  <a:pt x="1647657" y="80156"/>
                  <a:pt x="1659382" y="102355"/>
                </a:cubicBezTo>
                <a:cubicBezTo>
                  <a:pt x="1659358" y="104359"/>
                  <a:pt x="1661333" y="106389"/>
                  <a:pt x="1661307" y="108393"/>
                </a:cubicBezTo>
                <a:cubicBezTo>
                  <a:pt x="1688659" y="160859"/>
                  <a:pt x="1716653" y="163219"/>
                  <a:pt x="1755238" y="119613"/>
                </a:cubicBezTo>
                <a:cubicBezTo>
                  <a:pt x="1769476" y="101755"/>
                  <a:pt x="1789643" y="89984"/>
                  <a:pt x="1811709" y="86256"/>
                </a:cubicBezTo>
                <a:cubicBezTo>
                  <a:pt x="1835748" y="84559"/>
                  <a:pt x="1855659" y="92830"/>
                  <a:pt x="1877571" y="101128"/>
                </a:cubicBezTo>
                <a:cubicBezTo>
                  <a:pt x="1903435" y="113485"/>
                  <a:pt x="1931298" y="125866"/>
                  <a:pt x="1959266" y="130232"/>
                </a:cubicBezTo>
                <a:cubicBezTo>
                  <a:pt x="1981254" y="132517"/>
                  <a:pt x="2003191" y="138811"/>
                  <a:pt x="2021074" y="149060"/>
                </a:cubicBezTo>
                <a:cubicBezTo>
                  <a:pt x="2034980" y="157256"/>
                  <a:pt x="2052891" y="165502"/>
                  <a:pt x="2068977" y="159694"/>
                </a:cubicBezTo>
                <a:cubicBezTo>
                  <a:pt x="2089091" y="151932"/>
                  <a:pt x="2098970" y="162081"/>
                  <a:pt x="2108798" y="176238"/>
                </a:cubicBezTo>
                <a:cubicBezTo>
                  <a:pt x="2126476" y="202521"/>
                  <a:pt x="2136100" y="232711"/>
                  <a:pt x="2135666" y="266782"/>
                </a:cubicBezTo>
                <a:cubicBezTo>
                  <a:pt x="2135562" y="274799"/>
                  <a:pt x="2135461" y="282815"/>
                  <a:pt x="2147418" y="286976"/>
                </a:cubicBezTo>
                <a:cubicBezTo>
                  <a:pt x="2159349" y="293143"/>
                  <a:pt x="2163479" y="283173"/>
                  <a:pt x="2169560" y="277236"/>
                </a:cubicBezTo>
                <a:cubicBezTo>
                  <a:pt x="2173637" y="271275"/>
                  <a:pt x="2177718" y="265314"/>
                  <a:pt x="2181770" y="261357"/>
                </a:cubicBezTo>
                <a:cubicBezTo>
                  <a:pt x="2198012" y="243523"/>
                  <a:pt x="2220076" y="239795"/>
                  <a:pt x="2242115" y="238071"/>
                </a:cubicBezTo>
                <a:cubicBezTo>
                  <a:pt x="2260127" y="238302"/>
                  <a:pt x="2259923" y="254335"/>
                  <a:pt x="2267800" y="264458"/>
                </a:cubicBezTo>
                <a:cubicBezTo>
                  <a:pt x="2278037" y="246547"/>
                  <a:pt x="2294149" y="238734"/>
                  <a:pt x="2312108" y="242973"/>
                </a:cubicBezTo>
                <a:cubicBezTo>
                  <a:pt x="2334046" y="249267"/>
                  <a:pt x="2356085" y="247543"/>
                  <a:pt x="2378125" y="245819"/>
                </a:cubicBezTo>
                <a:cubicBezTo>
                  <a:pt x="2424180" y="244401"/>
                  <a:pt x="2468079" y="254984"/>
                  <a:pt x="2501641" y="291493"/>
                </a:cubicBezTo>
                <a:cubicBezTo>
                  <a:pt x="2507567" y="297582"/>
                  <a:pt x="2513496" y="303671"/>
                  <a:pt x="2521550" y="299764"/>
                </a:cubicBezTo>
                <a:cubicBezTo>
                  <a:pt x="2537690" y="289947"/>
                  <a:pt x="2553674" y="292156"/>
                  <a:pt x="2569658" y="294364"/>
                </a:cubicBezTo>
                <a:cubicBezTo>
                  <a:pt x="2575662" y="294441"/>
                  <a:pt x="2579690" y="292488"/>
                  <a:pt x="2583770" y="286526"/>
                </a:cubicBezTo>
                <a:cubicBezTo>
                  <a:pt x="2587900" y="276557"/>
                  <a:pt x="2595880" y="278663"/>
                  <a:pt x="2603833" y="282774"/>
                </a:cubicBezTo>
                <a:cubicBezTo>
                  <a:pt x="2613788" y="286909"/>
                  <a:pt x="2627822" y="285083"/>
                  <a:pt x="2629619" y="301142"/>
                </a:cubicBezTo>
                <a:cubicBezTo>
                  <a:pt x="2629415" y="317176"/>
                  <a:pt x="2639346" y="323316"/>
                  <a:pt x="2651301" y="327478"/>
                </a:cubicBezTo>
                <a:cubicBezTo>
                  <a:pt x="2661256" y="331613"/>
                  <a:pt x="2673263" y="331767"/>
                  <a:pt x="2677163" y="339834"/>
                </a:cubicBezTo>
                <a:cubicBezTo>
                  <a:pt x="2684939" y="357973"/>
                  <a:pt x="2698999" y="354144"/>
                  <a:pt x="2715010" y="354348"/>
                </a:cubicBezTo>
                <a:cubicBezTo>
                  <a:pt x="2721038" y="352420"/>
                  <a:pt x="2727017" y="354501"/>
                  <a:pt x="2733020" y="354577"/>
                </a:cubicBezTo>
                <a:cubicBezTo>
                  <a:pt x="2761012" y="356939"/>
                  <a:pt x="2788954" y="363308"/>
                  <a:pt x="2816998" y="361662"/>
                </a:cubicBezTo>
                <a:cubicBezTo>
                  <a:pt x="2829030" y="359811"/>
                  <a:pt x="2845040" y="360014"/>
                  <a:pt x="2849144" y="352049"/>
                </a:cubicBezTo>
                <a:cubicBezTo>
                  <a:pt x="2853301" y="340076"/>
                  <a:pt x="2837367" y="333858"/>
                  <a:pt x="2827437" y="327719"/>
                </a:cubicBezTo>
                <a:cubicBezTo>
                  <a:pt x="2825461" y="325689"/>
                  <a:pt x="2823486" y="323659"/>
                  <a:pt x="2821486" y="323634"/>
                </a:cubicBezTo>
                <a:cubicBezTo>
                  <a:pt x="2791746" y="301204"/>
                  <a:pt x="2788024" y="279109"/>
                  <a:pt x="2812424" y="249352"/>
                </a:cubicBezTo>
                <a:cubicBezTo>
                  <a:pt x="2820276" y="261479"/>
                  <a:pt x="2826049" y="279592"/>
                  <a:pt x="2841958" y="287813"/>
                </a:cubicBezTo>
                <a:cubicBezTo>
                  <a:pt x="2859866" y="296061"/>
                  <a:pt x="2874030" y="284214"/>
                  <a:pt x="2890115" y="278405"/>
                </a:cubicBezTo>
                <a:cubicBezTo>
                  <a:pt x="2896171" y="274473"/>
                  <a:pt x="2902148" y="276554"/>
                  <a:pt x="2900019" y="286550"/>
                </a:cubicBezTo>
                <a:cubicBezTo>
                  <a:pt x="2897966" y="290532"/>
                  <a:pt x="2897917" y="294540"/>
                  <a:pt x="2895863" y="298523"/>
                </a:cubicBezTo>
                <a:cubicBezTo>
                  <a:pt x="2893784" y="304510"/>
                  <a:pt x="2891707" y="310497"/>
                  <a:pt x="2895633" y="316561"/>
                </a:cubicBezTo>
                <a:cubicBezTo>
                  <a:pt x="2897584" y="320594"/>
                  <a:pt x="2903664" y="314659"/>
                  <a:pt x="2907666" y="314710"/>
                </a:cubicBezTo>
                <a:cubicBezTo>
                  <a:pt x="2921752" y="308876"/>
                  <a:pt x="2925678" y="314939"/>
                  <a:pt x="2923524" y="326938"/>
                </a:cubicBezTo>
                <a:cubicBezTo>
                  <a:pt x="2923473" y="330948"/>
                  <a:pt x="2919418" y="334905"/>
                  <a:pt x="2925371" y="338989"/>
                </a:cubicBezTo>
                <a:cubicBezTo>
                  <a:pt x="2959955" y="295332"/>
                  <a:pt x="2976017" y="291526"/>
                  <a:pt x="3029743" y="316267"/>
                </a:cubicBezTo>
                <a:cubicBezTo>
                  <a:pt x="3031745" y="316292"/>
                  <a:pt x="3031745" y="316292"/>
                  <a:pt x="3033720" y="318322"/>
                </a:cubicBezTo>
                <a:cubicBezTo>
                  <a:pt x="3075491" y="338899"/>
                  <a:pt x="3119366" y="351485"/>
                  <a:pt x="3165471" y="346059"/>
                </a:cubicBezTo>
                <a:cubicBezTo>
                  <a:pt x="3181507" y="344259"/>
                  <a:pt x="3191437" y="350399"/>
                  <a:pt x="3197288" y="362501"/>
                </a:cubicBezTo>
                <a:cubicBezTo>
                  <a:pt x="3205114" y="376632"/>
                  <a:pt x="3219021" y="384827"/>
                  <a:pt x="3233004" y="387009"/>
                </a:cubicBezTo>
                <a:cubicBezTo>
                  <a:pt x="3256942" y="393329"/>
                  <a:pt x="3282907" y="397668"/>
                  <a:pt x="3308924" y="398000"/>
                </a:cubicBezTo>
                <a:cubicBezTo>
                  <a:pt x="3330938" y="398280"/>
                  <a:pt x="3335042" y="390315"/>
                  <a:pt x="3327293" y="370171"/>
                </a:cubicBezTo>
                <a:cubicBezTo>
                  <a:pt x="3325368" y="364134"/>
                  <a:pt x="3319415" y="360048"/>
                  <a:pt x="3325496" y="354112"/>
                </a:cubicBezTo>
                <a:cubicBezTo>
                  <a:pt x="3335604" y="346224"/>
                  <a:pt x="3333757" y="334173"/>
                  <a:pt x="3333910" y="322148"/>
                </a:cubicBezTo>
                <a:cubicBezTo>
                  <a:pt x="3333987" y="316135"/>
                  <a:pt x="3332088" y="308094"/>
                  <a:pt x="3340118" y="306191"/>
                </a:cubicBezTo>
                <a:cubicBezTo>
                  <a:pt x="3348149" y="304290"/>
                  <a:pt x="3352049" y="312357"/>
                  <a:pt x="3353974" y="318395"/>
                </a:cubicBezTo>
                <a:cubicBezTo>
                  <a:pt x="3359773" y="334505"/>
                  <a:pt x="3365598" y="348610"/>
                  <a:pt x="3371422" y="362717"/>
                </a:cubicBezTo>
                <a:cubicBezTo>
                  <a:pt x="3387024" y="394987"/>
                  <a:pt x="3410835" y="411326"/>
                  <a:pt x="3446885" y="409781"/>
                </a:cubicBezTo>
                <a:cubicBezTo>
                  <a:pt x="3464895" y="410011"/>
                  <a:pt x="3482932" y="408237"/>
                  <a:pt x="3500943" y="408466"/>
                </a:cubicBezTo>
                <a:cubicBezTo>
                  <a:pt x="3522983" y="406742"/>
                  <a:pt x="3534862" y="416917"/>
                  <a:pt x="3540611" y="437035"/>
                </a:cubicBezTo>
                <a:cubicBezTo>
                  <a:pt x="3542560" y="441069"/>
                  <a:pt x="3540482" y="447057"/>
                  <a:pt x="3546461" y="449136"/>
                </a:cubicBezTo>
                <a:cubicBezTo>
                  <a:pt x="3554645" y="435208"/>
                  <a:pt x="3564856" y="419304"/>
                  <a:pt x="3573064" y="403373"/>
                </a:cubicBezTo>
                <a:cubicBezTo>
                  <a:pt x="3585303" y="385488"/>
                  <a:pt x="3585303" y="385488"/>
                  <a:pt x="3595079" y="403653"/>
                </a:cubicBezTo>
                <a:cubicBezTo>
                  <a:pt x="3602878" y="419788"/>
                  <a:pt x="3612835" y="423924"/>
                  <a:pt x="3628998" y="412105"/>
                </a:cubicBezTo>
                <a:cubicBezTo>
                  <a:pt x="3643133" y="402261"/>
                  <a:pt x="3659171" y="400462"/>
                  <a:pt x="3677130" y="404699"/>
                </a:cubicBezTo>
                <a:cubicBezTo>
                  <a:pt x="3703097" y="409039"/>
                  <a:pt x="3726958" y="421370"/>
                  <a:pt x="3750819" y="433701"/>
                </a:cubicBezTo>
                <a:cubicBezTo>
                  <a:pt x="3774682" y="446032"/>
                  <a:pt x="3784712" y="444156"/>
                  <a:pt x="3802956" y="426348"/>
                </a:cubicBezTo>
                <a:cubicBezTo>
                  <a:pt x="3823248" y="404557"/>
                  <a:pt x="3845237" y="406843"/>
                  <a:pt x="3858914" y="433075"/>
                </a:cubicBezTo>
                <a:cubicBezTo>
                  <a:pt x="3872641" y="455300"/>
                  <a:pt x="3872641" y="455300"/>
                  <a:pt x="3890908" y="435488"/>
                </a:cubicBezTo>
                <a:cubicBezTo>
                  <a:pt x="3892908" y="435514"/>
                  <a:pt x="3892936" y="433509"/>
                  <a:pt x="3894936" y="433535"/>
                </a:cubicBezTo>
                <a:cubicBezTo>
                  <a:pt x="3903069" y="423614"/>
                  <a:pt x="3911047" y="425722"/>
                  <a:pt x="3916899" y="437823"/>
                </a:cubicBezTo>
                <a:cubicBezTo>
                  <a:pt x="3918824" y="443860"/>
                  <a:pt x="3920748" y="449899"/>
                  <a:pt x="3922672" y="455937"/>
                </a:cubicBezTo>
                <a:cubicBezTo>
                  <a:pt x="3930423" y="476080"/>
                  <a:pt x="3944302" y="486281"/>
                  <a:pt x="3964392" y="480523"/>
                </a:cubicBezTo>
                <a:cubicBezTo>
                  <a:pt x="3998543" y="470935"/>
                  <a:pt x="4032588" y="469367"/>
                  <a:pt x="4064839" y="451737"/>
                </a:cubicBezTo>
                <a:cubicBezTo>
                  <a:pt x="4074922" y="445851"/>
                  <a:pt x="4086955" y="444000"/>
                  <a:pt x="4088753" y="460059"/>
                </a:cubicBezTo>
                <a:cubicBezTo>
                  <a:pt x="4092600" y="472135"/>
                  <a:pt x="4100606" y="472237"/>
                  <a:pt x="4108663" y="468331"/>
                </a:cubicBezTo>
                <a:cubicBezTo>
                  <a:pt x="4124750" y="462522"/>
                  <a:pt x="4142759" y="462752"/>
                  <a:pt x="4158770" y="462956"/>
                </a:cubicBezTo>
                <a:cubicBezTo>
                  <a:pt x="4184786" y="463288"/>
                  <a:pt x="4194897" y="455398"/>
                  <a:pt x="4201205" y="431426"/>
                </a:cubicBezTo>
                <a:cubicBezTo>
                  <a:pt x="4203386" y="417422"/>
                  <a:pt x="4209390" y="417499"/>
                  <a:pt x="4221395" y="417652"/>
                </a:cubicBezTo>
                <a:cubicBezTo>
                  <a:pt x="4235406" y="417831"/>
                  <a:pt x="4249263" y="430033"/>
                  <a:pt x="4263422" y="418187"/>
                </a:cubicBezTo>
                <a:cubicBezTo>
                  <a:pt x="4275559" y="408319"/>
                  <a:pt x="4269785" y="390205"/>
                  <a:pt x="4275992" y="374249"/>
                </a:cubicBezTo>
                <a:cubicBezTo>
                  <a:pt x="4285820" y="388405"/>
                  <a:pt x="4289670" y="400482"/>
                  <a:pt x="4287490" y="414485"/>
                </a:cubicBezTo>
                <a:cubicBezTo>
                  <a:pt x="4283130" y="442493"/>
                  <a:pt x="4255061" y="446142"/>
                  <a:pt x="4236871" y="459944"/>
                </a:cubicBezTo>
                <a:cubicBezTo>
                  <a:pt x="4268558" y="486405"/>
                  <a:pt x="4288596" y="484657"/>
                  <a:pt x="4311044" y="450867"/>
                </a:cubicBezTo>
                <a:cubicBezTo>
                  <a:pt x="4315125" y="444905"/>
                  <a:pt x="4321205" y="438969"/>
                  <a:pt x="4325308" y="431004"/>
                </a:cubicBezTo>
                <a:cubicBezTo>
                  <a:pt x="4335520" y="415098"/>
                  <a:pt x="4345704" y="401195"/>
                  <a:pt x="4365768" y="397443"/>
                </a:cubicBezTo>
                <a:cubicBezTo>
                  <a:pt x="4373799" y="395541"/>
                  <a:pt x="4373879" y="389527"/>
                  <a:pt x="4375980" y="381537"/>
                </a:cubicBezTo>
                <a:cubicBezTo>
                  <a:pt x="4380135" y="369564"/>
                  <a:pt x="4378339" y="353504"/>
                  <a:pt x="4390498" y="341632"/>
                </a:cubicBezTo>
                <a:cubicBezTo>
                  <a:pt x="4392424" y="347671"/>
                  <a:pt x="4394374" y="351704"/>
                  <a:pt x="4396298" y="357742"/>
                </a:cubicBezTo>
                <a:cubicBezTo>
                  <a:pt x="4408050" y="377937"/>
                  <a:pt x="4420007" y="382099"/>
                  <a:pt x="4440174" y="370327"/>
                </a:cubicBezTo>
                <a:cubicBezTo>
                  <a:pt x="4458338" y="358533"/>
                  <a:pt x="4478377" y="356784"/>
                  <a:pt x="4498336" y="361048"/>
                </a:cubicBezTo>
                <a:cubicBezTo>
                  <a:pt x="4512294" y="365235"/>
                  <a:pt x="4526278" y="367418"/>
                  <a:pt x="4542237" y="371629"/>
                </a:cubicBezTo>
                <a:cubicBezTo>
                  <a:pt x="4586138" y="382211"/>
                  <a:pt x="4630012" y="394798"/>
                  <a:pt x="4669757" y="417355"/>
                </a:cubicBezTo>
                <a:cubicBezTo>
                  <a:pt x="4685664" y="425575"/>
                  <a:pt x="4687539" y="435621"/>
                  <a:pt x="4679354" y="449548"/>
                </a:cubicBezTo>
                <a:cubicBezTo>
                  <a:pt x="4671196" y="461472"/>
                  <a:pt x="4661086" y="469361"/>
                  <a:pt x="4648976" y="477225"/>
                </a:cubicBezTo>
                <a:cubicBezTo>
                  <a:pt x="4636842" y="487092"/>
                  <a:pt x="4620754" y="492900"/>
                  <a:pt x="4608568" y="506776"/>
                </a:cubicBezTo>
                <a:cubicBezTo>
                  <a:pt x="4676637" y="505639"/>
                  <a:pt x="4740676" y="506457"/>
                  <a:pt x="4791373" y="454986"/>
                </a:cubicBezTo>
                <a:cubicBezTo>
                  <a:pt x="4797428" y="451053"/>
                  <a:pt x="4805484" y="447147"/>
                  <a:pt x="4813439" y="451258"/>
                </a:cubicBezTo>
                <a:cubicBezTo>
                  <a:pt x="4821366" y="457373"/>
                  <a:pt x="4827295" y="463462"/>
                  <a:pt x="4827141" y="475487"/>
                </a:cubicBezTo>
                <a:cubicBezTo>
                  <a:pt x="4827063" y="481500"/>
                  <a:pt x="4822985" y="487461"/>
                  <a:pt x="4818906" y="493422"/>
                </a:cubicBezTo>
                <a:cubicBezTo>
                  <a:pt x="4808695" y="509327"/>
                  <a:pt x="4792531" y="521149"/>
                  <a:pt x="4784295" y="539084"/>
                </a:cubicBezTo>
                <a:cubicBezTo>
                  <a:pt x="4776061" y="557019"/>
                  <a:pt x="4781708" y="585154"/>
                  <a:pt x="4795640" y="591345"/>
                </a:cubicBezTo>
                <a:cubicBezTo>
                  <a:pt x="4811548" y="599565"/>
                  <a:pt x="4823708" y="587694"/>
                  <a:pt x="4835844" y="577826"/>
                </a:cubicBezTo>
                <a:cubicBezTo>
                  <a:pt x="4843925" y="571916"/>
                  <a:pt x="4844027" y="563898"/>
                  <a:pt x="4846130" y="555907"/>
                </a:cubicBezTo>
                <a:cubicBezTo>
                  <a:pt x="4852696" y="511894"/>
                  <a:pt x="4868885" y="498068"/>
                  <a:pt x="4912863" y="502638"/>
                </a:cubicBezTo>
                <a:cubicBezTo>
                  <a:pt x="4932851" y="504897"/>
                  <a:pt x="4950886" y="503122"/>
                  <a:pt x="4968974" y="497340"/>
                </a:cubicBezTo>
                <a:cubicBezTo>
                  <a:pt x="5019236" y="479940"/>
                  <a:pt x="5067214" y="484560"/>
                  <a:pt x="5106704" y="527158"/>
                </a:cubicBezTo>
                <a:cubicBezTo>
                  <a:pt x="5126460" y="547455"/>
                  <a:pt x="5126460" y="547455"/>
                  <a:pt x="5142803" y="521606"/>
                </a:cubicBezTo>
                <a:cubicBezTo>
                  <a:pt x="5155066" y="501717"/>
                  <a:pt x="5191217" y="492156"/>
                  <a:pt x="5201044" y="506312"/>
                </a:cubicBezTo>
                <a:cubicBezTo>
                  <a:pt x="5216722" y="532570"/>
                  <a:pt x="5238709" y="534855"/>
                  <a:pt x="5264726" y="535187"/>
                </a:cubicBezTo>
                <a:cubicBezTo>
                  <a:pt x="5278760" y="533361"/>
                  <a:pt x="5294821" y="529556"/>
                  <a:pt x="5308702" y="539756"/>
                </a:cubicBezTo>
                <a:cubicBezTo>
                  <a:pt x="5324560" y="551986"/>
                  <a:pt x="5332641" y="546076"/>
                  <a:pt x="5340850" y="530144"/>
                </a:cubicBezTo>
                <a:cubicBezTo>
                  <a:pt x="5344956" y="522178"/>
                  <a:pt x="5349061" y="514213"/>
                  <a:pt x="5358989" y="520354"/>
                </a:cubicBezTo>
                <a:cubicBezTo>
                  <a:pt x="5366918" y="526468"/>
                  <a:pt x="5372846" y="532556"/>
                  <a:pt x="5366689" y="544505"/>
                </a:cubicBezTo>
                <a:cubicBezTo>
                  <a:pt x="5362583" y="552470"/>
                  <a:pt x="5356480" y="560411"/>
                  <a:pt x="5352347" y="570381"/>
                </a:cubicBezTo>
                <a:cubicBezTo>
                  <a:pt x="5337929" y="602268"/>
                  <a:pt x="5357636" y="626574"/>
                  <a:pt x="5391682" y="625003"/>
                </a:cubicBezTo>
                <a:cubicBezTo>
                  <a:pt x="5399689" y="625105"/>
                  <a:pt x="5407744" y="621199"/>
                  <a:pt x="5415774" y="619298"/>
                </a:cubicBezTo>
                <a:cubicBezTo>
                  <a:pt x="5423806" y="617395"/>
                  <a:pt x="5431836" y="615493"/>
                  <a:pt x="5437763" y="621581"/>
                </a:cubicBezTo>
                <a:cubicBezTo>
                  <a:pt x="5469425" y="650047"/>
                  <a:pt x="5505577" y="640487"/>
                  <a:pt x="5539672" y="634907"/>
                </a:cubicBezTo>
                <a:cubicBezTo>
                  <a:pt x="5543702" y="632955"/>
                  <a:pt x="5547705" y="633006"/>
                  <a:pt x="5545780" y="626968"/>
                </a:cubicBezTo>
                <a:cubicBezTo>
                  <a:pt x="5543855" y="620929"/>
                  <a:pt x="5543958" y="612914"/>
                  <a:pt x="5538031" y="606823"/>
                </a:cubicBezTo>
                <a:cubicBezTo>
                  <a:pt x="5534079" y="602763"/>
                  <a:pt x="5532001" y="608751"/>
                  <a:pt x="5529975" y="610729"/>
                </a:cubicBezTo>
                <a:cubicBezTo>
                  <a:pt x="5511785" y="624530"/>
                  <a:pt x="5495749" y="626330"/>
                  <a:pt x="5479891" y="614100"/>
                </a:cubicBezTo>
                <a:cubicBezTo>
                  <a:pt x="5462034" y="601846"/>
                  <a:pt x="5454309" y="579697"/>
                  <a:pt x="5460545" y="561737"/>
                </a:cubicBezTo>
                <a:cubicBezTo>
                  <a:pt x="5462673" y="551741"/>
                  <a:pt x="5468701" y="549814"/>
                  <a:pt x="5476605" y="557932"/>
                </a:cubicBezTo>
                <a:cubicBezTo>
                  <a:pt x="5490460" y="570136"/>
                  <a:pt x="5498516" y="566230"/>
                  <a:pt x="5512703" y="552380"/>
                </a:cubicBezTo>
                <a:cubicBezTo>
                  <a:pt x="5530995" y="530563"/>
                  <a:pt x="5573099" y="525087"/>
                  <a:pt x="5588932" y="539319"/>
                </a:cubicBezTo>
                <a:cubicBezTo>
                  <a:pt x="5600785" y="551498"/>
                  <a:pt x="5610792" y="551626"/>
                  <a:pt x="5622852" y="547770"/>
                </a:cubicBezTo>
                <a:cubicBezTo>
                  <a:pt x="5638910" y="543966"/>
                  <a:pt x="5654920" y="544170"/>
                  <a:pt x="5664699" y="562335"/>
                </a:cubicBezTo>
                <a:cubicBezTo>
                  <a:pt x="5670548" y="574437"/>
                  <a:pt x="5682607" y="570582"/>
                  <a:pt x="5692664" y="566700"/>
                </a:cubicBezTo>
                <a:cubicBezTo>
                  <a:pt x="5702721" y="562821"/>
                  <a:pt x="5712804" y="556935"/>
                  <a:pt x="5722760" y="561071"/>
                </a:cubicBezTo>
                <a:cubicBezTo>
                  <a:pt x="5736743" y="563253"/>
                  <a:pt x="5730560" y="577207"/>
                  <a:pt x="5738361" y="593342"/>
                </a:cubicBezTo>
                <a:cubicBezTo>
                  <a:pt x="5748903" y="551382"/>
                  <a:pt x="5786774" y="563892"/>
                  <a:pt x="5813021" y="546186"/>
                </a:cubicBezTo>
                <a:cubicBezTo>
                  <a:pt x="5808918" y="554151"/>
                  <a:pt x="5806864" y="558134"/>
                  <a:pt x="5804812" y="562117"/>
                </a:cubicBezTo>
                <a:cubicBezTo>
                  <a:pt x="5792421" y="592026"/>
                  <a:pt x="5800272" y="604153"/>
                  <a:pt x="5832291" y="604562"/>
                </a:cubicBezTo>
                <a:cubicBezTo>
                  <a:pt x="5854333" y="602838"/>
                  <a:pt x="5874345" y="603093"/>
                  <a:pt x="5896333" y="605378"/>
                </a:cubicBezTo>
                <a:cubicBezTo>
                  <a:pt x="5930278" y="611824"/>
                  <a:pt x="5962143" y="624258"/>
                  <a:pt x="5989906" y="644657"/>
                </a:cubicBezTo>
                <a:cubicBezTo>
                  <a:pt x="6011741" y="658966"/>
                  <a:pt x="6021798" y="655086"/>
                  <a:pt x="6030085" y="633143"/>
                </a:cubicBezTo>
                <a:cubicBezTo>
                  <a:pt x="6036421" y="607165"/>
                  <a:pt x="6050531" y="599326"/>
                  <a:pt x="6076472" y="605670"/>
                </a:cubicBezTo>
                <a:cubicBezTo>
                  <a:pt x="6092455" y="607878"/>
                  <a:pt x="6108416" y="612091"/>
                  <a:pt x="6126452" y="610317"/>
                </a:cubicBezTo>
                <a:cubicBezTo>
                  <a:pt x="6136458" y="610444"/>
                  <a:pt x="6146413" y="614581"/>
                  <a:pt x="6152289" y="624677"/>
                </a:cubicBezTo>
                <a:cubicBezTo>
                  <a:pt x="6154239" y="628711"/>
                  <a:pt x="6154188" y="632720"/>
                  <a:pt x="6160243" y="628788"/>
                </a:cubicBezTo>
                <a:cubicBezTo>
                  <a:pt x="6184489" y="611056"/>
                  <a:pt x="6212455" y="615422"/>
                  <a:pt x="6238445" y="617757"/>
                </a:cubicBezTo>
                <a:cubicBezTo>
                  <a:pt x="6264437" y="620094"/>
                  <a:pt x="6288477" y="618396"/>
                  <a:pt x="6308746" y="598609"/>
                </a:cubicBezTo>
                <a:cubicBezTo>
                  <a:pt x="6316852" y="590694"/>
                  <a:pt x="6322830" y="592775"/>
                  <a:pt x="6328706" y="602873"/>
                </a:cubicBezTo>
                <a:cubicBezTo>
                  <a:pt x="6340459" y="623067"/>
                  <a:pt x="6342461" y="623094"/>
                  <a:pt x="6358649" y="609268"/>
                </a:cubicBezTo>
                <a:cubicBezTo>
                  <a:pt x="6386974" y="585575"/>
                  <a:pt x="6417196" y="569924"/>
                  <a:pt x="6455094" y="580430"/>
                </a:cubicBezTo>
                <a:cubicBezTo>
                  <a:pt x="6467075" y="582587"/>
                  <a:pt x="6481032" y="586775"/>
                  <a:pt x="6495016" y="588956"/>
                </a:cubicBezTo>
                <a:cubicBezTo>
                  <a:pt x="6504971" y="593093"/>
                  <a:pt x="6519006" y="591267"/>
                  <a:pt x="6514773" y="609254"/>
                </a:cubicBezTo>
                <a:cubicBezTo>
                  <a:pt x="6512670" y="617245"/>
                  <a:pt x="6522573" y="625389"/>
                  <a:pt x="6528526" y="629475"/>
                </a:cubicBezTo>
                <a:cubicBezTo>
                  <a:pt x="6552363" y="643809"/>
                  <a:pt x="6578303" y="650154"/>
                  <a:pt x="6606372" y="646502"/>
                </a:cubicBezTo>
                <a:cubicBezTo>
                  <a:pt x="6630438" y="642800"/>
                  <a:pt x="6630463" y="640797"/>
                  <a:pt x="6626767" y="616696"/>
                </a:cubicBezTo>
                <a:cubicBezTo>
                  <a:pt x="6622943" y="602615"/>
                  <a:pt x="6625072" y="592621"/>
                  <a:pt x="6637207" y="582752"/>
                </a:cubicBezTo>
                <a:cubicBezTo>
                  <a:pt x="6632950" y="602742"/>
                  <a:pt x="6640776" y="616874"/>
                  <a:pt x="6658736" y="621112"/>
                </a:cubicBezTo>
                <a:cubicBezTo>
                  <a:pt x="6684701" y="625451"/>
                  <a:pt x="6706613" y="633750"/>
                  <a:pt x="6702150" y="669774"/>
                </a:cubicBezTo>
                <a:cubicBezTo>
                  <a:pt x="6716543" y="639890"/>
                  <a:pt x="6738582" y="638166"/>
                  <a:pt x="6764521" y="644509"/>
                </a:cubicBezTo>
                <a:cubicBezTo>
                  <a:pt x="6776478" y="648671"/>
                  <a:pt x="6786562" y="642786"/>
                  <a:pt x="6796645" y="636902"/>
                </a:cubicBezTo>
                <a:cubicBezTo>
                  <a:pt x="6824866" y="621226"/>
                  <a:pt x="6840799" y="627442"/>
                  <a:pt x="6846420" y="657581"/>
                </a:cubicBezTo>
                <a:cubicBezTo>
                  <a:pt x="6850218" y="673665"/>
                  <a:pt x="6856248" y="671737"/>
                  <a:pt x="6864381" y="661819"/>
                </a:cubicBezTo>
                <a:cubicBezTo>
                  <a:pt x="6876542" y="649947"/>
                  <a:pt x="6888625" y="644088"/>
                  <a:pt x="6906483" y="656342"/>
                </a:cubicBezTo>
                <a:cubicBezTo>
                  <a:pt x="6900402" y="662279"/>
                  <a:pt x="6894349" y="666210"/>
                  <a:pt x="6890296" y="670168"/>
                </a:cubicBezTo>
                <a:cubicBezTo>
                  <a:pt x="6880161" y="680061"/>
                  <a:pt x="6880034" y="690081"/>
                  <a:pt x="6891938" y="698252"/>
                </a:cubicBezTo>
                <a:cubicBezTo>
                  <a:pt x="6901843" y="706396"/>
                  <a:pt x="6909848" y="706496"/>
                  <a:pt x="6916005" y="694549"/>
                </a:cubicBezTo>
                <a:cubicBezTo>
                  <a:pt x="6932321" y="670703"/>
                  <a:pt x="6956490" y="658984"/>
                  <a:pt x="6978683" y="645236"/>
                </a:cubicBezTo>
                <a:cubicBezTo>
                  <a:pt x="6994795" y="637422"/>
                  <a:pt x="7010855" y="633619"/>
                  <a:pt x="7028790" y="639861"/>
                </a:cubicBezTo>
                <a:cubicBezTo>
                  <a:pt x="7046725" y="646103"/>
                  <a:pt x="7064737" y="646334"/>
                  <a:pt x="7082774" y="644558"/>
                </a:cubicBezTo>
                <a:cubicBezTo>
                  <a:pt x="7102837" y="640806"/>
                  <a:pt x="7124877" y="639081"/>
                  <a:pt x="7140682" y="655320"/>
                </a:cubicBezTo>
                <a:cubicBezTo>
                  <a:pt x="7158490" y="671582"/>
                  <a:pt x="7168572" y="665696"/>
                  <a:pt x="7182760" y="651846"/>
                </a:cubicBezTo>
                <a:cubicBezTo>
                  <a:pt x="7202977" y="636068"/>
                  <a:pt x="7214984" y="636222"/>
                  <a:pt x="7232766" y="654489"/>
                </a:cubicBezTo>
                <a:cubicBezTo>
                  <a:pt x="7238719" y="658574"/>
                  <a:pt x="7242644" y="664638"/>
                  <a:pt x="7246596" y="668697"/>
                </a:cubicBezTo>
                <a:cubicBezTo>
                  <a:pt x="7262401" y="684933"/>
                  <a:pt x="7280362" y="689171"/>
                  <a:pt x="7302400" y="687448"/>
                </a:cubicBezTo>
                <a:cubicBezTo>
                  <a:pt x="7320439" y="685674"/>
                  <a:pt x="7326621" y="671722"/>
                  <a:pt x="7332804" y="657769"/>
                </a:cubicBezTo>
                <a:cubicBezTo>
                  <a:pt x="7341038" y="639834"/>
                  <a:pt x="7365258" y="624106"/>
                  <a:pt x="7379164" y="632301"/>
                </a:cubicBezTo>
                <a:cubicBezTo>
                  <a:pt x="7410980" y="648743"/>
                  <a:pt x="7431173" y="634968"/>
                  <a:pt x="7455366" y="621246"/>
                </a:cubicBezTo>
                <a:cubicBezTo>
                  <a:pt x="7461395" y="619318"/>
                  <a:pt x="7469400" y="619421"/>
                  <a:pt x="7475429" y="617492"/>
                </a:cubicBezTo>
                <a:cubicBezTo>
                  <a:pt x="7511504" y="613943"/>
                  <a:pt x="7547348" y="628432"/>
                  <a:pt x="7587424" y="624934"/>
                </a:cubicBezTo>
                <a:cubicBezTo>
                  <a:pt x="7571260" y="636754"/>
                  <a:pt x="7565103" y="648703"/>
                  <a:pt x="7560896" y="664686"/>
                </a:cubicBezTo>
                <a:cubicBezTo>
                  <a:pt x="7558819" y="670672"/>
                  <a:pt x="7558715" y="678689"/>
                  <a:pt x="7552662" y="682621"/>
                </a:cubicBezTo>
                <a:cubicBezTo>
                  <a:pt x="7546580" y="688557"/>
                  <a:pt x="7542476" y="696522"/>
                  <a:pt x="7550404" y="702637"/>
                </a:cubicBezTo>
                <a:cubicBezTo>
                  <a:pt x="7558333" y="708752"/>
                  <a:pt x="7564362" y="706824"/>
                  <a:pt x="7570442" y="700888"/>
                </a:cubicBezTo>
                <a:cubicBezTo>
                  <a:pt x="7578551" y="692973"/>
                  <a:pt x="7584655" y="685034"/>
                  <a:pt x="7592763" y="677120"/>
                </a:cubicBezTo>
                <a:cubicBezTo>
                  <a:pt x="7598870" y="669179"/>
                  <a:pt x="7604847" y="671259"/>
                  <a:pt x="7608722" y="681330"/>
                </a:cubicBezTo>
                <a:cubicBezTo>
                  <a:pt x="7612621" y="689399"/>
                  <a:pt x="7612520" y="697416"/>
                  <a:pt x="7620448" y="703530"/>
                </a:cubicBezTo>
                <a:cubicBezTo>
                  <a:pt x="7628884" y="709150"/>
                  <a:pt x="7637715" y="713146"/>
                  <a:pt x="7646660" y="715547"/>
                </a:cubicBezTo>
                <a:lnTo>
                  <a:pt x="7660741" y="716825"/>
                </a:lnTo>
                <a:lnTo>
                  <a:pt x="7688621" y="704626"/>
                </a:lnTo>
                <a:cubicBezTo>
                  <a:pt x="7719744" y="687445"/>
                  <a:pt x="7742098" y="662397"/>
                  <a:pt x="7750877" y="622374"/>
                </a:cubicBezTo>
                <a:cubicBezTo>
                  <a:pt x="7755808" y="604298"/>
                  <a:pt x="7766679" y="589564"/>
                  <a:pt x="7784788" y="582814"/>
                </a:cubicBezTo>
                <a:cubicBezTo>
                  <a:pt x="7792081" y="579101"/>
                  <a:pt x="7799374" y="575386"/>
                  <a:pt x="7807100" y="573218"/>
                </a:cubicBezTo>
                <a:cubicBezTo>
                  <a:pt x="7823231" y="565356"/>
                  <a:pt x="7838251" y="559474"/>
                  <a:pt x="7844729" y="540965"/>
                </a:cubicBezTo>
                <a:cubicBezTo>
                  <a:pt x="7850527" y="525983"/>
                  <a:pt x="7853183" y="523569"/>
                  <a:pt x="7864817" y="535331"/>
                </a:cubicBezTo>
                <a:cubicBezTo>
                  <a:pt x="7876016" y="545543"/>
                  <a:pt x="7883310" y="541829"/>
                  <a:pt x="7888433" y="530376"/>
                </a:cubicBezTo>
                <a:cubicBezTo>
                  <a:pt x="7892877" y="522453"/>
                  <a:pt x="7896021" y="509884"/>
                  <a:pt x="7909251" y="509513"/>
                </a:cubicBezTo>
                <a:cubicBezTo>
                  <a:pt x="7914320" y="509760"/>
                  <a:pt x="7911473" y="505552"/>
                  <a:pt x="7911039" y="504004"/>
                </a:cubicBezTo>
                <a:cubicBezTo>
                  <a:pt x="7902496" y="491375"/>
                  <a:pt x="7905206" y="477262"/>
                  <a:pt x="7903280" y="464447"/>
                </a:cubicBezTo>
                <a:cubicBezTo>
                  <a:pt x="7901787" y="453180"/>
                  <a:pt x="7910624" y="449033"/>
                  <a:pt x="7920331" y="447979"/>
                </a:cubicBezTo>
                <a:cubicBezTo>
                  <a:pt x="7928492" y="447360"/>
                  <a:pt x="7932207" y="454664"/>
                  <a:pt x="7932398" y="461288"/>
                </a:cubicBezTo>
                <a:cubicBezTo>
                  <a:pt x="7933457" y="471006"/>
                  <a:pt x="7936061" y="480293"/>
                  <a:pt x="7936686" y="488464"/>
                </a:cubicBezTo>
                <a:cubicBezTo>
                  <a:pt x="7943163" y="469954"/>
                  <a:pt x="7946549" y="452311"/>
                  <a:pt x="7951481" y="434235"/>
                </a:cubicBezTo>
                <a:cubicBezTo>
                  <a:pt x="7956413" y="416159"/>
                  <a:pt x="7963758" y="400744"/>
                  <a:pt x="7978587" y="388238"/>
                </a:cubicBezTo>
                <a:cubicBezTo>
                  <a:pt x="7985445" y="382976"/>
                  <a:pt x="7989404" y="385205"/>
                  <a:pt x="7991575" y="392942"/>
                </a:cubicBezTo>
                <a:cubicBezTo>
                  <a:pt x="7994178" y="402228"/>
                  <a:pt x="7991712" y="411265"/>
                  <a:pt x="7987700" y="420739"/>
                </a:cubicBezTo>
                <a:cubicBezTo>
                  <a:pt x="7984124" y="431757"/>
                  <a:pt x="7978568" y="441661"/>
                  <a:pt x="7982040" y="454043"/>
                </a:cubicBezTo>
                <a:cubicBezTo>
                  <a:pt x="7994890" y="440423"/>
                  <a:pt x="8010777" y="437637"/>
                  <a:pt x="8029269" y="444135"/>
                </a:cubicBezTo>
                <a:cubicBezTo>
                  <a:pt x="8023035" y="457569"/>
                  <a:pt x="8012842" y="468775"/>
                  <a:pt x="8004630" y="481093"/>
                </a:cubicBezTo>
                <a:cubicBezTo>
                  <a:pt x="7994194" y="497376"/>
                  <a:pt x="7991919" y="513038"/>
                  <a:pt x="7998673" y="531175"/>
                </a:cubicBezTo>
                <a:cubicBezTo>
                  <a:pt x="8000843" y="538913"/>
                  <a:pt x="8005478" y="537614"/>
                  <a:pt x="8009247" y="533218"/>
                </a:cubicBezTo>
                <a:cubicBezTo>
                  <a:pt x="8013692" y="525294"/>
                  <a:pt x="8018137" y="517369"/>
                  <a:pt x="8022582" y="509446"/>
                </a:cubicBezTo>
                <a:cubicBezTo>
                  <a:pt x="8037030" y="483693"/>
                  <a:pt x="8043210" y="481959"/>
                  <a:pt x="8065609" y="502386"/>
                </a:cubicBezTo>
                <a:cubicBezTo>
                  <a:pt x="8065609" y="502386"/>
                  <a:pt x="8067154" y="501953"/>
                  <a:pt x="8068699" y="501518"/>
                </a:cubicBezTo>
                <a:cubicBezTo>
                  <a:pt x="8076532" y="475953"/>
                  <a:pt x="8095127" y="459051"/>
                  <a:pt x="8118551" y="447473"/>
                </a:cubicBezTo>
                <a:cubicBezTo>
                  <a:pt x="8148833" y="430635"/>
                  <a:pt x="8180852" y="419984"/>
                  <a:pt x="8203268" y="386988"/>
                </a:cubicBezTo>
                <a:cubicBezTo>
                  <a:pt x="8205195" y="399802"/>
                  <a:pt x="8201184" y="409275"/>
                  <a:pt x="8199153" y="419859"/>
                </a:cubicBezTo>
                <a:cubicBezTo>
                  <a:pt x="8197311" y="437069"/>
                  <a:pt x="8200160" y="441279"/>
                  <a:pt x="8218703" y="436078"/>
                </a:cubicBezTo>
                <a:cubicBezTo>
                  <a:pt x="8241883" y="429576"/>
                  <a:pt x="8266366" y="427718"/>
                  <a:pt x="8289008" y="443069"/>
                </a:cubicBezTo>
                <a:cubicBezTo>
                  <a:pt x="8297359" y="449074"/>
                  <a:pt x="8304600" y="457058"/>
                  <a:pt x="8311407" y="463497"/>
                </a:cubicBezTo>
                <a:cubicBezTo>
                  <a:pt x="8321060" y="474145"/>
                  <a:pt x="8332502" y="479281"/>
                  <a:pt x="8345490" y="483986"/>
                </a:cubicBezTo>
                <a:cubicBezTo>
                  <a:pt x="8356064" y="486027"/>
                  <a:pt x="8360509" y="478103"/>
                  <a:pt x="8367802" y="474390"/>
                </a:cubicBezTo>
                <a:cubicBezTo>
                  <a:pt x="8380842" y="467393"/>
                  <a:pt x="8393830" y="472097"/>
                  <a:pt x="8399716" y="487140"/>
                </a:cubicBezTo>
                <a:cubicBezTo>
                  <a:pt x="8403865" y="495991"/>
                  <a:pt x="8408015" y="504844"/>
                  <a:pt x="8412165" y="513695"/>
                </a:cubicBezTo>
                <a:cubicBezTo>
                  <a:pt x="8419595" y="528305"/>
                  <a:pt x="8418432" y="541986"/>
                  <a:pt x="8404714" y="552510"/>
                </a:cubicBezTo>
                <a:cubicBezTo>
                  <a:pt x="8394765" y="558640"/>
                  <a:pt x="8394469" y="575415"/>
                  <a:pt x="8380804" y="574241"/>
                </a:cubicBezTo>
                <a:cubicBezTo>
                  <a:pt x="8369118" y="574179"/>
                  <a:pt x="8365212" y="560251"/>
                  <a:pt x="8356427" y="552699"/>
                </a:cubicBezTo>
                <a:cubicBezTo>
                  <a:pt x="8347207" y="543600"/>
                  <a:pt x="8341026" y="545333"/>
                  <a:pt x="8335470" y="555239"/>
                </a:cubicBezTo>
                <a:cubicBezTo>
                  <a:pt x="8323488" y="571953"/>
                  <a:pt x="8317688" y="586935"/>
                  <a:pt x="8326422" y="606186"/>
                </a:cubicBezTo>
                <a:lnTo>
                  <a:pt x="8327277" y="609234"/>
                </a:lnTo>
                <a:lnTo>
                  <a:pt x="8328197" y="610324"/>
                </a:lnTo>
                <a:lnTo>
                  <a:pt x="8343334" y="623353"/>
                </a:lnTo>
                <a:lnTo>
                  <a:pt x="8376405" y="602393"/>
                </a:lnTo>
                <a:cubicBezTo>
                  <a:pt x="8389212" y="592332"/>
                  <a:pt x="8401058" y="581079"/>
                  <a:pt x="8412579" y="568668"/>
                </a:cubicBezTo>
                <a:cubicBezTo>
                  <a:pt x="8423450" y="553932"/>
                  <a:pt x="8438712" y="542975"/>
                  <a:pt x="8457256" y="537774"/>
                </a:cubicBezTo>
                <a:cubicBezTo>
                  <a:pt x="8473144" y="534989"/>
                  <a:pt x="8479134" y="526631"/>
                  <a:pt x="8476339" y="510722"/>
                </a:cubicBezTo>
                <a:cubicBezTo>
                  <a:pt x="8475280" y="501001"/>
                  <a:pt x="8479048" y="496606"/>
                  <a:pt x="8488511" y="500629"/>
                </a:cubicBezTo>
                <a:cubicBezTo>
                  <a:pt x="8500388" y="507315"/>
                  <a:pt x="8509227" y="503167"/>
                  <a:pt x="8515894" y="491281"/>
                </a:cubicBezTo>
                <a:cubicBezTo>
                  <a:pt x="8528361" y="464414"/>
                  <a:pt x="8556230" y="444913"/>
                  <a:pt x="8553296" y="410679"/>
                </a:cubicBezTo>
                <a:cubicBezTo>
                  <a:pt x="8554842" y="410245"/>
                  <a:pt x="8554408" y="408698"/>
                  <a:pt x="8555519" y="406716"/>
                </a:cubicBezTo>
                <a:cubicBezTo>
                  <a:pt x="8559288" y="402322"/>
                  <a:pt x="8561510" y="398360"/>
                  <a:pt x="8568560" y="399721"/>
                </a:cubicBezTo>
                <a:cubicBezTo>
                  <a:pt x="8574063" y="401515"/>
                  <a:pt x="8578022" y="403744"/>
                  <a:pt x="8579758" y="409935"/>
                </a:cubicBezTo>
                <a:cubicBezTo>
                  <a:pt x="8581928" y="417673"/>
                  <a:pt x="8578594" y="423615"/>
                  <a:pt x="8576805" y="429125"/>
                </a:cubicBezTo>
                <a:cubicBezTo>
                  <a:pt x="8571006" y="444107"/>
                  <a:pt x="8563661" y="459521"/>
                  <a:pt x="8557861" y="474502"/>
                </a:cubicBezTo>
                <a:cubicBezTo>
                  <a:pt x="8556315" y="474936"/>
                  <a:pt x="8556751" y="476484"/>
                  <a:pt x="8557184" y="478030"/>
                </a:cubicBezTo>
                <a:cubicBezTo>
                  <a:pt x="8555639" y="478464"/>
                  <a:pt x="8556073" y="480011"/>
                  <a:pt x="8554528" y="480446"/>
                </a:cubicBezTo>
                <a:cubicBezTo>
                  <a:pt x="8556073" y="480011"/>
                  <a:pt x="8557618" y="479579"/>
                  <a:pt x="8559163" y="479145"/>
                </a:cubicBezTo>
                <a:cubicBezTo>
                  <a:pt x="8559163" y="479145"/>
                  <a:pt x="8560275" y="477165"/>
                  <a:pt x="8561820" y="476731"/>
                </a:cubicBezTo>
                <a:cubicBezTo>
                  <a:pt x="8573992" y="466640"/>
                  <a:pt x="8587709" y="456115"/>
                  <a:pt x="8599882" y="446023"/>
                </a:cubicBezTo>
                <a:cubicBezTo>
                  <a:pt x="8615145" y="435065"/>
                  <a:pt x="8630408" y="424107"/>
                  <a:pt x="8638430" y="405165"/>
                </a:cubicBezTo>
                <a:cubicBezTo>
                  <a:pt x="8642684" y="390617"/>
                  <a:pt x="8650845" y="389998"/>
                  <a:pt x="8663155" y="398230"/>
                </a:cubicBezTo>
                <a:cubicBezTo>
                  <a:pt x="8673920" y="406896"/>
                  <a:pt x="8673000" y="415501"/>
                  <a:pt x="8667443" y="425407"/>
                </a:cubicBezTo>
                <a:cubicBezTo>
                  <a:pt x="8660532" y="442368"/>
                  <a:pt x="8653621" y="459331"/>
                  <a:pt x="8648256" y="475859"/>
                </a:cubicBezTo>
                <a:cubicBezTo>
                  <a:pt x="8642022" y="489292"/>
                  <a:pt x="8640858" y="502973"/>
                  <a:pt x="8644765" y="516903"/>
                </a:cubicBezTo>
                <a:cubicBezTo>
                  <a:pt x="8656260" y="510340"/>
                  <a:pt x="8656311" y="498639"/>
                  <a:pt x="8658778" y="489602"/>
                </a:cubicBezTo>
                <a:cubicBezTo>
                  <a:pt x="8662840" y="468430"/>
                  <a:pt x="8674821" y="451715"/>
                  <a:pt x="8695589" y="442552"/>
                </a:cubicBezTo>
                <a:cubicBezTo>
                  <a:pt x="8714811" y="433822"/>
                  <a:pt x="8734900" y="428187"/>
                  <a:pt x="8751274" y="415249"/>
                </a:cubicBezTo>
                <a:cubicBezTo>
                  <a:pt x="8774507" y="397048"/>
                  <a:pt x="8789283" y="396242"/>
                  <a:pt x="8809458" y="420632"/>
                </a:cubicBezTo>
                <a:cubicBezTo>
                  <a:pt x="8819981" y="434374"/>
                  <a:pt x="8831910" y="429358"/>
                  <a:pt x="8837275" y="412830"/>
                </a:cubicBezTo>
                <a:cubicBezTo>
                  <a:pt x="8842832" y="402925"/>
                  <a:pt x="8842883" y="391225"/>
                  <a:pt x="8853944" y="383115"/>
                </a:cubicBezTo>
                <a:cubicBezTo>
                  <a:pt x="8865672" y="398188"/>
                  <a:pt x="8880119" y="409578"/>
                  <a:pt x="8895368" y="420116"/>
                </a:cubicBezTo>
                <a:lnTo>
                  <a:pt x="8918303" y="435934"/>
                </a:lnTo>
                <a:lnTo>
                  <a:pt x="8939109" y="419668"/>
                </a:lnTo>
                <a:cubicBezTo>
                  <a:pt x="8943138" y="417715"/>
                  <a:pt x="8947216" y="411753"/>
                  <a:pt x="8953169" y="415839"/>
                </a:cubicBezTo>
                <a:cubicBezTo>
                  <a:pt x="8959121" y="419923"/>
                  <a:pt x="8961047" y="425961"/>
                  <a:pt x="8958968" y="431948"/>
                </a:cubicBezTo>
                <a:lnTo>
                  <a:pt x="8951625" y="463158"/>
                </a:lnTo>
                <a:lnTo>
                  <a:pt x="8978431" y="492996"/>
                </a:lnTo>
                <a:lnTo>
                  <a:pt x="8988349" y="482436"/>
                </a:lnTo>
                <a:cubicBezTo>
                  <a:pt x="8996508" y="470512"/>
                  <a:pt x="9006589" y="464628"/>
                  <a:pt x="9016417" y="478784"/>
                </a:cubicBezTo>
                <a:cubicBezTo>
                  <a:pt x="9020369" y="482843"/>
                  <a:pt x="9024346" y="484899"/>
                  <a:pt x="9028374" y="482945"/>
                </a:cubicBezTo>
                <a:cubicBezTo>
                  <a:pt x="9038456" y="477061"/>
                  <a:pt x="9050438" y="479217"/>
                  <a:pt x="9060471" y="477341"/>
                </a:cubicBezTo>
                <a:cubicBezTo>
                  <a:pt x="9090515" y="475720"/>
                  <a:pt x="9098595" y="469810"/>
                  <a:pt x="9106959" y="441853"/>
                </a:cubicBezTo>
                <a:cubicBezTo>
                  <a:pt x="9113295" y="415876"/>
                  <a:pt x="9129458" y="404055"/>
                  <a:pt x="9157501" y="402408"/>
                </a:cubicBezTo>
                <a:cubicBezTo>
                  <a:pt x="9165508" y="402510"/>
                  <a:pt x="9175488" y="404642"/>
                  <a:pt x="9183494" y="404744"/>
                </a:cubicBezTo>
                <a:cubicBezTo>
                  <a:pt x="9247584" y="401552"/>
                  <a:pt x="9299872" y="382174"/>
                  <a:pt x="9332659" y="322456"/>
                </a:cubicBezTo>
                <a:cubicBezTo>
                  <a:pt x="9344923" y="302567"/>
                  <a:pt x="9363112" y="288769"/>
                  <a:pt x="9387152" y="287071"/>
                </a:cubicBezTo>
                <a:cubicBezTo>
                  <a:pt x="9397186" y="285193"/>
                  <a:pt x="9407218" y="283317"/>
                  <a:pt x="9417223" y="283445"/>
                </a:cubicBezTo>
                <a:cubicBezTo>
                  <a:pt x="9439289" y="279717"/>
                  <a:pt x="9459328" y="277968"/>
                  <a:pt x="9473591" y="258104"/>
                </a:cubicBezTo>
                <a:cubicBezTo>
                  <a:pt x="9485804" y="242225"/>
                  <a:pt x="9489831" y="240272"/>
                  <a:pt x="9499609" y="258437"/>
                </a:cubicBezTo>
                <a:cubicBezTo>
                  <a:pt x="9509409" y="274598"/>
                  <a:pt x="9519442" y="272720"/>
                  <a:pt x="9529601" y="260825"/>
                </a:cubicBezTo>
                <a:cubicBezTo>
                  <a:pt x="9537707" y="252909"/>
                  <a:pt x="9545893" y="238982"/>
                  <a:pt x="9561851" y="243193"/>
                </a:cubicBezTo>
                <a:cubicBezTo>
                  <a:pt x="9567830" y="245275"/>
                  <a:pt x="9565904" y="239237"/>
                  <a:pt x="9565930" y="237232"/>
                </a:cubicBezTo>
                <a:cubicBezTo>
                  <a:pt x="9560156" y="219119"/>
                  <a:pt x="9568365" y="203187"/>
                  <a:pt x="9570572" y="187179"/>
                </a:cubicBezTo>
                <a:cubicBezTo>
                  <a:pt x="9572751" y="173176"/>
                  <a:pt x="9584785" y="171325"/>
                  <a:pt x="9596766" y="173483"/>
                </a:cubicBezTo>
                <a:cubicBezTo>
                  <a:pt x="9606748" y="175615"/>
                  <a:pt x="9608620" y="185661"/>
                  <a:pt x="9606517" y="193653"/>
                </a:cubicBezTo>
                <a:cubicBezTo>
                  <a:pt x="9604362" y="205651"/>
                  <a:pt x="9604210" y="217676"/>
                  <a:pt x="9602081" y="227671"/>
                </a:cubicBezTo>
                <a:cubicBezTo>
                  <a:pt x="9616344" y="207809"/>
                  <a:pt x="9626606" y="187894"/>
                  <a:pt x="9638870" y="168006"/>
                </a:cubicBezTo>
                <a:cubicBezTo>
                  <a:pt x="9651133" y="148118"/>
                  <a:pt x="9665346" y="132262"/>
                  <a:pt x="9687487" y="122523"/>
                </a:cubicBezTo>
                <a:cubicBezTo>
                  <a:pt x="9697546" y="118641"/>
                  <a:pt x="9701498" y="122701"/>
                  <a:pt x="9701369" y="132721"/>
                </a:cubicBezTo>
                <a:cubicBezTo>
                  <a:pt x="9701217" y="144747"/>
                  <a:pt x="9695084" y="154691"/>
                  <a:pt x="9686951" y="164610"/>
                </a:cubicBezTo>
                <a:cubicBezTo>
                  <a:pt x="9678792" y="176533"/>
                  <a:pt x="9668658" y="186426"/>
                  <a:pt x="9668453" y="202459"/>
                </a:cubicBezTo>
                <a:cubicBezTo>
                  <a:pt x="9688620" y="190689"/>
                  <a:pt x="9708608" y="192949"/>
                  <a:pt x="9728441" y="207234"/>
                </a:cubicBezTo>
                <a:cubicBezTo>
                  <a:pt x="9716254" y="221109"/>
                  <a:pt x="9700117" y="230926"/>
                  <a:pt x="9685955" y="242772"/>
                </a:cubicBezTo>
                <a:cubicBezTo>
                  <a:pt x="9667739" y="258576"/>
                  <a:pt x="9659504" y="276512"/>
                  <a:pt x="9661197" y="300587"/>
                </a:cubicBezTo>
                <a:cubicBezTo>
                  <a:pt x="9661071" y="310607"/>
                  <a:pt x="9667075" y="310684"/>
                  <a:pt x="9673129" y="306752"/>
                </a:cubicBezTo>
                <a:cubicBezTo>
                  <a:pt x="9681237" y="298837"/>
                  <a:pt x="9689345" y="290924"/>
                  <a:pt x="9697450" y="283009"/>
                </a:cubicBezTo>
                <a:cubicBezTo>
                  <a:pt x="9723800" y="257286"/>
                  <a:pt x="9731805" y="257389"/>
                  <a:pt x="9751408" y="289710"/>
                </a:cubicBezTo>
                <a:cubicBezTo>
                  <a:pt x="9751408" y="289710"/>
                  <a:pt x="9753410" y="289735"/>
                  <a:pt x="9755411" y="289762"/>
                </a:cubicBezTo>
                <a:cubicBezTo>
                  <a:pt x="9773781" y="261932"/>
                  <a:pt x="9801976" y="248261"/>
                  <a:pt x="9834075" y="242656"/>
                </a:cubicBezTo>
                <a:cubicBezTo>
                  <a:pt x="9876228" y="233172"/>
                  <a:pt x="9918281" y="231702"/>
                  <a:pt x="9956713" y="200121"/>
                </a:cubicBezTo>
                <a:cubicBezTo>
                  <a:pt x="9954508" y="216129"/>
                  <a:pt x="9946375" y="226047"/>
                  <a:pt x="9940218" y="237996"/>
                </a:cubicBezTo>
                <a:cubicBezTo>
                  <a:pt x="9931956" y="257936"/>
                  <a:pt x="9933882" y="263973"/>
                  <a:pt x="9957896" y="264280"/>
                </a:cubicBezTo>
                <a:cubicBezTo>
                  <a:pt x="9987914" y="264663"/>
                  <a:pt x="10017857" y="271057"/>
                  <a:pt x="10039538" y="297393"/>
                </a:cubicBezTo>
                <a:cubicBezTo>
                  <a:pt x="10047416" y="307515"/>
                  <a:pt x="10053267" y="319617"/>
                  <a:pt x="10059143" y="329714"/>
                </a:cubicBezTo>
                <a:cubicBezTo>
                  <a:pt x="10066943" y="345850"/>
                  <a:pt x="10078823" y="356023"/>
                  <a:pt x="10092704" y="366223"/>
                </a:cubicBezTo>
                <a:cubicBezTo>
                  <a:pt x="10104635" y="372388"/>
                  <a:pt x="10112743" y="364474"/>
                  <a:pt x="10122775" y="362598"/>
                </a:cubicBezTo>
                <a:cubicBezTo>
                  <a:pt x="10140837" y="358820"/>
                  <a:pt x="10154717" y="369019"/>
                  <a:pt x="10156464" y="389086"/>
                </a:cubicBezTo>
                <a:cubicBezTo>
                  <a:pt x="10158311" y="401135"/>
                  <a:pt x="10160159" y="413187"/>
                  <a:pt x="10162008" y="425237"/>
                </a:cubicBezTo>
                <a:cubicBezTo>
                  <a:pt x="10165754" y="445329"/>
                  <a:pt x="10159545" y="461287"/>
                  <a:pt x="10139431" y="469049"/>
                </a:cubicBezTo>
                <a:cubicBezTo>
                  <a:pt x="10125373" y="472877"/>
                  <a:pt x="10119112" y="492844"/>
                  <a:pt x="10103179" y="486626"/>
                </a:cubicBezTo>
                <a:cubicBezTo>
                  <a:pt x="10089221" y="482439"/>
                  <a:pt x="10089450" y="464402"/>
                  <a:pt x="10081600" y="452274"/>
                </a:cubicBezTo>
                <a:cubicBezTo>
                  <a:pt x="10073774" y="438143"/>
                  <a:pt x="10065767" y="438042"/>
                  <a:pt x="10055634" y="447936"/>
                </a:cubicBezTo>
                <a:cubicBezTo>
                  <a:pt x="10035417" y="463713"/>
                  <a:pt x="10023205" y="479594"/>
                  <a:pt x="10026877" y="505698"/>
                </a:cubicBezTo>
                <a:cubicBezTo>
                  <a:pt x="10028750" y="515745"/>
                  <a:pt x="10026645" y="523736"/>
                  <a:pt x="10026519" y="533756"/>
                </a:cubicBezTo>
                <a:cubicBezTo>
                  <a:pt x="10026519" y="533756"/>
                  <a:pt x="10024516" y="533732"/>
                  <a:pt x="10024492" y="535735"/>
                </a:cubicBezTo>
                <a:cubicBezTo>
                  <a:pt x="10026493" y="535761"/>
                  <a:pt x="10028493" y="535786"/>
                  <a:pt x="10028493" y="535786"/>
                </a:cubicBezTo>
                <a:cubicBezTo>
                  <a:pt x="10070621" y="528305"/>
                  <a:pt x="10106849" y="512732"/>
                  <a:pt x="10143154" y="491145"/>
                </a:cubicBezTo>
                <a:cubicBezTo>
                  <a:pt x="10161343" y="477345"/>
                  <a:pt x="10183458" y="469609"/>
                  <a:pt x="10207475" y="469915"/>
                </a:cubicBezTo>
                <a:cubicBezTo>
                  <a:pt x="10227461" y="472175"/>
                  <a:pt x="10237570" y="464286"/>
                  <a:pt x="10239825" y="444270"/>
                </a:cubicBezTo>
                <a:cubicBezTo>
                  <a:pt x="10241981" y="432269"/>
                  <a:pt x="10248037" y="428338"/>
                  <a:pt x="10257940" y="436482"/>
                </a:cubicBezTo>
                <a:cubicBezTo>
                  <a:pt x="10269794" y="448661"/>
                  <a:pt x="10281828" y="446809"/>
                  <a:pt x="10293987" y="434938"/>
                </a:cubicBezTo>
                <a:cubicBezTo>
                  <a:pt x="10318362" y="407185"/>
                  <a:pt x="10358566" y="393666"/>
                  <a:pt x="10367108" y="351681"/>
                </a:cubicBezTo>
                <a:cubicBezTo>
                  <a:pt x="10369109" y="351706"/>
                  <a:pt x="10369134" y="349703"/>
                  <a:pt x="10371161" y="347723"/>
                </a:cubicBezTo>
                <a:cubicBezTo>
                  <a:pt x="10377216" y="343792"/>
                  <a:pt x="10381269" y="339835"/>
                  <a:pt x="10389224" y="343945"/>
                </a:cubicBezTo>
                <a:cubicBezTo>
                  <a:pt x="10395176" y="348030"/>
                  <a:pt x="10399128" y="352089"/>
                  <a:pt x="10399025" y="360106"/>
                </a:cubicBezTo>
                <a:cubicBezTo>
                  <a:pt x="10398898" y="370127"/>
                  <a:pt x="10392818" y="376062"/>
                  <a:pt x="10388738" y="382024"/>
                </a:cubicBezTo>
                <a:cubicBezTo>
                  <a:pt x="10376526" y="397905"/>
                  <a:pt x="10362313" y="413759"/>
                  <a:pt x="10350100" y="429639"/>
                </a:cubicBezTo>
                <a:cubicBezTo>
                  <a:pt x="10348099" y="429613"/>
                  <a:pt x="10348074" y="431617"/>
                  <a:pt x="10348049" y="433622"/>
                </a:cubicBezTo>
                <a:cubicBezTo>
                  <a:pt x="10346047" y="433597"/>
                  <a:pt x="10346021" y="435601"/>
                  <a:pt x="10344020" y="435575"/>
                </a:cubicBezTo>
                <a:cubicBezTo>
                  <a:pt x="10346021" y="435601"/>
                  <a:pt x="10348024" y="435625"/>
                  <a:pt x="10350023" y="435651"/>
                </a:cubicBezTo>
                <a:cubicBezTo>
                  <a:pt x="10350023" y="435651"/>
                  <a:pt x="10352051" y="433673"/>
                  <a:pt x="10354051" y="433698"/>
                </a:cubicBezTo>
                <a:cubicBezTo>
                  <a:pt x="10372165" y="425912"/>
                  <a:pt x="10392280" y="418150"/>
                  <a:pt x="10410394" y="410364"/>
                </a:cubicBezTo>
                <a:cubicBezTo>
                  <a:pt x="10432509" y="402627"/>
                  <a:pt x="10454624" y="394890"/>
                  <a:pt x="10470891" y="375053"/>
                </a:cubicBezTo>
                <a:cubicBezTo>
                  <a:pt x="10481102" y="359148"/>
                  <a:pt x="10491083" y="361280"/>
                  <a:pt x="10502912" y="375463"/>
                </a:cubicBezTo>
                <a:cubicBezTo>
                  <a:pt x="10512739" y="389619"/>
                  <a:pt x="10508609" y="399588"/>
                  <a:pt x="10498475" y="409482"/>
                </a:cubicBezTo>
                <a:cubicBezTo>
                  <a:pt x="10484235" y="427341"/>
                  <a:pt x="10469997" y="445201"/>
                  <a:pt x="10457761" y="463083"/>
                </a:cubicBezTo>
                <a:cubicBezTo>
                  <a:pt x="10445574" y="476960"/>
                  <a:pt x="10439364" y="492917"/>
                  <a:pt x="10439136" y="510953"/>
                </a:cubicBezTo>
                <a:cubicBezTo>
                  <a:pt x="10455196" y="507150"/>
                  <a:pt x="10459378" y="493172"/>
                  <a:pt x="10465510" y="483228"/>
                </a:cubicBezTo>
                <a:cubicBezTo>
                  <a:pt x="10477824" y="459330"/>
                  <a:pt x="10498040" y="443552"/>
                  <a:pt x="10526108" y="439901"/>
                </a:cubicBezTo>
                <a:cubicBezTo>
                  <a:pt x="10552177" y="436225"/>
                  <a:pt x="10578194" y="436557"/>
                  <a:pt x="10602337" y="426841"/>
                </a:cubicBezTo>
                <a:cubicBezTo>
                  <a:pt x="10636536" y="413247"/>
                  <a:pt x="10654496" y="417485"/>
                  <a:pt x="10670046" y="453763"/>
                </a:cubicBezTo>
                <a:cubicBezTo>
                  <a:pt x="10677797" y="473907"/>
                  <a:pt x="10693831" y="472106"/>
                  <a:pt x="10706070" y="454222"/>
                </a:cubicBezTo>
                <a:cubicBezTo>
                  <a:pt x="10716204" y="444329"/>
                  <a:pt x="10720385" y="430352"/>
                  <a:pt x="10736472" y="424543"/>
                </a:cubicBezTo>
                <a:cubicBezTo>
                  <a:pt x="10753922" y="468864"/>
                  <a:pt x="10789560" y="499385"/>
                  <a:pt x="10817093" y="537822"/>
                </a:cubicBezTo>
                <a:cubicBezTo>
                  <a:pt x="10848576" y="580317"/>
                  <a:pt x="10864023" y="624614"/>
                  <a:pt x="10833341" y="676339"/>
                </a:cubicBezTo>
                <a:cubicBezTo>
                  <a:pt x="10818974" y="704219"/>
                  <a:pt x="10804608" y="732100"/>
                  <a:pt x="10788266" y="757949"/>
                </a:cubicBezTo>
                <a:cubicBezTo>
                  <a:pt x="10776028" y="775833"/>
                  <a:pt x="10757838" y="789632"/>
                  <a:pt x="10735745" y="795364"/>
                </a:cubicBezTo>
                <a:cubicBezTo>
                  <a:pt x="10733900" y="783313"/>
                  <a:pt x="10736002" y="775323"/>
                  <a:pt x="10732127" y="765251"/>
                </a:cubicBezTo>
                <a:cubicBezTo>
                  <a:pt x="10699877" y="782881"/>
                  <a:pt x="10687693" y="796756"/>
                  <a:pt x="10677276" y="828695"/>
                </a:cubicBezTo>
                <a:cubicBezTo>
                  <a:pt x="10669042" y="846631"/>
                  <a:pt x="10658856" y="860532"/>
                  <a:pt x="10638817" y="862280"/>
                </a:cubicBezTo>
                <a:cubicBezTo>
                  <a:pt x="10616778" y="864005"/>
                  <a:pt x="10596638" y="873772"/>
                  <a:pt x="10578550" y="879554"/>
                </a:cubicBezTo>
                <a:cubicBezTo>
                  <a:pt x="10558435" y="887314"/>
                  <a:pt x="10538397" y="889064"/>
                  <a:pt x="10520437" y="884826"/>
                </a:cubicBezTo>
                <a:cubicBezTo>
                  <a:pt x="10486517" y="876375"/>
                  <a:pt x="10472432" y="882209"/>
                  <a:pt x="10466020" y="914200"/>
                </a:cubicBezTo>
                <a:cubicBezTo>
                  <a:pt x="10461710" y="938198"/>
                  <a:pt x="10449549" y="950070"/>
                  <a:pt x="10429409" y="959836"/>
                </a:cubicBezTo>
                <a:cubicBezTo>
                  <a:pt x="10419378" y="961712"/>
                  <a:pt x="10409294" y="967597"/>
                  <a:pt x="10399211" y="973482"/>
                </a:cubicBezTo>
                <a:cubicBezTo>
                  <a:pt x="10344845" y="998847"/>
                  <a:pt x="10282806" y="998057"/>
                  <a:pt x="10226567" y="1013376"/>
                </a:cubicBezTo>
                <a:cubicBezTo>
                  <a:pt x="10210504" y="1017180"/>
                  <a:pt x="10194470" y="1018979"/>
                  <a:pt x="10176484" y="1016745"/>
                </a:cubicBezTo>
                <a:cubicBezTo>
                  <a:pt x="10126475" y="1014104"/>
                  <a:pt x="10110313" y="1025925"/>
                  <a:pt x="10093691" y="1073820"/>
                </a:cubicBezTo>
                <a:cubicBezTo>
                  <a:pt x="10087432" y="1093786"/>
                  <a:pt x="10077221" y="1109692"/>
                  <a:pt x="10061057" y="1121513"/>
                </a:cubicBezTo>
                <a:lnTo>
                  <a:pt x="10046483" y="1141100"/>
                </a:lnTo>
                <a:lnTo>
                  <a:pt x="10048752" y="1142189"/>
                </a:lnTo>
                <a:cubicBezTo>
                  <a:pt x="10056908" y="1142929"/>
                  <a:pt x="10058410" y="1135860"/>
                  <a:pt x="10062913" y="1132066"/>
                </a:cubicBezTo>
                <a:cubicBezTo>
                  <a:pt x="10070887" y="1124982"/>
                  <a:pt x="10081387" y="1127737"/>
                  <a:pt x="10088977" y="1139837"/>
                </a:cubicBezTo>
                <a:lnTo>
                  <a:pt x="10096553" y="1150599"/>
                </a:lnTo>
                <a:lnTo>
                  <a:pt x="10131693" y="1154485"/>
                </a:lnTo>
                <a:lnTo>
                  <a:pt x="10150570" y="1156573"/>
                </a:lnTo>
                <a:lnTo>
                  <a:pt x="10150014" y="1152588"/>
                </a:lnTo>
                <a:cubicBezTo>
                  <a:pt x="10147109" y="1144516"/>
                  <a:pt x="10148893" y="1140474"/>
                  <a:pt x="10156675" y="1142983"/>
                </a:cubicBezTo>
                <a:cubicBezTo>
                  <a:pt x="10166800" y="1147507"/>
                  <a:pt x="10172333" y="1143205"/>
                  <a:pt x="10174587" y="1132600"/>
                </a:cubicBezTo>
                <a:cubicBezTo>
                  <a:pt x="10177783" y="1108869"/>
                  <a:pt x="10193824" y="1089909"/>
                  <a:pt x="10184176" y="1061408"/>
                </a:cubicBezTo>
                <a:cubicBezTo>
                  <a:pt x="10185208" y="1060901"/>
                  <a:pt x="10184551" y="1059642"/>
                  <a:pt x="10184928" y="1057874"/>
                </a:cubicBezTo>
                <a:cubicBezTo>
                  <a:pt x="10186711" y="1053832"/>
                  <a:pt x="10187462" y="1050297"/>
                  <a:pt x="10192900" y="1050790"/>
                </a:cubicBezTo>
                <a:cubicBezTo>
                  <a:pt x="10197308" y="1051791"/>
                  <a:pt x="10200681" y="1053299"/>
                  <a:pt x="10203306" y="1058342"/>
                </a:cubicBezTo>
                <a:cubicBezTo>
                  <a:pt x="10206584" y="1064645"/>
                  <a:pt x="10205457" y="1069947"/>
                  <a:pt x="10205363" y="1074743"/>
                </a:cubicBezTo>
                <a:cubicBezTo>
                  <a:pt x="10204420" y="1087868"/>
                  <a:pt x="10202446" y="1101501"/>
                  <a:pt x="10201505" y="1114627"/>
                </a:cubicBezTo>
                <a:cubicBezTo>
                  <a:pt x="10200472" y="1115133"/>
                  <a:pt x="10201128" y="1116395"/>
                  <a:pt x="10201785" y="1117655"/>
                </a:cubicBezTo>
                <a:cubicBezTo>
                  <a:pt x="10200753" y="1118162"/>
                  <a:pt x="10201408" y="1119422"/>
                  <a:pt x="10200377" y="1119930"/>
                </a:cubicBezTo>
                <a:cubicBezTo>
                  <a:pt x="10201408" y="1119422"/>
                  <a:pt x="10202440" y="1118916"/>
                  <a:pt x="10203472" y="1118409"/>
                </a:cubicBezTo>
                <a:cubicBezTo>
                  <a:pt x="10203472" y="1118409"/>
                  <a:pt x="10203848" y="1116642"/>
                  <a:pt x="10204878" y="1116135"/>
                </a:cubicBezTo>
                <a:cubicBezTo>
                  <a:pt x="10211539" y="1106531"/>
                  <a:pt x="10219232" y="1096420"/>
                  <a:pt x="10225894" y="1086816"/>
                </a:cubicBezTo>
                <a:cubicBezTo>
                  <a:pt x="10234618" y="1076198"/>
                  <a:pt x="10243341" y="1065581"/>
                  <a:pt x="10245035" y="1048921"/>
                </a:cubicBezTo>
                <a:cubicBezTo>
                  <a:pt x="10244944" y="1036301"/>
                  <a:pt x="10250760" y="1035028"/>
                  <a:pt x="10261539" y="1040812"/>
                </a:cubicBezTo>
                <a:cubicBezTo>
                  <a:pt x="10271288" y="1047101"/>
                  <a:pt x="10272505" y="1054418"/>
                  <a:pt x="10270626" y="1063255"/>
                </a:cubicBezTo>
                <a:cubicBezTo>
                  <a:pt x="10269309" y="1078148"/>
                  <a:pt x="10267991" y="1093042"/>
                  <a:pt x="10267705" y="1107429"/>
                </a:cubicBezTo>
                <a:cubicBezTo>
                  <a:pt x="10266106" y="1119293"/>
                  <a:pt x="10268259" y="1130899"/>
                  <a:pt x="10274162" y="1142245"/>
                </a:cubicBezTo>
                <a:cubicBezTo>
                  <a:pt x="10281103" y="1135669"/>
                  <a:pt x="10278575" y="1125830"/>
                  <a:pt x="10278391" y="1118007"/>
                </a:cubicBezTo>
                <a:cubicBezTo>
                  <a:pt x="10276708" y="1099839"/>
                  <a:pt x="10281777" y="1084686"/>
                  <a:pt x="10294907" y="1075069"/>
                </a:cubicBezTo>
                <a:cubicBezTo>
                  <a:pt x="10307007" y="1065958"/>
                  <a:pt x="10320418" y="1059369"/>
                  <a:pt x="10329517" y="1046986"/>
                </a:cubicBezTo>
                <a:cubicBezTo>
                  <a:pt x="10342464" y="1029545"/>
                  <a:pt x="10353060" y="1027504"/>
                  <a:pt x="10373117" y="1046141"/>
                </a:cubicBezTo>
                <a:cubicBezTo>
                  <a:pt x="10383803" y="1056720"/>
                  <a:pt x="10391402" y="1051404"/>
                  <a:pt x="10391688" y="1037018"/>
                </a:cubicBezTo>
                <a:cubicBezTo>
                  <a:pt x="10393566" y="1028181"/>
                  <a:pt x="10391038" y="1018343"/>
                  <a:pt x="10397322" y="1010507"/>
                </a:cubicBezTo>
                <a:cubicBezTo>
                  <a:pt x="10409179" y="1022093"/>
                  <a:pt x="10422210" y="1030333"/>
                  <a:pt x="10435638" y="1037782"/>
                </a:cubicBezTo>
                <a:lnTo>
                  <a:pt x="10455829" y="1048961"/>
                </a:lnTo>
                <a:lnTo>
                  <a:pt x="10467430" y="1033370"/>
                </a:lnTo>
                <a:cubicBezTo>
                  <a:pt x="10469939" y="1031357"/>
                  <a:pt x="10471605" y="1025971"/>
                  <a:pt x="10476840" y="1028855"/>
                </a:cubicBezTo>
                <a:cubicBezTo>
                  <a:pt x="10482076" y="1031739"/>
                  <a:pt x="10484804" y="1036636"/>
                  <a:pt x="10484602" y="1041859"/>
                </a:cubicBezTo>
                <a:lnTo>
                  <a:pt x="10486094" y="1068766"/>
                </a:lnTo>
                <a:lnTo>
                  <a:pt x="10512182" y="1091371"/>
                </a:lnTo>
                <a:lnTo>
                  <a:pt x="10517097" y="1081581"/>
                </a:lnTo>
                <a:cubicBezTo>
                  <a:pt x="10520431" y="1070807"/>
                  <a:pt x="10526490" y="1064932"/>
                  <a:pt x="10536759" y="1075922"/>
                </a:cubicBezTo>
                <a:cubicBezTo>
                  <a:pt x="10540530" y="1078969"/>
                  <a:pt x="10543881" y="1080329"/>
                  <a:pt x="10546391" y="1078317"/>
                </a:cubicBezTo>
                <a:cubicBezTo>
                  <a:pt x="10552449" y="1072441"/>
                  <a:pt x="10561659" y="1073148"/>
                  <a:pt x="10568562" y="1070645"/>
                </a:cubicBezTo>
                <a:cubicBezTo>
                  <a:pt x="10590111" y="1066511"/>
                  <a:pt x="10594704" y="1060798"/>
                  <a:pt x="10594671" y="1036531"/>
                </a:cubicBezTo>
                <a:cubicBezTo>
                  <a:pt x="10593591" y="1014114"/>
                  <a:pt x="10602782" y="1002688"/>
                  <a:pt x="10622867" y="998717"/>
                </a:cubicBezTo>
                <a:cubicBezTo>
                  <a:pt x="10628726" y="998064"/>
                  <a:pt x="10636470" y="998936"/>
                  <a:pt x="10642329" y="998283"/>
                </a:cubicBezTo>
                <a:cubicBezTo>
                  <a:pt x="10688355" y="989687"/>
                  <a:pt x="10722226" y="968577"/>
                  <a:pt x="10733031" y="915364"/>
                </a:cubicBezTo>
                <a:cubicBezTo>
                  <a:pt x="10737610" y="897516"/>
                  <a:pt x="10747844" y="884242"/>
                  <a:pt x="10764997" y="880598"/>
                </a:cubicBezTo>
                <a:cubicBezTo>
                  <a:pt x="10771901" y="878094"/>
                  <a:pt x="10778803" y="875591"/>
                  <a:pt x="10786126" y="874776"/>
                </a:cubicBezTo>
                <a:cubicBezTo>
                  <a:pt x="10801397" y="869607"/>
                  <a:pt x="10815621" y="866289"/>
                  <a:pt x="10821663" y="848279"/>
                </a:cubicBezTo>
                <a:cubicBezTo>
                  <a:pt x="10827085" y="833806"/>
                  <a:pt x="10829592" y="831792"/>
                  <a:pt x="10840703" y="846158"/>
                </a:cubicBezTo>
                <a:cubicBezTo>
                  <a:pt x="10851394" y="858836"/>
                  <a:pt x="10858297" y="856333"/>
                  <a:pt x="10863096" y="845397"/>
                </a:cubicBezTo>
                <a:cubicBezTo>
                  <a:pt x="10867269" y="837998"/>
                  <a:pt x="10870181" y="825538"/>
                  <a:pt x="10882739" y="827605"/>
                </a:cubicBezTo>
                <a:cubicBezTo>
                  <a:pt x="10887556" y="828802"/>
                  <a:pt x="10884828" y="823905"/>
                  <a:pt x="10884407" y="822219"/>
                </a:cubicBezTo>
                <a:cubicBezTo>
                  <a:pt x="10876223" y="807528"/>
                  <a:pt x="10878714" y="793380"/>
                  <a:pt x="10876811" y="779723"/>
                </a:cubicBezTo>
                <a:cubicBezTo>
                  <a:pt x="10875329" y="767753"/>
                  <a:pt x="10883695" y="765088"/>
                  <a:pt x="10892905" y="765796"/>
                </a:cubicBezTo>
                <a:cubicBezTo>
                  <a:pt x="10900650" y="766666"/>
                  <a:pt x="10904219" y="774937"/>
                  <a:pt x="10904437" y="781848"/>
                </a:cubicBezTo>
                <a:cubicBezTo>
                  <a:pt x="10905499" y="792130"/>
                  <a:pt x="10908024" y="802251"/>
                  <a:pt x="10908665" y="810848"/>
                </a:cubicBezTo>
                <a:cubicBezTo>
                  <a:pt x="10914709" y="792839"/>
                  <a:pt x="10917822" y="775155"/>
                  <a:pt x="10922400" y="757308"/>
                </a:cubicBezTo>
                <a:cubicBezTo>
                  <a:pt x="10926978" y="739464"/>
                  <a:pt x="10933862" y="724826"/>
                  <a:pt x="10947868" y="714598"/>
                </a:cubicBezTo>
                <a:cubicBezTo>
                  <a:pt x="10954351" y="710407"/>
                  <a:pt x="10958122" y="713454"/>
                  <a:pt x="10960226" y="721888"/>
                </a:cubicBezTo>
                <a:cubicBezTo>
                  <a:pt x="10962752" y="732008"/>
                  <a:pt x="10960462" y="740932"/>
                  <a:pt x="10956709" y="750019"/>
                </a:cubicBezTo>
                <a:cubicBezTo>
                  <a:pt x="10953375" y="760793"/>
                  <a:pt x="10948158" y="770041"/>
                  <a:pt x="10951524" y="783536"/>
                </a:cubicBezTo>
                <a:cubicBezTo>
                  <a:pt x="10963646" y="771783"/>
                  <a:pt x="10978713" y="771838"/>
                  <a:pt x="10996306" y="782015"/>
                </a:cubicBezTo>
                <a:cubicBezTo>
                  <a:pt x="10990466" y="794800"/>
                  <a:pt x="10980854" y="804538"/>
                  <a:pt x="10973127" y="815801"/>
                </a:cubicBezTo>
                <a:cubicBezTo>
                  <a:pt x="10963312" y="830764"/>
                  <a:pt x="10961244" y="846597"/>
                  <a:pt x="10967759" y="866675"/>
                </a:cubicBezTo>
                <a:cubicBezTo>
                  <a:pt x="10969864" y="875109"/>
                  <a:pt x="10974258" y="874619"/>
                  <a:pt x="10977810" y="870756"/>
                </a:cubicBezTo>
                <a:cubicBezTo>
                  <a:pt x="10981985" y="863356"/>
                  <a:pt x="10986160" y="855957"/>
                  <a:pt x="10990334" y="848558"/>
                </a:cubicBezTo>
                <a:cubicBezTo>
                  <a:pt x="11003903" y="824508"/>
                  <a:pt x="11009761" y="823857"/>
                  <a:pt x="11031142" y="849211"/>
                </a:cubicBezTo>
                <a:cubicBezTo>
                  <a:pt x="11031142" y="849211"/>
                  <a:pt x="11032607" y="849048"/>
                  <a:pt x="11034072" y="848886"/>
                </a:cubicBezTo>
                <a:cubicBezTo>
                  <a:pt x="11041360" y="823803"/>
                  <a:pt x="11058919" y="809711"/>
                  <a:pt x="11081090" y="802040"/>
                </a:cubicBezTo>
                <a:cubicBezTo>
                  <a:pt x="11109742" y="790180"/>
                  <a:pt x="11140079" y="785066"/>
                  <a:pt x="11161172" y="754978"/>
                </a:cubicBezTo>
                <a:cubicBezTo>
                  <a:pt x="11163076" y="768634"/>
                  <a:pt x="11159322" y="777721"/>
                  <a:pt x="11157453" y="788330"/>
                </a:cubicBezTo>
                <a:cubicBezTo>
                  <a:pt x="11155804" y="805851"/>
                  <a:pt x="11158532" y="810747"/>
                  <a:pt x="11176107" y="808791"/>
                </a:cubicBezTo>
                <a:cubicBezTo>
                  <a:pt x="11198077" y="806343"/>
                  <a:pt x="11221310" y="808954"/>
                  <a:pt x="11242893" y="829088"/>
                </a:cubicBezTo>
                <a:cubicBezTo>
                  <a:pt x="11250857" y="836869"/>
                  <a:pt x="11257778" y="846500"/>
                  <a:pt x="11264276" y="854444"/>
                </a:cubicBezTo>
                <a:cubicBezTo>
                  <a:pt x="11273502" y="867285"/>
                  <a:pt x="11284394" y="874739"/>
                  <a:pt x="11296753" y="882030"/>
                </a:cubicBezTo>
                <a:cubicBezTo>
                  <a:pt x="11306802" y="886112"/>
                  <a:pt x="11310978" y="878711"/>
                  <a:pt x="11317880" y="876209"/>
                </a:cubicBezTo>
                <a:cubicBezTo>
                  <a:pt x="11330221" y="871368"/>
                  <a:pt x="11342576" y="878659"/>
                  <a:pt x="11348252" y="895364"/>
                </a:cubicBezTo>
                <a:cubicBezTo>
                  <a:pt x="11352241" y="905320"/>
                  <a:pt x="11356233" y="915278"/>
                  <a:pt x="11360223" y="925235"/>
                </a:cubicBezTo>
                <a:cubicBezTo>
                  <a:pt x="11367361" y="941776"/>
                  <a:pt x="11366336" y="955760"/>
                  <a:pt x="11353373" y="964139"/>
                </a:cubicBezTo>
                <a:cubicBezTo>
                  <a:pt x="11343964" y="968654"/>
                  <a:pt x="11343779" y="986011"/>
                  <a:pt x="11330800" y="982256"/>
                </a:cubicBezTo>
                <a:cubicBezTo>
                  <a:pt x="11319704" y="980025"/>
                  <a:pt x="11315914" y="964844"/>
                  <a:pt x="11307531" y="955376"/>
                </a:cubicBezTo>
                <a:cubicBezTo>
                  <a:pt x="11298727" y="944222"/>
                  <a:pt x="11292866" y="944876"/>
                  <a:pt x="11287648" y="954125"/>
                </a:cubicBezTo>
                <a:cubicBezTo>
                  <a:pt x="11276370" y="969250"/>
                  <a:pt x="11270951" y="983724"/>
                  <a:pt x="11279353" y="1005324"/>
                </a:cubicBezTo>
                <a:cubicBezTo>
                  <a:pt x="11282922" y="1013595"/>
                  <a:pt x="11283142" y="1020505"/>
                  <a:pt x="11285246" y="1028939"/>
                </a:cubicBezTo>
                <a:cubicBezTo>
                  <a:pt x="11285246" y="1028939"/>
                  <a:pt x="11283781" y="1029103"/>
                  <a:pt x="11284202" y="1030789"/>
                </a:cubicBezTo>
                <a:cubicBezTo>
                  <a:pt x="11285668" y="1030626"/>
                  <a:pt x="11287131" y="1030463"/>
                  <a:pt x="11287131" y="1030463"/>
                </a:cubicBezTo>
                <a:cubicBezTo>
                  <a:pt x="11316205" y="1020288"/>
                  <a:pt x="11339201" y="1003858"/>
                  <a:pt x="11360935" y="982366"/>
                </a:cubicBezTo>
                <a:cubicBezTo>
                  <a:pt x="11371168" y="969090"/>
                  <a:pt x="11385596" y="960548"/>
                  <a:pt x="11403172" y="958590"/>
                </a:cubicBezTo>
                <a:cubicBezTo>
                  <a:pt x="11418240" y="958646"/>
                  <a:pt x="11423879" y="951083"/>
                  <a:pt x="11421133" y="934052"/>
                </a:cubicBezTo>
                <a:cubicBezTo>
                  <a:pt x="11420072" y="923767"/>
                  <a:pt x="11423625" y="919904"/>
                  <a:pt x="11432629" y="925836"/>
                </a:cubicBezTo>
                <a:cubicBezTo>
                  <a:pt x="11443946" y="934977"/>
                  <a:pt x="11452311" y="932313"/>
                  <a:pt x="11458572" y="921212"/>
                </a:cubicBezTo>
                <a:cubicBezTo>
                  <a:pt x="11470256" y="895640"/>
                  <a:pt x="11496601" y="880569"/>
                  <a:pt x="11493620" y="844495"/>
                </a:cubicBezTo>
                <a:cubicBezTo>
                  <a:pt x="11495085" y="844331"/>
                  <a:pt x="11494663" y="842645"/>
                  <a:pt x="11495706" y="840794"/>
                </a:cubicBezTo>
                <a:cubicBezTo>
                  <a:pt x="11499259" y="836931"/>
                  <a:pt x="11501347" y="833232"/>
                  <a:pt x="11508048" y="835952"/>
                </a:cubicBezTo>
                <a:cubicBezTo>
                  <a:pt x="11513282" y="838837"/>
                  <a:pt x="11517054" y="841884"/>
                  <a:pt x="11518737" y="848631"/>
                </a:cubicBezTo>
                <a:cubicBezTo>
                  <a:pt x="11520844" y="857065"/>
                  <a:pt x="11517713" y="862613"/>
                  <a:pt x="11516045" y="868000"/>
                </a:cubicBezTo>
                <a:cubicBezTo>
                  <a:pt x="11510626" y="882474"/>
                  <a:pt x="11503741" y="897110"/>
                  <a:pt x="11498321" y="911583"/>
                </a:cubicBezTo>
                <a:cubicBezTo>
                  <a:pt x="11496856" y="911746"/>
                  <a:pt x="11497277" y="913432"/>
                  <a:pt x="11497699" y="915119"/>
                </a:cubicBezTo>
                <a:cubicBezTo>
                  <a:pt x="11496233" y="915282"/>
                  <a:pt x="11496654" y="916969"/>
                  <a:pt x="11495190" y="917132"/>
                </a:cubicBezTo>
                <a:cubicBezTo>
                  <a:pt x="11496654" y="916969"/>
                  <a:pt x="11498120" y="916805"/>
                  <a:pt x="11499583" y="916643"/>
                </a:cubicBezTo>
                <a:cubicBezTo>
                  <a:pt x="11499583" y="916643"/>
                  <a:pt x="11500628" y="914793"/>
                  <a:pt x="11502091" y="914630"/>
                </a:cubicBezTo>
                <a:cubicBezTo>
                  <a:pt x="11513589" y="906415"/>
                  <a:pt x="11526552" y="898036"/>
                  <a:pt x="11538050" y="889821"/>
                </a:cubicBezTo>
                <a:cubicBezTo>
                  <a:pt x="11552478" y="881278"/>
                  <a:pt x="11566903" y="872736"/>
                  <a:pt x="11574411" y="854564"/>
                </a:cubicBezTo>
                <a:cubicBezTo>
                  <a:pt x="11578368" y="840254"/>
                  <a:pt x="11586112" y="841125"/>
                  <a:pt x="11597846" y="851953"/>
                </a:cubicBezTo>
                <a:cubicBezTo>
                  <a:pt x="11608116" y="862943"/>
                  <a:pt x="11607292" y="871704"/>
                  <a:pt x="11602074" y="880954"/>
                </a:cubicBezTo>
                <a:cubicBezTo>
                  <a:pt x="11595610" y="897277"/>
                  <a:pt x="11589147" y="913600"/>
                  <a:pt x="11584147" y="929759"/>
                </a:cubicBezTo>
                <a:cubicBezTo>
                  <a:pt x="11578306" y="942545"/>
                  <a:pt x="11577279" y="956529"/>
                  <a:pt x="11581069" y="971709"/>
                </a:cubicBezTo>
                <a:cubicBezTo>
                  <a:pt x="11591945" y="967030"/>
                  <a:pt x="11591926" y="954897"/>
                  <a:pt x="11594216" y="945974"/>
                </a:cubicBezTo>
                <a:cubicBezTo>
                  <a:pt x="11597952" y="924754"/>
                  <a:pt x="11609231" y="909628"/>
                  <a:pt x="11628892" y="903970"/>
                </a:cubicBezTo>
                <a:cubicBezTo>
                  <a:pt x="11647093" y="898475"/>
                  <a:pt x="11666133" y="896354"/>
                  <a:pt x="11681604" y="885962"/>
                </a:cubicBezTo>
                <a:cubicBezTo>
                  <a:pt x="11703555" y="871382"/>
                  <a:pt x="11717578" y="873286"/>
                  <a:pt x="11736873" y="902341"/>
                </a:cubicBezTo>
                <a:cubicBezTo>
                  <a:pt x="11746942" y="918556"/>
                  <a:pt x="11758237" y="915564"/>
                  <a:pt x="11763237" y="899404"/>
                </a:cubicBezTo>
                <a:cubicBezTo>
                  <a:pt x="11768455" y="890155"/>
                  <a:pt x="11768438" y="878021"/>
                  <a:pt x="11778893" y="871656"/>
                </a:cubicBezTo>
                <a:cubicBezTo>
                  <a:pt x="11801337" y="907295"/>
                  <a:pt x="11834013" y="929659"/>
                  <a:pt x="11862519" y="959423"/>
                </a:cubicBezTo>
                <a:cubicBezTo>
                  <a:pt x="11894792" y="992233"/>
                  <a:pt x="11915770" y="1028036"/>
                  <a:pt x="11904748" y="1074339"/>
                </a:cubicBezTo>
                <a:cubicBezTo>
                  <a:pt x="11900388" y="1099095"/>
                  <a:pt x="11896029" y="1123854"/>
                  <a:pt x="11889786" y="1147085"/>
                </a:cubicBezTo>
                <a:cubicBezTo>
                  <a:pt x="11884786" y="1163245"/>
                  <a:pt x="11874551" y="1176521"/>
                  <a:pt x="11859702" y="1183376"/>
                </a:cubicBezTo>
                <a:cubicBezTo>
                  <a:pt x="11855712" y="1173418"/>
                  <a:pt x="11855493" y="1166508"/>
                  <a:pt x="11850458" y="1158401"/>
                </a:cubicBezTo>
                <a:cubicBezTo>
                  <a:pt x="11830813" y="1176194"/>
                  <a:pt x="11824972" y="1188979"/>
                  <a:pt x="11824385" y="1216783"/>
                </a:cubicBezTo>
                <a:cubicBezTo>
                  <a:pt x="11822316" y="1232616"/>
                  <a:pt x="11817939" y="1245239"/>
                  <a:pt x="11803713" y="1248557"/>
                </a:cubicBezTo>
                <a:cubicBezTo>
                  <a:pt x="11788023" y="1252040"/>
                  <a:pt x="11775481" y="1262106"/>
                  <a:pt x="11763563" y="1268635"/>
                </a:cubicBezTo>
                <a:cubicBezTo>
                  <a:pt x="11750599" y="1277013"/>
                  <a:pt x="11736374" y="1280331"/>
                  <a:pt x="11722352" y="1278427"/>
                </a:cubicBezTo>
                <a:cubicBezTo>
                  <a:pt x="11695767" y="1274454"/>
                  <a:pt x="11686778" y="1280656"/>
                  <a:pt x="11689120" y="1308133"/>
                </a:cubicBezTo>
                <a:cubicBezTo>
                  <a:pt x="11691243" y="1328701"/>
                  <a:pt x="11684980" y="1339800"/>
                  <a:pt x="11672439" y="1349865"/>
                </a:cubicBezTo>
                <a:cubicBezTo>
                  <a:pt x="11665537" y="1352368"/>
                  <a:pt x="11659477" y="1358244"/>
                  <a:pt x="11653416" y="1364121"/>
                </a:cubicBezTo>
                <a:cubicBezTo>
                  <a:pt x="11619344" y="1390454"/>
                  <a:pt x="11573941" y="1395512"/>
                  <a:pt x="11536297" y="1413576"/>
                </a:cubicBezTo>
                <a:cubicBezTo>
                  <a:pt x="11525421" y="1418254"/>
                  <a:pt x="11514126" y="1421246"/>
                  <a:pt x="11500523" y="1421028"/>
                </a:cubicBezTo>
                <a:cubicBezTo>
                  <a:pt x="11463486" y="1423421"/>
                  <a:pt x="11454294" y="1434848"/>
                  <a:pt x="11452682" y="1476633"/>
                </a:cubicBezTo>
                <a:cubicBezTo>
                  <a:pt x="11452497" y="1493992"/>
                  <a:pt x="11448542" y="1508300"/>
                  <a:pt x="11439350" y="1519727"/>
                </a:cubicBezTo>
                <a:cubicBezTo>
                  <a:pt x="11424520" y="1538716"/>
                  <a:pt x="11422889" y="1568369"/>
                  <a:pt x="11435062" y="1593018"/>
                </a:cubicBezTo>
                <a:cubicBezTo>
                  <a:pt x="11437790" y="1597915"/>
                  <a:pt x="11440097" y="1601125"/>
                  <a:pt x="11444489" y="1600636"/>
                </a:cubicBezTo>
                <a:cubicBezTo>
                  <a:pt x="11449306" y="1601833"/>
                  <a:pt x="11452857" y="1597969"/>
                  <a:pt x="11451594" y="1592910"/>
                </a:cubicBezTo>
                <a:cubicBezTo>
                  <a:pt x="11451796" y="1587685"/>
                  <a:pt x="11450954" y="1584312"/>
                  <a:pt x="11449691" y="1579252"/>
                </a:cubicBezTo>
                <a:cubicBezTo>
                  <a:pt x="11439605" y="1550904"/>
                  <a:pt x="11444201" y="1545192"/>
                  <a:pt x="11467213" y="1540893"/>
                </a:cubicBezTo>
                <a:cubicBezTo>
                  <a:pt x="11487299" y="1536922"/>
                  <a:pt x="11508865" y="1544921"/>
                  <a:pt x="11528948" y="1540950"/>
                </a:cubicBezTo>
                <a:cubicBezTo>
                  <a:pt x="11524992" y="1555259"/>
                  <a:pt x="11522502" y="1569406"/>
                  <a:pt x="11518546" y="1583716"/>
                </a:cubicBezTo>
                <a:cubicBezTo>
                  <a:pt x="11518346" y="1588940"/>
                  <a:pt x="11517101" y="1596014"/>
                  <a:pt x="11522335" y="1598898"/>
                </a:cubicBezTo>
                <a:cubicBezTo>
                  <a:pt x="11527571" y="1601781"/>
                  <a:pt x="11532167" y="1596067"/>
                  <a:pt x="11534254" y="1592368"/>
                </a:cubicBezTo>
                <a:cubicBezTo>
                  <a:pt x="11536965" y="1585131"/>
                  <a:pt x="11539674" y="1577895"/>
                  <a:pt x="11546155" y="1573706"/>
                </a:cubicBezTo>
                <a:cubicBezTo>
                  <a:pt x="11557232" y="1563804"/>
                  <a:pt x="11563933" y="1566524"/>
                  <a:pt x="11569608" y="1583228"/>
                </a:cubicBezTo>
                <a:cubicBezTo>
                  <a:pt x="11576544" y="1604994"/>
                  <a:pt x="11581780" y="1607878"/>
                  <a:pt x="11600401" y="1604068"/>
                </a:cubicBezTo>
                <a:cubicBezTo>
                  <a:pt x="11611696" y="1601077"/>
                  <a:pt x="11617354" y="1605647"/>
                  <a:pt x="11617791" y="1619467"/>
                </a:cubicBezTo>
                <a:cubicBezTo>
                  <a:pt x="11617590" y="1624691"/>
                  <a:pt x="11616966" y="1628228"/>
                  <a:pt x="11616345" y="1631764"/>
                </a:cubicBezTo>
                <a:cubicBezTo>
                  <a:pt x="11616362" y="1643898"/>
                  <a:pt x="11621397" y="1652005"/>
                  <a:pt x="11633535" y="1652387"/>
                </a:cubicBezTo>
                <a:cubicBezTo>
                  <a:pt x="11661363" y="1649287"/>
                  <a:pt x="11687963" y="1665392"/>
                  <a:pt x="11715389" y="1672739"/>
                </a:cubicBezTo>
                <a:cubicBezTo>
                  <a:pt x="11722089" y="1675459"/>
                  <a:pt x="11727746" y="1680031"/>
                  <a:pt x="11733823" y="1686288"/>
                </a:cubicBezTo>
                <a:cubicBezTo>
                  <a:pt x="11751215" y="1701687"/>
                  <a:pt x="11753959" y="1718717"/>
                  <a:pt x="11738911" y="1730795"/>
                </a:cubicBezTo>
                <a:cubicBezTo>
                  <a:pt x="11726791" y="1742547"/>
                  <a:pt x="11714249" y="1752614"/>
                  <a:pt x="11699821" y="1761155"/>
                </a:cubicBezTo>
                <a:cubicBezTo>
                  <a:pt x="11654452" y="1790480"/>
                  <a:pt x="11609925" y="1823180"/>
                  <a:pt x="11569591" y="1860613"/>
                </a:cubicBezTo>
                <a:cubicBezTo>
                  <a:pt x="11559558" y="1868666"/>
                  <a:pt x="11548060" y="1876881"/>
                  <a:pt x="11542219" y="1889668"/>
                </a:cubicBezTo>
                <a:cubicBezTo>
                  <a:pt x="11519479" y="1937275"/>
                  <a:pt x="11483738" y="1968994"/>
                  <a:pt x="11439194" y="1989561"/>
                </a:cubicBezTo>
                <a:cubicBezTo>
                  <a:pt x="11435221" y="1991737"/>
                  <a:pt x="11429784" y="1994076"/>
                  <a:pt x="11431045" y="1999137"/>
                </a:cubicBezTo>
                <a:cubicBezTo>
                  <a:pt x="11434213" y="2017854"/>
                  <a:pt x="11430679" y="2033850"/>
                  <a:pt x="11430494" y="2051207"/>
                </a:cubicBezTo>
                <a:cubicBezTo>
                  <a:pt x="11431555" y="2061491"/>
                  <a:pt x="11433239" y="2068239"/>
                  <a:pt x="11442246" y="2074169"/>
                </a:cubicBezTo>
                <a:cubicBezTo>
                  <a:pt x="11449790" y="2080264"/>
                  <a:pt x="11453963" y="2072864"/>
                  <a:pt x="11457515" y="2069001"/>
                </a:cubicBezTo>
                <a:cubicBezTo>
                  <a:pt x="11490746" y="2039293"/>
                  <a:pt x="11523556" y="2007900"/>
                  <a:pt x="11558251" y="1978030"/>
                </a:cubicBezTo>
                <a:cubicBezTo>
                  <a:pt x="11595454" y="1946147"/>
                  <a:pt x="11635808" y="1920847"/>
                  <a:pt x="11684343" y="1910239"/>
                </a:cubicBezTo>
                <a:cubicBezTo>
                  <a:pt x="11690199" y="1909587"/>
                  <a:pt x="11698146" y="1905234"/>
                  <a:pt x="11702338" y="1909968"/>
                </a:cubicBezTo>
                <a:cubicBezTo>
                  <a:pt x="11706952" y="1916389"/>
                  <a:pt x="11704662" y="1925311"/>
                  <a:pt x="11703417" y="1932385"/>
                </a:cubicBezTo>
                <a:cubicBezTo>
                  <a:pt x="11701330" y="1936085"/>
                  <a:pt x="11700709" y="1939622"/>
                  <a:pt x="11698619" y="1943321"/>
                </a:cubicBezTo>
                <a:cubicBezTo>
                  <a:pt x="11696752" y="1953931"/>
                  <a:pt x="11691534" y="1963180"/>
                  <a:pt x="11693015" y="1975151"/>
                </a:cubicBezTo>
                <a:cubicBezTo>
                  <a:pt x="11727123" y="1973084"/>
                  <a:pt x="11762089" y="1986526"/>
                  <a:pt x="11794515" y="1977712"/>
                </a:cubicBezTo>
                <a:cubicBezTo>
                  <a:pt x="11801417" y="1975209"/>
                  <a:pt x="11808538" y="1979617"/>
                  <a:pt x="11803742" y="1990553"/>
                </a:cubicBezTo>
                <a:cubicBezTo>
                  <a:pt x="11801030" y="1997790"/>
                  <a:pt x="11802092" y="2008073"/>
                  <a:pt x="11805663" y="2016344"/>
                </a:cubicBezTo>
                <a:cubicBezTo>
                  <a:pt x="11819940" y="2049426"/>
                  <a:pt x="11817467" y="2075705"/>
                  <a:pt x="11803277" y="2103292"/>
                </a:cubicBezTo>
                <a:cubicBezTo>
                  <a:pt x="11781159" y="2147363"/>
                  <a:pt x="11766161" y="2195842"/>
                  <a:pt x="11737964" y="2233657"/>
                </a:cubicBezTo>
                <a:lnTo>
                  <a:pt x="11691884" y="2305205"/>
                </a:lnTo>
                <a:lnTo>
                  <a:pt x="11712475" y="2347454"/>
                </a:lnTo>
                <a:cubicBezTo>
                  <a:pt x="11716158" y="2367751"/>
                  <a:pt x="11712937" y="2389129"/>
                  <a:pt x="11699471" y="2412238"/>
                </a:cubicBezTo>
                <a:cubicBezTo>
                  <a:pt x="11686886" y="2437135"/>
                  <a:pt x="11674302" y="2462033"/>
                  <a:pt x="11659946" y="2485138"/>
                </a:cubicBezTo>
                <a:cubicBezTo>
                  <a:pt x="11649187" y="2501129"/>
                  <a:pt x="11633103" y="2513530"/>
                  <a:pt x="11613493" y="2518781"/>
                </a:cubicBezTo>
                <a:cubicBezTo>
                  <a:pt x="11611767" y="2508075"/>
                  <a:pt x="11613582" y="2500953"/>
                  <a:pt x="11610065" y="2492022"/>
                </a:cubicBezTo>
                <a:cubicBezTo>
                  <a:pt x="11581503" y="2507927"/>
                  <a:pt x="11570761" y="2520352"/>
                  <a:pt x="11561719" y="2548833"/>
                </a:cubicBezTo>
                <a:cubicBezTo>
                  <a:pt x="11554520" y="2564843"/>
                  <a:pt x="11545556" y="2577277"/>
                  <a:pt x="11527746" y="2578972"/>
                </a:cubicBezTo>
                <a:cubicBezTo>
                  <a:pt x="11508156" y="2580659"/>
                  <a:pt x="11490310" y="2589485"/>
                  <a:pt x="11474262" y="2594753"/>
                </a:cubicBezTo>
                <a:cubicBezTo>
                  <a:pt x="11456424" y="2601796"/>
                  <a:pt x="11438614" y="2603491"/>
                  <a:pt x="11422611" y="2599846"/>
                </a:cubicBezTo>
                <a:lnTo>
                  <a:pt x="11400947" y="2599739"/>
                </a:lnTo>
                <a:lnTo>
                  <a:pt x="11386894" y="2634235"/>
                </a:lnTo>
                <a:cubicBezTo>
                  <a:pt x="11380349" y="2647966"/>
                  <a:pt x="11372676" y="2660957"/>
                  <a:pt x="11362753" y="2672465"/>
                </a:cubicBezTo>
                <a:cubicBezTo>
                  <a:pt x="11357737" y="2676490"/>
                  <a:pt x="11354808" y="2676817"/>
                  <a:pt x="11349151" y="2672246"/>
                </a:cubicBezTo>
                <a:lnTo>
                  <a:pt x="11340794" y="2667830"/>
                </a:lnTo>
                <a:lnTo>
                  <a:pt x="11315403" y="2679542"/>
                </a:lnTo>
                <a:cubicBezTo>
                  <a:pt x="11303359" y="2685277"/>
                  <a:pt x="11290876" y="2689560"/>
                  <a:pt x="11278148" y="2692980"/>
                </a:cubicBezTo>
                <a:lnTo>
                  <a:pt x="11251614" y="2698631"/>
                </a:lnTo>
                <a:lnTo>
                  <a:pt x="11249388" y="2712832"/>
                </a:lnTo>
                <a:cubicBezTo>
                  <a:pt x="11244826" y="2742813"/>
                  <a:pt x="11235838" y="2749015"/>
                  <a:pt x="11208194" y="2734758"/>
                </a:cubicBezTo>
                <a:cubicBezTo>
                  <a:pt x="11208194" y="2734758"/>
                  <a:pt x="11207150" y="2736608"/>
                  <a:pt x="11205685" y="2736771"/>
                </a:cubicBezTo>
                <a:cubicBezTo>
                  <a:pt x="11205484" y="2741996"/>
                  <a:pt x="11204861" y="2745531"/>
                  <a:pt x="11204659" y="2750755"/>
                </a:cubicBezTo>
                <a:cubicBezTo>
                  <a:pt x="11203230" y="2775186"/>
                  <a:pt x="11198636" y="2780899"/>
                  <a:pt x="11178111" y="2771050"/>
                </a:cubicBezTo>
                <a:cubicBezTo>
                  <a:pt x="11140838" y="2754399"/>
                  <a:pt x="11107994" y="2761526"/>
                  <a:pt x="11076831" y="2775399"/>
                </a:cubicBezTo>
                <a:cubicBezTo>
                  <a:pt x="11051896" y="2788579"/>
                  <a:pt x="11030965" y="2804238"/>
                  <a:pt x="11020497" y="2830433"/>
                </a:cubicBezTo>
                <a:lnTo>
                  <a:pt x="11017064" y="2845714"/>
                </a:lnTo>
                <a:lnTo>
                  <a:pt x="11042245" y="2838643"/>
                </a:lnTo>
                <a:cubicBezTo>
                  <a:pt x="11067177" y="2836984"/>
                  <a:pt x="11090266" y="2847795"/>
                  <a:pt x="11115198" y="2846135"/>
                </a:cubicBezTo>
                <a:cubicBezTo>
                  <a:pt x="11106226" y="2860353"/>
                  <a:pt x="11099034" y="2874580"/>
                  <a:pt x="11090063" y="2888798"/>
                </a:cubicBezTo>
                <a:cubicBezTo>
                  <a:pt x="11088256" y="2894138"/>
                  <a:pt x="11084662" y="2901252"/>
                  <a:pt x="11089983" y="2904843"/>
                </a:cubicBezTo>
                <a:cubicBezTo>
                  <a:pt x="11095305" y="2908435"/>
                  <a:pt x="11102454" y="2903121"/>
                  <a:pt x="11106030" y="2899574"/>
                </a:cubicBezTo>
                <a:cubicBezTo>
                  <a:pt x="11111409" y="2892469"/>
                  <a:pt x="11116784" y="2885365"/>
                  <a:pt x="11125701" y="2881843"/>
                </a:cubicBezTo>
                <a:cubicBezTo>
                  <a:pt x="11141766" y="2873009"/>
                  <a:pt x="11148870" y="2876610"/>
                  <a:pt x="11150563" y="2894446"/>
                </a:cubicBezTo>
                <a:cubicBezTo>
                  <a:pt x="11152226" y="2917631"/>
                  <a:pt x="11157550" y="2921223"/>
                  <a:pt x="11180702" y="2919553"/>
                </a:cubicBezTo>
                <a:cubicBezTo>
                  <a:pt x="11194952" y="2917842"/>
                  <a:pt x="11200267" y="2923216"/>
                  <a:pt x="11196634" y="2937461"/>
                </a:cubicBezTo>
                <a:cubicBezTo>
                  <a:pt x="11194829" y="2942800"/>
                  <a:pt x="11193030" y="2946357"/>
                  <a:pt x="11191233" y="2949913"/>
                </a:cubicBezTo>
                <a:cubicBezTo>
                  <a:pt x="11187610" y="2962375"/>
                  <a:pt x="11191126" y="2971307"/>
                  <a:pt x="11205360" y="2973160"/>
                </a:cubicBezTo>
                <a:cubicBezTo>
                  <a:pt x="11239183" y="2973327"/>
                  <a:pt x="11265789" y="2993068"/>
                  <a:pt x="11295999" y="3003915"/>
                </a:cubicBezTo>
                <a:cubicBezTo>
                  <a:pt x="11303102" y="3007515"/>
                  <a:pt x="11308416" y="3012890"/>
                  <a:pt x="11313721" y="3020048"/>
                </a:cubicBezTo>
                <a:cubicBezTo>
                  <a:pt x="11329654" y="3037954"/>
                  <a:pt x="11327786" y="3055773"/>
                  <a:pt x="11306370" y="3066365"/>
                </a:cubicBezTo>
                <a:cubicBezTo>
                  <a:pt x="11288517" y="3076973"/>
                  <a:pt x="11270671" y="3085799"/>
                  <a:pt x="11251053" y="3092832"/>
                </a:cubicBezTo>
                <a:cubicBezTo>
                  <a:pt x="11188626" y="3117483"/>
                  <a:pt x="11126179" y="3145699"/>
                  <a:pt x="11067265" y="3179280"/>
                </a:cubicBezTo>
                <a:cubicBezTo>
                  <a:pt x="11052987" y="3186342"/>
                  <a:pt x="11036932" y="3193394"/>
                  <a:pt x="11026187" y="3205820"/>
                </a:cubicBezTo>
                <a:cubicBezTo>
                  <a:pt x="10985017" y="3251970"/>
                  <a:pt x="10933251" y="3280238"/>
                  <a:pt x="10874425" y="3295993"/>
                </a:cubicBezTo>
                <a:cubicBezTo>
                  <a:pt x="10869078" y="3297749"/>
                  <a:pt x="10861946" y="3299496"/>
                  <a:pt x="10861918" y="3304845"/>
                </a:cubicBezTo>
                <a:cubicBezTo>
                  <a:pt x="10860044" y="3324446"/>
                  <a:pt x="10851063" y="3340445"/>
                  <a:pt x="10845634" y="3358248"/>
                </a:cubicBezTo>
                <a:cubicBezTo>
                  <a:pt x="10843800" y="3368936"/>
                  <a:pt x="10843766" y="3376067"/>
                  <a:pt x="10852631" y="3383241"/>
                </a:cubicBezTo>
                <a:cubicBezTo>
                  <a:pt x="10859716" y="3390409"/>
                  <a:pt x="10866871" y="3383313"/>
                  <a:pt x="10872231" y="3379773"/>
                </a:cubicBezTo>
                <a:cubicBezTo>
                  <a:pt x="10920428" y="3353269"/>
                  <a:pt x="10968633" y="3324983"/>
                  <a:pt x="11018611" y="3298488"/>
                </a:cubicBezTo>
                <a:cubicBezTo>
                  <a:pt x="11072157" y="3270227"/>
                  <a:pt x="11127447" y="3249108"/>
                  <a:pt x="11187999" y="3244059"/>
                </a:cubicBezTo>
                <a:cubicBezTo>
                  <a:pt x="11195118" y="3244094"/>
                  <a:pt x="11205818" y="3240582"/>
                  <a:pt x="11209353" y="3245947"/>
                </a:cubicBezTo>
                <a:cubicBezTo>
                  <a:pt x="11212877" y="3253096"/>
                  <a:pt x="11207493" y="3261983"/>
                  <a:pt x="11203898" y="3269096"/>
                </a:cubicBezTo>
                <a:cubicBezTo>
                  <a:pt x="11200318" y="3272645"/>
                  <a:pt x="11198522" y="3276201"/>
                  <a:pt x="11194943" y="3279748"/>
                </a:cubicBezTo>
                <a:cubicBezTo>
                  <a:pt x="11189552" y="3290419"/>
                  <a:pt x="11180606" y="3299288"/>
                  <a:pt x="11178763" y="3311759"/>
                </a:cubicBezTo>
                <a:cubicBezTo>
                  <a:pt x="11219699" y="3313743"/>
                  <a:pt x="11256994" y="3331756"/>
                  <a:pt x="11297964" y="3326610"/>
                </a:cubicBezTo>
                <a:cubicBezTo>
                  <a:pt x="11306873" y="3324872"/>
                  <a:pt x="11313968" y="3330255"/>
                  <a:pt x="11305015" y="3340908"/>
                </a:cubicBezTo>
                <a:cubicBezTo>
                  <a:pt x="11299639" y="3348013"/>
                  <a:pt x="11297804" y="3358701"/>
                  <a:pt x="11299542" y="3367622"/>
                </a:cubicBezTo>
                <a:cubicBezTo>
                  <a:pt x="11306485" y="3403313"/>
                  <a:pt x="11295672" y="3430001"/>
                  <a:pt x="11270618" y="3456620"/>
                </a:cubicBezTo>
                <a:cubicBezTo>
                  <a:pt x="11231245" y="3499212"/>
                  <a:pt x="11198962" y="3547187"/>
                  <a:pt x="11154282" y="3582624"/>
                </a:cubicBezTo>
                <a:cubicBezTo>
                  <a:pt x="11122106" y="3609206"/>
                  <a:pt x="11091719" y="3634016"/>
                  <a:pt x="11063088" y="3664181"/>
                </a:cubicBezTo>
                <a:cubicBezTo>
                  <a:pt x="11039831" y="3687242"/>
                  <a:pt x="11013051" y="3703156"/>
                  <a:pt x="10980953" y="3713693"/>
                </a:cubicBezTo>
                <a:lnTo>
                  <a:pt x="10976243" y="3715939"/>
                </a:lnTo>
                <a:lnTo>
                  <a:pt x="10968472" y="3721098"/>
                </a:lnTo>
                <a:lnTo>
                  <a:pt x="10965589" y="3721020"/>
                </a:lnTo>
                <a:lnTo>
                  <a:pt x="10949502" y="3728692"/>
                </a:lnTo>
                <a:cubicBezTo>
                  <a:pt x="10939460" y="3734437"/>
                  <a:pt x="10930081" y="3741076"/>
                  <a:pt x="10922030" y="3749059"/>
                </a:cubicBezTo>
                <a:lnTo>
                  <a:pt x="10890360" y="3768797"/>
                </a:lnTo>
                <a:lnTo>
                  <a:pt x="10943526" y="3752846"/>
                </a:lnTo>
                <a:cubicBezTo>
                  <a:pt x="10962119" y="3745150"/>
                  <a:pt x="10979969" y="3735716"/>
                  <a:pt x="10997819" y="3724792"/>
                </a:cubicBezTo>
                <a:cubicBezTo>
                  <a:pt x="11015669" y="3710888"/>
                  <a:pt x="11037485" y="3702943"/>
                  <a:pt x="11061285" y="3702943"/>
                </a:cubicBezTo>
                <a:cubicBezTo>
                  <a:pt x="11081118" y="3704930"/>
                  <a:pt x="11091035" y="3696985"/>
                  <a:pt x="11093018" y="3677123"/>
                </a:cubicBezTo>
                <a:cubicBezTo>
                  <a:pt x="11095001" y="3665206"/>
                  <a:pt x="11100951" y="3661233"/>
                  <a:pt x="11110868" y="3669178"/>
                </a:cubicBezTo>
                <a:cubicBezTo>
                  <a:pt x="11122768" y="3681095"/>
                  <a:pt x="11134668" y="3679109"/>
                  <a:pt x="11146568" y="3667192"/>
                </a:cubicBezTo>
                <a:cubicBezTo>
                  <a:pt x="11170367" y="3639385"/>
                  <a:pt x="11210034" y="3625482"/>
                  <a:pt x="11217967" y="3583772"/>
                </a:cubicBezTo>
                <a:cubicBezTo>
                  <a:pt x="11219950" y="3583772"/>
                  <a:pt x="11219950" y="3581786"/>
                  <a:pt x="11221934" y="3579799"/>
                </a:cubicBezTo>
                <a:cubicBezTo>
                  <a:pt x="11227884" y="3575827"/>
                  <a:pt x="11231850" y="3571855"/>
                  <a:pt x="11239784" y="3575827"/>
                </a:cubicBezTo>
                <a:cubicBezTo>
                  <a:pt x="11245733" y="3579799"/>
                  <a:pt x="11249700" y="3583772"/>
                  <a:pt x="11249700" y="3591717"/>
                </a:cubicBezTo>
                <a:cubicBezTo>
                  <a:pt x="11249700" y="3601648"/>
                  <a:pt x="11243750" y="3607606"/>
                  <a:pt x="11239784" y="3613565"/>
                </a:cubicBezTo>
                <a:cubicBezTo>
                  <a:pt x="11227884" y="3629454"/>
                  <a:pt x="11214000" y="3645344"/>
                  <a:pt x="11202101" y="3661233"/>
                </a:cubicBezTo>
                <a:cubicBezTo>
                  <a:pt x="11200117" y="3661233"/>
                  <a:pt x="11200117" y="3663220"/>
                  <a:pt x="11200117" y="3665206"/>
                </a:cubicBezTo>
                <a:cubicBezTo>
                  <a:pt x="11198134" y="3665206"/>
                  <a:pt x="11198134" y="3667192"/>
                  <a:pt x="11196151" y="3667192"/>
                </a:cubicBezTo>
                <a:cubicBezTo>
                  <a:pt x="11198134" y="3667192"/>
                  <a:pt x="11200117" y="3667192"/>
                  <a:pt x="11202101" y="3667192"/>
                </a:cubicBezTo>
                <a:cubicBezTo>
                  <a:pt x="11202101" y="3667192"/>
                  <a:pt x="11204084" y="3665206"/>
                  <a:pt x="11206067" y="3665206"/>
                </a:cubicBezTo>
                <a:cubicBezTo>
                  <a:pt x="11223917" y="3657261"/>
                  <a:pt x="11243750" y="3649316"/>
                  <a:pt x="11261600" y="3641371"/>
                </a:cubicBezTo>
                <a:cubicBezTo>
                  <a:pt x="11283416" y="3633427"/>
                  <a:pt x="11305233" y="3625482"/>
                  <a:pt x="11321099" y="3605620"/>
                </a:cubicBezTo>
                <a:cubicBezTo>
                  <a:pt x="11331016" y="3589730"/>
                  <a:pt x="11340933" y="3591717"/>
                  <a:pt x="11352833" y="3605620"/>
                </a:cubicBezTo>
                <a:cubicBezTo>
                  <a:pt x="11362749" y="3619523"/>
                  <a:pt x="11358782" y="3629454"/>
                  <a:pt x="11348866" y="3639385"/>
                </a:cubicBezTo>
                <a:cubicBezTo>
                  <a:pt x="11334983" y="3657261"/>
                  <a:pt x="11321099" y="3675137"/>
                  <a:pt x="11309200" y="3693012"/>
                </a:cubicBezTo>
                <a:cubicBezTo>
                  <a:pt x="11297300" y="3706916"/>
                  <a:pt x="11291350" y="3722805"/>
                  <a:pt x="11291350" y="3740681"/>
                </a:cubicBezTo>
                <a:cubicBezTo>
                  <a:pt x="11307216" y="3736709"/>
                  <a:pt x="11311183" y="3722805"/>
                  <a:pt x="11317133" y="3712874"/>
                </a:cubicBezTo>
                <a:cubicBezTo>
                  <a:pt x="11329033" y="3689040"/>
                  <a:pt x="11348866" y="3673151"/>
                  <a:pt x="11376632" y="3669178"/>
                </a:cubicBezTo>
                <a:cubicBezTo>
                  <a:pt x="11402415" y="3665206"/>
                  <a:pt x="11428199" y="3665206"/>
                  <a:pt x="11451998" y="3655275"/>
                </a:cubicBezTo>
                <a:cubicBezTo>
                  <a:pt x="11485715" y="3641371"/>
                  <a:pt x="11503565" y="3645344"/>
                  <a:pt x="11519431" y="3681095"/>
                </a:cubicBezTo>
                <a:cubicBezTo>
                  <a:pt x="11527364" y="3700957"/>
                  <a:pt x="11543231" y="3698971"/>
                  <a:pt x="11555131" y="3681095"/>
                </a:cubicBezTo>
                <a:cubicBezTo>
                  <a:pt x="11565047" y="3671164"/>
                  <a:pt x="11569014" y="3657261"/>
                  <a:pt x="11584880" y="3651302"/>
                </a:cubicBezTo>
                <a:cubicBezTo>
                  <a:pt x="11602730" y="3694999"/>
                  <a:pt x="11638430" y="3724792"/>
                  <a:pt x="11666196" y="3762529"/>
                </a:cubicBezTo>
                <a:cubicBezTo>
                  <a:pt x="11697929" y="3804239"/>
                  <a:pt x="11713796" y="3847936"/>
                  <a:pt x="11684046" y="3899577"/>
                </a:cubicBezTo>
                <a:cubicBezTo>
                  <a:pt x="11670163" y="3927383"/>
                  <a:pt x="11656280" y="3955190"/>
                  <a:pt x="11640413" y="3981011"/>
                </a:cubicBezTo>
                <a:cubicBezTo>
                  <a:pt x="11628513" y="3998886"/>
                  <a:pt x="11610664" y="4012790"/>
                  <a:pt x="11588847" y="4018748"/>
                </a:cubicBezTo>
                <a:cubicBezTo>
                  <a:pt x="11586864" y="4006831"/>
                  <a:pt x="11588847" y="3998886"/>
                  <a:pt x="11584880" y="3988955"/>
                </a:cubicBezTo>
                <a:cubicBezTo>
                  <a:pt x="11553147" y="4006831"/>
                  <a:pt x="11541248" y="4020734"/>
                  <a:pt x="11531331" y="4052514"/>
                </a:cubicBezTo>
                <a:cubicBezTo>
                  <a:pt x="11523398" y="4070389"/>
                  <a:pt x="11513481" y="4084293"/>
                  <a:pt x="11493648" y="4086279"/>
                </a:cubicBezTo>
                <a:cubicBezTo>
                  <a:pt x="11471831" y="4088265"/>
                  <a:pt x="11451998" y="4098196"/>
                  <a:pt x="11434148" y="4104155"/>
                </a:cubicBezTo>
                <a:cubicBezTo>
                  <a:pt x="11414315" y="4112099"/>
                  <a:pt x="11394482" y="4114086"/>
                  <a:pt x="11376632" y="4110113"/>
                </a:cubicBezTo>
                <a:cubicBezTo>
                  <a:pt x="11342916" y="4102168"/>
                  <a:pt x="11329033" y="4108127"/>
                  <a:pt x="11323083" y="4139906"/>
                </a:cubicBezTo>
                <a:cubicBezTo>
                  <a:pt x="11319116" y="4163740"/>
                  <a:pt x="11307216" y="4175658"/>
                  <a:pt x="11287383" y="4185589"/>
                </a:cubicBezTo>
                <a:cubicBezTo>
                  <a:pt x="11277467" y="4187575"/>
                  <a:pt x="11267550" y="4193533"/>
                  <a:pt x="11257633" y="4199492"/>
                </a:cubicBezTo>
                <a:cubicBezTo>
                  <a:pt x="11204084" y="4225312"/>
                  <a:pt x="11142601" y="4225312"/>
                  <a:pt x="11087068" y="4241202"/>
                </a:cubicBezTo>
                <a:cubicBezTo>
                  <a:pt x="11071202" y="4245174"/>
                  <a:pt x="11055335" y="4247161"/>
                  <a:pt x="11037485" y="4245174"/>
                </a:cubicBezTo>
                <a:cubicBezTo>
                  <a:pt x="10987902" y="4243188"/>
                  <a:pt x="10972036" y="4255105"/>
                  <a:pt x="10956169" y="4302774"/>
                </a:cubicBezTo>
                <a:cubicBezTo>
                  <a:pt x="10950219" y="4322636"/>
                  <a:pt x="10940303" y="4338525"/>
                  <a:pt x="10924436" y="4350443"/>
                </a:cubicBezTo>
                <a:cubicBezTo>
                  <a:pt x="10898653" y="4370305"/>
                  <a:pt x="10886753" y="4404070"/>
                  <a:pt x="10894687" y="4433863"/>
                </a:cubicBezTo>
                <a:cubicBezTo>
                  <a:pt x="10896670" y="4439821"/>
                  <a:pt x="10898653" y="4443794"/>
                  <a:pt x="10904603" y="4443794"/>
                </a:cubicBezTo>
                <a:cubicBezTo>
                  <a:pt x="10910553" y="4445780"/>
                  <a:pt x="10916503" y="4441808"/>
                  <a:pt x="10916503" y="4435849"/>
                </a:cubicBezTo>
                <a:cubicBezTo>
                  <a:pt x="10918486" y="4429890"/>
                  <a:pt x="10918486" y="4425918"/>
                  <a:pt x="10918486" y="4419959"/>
                </a:cubicBezTo>
                <a:cubicBezTo>
                  <a:pt x="10914520" y="4386194"/>
                  <a:pt x="10922453" y="4380236"/>
                  <a:pt x="10954186" y="4378249"/>
                </a:cubicBezTo>
                <a:cubicBezTo>
                  <a:pt x="10981952" y="4376263"/>
                  <a:pt x="11007736" y="4388180"/>
                  <a:pt x="11035502" y="4386194"/>
                </a:cubicBezTo>
                <a:cubicBezTo>
                  <a:pt x="11025585" y="4402084"/>
                  <a:pt x="11017652" y="4417973"/>
                  <a:pt x="11007736" y="4433863"/>
                </a:cubicBezTo>
                <a:cubicBezTo>
                  <a:pt x="11005752" y="4439821"/>
                  <a:pt x="11001786" y="4447766"/>
                  <a:pt x="11007736" y="4451739"/>
                </a:cubicBezTo>
                <a:cubicBezTo>
                  <a:pt x="11013686" y="4455711"/>
                  <a:pt x="11021619" y="4449752"/>
                  <a:pt x="11025585" y="4445780"/>
                </a:cubicBezTo>
                <a:cubicBezTo>
                  <a:pt x="11031535" y="4437835"/>
                  <a:pt x="11037485" y="4429890"/>
                  <a:pt x="11047402" y="4425918"/>
                </a:cubicBezTo>
                <a:cubicBezTo>
                  <a:pt x="11065252" y="4415987"/>
                  <a:pt x="11073185" y="4419959"/>
                  <a:pt x="11075168" y="4439821"/>
                </a:cubicBezTo>
                <a:cubicBezTo>
                  <a:pt x="11077152" y="4465642"/>
                  <a:pt x="11083102" y="4469614"/>
                  <a:pt x="11108885" y="4467628"/>
                </a:cubicBezTo>
                <a:cubicBezTo>
                  <a:pt x="11124751" y="4465642"/>
                  <a:pt x="11130701" y="4471600"/>
                  <a:pt x="11126735" y="4487490"/>
                </a:cubicBezTo>
                <a:cubicBezTo>
                  <a:pt x="11124751" y="4493449"/>
                  <a:pt x="11122768" y="4497421"/>
                  <a:pt x="11120785" y="4501393"/>
                </a:cubicBezTo>
                <a:cubicBezTo>
                  <a:pt x="11116818" y="4515297"/>
                  <a:pt x="11120785" y="4525228"/>
                  <a:pt x="11136651" y="4527214"/>
                </a:cubicBezTo>
                <a:cubicBezTo>
                  <a:pt x="11174334" y="4527214"/>
                  <a:pt x="11204084" y="4549062"/>
                  <a:pt x="11237800" y="4560979"/>
                </a:cubicBezTo>
                <a:cubicBezTo>
                  <a:pt x="11245733" y="4564952"/>
                  <a:pt x="11251683" y="4570910"/>
                  <a:pt x="11257633" y="4578855"/>
                </a:cubicBezTo>
                <a:cubicBezTo>
                  <a:pt x="11275483" y="4598717"/>
                  <a:pt x="11273500" y="4618579"/>
                  <a:pt x="11249700" y="4630496"/>
                </a:cubicBezTo>
                <a:cubicBezTo>
                  <a:pt x="11229867" y="4642413"/>
                  <a:pt x="11210034" y="4652344"/>
                  <a:pt x="11188217" y="4660289"/>
                </a:cubicBezTo>
                <a:cubicBezTo>
                  <a:pt x="11118801" y="4688096"/>
                  <a:pt x="11049385" y="4719875"/>
                  <a:pt x="10983936" y="4757612"/>
                </a:cubicBezTo>
                <a:cubicBezTo>
                  <a:pt x="10968069" y="4765557"/>
                  <a:pt x="10950219" y="4773502"/>
                  <a:pt x="10938320" y="4787405"/>
                </a:cubicBezTo>
                <a:cubicBezTo>
                  <a:pt x="10892703" y="4839046"/>
                  <a:pt x="10835187" y="4870825"/>
                  <a:pt x="10769738" y="4888701"/>
                </a:cubicBezTo>
                <a:cubicBezTo>
                  <a:pt x="10763788" y="4890687"/>
                  <a:pt x="10755854" y="4892674"/>
                  <a:pt x="10755854" y="4898632"/>
                </a:cubicBezTo>
                <a:cubicBezTo>
                  <a:pt x="10753871" y="4920480"/>
                  <a:pt x="10743955" y="4938356"/>
                  <a:pt x="10738005" y="4958218"/>
                </a:cubicBezTo>
                <a:cubicBezTo>
                  <a:pt x="10736021" y="4970135"/>
                  <a:pt x="10736021" y="4978080"/>
                  <a:pt x="10745938" y="4986025"/>
                </a:cubicBezTo>
                <a:cubicBezTo>
                  <a:pt x="10753871" y="4993969"/>
                  <a:pt x="10761804" y="4986025"/>
                  <a:pt x="10767754" y="4982052"/>
                </a:cubicBezTo>
                <a:cubicBezTo>
                  <a:pt x="10821304" y="4952259"/>
                  <a:pt x="10874853" y="4920480"/>
                  <a:pt x="10930386" y="4890687"/>
                </a:cubicBezTo>
                <a:cubicBezTo>
                  <a:pt x="10989886" y="4858908"/>
                  <a:pt x="11051369" y="4835074"/>
                  <a:pt x="11118801" y="4829115"/>
                </a:cubicBezTo>
                <a:cubicBezTo>
                  <a:pt x="11126735" y="4829115"/>
                  <a:pt x="11138634" y="4825143"/>
                  <a:pt x="11142601" y="4831101"/>
                </a:cubicBezTo>
                <a:cubicBezTo>
                  <a:pt x="11146568" y="4839046"/>
                  <a:pt x="11140618" y="4848977"/>
                  <a:pt x="11136651" y="4856922"/>
                </a:cubicBezTo>
                <a:cubicBezTo>
                  <a:pt x="11132684" y="4860894"/>
                  <a:pt x="11130701" y="4864867"/>
                  <a:pt x="11126735" y="4868839"/>
                </a:cubicBezTo>
                <a:cubicBezTo>
                  <a:pt x="11120785" y="4880756"/>
                  <a:pt x="11110868" y="4890687"/>
                  <a:pt x="11108885" y="4904591"/>
                </a:cubicBezTo>
                <a:cubicBezTo>
                  <a:pt x="11154501" y="4906577"/>
                  <a:pt x="11196151" y="4926439"/>
                  <a:pt x="11241767" y="4920480"/>
                </a:cubicBezTo>
                <a:cubicBezTo>
                  <a:pt x="11251683" y="4918494"/>
                  <a:pt x="11259617" y="4924453"/>
                  <a:pt x="11249700" y="4936370"/>
                </a:cubicBezTo>
                <a:cubicBezTo>
                  <a:pt x="11243750" y="4944315"/>
                  <a:pt x="11241767" y="4956232"/>
                  <a:pt x="11243750" y="4966163"/>
                </a:cubicBezTo>
                <a:cubicBezTo>
                  <a:pt x="11251683" y="5005887"/>
                  <a:pt x="11239784" y="5035679"/>
                  <a:pt x="11212017" y="5065472"/>
                </a:cubicBezTo>
                <a:cubicBezTo>
                  <a:pt x="11168384" y="5113141"/>
                  <a:pt x="11132684" y="5166768"/>
                  <a:pt x="11083102" y="5206492"/>
                </a:cubicBezTo>
                <a:cubicBezTo>
                  <a:pt x="11047402" y="5236285"/>
                  <a:pt x="11013686" y="5264092"/>
                  <a:pt x="10981952" y="5297857"/>
                </a:cubicBezTo>
                <a:cubicBezTo>
                  <a:pt x="10956169" y="5323678"/>
                  <a:pt x="10926420" y="5341553"/>
                  <a:pt x="10890720" y="5353470"/>
                </a:cubicBezTo>
                <a:cubicBezTo>
                  <a:pt x="10866920" y="5363401"/>
                  <a:pt x="10843120" y="5375319"/>
                  <a:pt x="10825271" y="5393194"/>
                </a:cubicBezTo>
                <a:cubicBezTo>
                  <a:pt x="10783621" y="5430932"/>
                  <a:pt x="10738005" y="5448808"/>
                  <a:pt x="10682472" y="5446822"/>
                </a:cubicBezTo>
                <a:cubicBezTo>
                  <a:pt x="10638839" y="5446822"/>
                  <a:pt x="10603139" y="5462711"/>
                  <a:pt x="10577356" y="5500449"/>
                </a:cubicBezTo>
                <a:cubicBezTo>
                  <a:pt x="10561490" y="5524283"/>
                  <a:pt x="10543640" y="5548117"/>
                  <a:pt x="10525790" y="5573938"/>
                </a:cubicBezTo>
                <a:cubicBezTo>
                  <a:pt x="10501990" y="5605717"/>
                  <a:pt x="10478190" y="5637496"/>
                  <a:pt x="10444474" y="5661330"/>
                </a:cubicBezTo>
                <a:cubicBezTo>
                  <a:pt x="10436541" y="5665303"/>
                  <a:pt x="10432574" y="5665303"/>
                  <a:pt x="10426624" y="5659344"/>
                </a:cubicBezTo>
                <a:cubicBezTo>
                  <a:pt x="10410758" y="5645441"/>
                  <a:pt x="10394891" y="5635510"/>
                  <a:pt x="10377041" y="5627565"/>
                </a:cubicBezTo>
                <a:cubicBezTo>
                  <a:pt x="10345308" y="5617634"/>
                  <a:pt x="10321508" y="5625579"/>
                  <a:pt x="10301675" y="5651399"/>
                </a:cubicBezTo>
                <a:cubicBezTo>
                  <a:pt x="10293742" y="5665303"/>
                  <a:pt x="10287792" y="5679206"/>
                  <a:pt x="10281842" y="5693110"/>
                </a:cubicBezTo>
                <a:cubicBezTo>
                  <a:pt x="10265976" y="5726875"/>
                  <a:pt x="10252092" y="5732833"/>
                  <a:pt x="10220359" y="5712971"/>
                </a:cubicBezTo>
                <a:cubicBezTo>
                  <a:pt x="10220359" y="5712971"/>
                  <a:pt x="10218376" y="5714958"/>
                  <a:pt x="10216393" y="5714958"/>
                </a:cubicBezTo>
                <a:cubicBezTo>
                  <a:pt x="10214409" y="5720916"/>
                  <a:pt x="10212426" y="5724889"/>
                  <a:pt x="10210443" y="5730847"/>
                </a:cubicBezTo>
                <a:cubicBezTo>
                  <a:pt x="10200526" y="5758654"/>
                  <a:pt x="10192593" y="5764612"/>
                  <a:pt x="10168793" y="5750709"/>
                </a:cubicBezTo>
                <a:cubicBezTo>
                  <a:pt x="10125160" y="5726875"/>
                  <a:pt x="10079544" y="5730847"/>
                  <a:pt x="10033928" y="5742764"/>
                </a:cubicBezTo>
                <a:cubicBezTo>
                  <a:pt x="9984345" y="5758654"/>
                  <a:pt x="9942695" y="5780502"/>
                  <a:pt x="9922862" y="5832143"/>
                </a:cubicBezTo>
                <a:cubicBezTo>
                  <a:pt x="9916912" y="5848033"/>
                  <a:pt x="9906995" y="5863922"/>
                  <a:pt x="9895095" y="5877826"/>
                </a:cubicBezTo>
                <a:cubicBezTo>
                  <a:pt x="9873279" y="5905632"/>
                  <a:pt x="9843529" y="5913577"/>
                  <a:pt x="9809813" y="5905632"/>
                </a:cubicBezTo>
                <a:cubicBezTo>
                  <a:pt x="9791963" y="5901660"/>
                  <a:pt x="9778080" y="5903646"/>
                  <a:pt x="9764197" y="5913577"/>
                </a:cubicBezTo>
                <a:cubicBezTo>
                  <a:pt x="9742380" y="5929467"/>
                  <a:pt x="9720564" y="5943370"/>
                  <a:pt x="9698747" y="5953301"/>
                </a:cubicBezTo>
                <a:cubicBezTo>
                  <a:pt x="9631314" y="5981108"/>
                  <a:pt x="9567848" y="6016859"/>
                  <a:pt x="9510332" y="6062542"/>
                </a:cubicBezTo>
                <a:cubicBezTo>
                  <a:pt x="9488516" y="6080417"/>
                  <a:pt x="9462733" y="6092334"/>
                  <a:pt x="9432983" y="6092334"/>
                </a:cubicBezTo>
                <a:cubicBezTo>
                  <a:pt x="9383400" y="6094321"/>
                  <a:pt x="9343734" y="6118155"/>
                  <a:pt x="9308034" y="6149934"/>
                </a:cubicBezTo>
                <a:cubicBezTo>
                  <a:pt x="9294151" y="6161851"/>
                  <a:pt x="9278284" y="6171782"/>
                  <a:pt x="9258451" y="6171782"/>
                </a:cubicBezTo>
                <a:cubicBezTo>
                  <a:pt x="9250518" y="6171782"/>
                  <a:pt x="9244568" y="6173768"/>
                  <a:pt x="9238618" y="6179727"/>
                </a:cubicBezTo>
                <a:cubicBezTo>
                  <a:pt x="9198952" y="6217465"/>
                  <a:pt x="9147386" y="6237327"/>
                  <a:pt x="9093836" y="6247258"/>
                </a:cubicBezTo>
                <a:cubicBezTo>
                  <a:pt x="9077970" y="6251230"/>
                  <a:pt x="9064086" y="6251230"/>
                  <a:pt x="9056153" y="6237327"/>
                </a:cubicBezTo>
                <a:cubicBezTo>
                  <a:pt x="9044253" y="6219451"/>
                  <a:pt x="9064086" y="6217465"/>
                  <a:pt x="9070036" y="6209520"/>
                </a:cubicBezTo>
                <a:cubicBezTo>
                  <a:pt x="9075986" y="6197603"/>
                  <a:pt x="9087886" y="6193630"/>
                  <a:pt x="9101769" y="6199589"/>
                </a:cubicBezTo>
                <a:cubicBezTo>
                  <a:pt x="9127552" y="6211506"/>
                  <a:pt x="9127552" y="6211506"/>
                  <a:pt x="9141436" y="6187672"/>
                </a:cubicBezTo>
                <a:cubicBezTo>
                  <a:pt x="9145402" y="6179727"/>
                  <a:pt x="9151352" y="6171782"/>
                  <a:pt x="9157302" y="6163837"/>
                </a:cubicBezTo>
                <a:cubicBezTo>
                  <a:pt x="9159286" y="6159865"/>
                  <a:pt x="9161268" y="6153906"/>
                  <a:pt x="9157302" y="6149934"/>
                </a:cubicBezTo>
                <a:cubicBezTo>
                  <a:pt x="9153336" y="6145962"/>
                  <a:pt x="9149368" y="6141989"/>
                  <a:pt x="9143419" y="6145962"/>
                </a:cubicBezTo>
                <a:cubicBezTo>
                  <a:pt x="9129536" y="6151920"/>
                  <a:pt x="9115652" y="6143975"/>
                  <a:pt x="9103752" y="6141989"/>
                </a:cubicBezTo>
                <a:cubicBezTo>
                  <a:pt x="9091852" y="6140003"/>
                  <a:pt x="9077970" y="6138017"/>
                  <a:pt x="9068053" y="6143975"/>
                </a:cubicBezTo>
                <a:cubicBezTo>
                  <a:pt x="9012520" y="6179727"/>
                  <a:pt x="8949054" y="6189658"/>
                  <a:pt x="8885588" y="6193630"/>
                </a:cubicBezTo>
                <a:cubicBezTo>
                  <a:pt x="8865754" y="6195617"/>
                  <a:pt x="8851872" y="6199589"/>
                  <a:pt x="8841955" y="6217465"/>
                </a:cubicBezTo>
                <a:cubicBezTo>
                  <a:pt x="8836005" y="6231368"/>
                  <a:pt x="8828072" y="6231368"/>
                  <a:pt x="8818155" y="6219451"/>
                </a:cubicBezTo>
                <a:cubicBezTo>
                  <a:pt x="8812205" y="6209520"/>
                  <a:pt x="8804272" y="6201575"/>
                  <a:pt x="8790388" y="6207534"/>
                </a:cubicBezTo>
                <a:cubicBezTo>
                  <a:pt x="8774522" y="6215478"/>
                  <a:pt x="8760639" y="6225409"/>
                  <a:pt x="8752706" y="6239313"/>
                </a:cubicBezTo>
                <a:cubicBezTo>
                  <a:pt x="8746756" y="6251230"/>
                  <a:pt x="8738822" y="6255202"/>
                  <a:pt x="8724939" y="6255202"/>
                </a:cubicBezTo>
                <a:cubicBezTo>
                  <a:pt x="8718989" y="6255202"/>
                  <a:pt x="8713040" y="6255202"/>
                  <a:pt x="8707090" y="6257189"/>
                </a:cubicBezTo>
                <a:cubicBezTo>
                  <a:pt x="8669406" y="6267119"/>
                  <a:pt x="8631724" y="6277050"/>
                  <a:pt x="8592057" y="6284995"/>
                </a:cubicBezTo>
                <a:cubicBezTo>
                  <a:pt x="8576190" y="6286981"/>
                  <a:pt x="8562308" y="6290954"/>
                  <a:pt x="8552390" y="6304857"/>
                </a:cubicBezTo>
                <a:cubicBezTo>
                  <a:pt x="8544458" y="6312802"/>
                  <a:pt x="8536524" y="6316774"/>
                  <a:pt x="8526608" y="6308830"/>
                </a:cubicBezTo>
                <a:cubicBezTo>
                  <a:pt x="8500824" y="6288968"/>
                  <a:pt x="8475042" y="6292940"/>
                  <a:pt x="8445292" y="6298899"/>
                </a:cubicBezTo>
                <a:cubicBezTo>
                  <a:pt x="8369926" y="6316774"/>
                  <a:pt x="8296543" y="6324719"/>
                  <a:pt x="8221177" y="6302871"/>
                </a:cubicBezTo>
                <a:cubicBezTo>
                  <a:pt x="8193410" y="6294926"/>
                  <a:pt x="8165644" y="6292940"/>
                  <a:pt x="8137878" y="6298899"/>
                </a:cubicBezTo>
                <a:cubicBezTo>
                  <a:pt x="8092262" y="6306843"/>
                  <a:pt x="8046645" y="6312802"/>
                  <a:pt x="8001029" y="6314788"/>
                </a:cubicBezTo>
                <a:cubicBezTo>
                  <a:pt x="7939546" y="6316774"/>
                  <a:pt x="7878064" y="6314788"/>
                  <a:pt x="7816581" y="6334650"/>
                </a:cubicBezTo>
                <a:cubicBezTo>
                  <a:pt x="7766998" y="6352526"/>
                  <a:pt x="7715432" y="6358484"/>
                  <a:pt x="7661882" y="6362457"/>
                </a:cubicBezTo>
                <a:cubicBezTo>
                  <a:pt x="7612299" y="6364443"/>
                  <a:pt x="7562716" y="6364443"/>
                  <a:pt x="7513134" y="6378346"/>
                </a:cubicBezTo>
                <a:cubicBezTo>
                  <a:pt x="7477434" y="6388277"/>
                  <a:pt x="7441734" y="6392250"/>
                  <a:pt x="7406034" y="6396222"/>
                </a:cubicBezTo>
                <a:cubicBezTo>
                  <a:pt x="7257286" y="6406153"/>
                  <a:pt x="7110520" y="6426015"/>
                  <a:pt x="6965738" y="6441905"/>
                </a:cubicBezTo>
                <a:cubicBezTo>
                  <a:pt x="6805090" y="6461766"/>
                  <a:pt x="6646425" y="6483615"/>
                  <a:pt x="6485776" y="6499504"/>
                </a:cubicBezTo>
                <a:cubicBezTo>
                  <a:pt x="6333061" y="6515394"/>
                  <a:pt x="6180345" y="6525325"/>
                  <a:pt x="6027630" y="6525325"/>
                </a:cubicBezTo>
                <a:cubicBezTo>
                  <a:pt x="5910615" y="6525325"/>
                  <a:pt x="5793599" y="6531283"/>
                  <a:pt x="5676584" y="6541214"/>
                </a:cubicBezTo>
                <a:cubicBezTo>
                  <a:pt x="5587334" y="6549159"/>
                  <a:pt x="5498086" y="6557104"/>
                  <a:pt x="5408836" y="6561076"/>
                </a:cubicBezTo>
                <a:cubicBezTo>
                  <a:pt x="5345369" y="6563062"/>
                  <a:pt x="5281903" y="6565049"/>
                  <a:pt x="5216454" y="6569021"/>
                </a:cubicBezTo>
                <a:cubicBezTo>
                  <a:pt x="5176788" y="6569021"/>
                  <a:pt x="5135138" y="6569021"/>
                  <a:pt x="5095471" y="6571007"/>
                </a:cubicBezTo>
                <a:cubicBezTo>
                  <a:pt x="5081589" y="6571007"/>
                  <a:pt x="5069689" y="6571007"/>
                  <a:pt x="5057788" y="6571007"/>
                </a:cubicBezTo>
                <a:cubicBezTo>
                  <a:pt x="5053822" y="6571007"/>
                  <a:pt x="5051839" y="6569021"/>
                  <a:pt x="5049855" y="6569021"/>
                </a:cubicBezTo>
                <a:cubicBezTo>
                  <a:pt x="4861440" y="6559090"/>
                  <a:pt x="4673025" y="6569021"/>
                  <a:pt x="4484610" y="6553131"/>
                </a:cubicBezTo>
                <a:cubicBezTo>
                  <a:pt x="4435027" y="6549159"/>
                  <a:pt x="4385444" y="6549159"/>
                  <a:pt x="4335862" y="6543200"/>
                </a:cubicBezTo>
                <a:cubicBezTo>
                  <a:pt x="4226779" y="6531283"/>
                  <a:pt x="4119680" y="6523338"/>
                  <a:pt x="4010598" y="6517380"/>
                </a:cubicBezTo>
                <a:cubicBezTo>
                  <a:pt x="3925315" y="6513408"/>
                  <a:pt x="3840033" y="6509435"/>
                  <a:pt x="3754750" y="6493546"/>
                </a:cubicBezTo>
                <a:cubicBezTo>
                  <a:pt x="3675418" y="6477656"/>
                  <a:pt x="3596085" y="6465739"/>
                  <a:pt x="3516752" y="6469711"/>
                </a:cubicBezTo>
                <a:cubicBezTo>
                  <a:pt x="3508819" y="6469711"/>
                  <a:pt x="3502869" y="6469711"/>
                  <a:pt x="3496919" y="6463753"/>
                </a:cubicBezTo>
                <a:cubicBezTo>
                  <a:pt x="3461220" y="6431974"/>
                  <a:pt x="3419570" y="6428001"/>
                  <a:pt x="3373953" y="6429987"/>
                </a:cubicBezTo>
                <a:cubicBezTo>
                  <a:pt x="3330321" y="6431974"/>
                  <a:pt x="3286688" y="6431974"/>
                  <a:pt x="3243055" y="6424029"/>
                </a:cubicBezTo>
                <a:cubicBezTo>
                  <a:pt x="3169672" y="6410125"/>
                  <a:pt x="3098273" y="6392250"/>
                  <a:pt x="3022907" y="6390263"/>
                </a:cubicBezTo>
                <a:cubicBezTo>
                  <a:pt x="2989190" y="6390263"/>
                  <a:pt x="2959441" y="6378346"/>
                  <a:pt x="2935641" y="6354512"/>
                </a:cubicBezTo>
                <a:cubicBezTo>
                  <a:pt x="2927708" y="6346567"/>
                  <a:pt x="2921758" y="6346567"/>
                  <a:pt x="2913824" y="6352526"/>
                </a:cubicBezTo>
                <a:cubicBezTo>
                  <a:pt x="2895975" y="6362457"/>
                  <a:pt x="2878125" y="6368415"/>
                  <a:pt x="2862258" y="6352526"/>
                </a:cubicBezTo>
                <a:cubicBezTo>
                  <a:pt x="2840442" y="6334650"/>
                  <a:pt x="2816642" y="6330678"/>
                  <a:pt x="2788875" y="6332664"/>
                </a:cubicBezTo>
                <a:cubicBezTo>
                  <a:pt x="2747226" y="6334650"/>
                  <a:pt x="2709543" y="6324719"/>
                  <a:pt x="2675826" y="6298899"/>
                </a:cubicBezTo>
                <a:cubicBezTo>
                  <a:pt x="2655993" y="6283009"/>
                  <a:pt x="2628227" y="6275064"/>
                  <a:pt x="2608394" y="6286981"/>
                </a:cubicBezTo>
                <a:cubicBezTo>
                  <a:pt x="2572694" y="6308830"/>
                  <a:pt x="2542944" y="6300885"/>
                  <a:pt x="2511211" y="6283009"/>
                </a:cubicBezTo>
                <a:cubicBezTo>
                  <a:pt x="2495345" y="6275064"/>
                  <a:pt x="2477495" y="6267119"/>
                  <a:pt x="2457662" y="6271092"/>
                </a:cubicBezTo>
                <a:cubicBezTo>
                  <a:pt x="2447745" y="6275064"/>
                  <a:pt x="2443779" y="6269106"/>
                  <a:pt x="2443779" y="6261161"/>
                </a:cubicBezTo>
                <a:cubicBezTo>
                  <a:pt x="2443779" y="6255202"/>
                  <a:pt x="2443779" y="6251230"/>
                  <a:pt x="2443779" y="6247258"/>
                </a:cubicBezTo>
                <a:cubicBezTo>
                  <a:pt x="2445762" y="6225409"/>
                  <a:pt x="2443779" y="6225409"/>
                  <a:pt x="2425929" y="6235340"/>
                </a:cubicBezTo>
                <a:cubicBezTo>
                  <a:pt x="2406096" y="6245271"/>
                  <a:pt x="2384279" y="6253216"/>
                  <a:pt x="2364446" y="6259175"/>
                </a:cubicBezTo>
                <a:cubicBezTo>
                  <a:pt x="2356513" y="6261161"/>
                  <a:pt x="2348579" y="6263147"/>
                  <a:pt x="2342629" y="6257189"/>
                </a:cubicBezTo>
                <a:cubicBezTo>
                  <a:pt x="2336679" y="6251230"/>
                  <a:pt x="2340646" y="6243285"/>
                  <a:pt x="2344613" y="6237327"/>
                </a:cubicBezTo>
                <a:cubicBezTo>
                  <a:pt x="2354529" y="6221437"/>
                  <a:pt x="2348579" y="6213492"/>
                  <a:pt x="2332713" y="6211506"/>
                </a:cubicBezTo>
                <a:cubicBezTo>
                  <a:pt x="2326763" y="6209520"/>
                  <a:pt x="2320813" y="6205547"/>
                  <a:pt x="2314863" y="6205547"/>
                </a:cubicBezTo>
                <a:cubicBezTo>
                  <a:pt x="2300980" y="6205547"/>
                  <a:pt x="2298996" y="6199589"/>
                  <a:pt x="2306930" y="6187672"/>
                </a:cubicBezTo>
                <a:cubicBezTo>
                  <a:pt x="2310896" y="6183699"/>
                  <a:pt x="2314863" y="6177741"/>
                  <a:pt x="2308913" y="6173768"/>
                </a:cubicBezTo>
                <a:cubicBezTo>
                  <a:pt x="2304946" y="6167810"/>
                  <a:pt x="2298996" y="6169796"/>
                  <a:pt x="2293046" y="6171782"/>
                </a:cubicBezTo>
                <a:cubicBezTo>
                  <a:pt x="2277180" y="6179727"/>
                  <a:pt x="2261313" y="6175755"/>
                  <a:pt x="2243464" y="6171782"/>
                </a:cubicBezTo>
                <a:cubicBezTo>
                  <a:pt x="2189914" y="6155893"/>
                  <a:pt x="2142315" y="6169796"/>
                  <a:pt x="2096698" y="6197603"/>
                </a:cubicBezTo>
                <a:cubicBezTo>
                  <a:pt x="2088765" y="6201575"/>
                  <a:pt x="2084798" y="6211506"/>
                  <a:pt x="2074882" y="6213492"/>
                </a:cubicBezTo>
                <a:cubicBezTo>
                  <a:pt x="2076865" y="6203561"/>
                  <a:pt x="2078848" y="6195617"/>
                  <a:pt x="2080832" y="6185686"/>
                </a:cubicBezTo>
                <a:cubicBezTo>
                  <a:pt x="2084798" y="6165824"/>
                  <a:pt x="2076865" y="6153906"/>
                  <a:pt x="2059015" y="6149934"/>
                </a:cubicBezTo>
                <a:cubicBezTo>
                  <a:pt x="1999516" y="6136031"/>
                  <a:pt x="1940016" y="6122127"/>
                  <a:pt x="1880517" y="6108224"/>
                </a:cubicBezTo>
                <a:cubicBezTo>
                  <a:pt x="1858700" y="6104252"/>
                  <a:pt x="1836884" y="6106238"/>
                  <a:pt x="1815067" y="6098293"/>
                </a:cubicBezTo>
                <a:cubicBezTo>
                  <a:pt x="1801184" y="6092334"/>
                  <a:pt x="1793251" y="6086376"/>
                  <a:pt x="1797218" y="6068500"/>
                </a:cubicBezTo>
                <a:cubicBezTo>
                  <a:pt x="1799201" y="6046652"/>
                  <a:pt x="1783334" y="6034735"/>
                  <a:pt x="1763501" y="6044666"/>
                </a:cubicBezTo>
                <a:cubicBezTo>
                  <a:pt x="1747635" y="6052611"/>
                  <a:pt x="1735735" y="6050624"/>
                  <a:pt x="1721851" y="6042680"/>
                </a:cubicBezTo>
                <a:cubicBezTo>
                  <a:pt x="1713918" y="6034735"/>
                  <a:pt x="1705985" y="6034735"/>
                  <a:pt x="1696069" y="6042680"/>
                </a:cubicBezTo>
                <a:cubicBezTo>
                  <a:pt x="1686152" y="6052611"/>
                  <a:pt x="1674252" y="6054597"/>
                  <a:pt x="1662352" y="6048638"/>
                </a:cubicBezTo>
                <a:cubicBezTo>
                  <a:pt x="1654419" y="6046652"/>
                  <a:pt x="1644502" y="6040693"/>
                  <a:pt x="1636569" y="6040693"/>
                </a:cubicBezTo>
                <a:cubicBezTo>
                  <a:pt x="1624669" y="6040693"/>
                  <a:pt x="1620703" y="6034735"/>
                  <a:pt x="1618719" y="6024804"/>
                </a:cubicBezTo>
                <a:cubicBezTo>
                  <a:pt x="1612769" y="6004942"/>
                  <a:pt x="1608802" y="6002956"/>
                  <a:pt x="1588969" y="6014873"/>
                </a:cubicBezTo>
                <a:cubicBezTo>
                  <a:pt x="1577069" y="6022818"/>
                  <a:pt x="1565170" y="6032749"/>
                  <a:pt x="1551286" y="6036721"/>
                </a:cubicBezTo>
                <a:cubicBezTo>
                  <a:pt x="1551286" y="6034735"/>
                  <a:pt x="1549303" y="6034735"/>
                  <a:pt x="1549303" y="6032749"/>
                </a:cubicBezTo>
                <a:cubicBezTo>
                  <a:pt x="1567153" y="6006928"/>
                  <a:pt x="1567153" y="6006928"/>
                  <a:pt x="1551286" y="5979121"/>
                </a:cubicBezTo>
                <a:cubicBezTo>
                  <a:pt x="1549303" y="5975149"/>
                  <a:pt x="1547320" y="5971177"/>
                  <a:pt x="1545337" y="5969190"/>
                </a:cubicBezTo>
                <a:cubicBezTo>
                  <a:pt x="1529470" y="5935425"/>
                  <a:pt x="1505670" y="5929467"/>
                  <a:pt x="1471954" y="5945356"/>
                </a:cubicBezTo>
                <a:cubicBezTo>
                  <a:pt x="1454104" y="5955287"/>
                  <a:pt x="1442204" y="5949328"/>
                  <a:pt x="1440221" y="5929467"/>
                </a:cubicBezTo>
                <a:cubicBezTo>
                  <a:pt x="1438237" y="5919536"/>
                  <a:pt x="1438237" y="5909605"/>
                  <a:pt x="1440221" y="5899674"/>
                </a:cubicBezTo>
                <a:cubicBezTo>
                  <a:pt x="1446171" y="5871867"/>
                  <a:pt x="1471954" y="5863922"/>
                  <a:pt x="1491787" y="5881798"/>
                </a:cubicBezTo>
                <a:cubicBezTo>
                  <a:pt x="1507653" y="5895701"/>
                  <a:pt x="1523520" y="5901660"/>
                  <a:pt x="1541370" y="5905632"/>
                </a:cubicBezTo>
                <a:cubicBezTo>
                  <a:pt x="1559220" y="5907618"/>
                  <a:pt x="1575086" y="5913577"/>
                  <a:pt x="1586986" y="5927480"/>
                </a:cubicBezTo>
                <a:cubicBezTo>
                  <a:pt x="1604836" y="5951315"/>
                  <a:pt x="1614752" y="5953301"/>
                  <a:pt x="1636569" y="5933439"/>
                </a:cubicBezTo>
                <a:cubicBezTo>
                  <a:pt x="1652436" y="5921522"/>
                  <a:pt x="1666319" y="5917549"/>
                  <a:pt x="1686152" y="5921522"/>
                </a:cubicBezTo>
                <a:cubicBezTo>
                  <a:pt x="1721851" y="5927480"/>
                  <a:pt x="1755568" y="5943370"/>
                  <a:pt x="1789284" y="5951315"/>
                </a:cubicBezTo>
                <a:cubicBezTo>
                  <a:pt x="1819034" y="5959259"/>
                  <a:pt x="1848784" y="5959259"/>
                  <a:pt x="1874567" y="5941384"/>
                </a:cubicBezTo>
                <a:cubicBezTo>
                  <a:pt x="1888450" y="5929467"/>
                  <a:pt x="1896383" y="5933439"/>
                  <a:pt x="1908283" y="5945356"/>
                </a:cubicBezTo>
                <a:cubicBezTo>
                  <a:pt x="1963816" y="6000970"/>
                  <a:pt x="2027282" y="6028776"/>
                  <a:pt x="2104632" y="5995011"/>
                </a:cubicBezTo>
                <a:cubicBezTo>
                  <a:pt x="2116531" y="5989052"/>
                  <a:pt x="2126448" y="5993025"/>
                  <a:pt x="2136365" y="5996997"/>
                </a:cubicBezTo>
                <a:cubicBezTo>
                  <a:pt x="2142315" y="6000970"/>
                  <a:pt x="2150248" y="6008914"/>
                  <a:pt x="2158181" y="6002956"/>
                </a:cubicBezTo>
                <a:cubicBezTo>
                  <a:pt x="2166114" y="5995011"/>
                  <a:pt x="2160164" y="5987066"/>
                  <a:pt x="2158181" y="5979121"/>
                </a:cubicBezTo>
                <a:cubicBezTo>
                  <a:pt x="2152231" y="5967204"/>
                  <a:pt x="2158181" y="5963232"/>
                  <a:pt x="2170081" y="5963232"/>
                </a:cubicBezTo>
                <a:cubicBezTo>
                  <a:pt x="2181981" y="5963232"/>
                  <a:pt x="2193881" y="5967204"/>
                  <a:pt x="2205781" y="5969190"/>
                </a:cubicBezTo>
                <a:cubicBezTo>
                  <a:pt x="2231564" y="5977135"/>
                  <a:pt x="2253380" y="5987066"/>
                  <a:pt x="2281147" y="5981108"/>
                </a:cubicBezTo>
                <a:cubicBezTo>
                  <a:pt x="2287097" y="5981108"/>
                  <a:pt x="2287097" y="5985080"/>
                  <a:pt x="2289080" y="5989052"/>
                </a:cubicBezTo>
                <a:cubicBezTo>
                  <a:pt x="2295030" y="6006928"/>
                  <a:pt x="2308913" y="6010900"/>
                  <a:pt x="2324780" y="6010900"/>
                </a:cubicBezTo>
                <a:cubicBezTo>
                  <a:pt x="2384279" y="6012887"/>
                  <a:pt x="2443779" y="6018845"/>
                  <a:pt x="2501295" y="6038707"/>
                </a:cubicBezTo>
                <a:cubicBezTo>
                  <a:pt x="2505261" y="6040693"/>
                  <a:pt x="2511211" y="6040693"/>
                  <a:pt x="2517161" y="6038707"/>
                </a:cubicBezTo>
                <a:cubicBezTo>
                  <a:pt x="2535011" y="6028776"/>
                  <a:pt x="2546911" y="6034735"/>
                  <a:pt x="2556828" y="6054597"/>
                </a:cubicBezTo>
                <a:cubicBezTo>
                  <a:pt x="2566744" y="6074459"/>
                  <a:pt x="2578644" y="6076445"/>
                  <a:pt x="2596494" y="6060555"/>
                </a:cubicBezTo>
                <a:cubicBezTo>
                  <a:pt x="2604427" y="6054597"/>
                  <a:pt x="2610377" y="6048638"/>
                  <a:pt x="2618310" y="6040693"/>
                </a:cubicBezTo>
                <a:cubicBezTo>
                  <a:pt x="2626244" y="6052611"/>
                  <a:pt x="2634177" y="6064528"/>
                  <a:pt x="2648060" y="6064528"/>
                </a:cubicBezTo>
                <a:cubicBezTo>
                  <a:pt x="2663927" y="6064528"/>
                  <a:pt x="2679793" y="6066514"/>
                  <a:pt x="2693676" y="6066514"/>
                </a:cubicBezTo>
                <a:cubicBezTo>
                  <a:pt x="2745242" y="6068500"/>
                  <a:pt x="2751192" y="6072473"/>
                  <a:pt x="2761109" y="6016859"/>
                </a:cubicBezTo>
                <a:cubicBezTo>
                  <a:pt x="2761109" y="6016859"/>
                  <a:pt x="2763092" y="6016859"/>
                  <a:pt x="2763092" y="6014873"/>
                </a:cubicBezTo>
                <a:cubicBezTo>
                  <a:pt x="2769042" y="5995011"/>
                  <a:pt x="2776976" y="5989052"/>
                  <a:pt x="2796809" y="5995011"/>
                </a:cubicBezTo>
                <a:cubicBezTo>
                  <a:pt x="2884075" y="6012887"/>
                  <a:pt x="2973324" y="6024804"/>
                  <a:pt x="3060590" y="6038707"/>
                </a:cubicBezTo>
                <a:cubicBezTo>
                  <a:pt x="3116123" y="6046652"/>
                  <a:pt x="3173639" y="6052611"/>
                  <a:pt x="3229172" y="6058569"/>
                </a:cubicBezTo>
                <a:cubicBezTo>
                  <a:pt x="3296604" y="6066514"/>
                  <a:pt x="3360070" y="6086376"/>
                  <a:pt x="3425520" y="6104252"/>
                </a:cubicBezTo>
                <a:cubicBezTo>
                  <a:pt x="3475103" y="6116169"/>
                  <a:pt x="3522702" y="6124114"/>
                  <a:pt x="3572285" y="6106238"/>
                </a:cubicBezTo>
                <a:cubicBezTo>
                  <a:pt x="3592118" y="6098293"/>
                  <a:pt x="3609968" y="6102265"/>
                  <a:pt x="3629801" y="6112196"/>
                </a:cubicBezTo>
                <a:cubicBezTo>
                  <a:pt x="3667484" y="6130072"/>
                  <a:pt x="3709134" y="6138017"/>
                  <a:pt x="3752767" y="6136031"/>
                </a:cubicBezTo>
                <a:cubicBezTo>
                  <a:pt x="3790450" y="6132058"/>
                  <a:pt x="3830116" y="6134045"/>
                  <a:pt x="3867799" y="6143975"/>
                </a:cubicBezTo>
                <a:cubicBezTo>
                  <a:pt x="3925315" y="6155893"/>
                  <a:pt x="3982832" y="6161851"/>
                  <a:pt x="4042332" y="6161851"/>
                </a:cubicBezTo>
                <a:cubicBezTo>
                  <a:pt x="4080014" y="6161851"/>
                  <a:pt x="4115714" y="6165824"/>
                  <a:pt x="4151413" y="6169796"/>
                </a:cubicBezTo>
                <a:cubicBezTo>
                  <a:pt x="4228763" y="6181713"/>
                  <a:pt x="4308095" y="6187672"/>
                  <a:pt x="4387428" y="6189658"/>
                </a:cubicBezTo>
                <a:cubicBezTo>
                  <a:pt x="4466761" y="6191644"/>
                  <a:pt x="4546093" y="6189658"/>
                  <a:pt x="4623442" y="6195617"/>
                </a:cubicBezTo>
                <a:cubicBezTo>
                  <a:pt x="4676992" y="6201575"/>
                  <a:pt x="4730542" y="6211506"/>
                  <a:pt x="4784091" y="6205547"/>
                </a:cubicBezTo>
                <a:cubicBezTo>
                  <a:pt x="4869374" y="6193630"/>
                  <a:pt x="4952673" y="6201575"/>
                  <a:pt x="5035972" y="6205547"/>
                </a:cubicBezTo>
                <a:cubicBezTo>
                  <a:pt x="5077622" y="6209520"/>
                  <a:pt x="5119271" y="6215478"/>
                  <a:pt x="5162904" y="6213492"/>
                </a:cubicBezTo>
                <a:cubicBezTo>
                  <a:pt x="5212487" y="6209520"/>
                  <a:pt x="5264053" y="6217465"/>
                  <a:pt x="5313636" y="6205547"/>
                </a:cubicBezTo>
                <a:cubicBezTo>
                  <a:pt x="5345369" y="6197603"/>
                  <a:pt x="5377103" y="6199589"/>
                  <a:pt x="5406853" y="6205547"/>
                </a:cubicBezTo>
                <a:cubicBezTo>
                  <a:pt x="5440569" y="6213492"/>
                  <a:pt x="5472302" y="6215478"/>
                  <a:pt x="5506019" y="6209520"/>
                </a:cubicBezTo>
                <a:cubicBezTo>
                  <a:pt x="5545684" y="6199589"/>
                  <a:pt x="5587334" y="6195617"/>
                  <a:pt x="5628984" y="6193630"/>
                </a:cubicBezTo>
                <a:cubicBezTo>
                  <a:pt x="5686500" y="6189658"/>
                  <a:pt x="5742033" y="6187672"/>
                  <a:pt x="5797565" y="6183699"/>
                </a:cubicBezTo>
                <a:cubicBezTo>
                  <a:pt x="5872931" y="6177741"/>
                  <a:pt x="5948297" y="6171782"/>
                  <a:pt x="6023663" y="6165824"/>
                </a:cubicBezTo>
                <a:cubicBezTo>
                  <a:pt x="6069280" y="6163837"/>
                  <a:pt x="6112913" y="6159865"/>
                  <a:pt x="6156546" y="6155893"/>
                </a:cubicBezTo>
                <a:cubicBezTo>
                  <a:pt x="6225962" y="6149934"/>
                  <a:pt x="6293394" y="6134045"/>
                  <a:pt x="6362810" y="6151920"/>
                </a:cubicBezTo>
                <a:cubicBezTo>
                  <a:pt x="6372727" y="6153906"/>
                  <a:pt x="6376694" y="6149934"/>
                  <a:pt x="6376694" y="6140003"/>
                </a:cubicBezTo>
                <a:cubicBezTo>
                  <a:pt x="6376694" y="6126100"/>
                  <a:pt x="6370744" y="6118155"/>
                  <a:pt x="6356860" y="6118155"/>
                </a:cubicBezTo>
                <a:cubicBezTo>
                  <a:pt x="6342977" y="6118155"/>
                  <a:pt x="6329094" y="6120141"/>
                  <a:pt x="6315211" y="6120141"/>
                </a:cubicBezTo>
                <a:cubicBezTo>
                  <a:pt x="6017713" y="6128086"/>
                  <a:pt x="5718233" y="6140003"/>
                  <a:pt x="5420735" y="6143975"/>
                </a:cubicBezTo>
                <a:cubicBezTo>
                  <a:pt x="5147038" y="6145962"/>
                  <a:pt x="4873340" y="6145962"/>
                  <a:pt x="4599643" y="6134045"/>
                </a:cubicBezTo>
                <a:cubicBezTo>
                  <a:pt x="4423127" y="6126100"/>
                  <a:pt x="4248596" y="6114183"/>
                  <a:pt x="4074065" y="6098293"/>
                </a:cubicBezTo>
                <a:cubicBezTo>
                  <a:pt x="3921349" y="6086376"/>
                  <a:pt x="3768634" y="6068500"/>
                  <a:pt x="3615918" y="6048638"/>
                </a:cubicBezTo>
                <a:cubicBezTo>
                  <a:pt x="3427503" y="6022818"/>
                  <a:pt x="3243055" y="5983094"/>
                  <a:pt x="3056623" y="5947342"/>
                </a:cubicBezTo>
                <a:cubicBezTo>
                  <a:pt x="2997124" y="5937411"/>
                  <a:pt x="2937624" y="5917549"/>
                  <a:pt x="2878125" y="5919536"/>
                </a:cubicBezTo>
                <a:cubicBezTo>
                  <a:pt x="2810692" y="5919536"/>
                  <a:pt x="2747226" y="5913577"/>
                  <a:pt x="2691693" y="5871867"/>
                </a:cubicBezTo>
                <a:cubicBezTo>
                  <a:pt x="2669877" y="5855977"/>
                  <a:pt x="2642110" y="5853991"/>
                  <a:pt x="2614344" y="5861936"/>
                </a:cubicBezTo>
                <a:cubicBezTo>
                  <a:pt x="2596494" y="5867895"/>
                  <a:pt x="2578644" y="5865908"/>
                  <a:pt x="2558811" y="5861936"/>
                </a:cubicBezTo>
                <a:cubicBezTo>
                  <a:pt x="2529061" y="5855977"/>
                  <a:pt x="2499311" y="5844060"/>
                  <a:pt x="2467578" y="5852005"/>
                </a:cubicBezTo>
                <a:cubicBezTo>
                  <a:pt x="2439812" y="5857964"/>
                  <a:pt x="2419979" y="5850019"/>
                  <a:pt x="2402129" y="5828171"/>
                </a:cubicBezTo>
                <a:cubicBezTo>
                  <a:pt x="2396179" y="5820226"/>
                  <a:pt x="2388246" y="5818240"/>
                  <a:pt x="2378329" y="5822212"/>
                </a:cubicBezTo>
                <a:cubicBezTo>
                  <a:pt x="2364446" y="5828171"/>
                  <a:pt x="2348579" y="5830157"/>
                  <a:pt x="2332713" y="5824198"/>
                </a:cubicBezTo>
                <a:cubicBezTo>
                  <a:pt x="2285113" y="5808309"/>
                  <a:pt x="2231564" y="5804336"/>
                  <a:pt x="2183964" y="5784474"/>
                </a:cubicBezTo>
                <a:cubicBezTo>
                  <a:pt x="2168098" y="5776530"/>
                  <a:pt x="2152231" y="5774543"/>
                  <a:pt x="2136365" y="5782488"/>
                </a:cubicBezTo>
                <a:cubicBezTo>
                  <a:pt x="2102648" y="5796392"/>
                  <a:pt x="2092732" y="5794405"/>
                  <a:pt x="2070915" y="5764612"/>
                </a:cubicBezTo>
                <a:cubicBezTo>
                  <a:pt x="2062982" y="5752695"/>
                  <a:pt x="2053065" y="5744751"/>
                  <a:pt x="2041165" y="5744751"/>
                </a:cubicBezTo>
                <a:cubicBezTo>
                  <a:pt x="1999516" y="5742764"/>
                  <a:pt x="1961833" y="5726875"/>
                  <a:pt x="1924150" y="5714958"/>
                </a:cubicBezTo>
                <a:cubicBezTo>
                  <a:pt x="1890433" y="5703040"/>
                  <a:pt x="1856717" y="5693110"/>
                  <a:pt x="1821017" y="5699068"/>
                </a:cubicBezTo>
                <a:cubicBezTo>
                  <a:pt x="1807134" y="5701054"/>
                  <a:pt x="1799201" y="5697082"/>
                  <a:pt x="1793251" y="5687151"/>
                </a:cubicBezTo>
                <a:cubicBezTo>
                  <a:pt x="1785318" y="5675234"/>
                  <a:pt x="1775401" y="5661330"/>
                  <a:pt x="1759534" y="5665303"/>
                </a:cubicBezTo>
                <a:cubicBezTo>
                  <a:pt x="1725818" y="5673248"/>
                  <a:pt x="1698052" y="5659344"/>
                  <a:pt x="1674252" y="5635510"/>
                </a:cubicBezTo>
                <a:cubicBezTo>
                  <a:pt x="1638552" y="5601745"/>
                  <a:pt x="1594919" y="5589827"/>
                  <a:pt x="1547320" y="5603731"/>
                </a:cubicBezTo>
                <a:cubicBezTo>
                  <a:pt x="1529470" y="5607703"/>
                  <a:pt x="1523520" y="5603731"/>
                  <a:pt x="1523520" y="5585855"/>
                </a:cubicBezTo>
                <a:cubicBezTo>
                  <a:pt x="1523520" y="5579896"/>
                  <a:pt x="1523520" y="5573938"/>
                  <a:pt x="1521537" y="5569965"/>
                </a:cubicBezTo>
                <a:cubicBezTo>
                  <a:pt x="1495754" y="5528255"/>
                  <a:pt x="1469970" y="5488532"/>
                  <a:pt x="1416421" y="5478601"/>
                </a:cubicBezTo>
                <a:cubicBezTo>
                  <a:pt x="1404521" y="5476614"/>
                  <a:pt x="1406504" y="5470656"/>
                  <a:pt x="1410471" y="5462711"/>
                </a:cubicBezTo>
                <a:cubicBezTo>
                  <a:pt x="1412454" y="5458739"/>
                  <a:pt x="1416421" y="5454766"/>
                  <a:pt x="1420388" y="5450794"/>
                </a:cubicBezTo>
                <a:cubicBezTo>
                  <a:pt x="1428321" y="5442849"/>
                  <a:pt x="1436254" y="5436891"/>
                  <a:pt x="1428321" y="5424973"/>
                </a:cubicBezTo>
                <a:cubicBezTo>
                  <a:pt x="1422371" y="5413056"/>
                  <a:pt x="1412454" y="5421001"/>
                  <a:pt x="1402538" y="5422987"/>
                </a:cubicBezTo>
                <a:cubicBezTo>
                  <a:pt x="1382705" y="5428946"/>
                  <a:pt x="1360888" y="5434904"/>
                  <a:pt x="1345022" y="5422987"/>
                </a:cubicBezTo>
                <a:cubicBezTo>
                  <a:pt x="1325188" y="5409084"/>
                  <a:pt x="1315272" y="5415042"/>
                  <a:pt x="1301389" y="5430932"/>
                </a:cubicBezTo>
                <a:cubicBezTo>
                  <a:pt x="1297422" y="5434904"/>
                  <a:pt x="1293455" y="5438877"/>
                  <a:pt x="1287505" y="5440863"/>
                </a:cubicBezTo>
                <a:cubicBezTo>
                  <a:pt x="1281556" y="5446822"/>
                  <a:pt x="1275606" y="5448808"/>
                  <a:pt x="1267672" y="5440863"/>
                </a:cubicBezTo>
                <a:cubicBezTo>
                  <a:pt x="1261722" y="5434904"/>
                  <a:pt x="1261722" y="5426960"/>
                  <a:pt x="1267672" y="5421001"/>
                </a:cubicBezTo>
                <a:cubicBezTo>
                  <a:pt x="1273622" y="5413056"/>
                  <a:pt x="1275606" y="5405111"/>
                  <a:pt x="1283539" y="5399153"/>
                </a:cubicBezTo>
                <a:cubicBezTo>
                  <a:pt x="1287505" y="5397167"/>
                  <a:pt x="1291472" y="5395181"/>
                  <a:pt x="1289489" y="5389222"/>
                </a:cubicBezTo>
                <a:cubicBezTo>
                  <a:pt x="1287505" y="5385250"/>
                  <a:pt x="1281556" y="5387236"/>
                  <a:pt x="1277589" y="5387236"/>
                </a:cubicBezTo>
                <a:cubicBezTo>
                  <a:pt x="1271639" y="5387236"/>
                  <a:pt x="1267672" y="5387236"/>
                  <a:pt x="1263706" y="5391208"/>
                </a:cubicBezTo>
                <a:cubicBezTo>
                  <a:pt x="1259739" y="5395181"/>
                  <a:pt x="1255772" y="5395181"/>
                  <a:pt x="1251806" y="5391208"/>
                </a:cubicBezTo>
                <a:cubicBezTo>
                  <a:pt x="1229989" y="5369360"/>
                  <a:pt x="1204206" y="5359429"/>
                  <a:pt x="1174456" y="5361415"/>
                </a:cubicBezTo>
                <a:cubicBezTo>
                  <a:pt x="1160573" y="5363401"/>
                  <a:pt x="1146690" y="5363401"/>
                  <a:pt x="1132807" y="5361415"/>
                </a:cubicBezTo>
                <a:cubicBezTo>
                  <a:pt x="1124873" y="5361415"/>
                  <a:pt x="1112974" y="5361415"/>
                  <a:pt x="1109007" y="5351484"/>
                </a:cubicBezTo>
                <a:cubicBezTo>
                  <a:pt x="1107024" y="5343539"/>
                  <a:pt x="1116940" y="5337581"/>
                  <a:pt x="1122890" y="5331622"/>
                </a:cubicBezTo>
                <a:cubicBezTo>
                  <a:pt x="1126857" y="5327650"/>
                  <a:pt x="1130824" y="5325664"/>
                  <a:pt x="1134790" y="5321691"/>
                </a:cubicBezTo>
                <a:cubicBezTo>
                  <a:pt x="1138757" y="5317719"/>
                  <a:pt x="1148673" y="5313747"/>
                  <a:pt x="1144707" y="5305802"/>
                </a:cubicBezTo>
                <a:cubicBezTo>
                  <a:pt x="1142723" y="5297857"/>
                  <a:pt x="1132807" y="5297857"/>
                  <a:pt x="1124873" y="5299843"/>
                </a:cubicBezTo>
                <a:cubicBezTo>
                  <a:pt x="1107024" y="5299843"/>
                  <a:pt x="1093140" y="5295871"/>
                  <a:pt x="1075291" y="5287926"/>
                </a:cubicBezTo>
                <a:cubicBezTo>
                  <a:pt x="1035624" y="5268064"/>
                  <a:pt x="1013808" y="5277995"/>
                  <a:pt x="997941" y="5317719"/>
                </a:cubicBezTo>
                <a:cubicBezTo>
                  <a:pt x="991991" y="5333609"/>
                  <a:pt x="982075" y="5341553"/>
                  <a:pt x="966208" y="5339567"/>
                </a:cubicBezTo>
                <a:lnTo>
                  <a:pt x="966208" y="5252362"/>
                </a:lnTo>
                <a:lnTo>
                  <a:pt x="956325" y="5260140"/>
                </a:lnTo>
                <a:cubicBezTo>
                  <a:pt x="951547" y="5261791"/>
                  <a:pt x="946279" y="5261764"/>
                  <a:pt x="940734" y="5260025"/>
                </a:cubicBezTo>
                <a:cubicBezTo>
                  <a:pt x="933618" y="5259420"/>
                  <a:pt x="924236" y="5255665"/>
                  <a:pt x="917398" y="5256771"/>
                </a:cubicBezTo>
                <a:cubicBezTo>
                  <a:pt x="907138" y="5258430"/>
                  <a:pt x="902886" y="5253846"/>
                  <a:pt x="899792" y="5245560"/>
                </a:cubicBezTo>
                <a:cubicBezTo>
                  <a:pt x="891893" y="5229266"/>
                  <a:pt x="888197" y="5228107"/>
                  <a:pt x="872758" y="5241146"/>
                </a:cubicBezTo>
                <a:cubicBezTo>
                  <a:pt x="863607" y="5249656"/>
                  <a:pt x="854732" y="5259877"/>
                  <a:pt x="843317" y="5265238"/>
                </a:cubicBezTo>
                <a:cubicBezTo>
                  <a:pt x="843039" y="5263525"/>
                  <a:pt x="841330" y="5263802"/>
                  <a:pt x="841053" y="5262089"/>
                </a:cubicBezTo>
                <a:cubicBezTo>
                  <a:pt x="852842" y="5237339"/>
                  <a:pt x="852842" y="5237339"/>
                  <a:pt x="835285" y="5215578"/>
                </a:cubicBezTo>
                <a:cubicBezTo>
                  <a:pt x="833021" y="5212430"/>
                  <a:pt x="830758" y="5209281"/>
                  <a:pt x="828770" y="5207846"/>
                </a:cubicBezTo>
                <a:cubicBezTo>
                  <a:pt x="810384" y="5180947"/>
                  <a:pt x="789033" y="5179128"/>
                  <a:pt x="762181" y="5197529"/>
                </a:cubicBezTo>
                <a:cubicBezTo>
                  <a:pt x="748176" y="5208580"/>
                  <a:pt x="737085" y="5205102"/>
                  <a:pt x="732606" y="5188254"/>
                </a:cubicBezTo>
                <a:cubicBezTo>
                  <a:pt x="729512" y="5179968"/>
                  <a:pt x="728127" y="5171406"/>
                  <a:pt x="728452" y="5162568"/>
                </a:cubicBezTo>
                <a:cubicBezTo>
                  <a:pt x="729704" y="5137764"/>
                  <a:pt x="750826" y="5127319"/>
                  <a:pt x="770417" y="5139966"/>
                </a:cubicBezTo>
                <a:cubicBezTo>
                  <a:pt x="786035" y="5149741"/>
                  <a:pt x="800545" y="5152666"/>
                  <a:pt x="816489" y="5153602"/>
                </a:cubicBezTo>
                <a:cubicBezTo>
                  <a:pt x="832155" y="5152826"/>
                  <a:pt x="846666" y="5155750"/>
                  <a:pt x="858864" y="5166078"/>
                </a:cubicBezTo>
                <a:cubicBezTo>
                  <a:pt x="877576" y="5184138"/>
                  <a:pt x="886403" y="5184467"/>
                  <a:pt x="902442" y="5164302"/>
                </a:cubicBezTo>
                <a:cubicBezTo>
                  <a:pt x="914460" y="5151814"/>
                  <a:pt x="925875" y="5146454"/>
                  <a:pt x="943529" y="5147113"/>
                </a:cubicBezTo>
                <a:cubicBezTo>
                  <a:pt x="975138" y="5147274"/>
                  <a:pt x="1006422" y="5156271"/>
                  <a:pt x="1036599" y="5158419"/>
                </a:cubicBezTo>
                <a:cubicBezTo>
                  <a:pt x="1063355" y="5161121"/>
                  <a:pt x="1089005" y="5156973"/>
                  <a:pt x="1108741" y="5137966"/>
                </a:cubicBezTo>
                <a:cubicBezTo>
                  <a:pt x="1119048" y="5125756"/>
                  <a:pt x="1126443" y="5128075"/>
                  <a:pt x="1138364" y="5136690"/>
                </a:cubicBezTo>
                <a:lnTo>
                  <a:pt x="1154690" y="5146336"/>
                </a:lnTo>
                <a:lnTo>
                  <a:pt x="1154623" y="5140948"/>
                </a:lnTo>
                <a:cubicBezTo>
                  <a:pt x="1150657" y="5134989"/>
                  <a:pt x="1154623" y="5131017"/>
                  <a:pt x="1162556" y="5129031"/>
                </a:cubicBezTo>
                <a:cubicBezTo>
                  <a:pt x="1192306" y="5129031"/>
                  <a:pt x="1202223" y="5136975"/>
                  <a:pt x="1204206" y="5166768"/>
                </a:cubicBezTo>
                <a:lnTo>
                  <a:pt x="1205165" y="5168881"/>
                </a:lnTo>
                <a:lnTo>
                  <a:pt x="1224087" y="5174444"/>
                </a:lnTo>
                <a:lnTo>
                  <a:pt x="1263991" y="5172434"/>
                </a:lnTo>
                <a:lnTo>
                  <a:pt x="1265689" y="5164782"/>
                </a:lnTo>
                <a:cubicBezTo>
                  <a:pt x="1271639" y="5158823"/>
                  <a:pt x="1279572" y="5144920"/>
                  <a:pt x="1285522" y="5156837"/>
                </a:cubicBezTo>
                <a:lnTo>
                  <a:pt x="1291081" y="5162405"/>
                </a:lnTo>
                <a:lnTo>
                  <a:pt x="1314570" y="5152123"/>
                </a:lnTo>
                <a:cubicBezTo>
                  <a:pt x="1323998" y="5145326"/>
                  <a:pt x="1333102" y="5147369"/>
                  <a:pt x="1342205" y="5149411"/>
                </a:cubicBezTo>
                <a:cubicBezTo>
                  <a:pt x="1347889" y="5152006"/>
                  <a:pt x="1355836" y="5157749"/>
                  <a:pt x="1361846" y="5151505"/>
                </a:cubicBezTo>
                <a:cubicBezTo>
                  <a:pt x="1367578" y="5143550"/>
                  <a:pt x="1361340" y="5137530"/>
                  <a:pt x="1358522" y="5130957"/>
                </a:cubicBezTo>
                <a:cubicBezTo>
                  <a:pt x="1351731" y="5121512"/>
                  <a:pt x="1356306" y="5117257"/>
                  <a:pt x="1366566" y="5115598"/>
                </a:cubicBezTo>
                <a:cubicBezTo>
                  <a:pt x="1376825" y="5113939"/>
                  <a:pt x="1387639" y="5115704"/>
                  <a:pt x="1398176" y="5115758"/>
                </a:cubicBezTo>
                <a:cubicBezTo>
                  <a:pt x="1421512" y="5119012"/>
                  <a:pt x="1441706" y="5124533"/>
                  <a:pt x="1464814" y="5115524"/>
                </a:cubicBezTo>
                <a:cubicBezTo>
                  <a:pt x="1469944" y="5114694"/>
                  <a:pt x="1470497" y="5118119"/>
                  <a:pt x="1472762" y="5121267"/>
                </a:cubicBezTo>
                <a:cubicBezTo>
                  <a:pt x="1480384" y="5135849"/>
                  <a:pt x="1492908" y="5137338"/>
                  <a:pt x="1506586" y="5135126"/>
                </a:cubicBezTo>
                <a:cubicBezTo>
                  <a:pt x="1558162" y="5128542"/>
                  <a:pt x="1610290" y="5125384"/>
                  <a:pt x="1662647" y="5134488"/>
                </a:cubicBezTo>
                <a:cubicBezTo>
                  <a:pt x="1666344" y="5135646"/>
                  <a:pt x="1671474" y="5134817"/>
                  <a:pt x="1676327" y="5132275"/>
                </a:cubicBezTo>
                <a:cubicBezTo>
                  <a:pt x="1690331" y="5121224"/>
                  <a:pt x="1701422" y="5124702"/>
                  <a:pt x="1712740" y="5140444"/>
                </a:cubicBezTo>
                <a:cubicBezTo>
                  <a:pt x="1724060" y="5156186"/>
                  <a:pt x="1734596" y="5156238"/>
                  <a:pt x="1747769" y="5140050"/>
                </a:cubicBezTo>
                <a:cubicBezTo>
                  <a:pt x="1753778" y="5133806"/>
                  <a:pt x="1758078" y="5127840"/>
                  <a:pt x="1763810" y="5119884"/>
                </a:cubicBezTo>
                <a:cubicBezTo>
                  <a:pt x="1772311" y="5129053"/>
                  <a:pt x="1780812" y="5138221"/>
                  <a:pt x="1792782" y="5136285"/>
                </a:cubicBezTo>
                <a:cubicBezTo>
                  <a:pt x="1806461" y="5134073"/>
                  <a:pt x="1820417" y="5133573"/>
                  <a:pt x="1832387" y="5131637"/>
                </a:cubicBezTo>
                <a:cubicBezTo>
                  <a:pt x="1854754" y="5128898"/>
                  <a:pt x="1867359" y="5128178"/>
                  <a:pt x="1874471" y="5121976"/>
                </a:cubicBezTo>
                <a:lnTo>
                  <a:pt x="1879103" y="5112590"/>
                </a:lnTo>
                <a:lnTo>
                  <a:pt x="1846800" y="5107182"/>
                </a:lnTo>
                <a:cubicBezTo>
                  <a:pt x="1801184" y="5101224"/>
                  <a:pt x="1759534" y="5091293"/>
                  <a:pt x="1721851" y="5061500"/>
                </a:cubicBezTo>
                <a:cubicBezTo>
                  <a:pt x="1700035" y="5043624"/>
                  <a:pt x="1684168" y="5019790"/>
                  <a:pt x="1670285" y="4993969"/>
                </a:cubicBezTo>
                <a:cubicBezTo>
                  <a:pt x="1656402" y="5017804"/>
                  <a:pt x="1646485" y="5019790"/>
                  <a:pt x="1626652" y="4999928"/>
                </a:cubicBezTo>
                <a:lnTo>
                  <a:pt x="1619376" y="4976244"/>
                </a:lnTo>
                <a:lnTo>
                  <a:pt x="1607546" y="4978222"/>
                </a:lnTo>
                <a:cubicBezTo>
                  <a:pt x="1595992" y="4982727"/>
                  <a:pt x="1585663" y="4983958"/>
                  <a:pt x="1575919" y="4982019"/>
                </a:cubicBezTo>
                <a:lnTo>
                  <a:pt x="1563702" y="4975408"/>
                </a:lnTo>
                <a:lnTo>
                  <a:pt x="1562195" y="4980314"/>
                </a:lnTo>
                <a:cubicBezTo>
                  <a:pt x="1560211" y="4986025"/>
                  <a:pt x="1557236" y="4991983"/>
                  <a:pt x="1551286" y="4997942"/>
                </a:cubicBezTo>
                <a:cubicBezTo>
                  <a:pt x="1557236" y="4974107"/>
                  <a:pt x="1545337" y="4968149"/>
                  <a:pt x="1529470" y="4964176"/>
                </a:cubicBezTo>
                <a:lnTo>
                  <a:pt x="1529418" y="4964155"/>
                </a:lnTo>
                <a:lnTo>
                  <a:pt x="1526446" y="4964981"/>
                </a:lnTo>
                <a:cubicBezTo>
                  <a:pt x="1515307" y="4972053"/>
                  <a:pt x="1501904" y="4975979"/>
                  <a:pt x="1487394" y="4973053"/>
                </a:cubicBezTo>
                <a:cubicBezTo>
                  <a:pt x="1444140" y="4965991"/>
                  <a:pt x="1397419" y="4970033"/>
                  <a:pt x="1353611" y="4959546"/>
                </a:cubicBezTo>
                <a:cubicBezTo>
                  <a:pt x="1338824" y="4954909"/>
                  <a:pt x="1324867" y="4955409"/>
                  <a:pt x="1312295" y="4964471"/>
                </a:cubicBezTo>
                <a:cubicBezTo>
                  <a:pt x="1285165" y="4981159"/>
                  <a:pt x="1276339" y="4980828"/>
                  <a:pt x="1253376" y="4958185"/>
                </a:cubicBezTo>
                <a:cubicBezTo>
                  <a:pt x="1244875" y="4949016"/>
                  <a:pt x="1235217" y="4943550"/>
                  <a:pt x="1224958" y="4945208"/>
                </a:cubicBezTo>
                <a:cubicBezTo>
                  <a:pt x="1188772" y="4949304"/>
                  <a:pt x="1154068" y="4940858"/>
                  <a:pt x="1119918" y="4935839"/>
                </a:cubicBezTo>
                <a:cubicBezTo>
                  <a:pt x="1089187" y="4930265"/>
                  <a:pt x="1058734" y="4926404"/>
                  <a:pt x="1028786" y="4936519"/>
                </a:cubicBezTo>
                <a:cubicBezTo>
                  <a:pt x="1017094" y="4940167"/>
                  <a:pt x="1009701" y="4937848"/>
                  <a:pt x="1003186" y="4930116"/>
                </a:cubicBezTo>
                <a:cubicBezTo>
                  <a:pt x="994684" y="4920948"/>
                  <a:pt x="984196" y="4910344"/>
                  <a:pt x="971071" y="4915982"/>
                </a:cubicBezTo>
                <a:cubicBezTo>
                  <a:pt x="943109" y="4927533"/>
                  <a:pt x="917232" y="4919417"/>
                  <a:pt x="893390" y="4902186"/>
                </a:cubicBezTo>
                <a:cubicBezTo>
                  <a:pt x="857903" y="4878053"/>
                  <a:pt x="818623" y="4873863"/>
                  <a:pt x="779523" y="4892486"/>
                </a:cubicBezTo>
                <a:cubicBezTo>
                  <a:pt x="764688" y="4898400"/>
                  <a:pt x="759005" y="4895805"/>
                  <a:pt x="756512" y="4880393"/>
                </a:cubicBezTo>
                <a:cubicBezTo>
                  <a:pt x="755681" y="4875257"/>
                  <a:pt x="754851" y="4870119"/>
                  <a:pt x="752586" y="4866971"/>
                </a:cubicBezTo>
                <a:cubicBezTo>
                  <a:pt x="724542" y="4834605"/>
                  <a:pt x="696774" y="4803951"/>
                  <a:pt x="649221" y="4802856"/>
                </a:cubicBezTo>
                <a:cubicBezTo>
                  <a:pt x="638685" y="4802803"/>
                  <a:pt x="639564" y="4797389"/>
                  <a:pt x="641876" y="4789987"/>
                </a:cubicBezTo>
                <a:cubicBezTo>
                  <a:pt x="643032" y="4786285"/>
                  <a:pt x="645898" y="4782307"/>
                  <a:pt x="648764" y="4778330"/>
                </a:cubicBezTo>
                <a:cubicBezTo>
                  <a:pt x="654496" y="4770374"/>
                  <a:pt x="660505" y="4764130"/>
                  <a:pt x="652003" y="4754962"/>
                </a:cubicBezTo>
                <a:cubicBezTo>
                  <a:pt x="645212" y="4745517"/>
                  <a:pt x="637770" y="4753750"/>
                  <a:pt x="629498" y="4756844"/>
                </a:cubicBezTo>
                <a:cubicBezTo>
                  <a:pt x="613230" y="4764748"/>
                  <a:pt x="595251" y="4772927"/>
                  <a:pt x="579910" y="4764864"/>
                </a:cubicBezTo>
                <a:cubicBezTo>
                  <a:pt x="560872" y="4755643"/>
                  <a:pt x="553153" y="4762163"/>
                  <a:pt x="543399" y="4777798"/>
                </a:cubicBezTo>
                <a:cubicBezTo>
                  <a:pt x="540533" y="4781776"/>
                  <a:pt x="537667" y="4785754"/>
                  <a:pt x="532815" y="4788295"/>
                </a:cubicBezTo>
                <a:cubicBezTo>
                  <a:pt x="528515" y="4794263"/>
                  <a:pt x="523663" y="4796805"/>
                  <a:pt x="515715" y="4791062"/>
                </a:cubicBezTo>
                <a:cubicBezTo>
                  <a:pt x="509754" y="4786754"/>
                  <a:pt x="508647" y="4779904"/>
                  <a:pt x="512946" y="4773937"/>
                </a:cubicBezTo>
                <a:cubicBezTo>
                  <a:pt x="516967" y="4766257"/>
                  <a:pt x="517569" y="4759132"/>
                  <a:pt x="523579" y="4752888"/>
                </a:cubicBezTo>
                <a:cubicBezTo>
                  <a:pt x="526721" y="4750623"/>
                  <a:pt x="529864" y="4748357"/>
                  <a:pt x="527324" y="4743496"/>
                </a:cubicBezTo>
                <a:cubicBezTo>
                  <a:pt x="525060" y="4740348"/>
                  <a:pt x="520207" y="4742890"/>
                  <a:pt x="516788" y="4743444"/>
                </a:cubicBezTo>
                <a:cubicBezTo>
                  <a:pt x="511658" y="4744273"/>
                  <a:pt x="508238" y="4744827"/>
                  <a:pt x="505372" y="4748805"/>
                </a:cubicBezTo>
                <a:cubicBezTo>
                  <a:pt x="502506" y="4752781"/>
                  <a:pt x="499086" y="4753335"/>
                  <a:pt x="495113" y="4750463"/>
                </a:cubicBezTo>
                <a:cubicBezTo>
                  <a:pt x="473257" y="4734669"/>
                  <a:pt x="449643" y="4729702"/>
                  <a:pt x="424271" y="4735562"/>
                </a:cubicBezTo>
                <a:cubicBezTo>
                  <a:pt x="412579" y="4739210"/>
                  <a:pt x="400609" y="4741146"/>
                  <a:pt x="388363" y="4741370"/>
                </a:cubicBezTo>
                <a:cubicBezTo>
                  <a:pt x="381523" y="4742475"/>
                  <a:pt x="371263" y="4744135"/>
                  <a:pt x="366459" y="4736126"/>
                </a:cubicBezTo>
                <a:cubicBezTo>
                  <a:pt x="363642" y="4729553"/>
                  <a:pt x="371360" y="4723033"/>
                  <a:pt x="375659" y="4717066"/>
                </a:cubicBezTo>
                <a:cubicBezTo>
                  <a:pt x="378525" y="4713088"/>
                  <a:pt x="381668" y="4710822"/>
                  <a:pt x="384534" y="4706845"/>
                </a:cubicBezTo>
                <a:cubicBezTo>
                  <a:pt x="387399" y="4702867"/>
                  <a:pt x="395396" y="4698060"/>
                  <a:pt x="390868" y="4691763"/>
                </a:cubicBezTo>
                <a:cubicBezTo>
                  <a:pt x="388050" y="4685189"/>
                  <a:pt x="379501" y="4686573"/>
                  <a:pt x="372938" y="4689392"/>
                </a:cubicBezTo>
                <a:cubicBezTo>
                  <a:pt x="357549" y="4691880"/>
                  <a:pt x="345025" y="4690392"/>
                  <a:pt x="328528" y="4686030"/>
                </a:cubicBezTo>
                <a:cubicBezTo>
                  <a:pt x="291560" y="4674437"/>
                  <a:pt x="274135" y="4686040"/>
                  <a:pt x="265995" y="4722501"/>
                </a:cubicBezTo>
                <a:cubicBezTo>
                  <a:pt x="263081" y="4737030"/>
                  <a:pt x="255640" y="4745263"/>
                  <a:pt x="241683" y="4745763"/>
                </a:cubicBezTo>
                <a:cubicBezTo>
                  <a:pt x="236421" y="4713226"/>
                  <a:pt x="231436" y="4682404"/>
                  <a:pt x="226174" y="4649868"/>
                </a:cubicBezTo>
                <a:cubicBezTo>
                  <a:pt x="249836" y="4644284"/>
                  <a:pt x="253581" y="4634892"/>
                  <a:pt x="244249" y="4620587"/>
                </a:cubicBezTo>
                <a:cubicBezTo>
                  <a:pt x="241709" y="4615726"/>
                  <a:pt x="234314" y="4613407"/>
                  <a:pt x="236904" y="4607717"/>
                </a:cubicBezTo>
                <a:cubicBezTo>
                  <a:pt x="241203" y="4601751"/>
                  <a:pt x="248319" y="4602357"/>
                  <a:pt x="253726" y="4603239"/>
                </a:cubicBezTo>
                <a:cubicBezTo>
                  <a:pt x="258856" y="4602410"/>
                  <a:pt x="262552" y="4603568"/>
                  <a:pt x="266249" y="4604728"/>
                </a:cubicBezTo>
                <a:cubicBezTo>
                  <a:pt x="277063" y="4606493"/>
                  <a:pt x="281915" y="4603952"/>
                  <a:pt x="281687" y="4591688"/>
                </a:cubicBezTo>
                <a:cubicBezTo>
                  <a:pt x="282289" y="4584562"/>
                  <a:pt x="285757" y="4573458"/>
                  <a:pt x="295138" y="4577213"/>
                </a:cubicBezTo>
                <a:cubicBezTo>
                  <a:pt x="307938" y="4580414"/>
                  <a:pt x="319907" y="4578478"/>
                  <a:pt x="332154" y="4578255"/>
                </a:cubicBezTo>
                <a:cubicBezTo>
                  <a:pt x="342690" y="4578309"/>
                  <a:pt x="355213" y="4579797"/>
                  <a:pt x="366629" y="4574436"/>
                </a:cubicBezTo>
                <a:cubicBezTo>
                  <a:pt x="376335" y="4569353"/>
                  <a:pt x="387750" y="4563993"/>
                  <a:pt x="376432" y="4548251"/>
                </a:cubicBezTo>
                <a:cubicBezTo>
                  <a:pt x="372180" y="4543667"/>
                  <a:pt x="375047" y="4539689"/>
                  <a:pt x="381610" y="4536870"/>
                </a:cubicBezTo>
                <a:cubicBezTo>
                  <a:pt x="407258" y="4532722"/>
                  <a:pt x="416916" y="4538188"/>
                  <a:pt x="422779" y="4563598"/>
                </a:cubicBezTo>
                <a:cubicBezTo>
                  <a:pt x="424164" y="4572161"/>
                  <a:pt x="426982" y="4578733"/>
                  <a:pt x="434376" y="4581053"/>
                </a:cubicBezTo>
                <a:cubicBezTo>
                  <a:pt x="447176" y="4584254"/>
                  <a:pt x="459700" y="4585742"/>
                  <a:pt x="472825" y="4580106"/>
                </a:cubicBezTo>
                <a:cubicBezTo>
                  <a:pt x="476245" y="4579553"/>
                  <a:pt x="476847" y="4572426"/>
                  <a:pt x="474583" y="4569278"/>
                </a:cubicBezTo>
                <a:cubicBezTo>
                  <a:pt x="473752" y="4564141"/>
                  <a:pt x="472644" y="4557292"/>
                  <a:pt x="475510" y="4553313"/>
                </a:cubicBezTo>
                <a:cubicBezTo>
                  <a:pt x="479809" y="4547347"/>
                  <a:pt x="484711" y="4534254"/>
                  <a:pt x="491502" y="4543699"/>
                </a:cubicBezTo>
                <a:cubicBezTo>
                  <a:pt x="508228" y="4560323"/>
                  <a:pt x="525327" y="4557557"/>
                  <a:pt x="544136" y="4554515"/>
                </a:cubicBezTo>
                <a:cubicBezTo>
                  <a:pt x="554673" y="4554568"/>
                  <a:pt x="565209" y="4554621"/>
                  <a:pt x="575144" y="4561801"/>
                </a:cubicBezTo>
                <a:cubicBezTo>
                  <a:pt x="612616" y="4587370"/>
                  <a:pt x="637989" y="4581509"/>
                  <a:pt x="655835" y="4539964"/>
                </a:cubicBezTo>
                <a:cubicBezTo>
                  <a:pt x="661013" y="4528584"/>
                  <a:pt x="669008" y="4523776"/>
                  <a:pt x="679220" y="4532668"/>
                </a:cubicBezTo>
                <a:cubicBezTo>
                  <a:pt x="703062" y="4549899"/>
                  <a:pt x="729819" y="4552600"/>
                  <a:pt x="757455" y="4549888"/>
                </a:cubicBezTo>
                <a:cubicBezTo>
                  <a:pt x="771411" y="4549388"/>
                  <a:pt x="784813" y="4545464"/>
                  <a:pt x="800480" y="4544687"/>
                </a:cubicBezTo>
                <a:cubicBezTo>
                  <a:pt x="826683" y="4543964"/>
                  <a:pt x="848911" y="4540369"/>
                  <a:pt x="854186" y="4507886"/>
                </a:cubicBezTo>
                <a:cubicBezTo>
                  <a:pt x="856125" y="4519874"/>
                  <a:pt x="855799" y="4528711"/>
                  <a:pt x="862591" y="4538156"/>
                </a:cubicBezTo>
                <a:cubicBezTo>
                  <a:pt x="869937" y="4551026"/>
                  <a:pt x="882737" y="4554228"/>
                  <a:pt x="894707" y="4552292"/>
                </a:cubicBezTo>
                <a:cubicBezTo>
                  <a:pt x="908109" y="4548368"/>
                  <a:pt x="897620" y="4537763"/>
                  <a:pt x="898222" y="4530637"/>
                </a:cubicBezTo>
                <a:cubicBezTo>
                  <a:pt x="898271" y="4520086"/>
                  <a:pt x="904003" y="4512130"/>
                  <a:pt x="915093" y="4515608"/>
                </a:cubicBezTo>
                <a:cubicBezTo>
                  <a:pt x="929880" y="4520245"/>
                  <a:pt x="941850" y="4518309"/>
                  <a:pt x="956962" y="4514108"/>
                </a:cubicBezTo>
                <a:cubicBezTo>
                  <a:pt x="974940" y="4505929"/>
                  <a:pt x="993750" y="4502887"/>
                  <a:pt x="1013064" y="4513821"/>
                </a:cubicBezTo>
                <a:cubicBezTo>
                  <a:pt x="1024709" y="4520723"/>
                  <a:pt x="1034691" y="4517352"/>
                  <a:pt x="1041856" y="4507407"/>
                </a:cubicBezTo>
                <a:cubicBezTo>
                  <a:pt x="1046155" y="4501441"/>
                  <a:pt x="1050454" y="4495474"/>
                  <a:pt x="1053320" y="4491496"/>
                </a:cubicBezTo>
                <a:cubicBezTo>
                  <a:pt x="1060761" y="4483264"/>
                  <a:pt x="1063953" y="4470447"/>
                  <a:pt x="1074766" y="4472212"/>
                </a:cubicBezTo>
                <a:cubicBezTo>
                  <a:pt x="1085579" y="4473978"/>
                  <a:pt x="1085809" y="4486241"/>
                  <a:pt x="1087194" y="4494804"/>
                </a:cubicBezTo>
                <a:cubicBezTo>
                  <a:pt x="1088579" y="4503366"/>
                  <a:pt x="1094864" y="4498834"/>
                  <a:pt x="1100270" y="4499718"/>
                </a:cubicBezTo>
                <a:cubicBezTo>
                  <a:pt x="1105400" y="4498889"/>
                  <a:pt x="1110530" y="4498058"/>
                  <a:pt x="1107712" y="4491485"/>
                </a:cubicBezTo>
                <a:cubicBezTo>
                  <a:pt x="1101246" y="4473201"/>
                  <a:pt x="1110674" y="4466405"/>
                  <a:pt x="1125787" y="4462204"/>
                </a:cubicBezTo>
                <a:cubicBezTo>
                  <a:pt x="1140899" y="4458003"/>
                  <a:pt x="1141502" y="4450876"/>
                  <a:pt x="1129303" y="4440549"/>
                </a:cubicBezTo>
                <a:cubicBezTo>
                  <a:pt x="1127040" y="4437401"/>
                  <a:pt x="1121633" y="4436518"/>
                  <a:pt x="1116226" y="4435635"/>
                </a:cubicBezTo>
                <a:cubicBezTo>
                  <a:pt x="1068445" y="4422276"/>
                  <a:pt x="1018906" y="4419745"/>
                  <a:pt x="968487" y="4422628"/>
                </a:cubicBezTo>
                <a:cubicBezTo>
                  <a:pt x="928327" y="4423851"/>
                  <a:pt x="891035" y="4421097"/>
                  <a:pt x="854392" y="4400664"/>
                </a:cubicBezTo>
                <a:cubicBezTo>
                  <a:pt x="833091" y="4388294"/>
                  <a:pt x="816088" y="4369958"/>
                  <a:pt x="800518" y="4349632"/>
                </a:cubicBezTo>
                <a:cubicBezTo>
                  <a:pt x="791872" y="4372118"/>
                  <a:pt x="783600" y="4375212"/>
                  <a:pt x="763731" y="4360854"/>
                </a:cubicBezTo>
                <a:cubicBezTo>
                  <a:pt x="757770" y="4356546"/>
                  <a:pt x="752966" y="4348537"/>
                  <a:pt x="753291" y="4339698"/>
                </a:cubicBezTo>
                <a:cubicBezTo>
                  <a:pt x="752508" y="4324010"/>
                  <a:pt x="739708" y="4320809"/>
                  <a:pt x="727461" y="4321032"/>
                </a:cubicBezTo>
                <a:cubicBezTo>
                  <a:pt x="714938" y="4319543"/>
                  <a:pt x="711193" y="4328935"/>
                  <a:pt x="707448" y="4338326"/>
                </a:cubicBezTo>
                <a:cubicBezTo>
                  <a:pt x="705413" y="4347441"/>
                  <a:pt x="707075" y="4357716"/>
                  <a:pt x="698476" y="4369649"/>
                </a:cubicBezTo>
                <a:cubicBezTo>
                  <a:pt x="700283" y="4348271"/>
                  <a:pt x="689192" y="4344793"/>
                  <a:pt x="674959" y="4343580"/>
                </a:cubicBezTo>
                <a:cubicBezTo>
                  <a:pt x="662712" y="4343804"/>
                  <a:pt x="647649" y="4337454"/>
                  <a:pt x="647697" y="4326903"/>
                </a:cubicBezTo>
                <a:cubicBezTo>
                  <a:pt x="648071" y="4307513"/>
                  <a:pt x="646735" y="4288401"/>
                  <a:pt x="656212" y="4271054"/>
                </a:cubicBezTo>
                <a:cubicBezTo>
                  <a:pt x="661667" y="4261385"/>
                  <a:pt x="668229" y="4258566"/>
                  <a:pt x="680475" y="4258343"/>
                </a:cubicBezTo>
                <a:cubicBezTo>
                  <a:pt x="689579" y="4260385"/>
                  <a:pt x="693553" y="4263257"/>
                  <a:pt x="693504" y="4273808"/>
                </a:cubicBezTo>
                <a:cubicBezTo>
                  <a:pt x="694613" y="4280658"/>
                  <a:pt x="700296" y="4283253"/>
                  <a:pt x="705426" y="4282423"/>
                </a:cubicBezTo>
                <a:cubicBezTo>
                  <a:pt x="725667" y="4277392"/>
                  <a:pt x="739299" y="4285731"/>
                  <a:pt x="753207" y="4295782"/>
                </a:cubicBezTo>
                <a:cubicBezTo>
                  <a:pt x="766838" y="4304120"/>
                  <a:pt x="781071" y="4305333"/>
                  <a:pt x="791102" y="4291411"/>
                </a:cubicBezTo>
                <a:cubicBezTo>
                  <a:pt x="798267" y="4281465"/>
                  <a:pt x="802241" y="4284337"/>
                  <a:pt x="802193" y="4294889"/>
                </a:cubicBezTo>
                <a:cubicBezTo>
                  <a:pt x="803300" y="4301738"/>
                  <a:pt x="806998" y="4302898"/>
                  <a:pt x="814391" y="4305216"/>
                </a:cubicBezTo>
                <a:cubicBezTo>
                  <a:pt x="845121" y="4310790"/>
                  <a:pt x="875900" y="4305811"/>
                  <a:pt x="903307" y="4290836"/>
                </a:cubicBezTo>
                <a:cubicBezTo>
                  <a:pt x="917588" y="4281497"/>
                  <a:pt x="932978" y="4279009"/>
                  <a:pt x="948921" y="4279944"/>
                </a:cubicBezTo>
                <a:cubicBezTo>
                  <a:pt x="963154" y="4281157"/>
                  <a:pt x="976508" y="4287784"/>
                  <a:pt x="988152" y="4294686"/>
                </a:cubicBezTo>
                <a:cubicBezTo>
                  <a:pt x="994113" y="4298993"/>
                  <a:pt x="998640" y="4305290"/>
                  <a:pt x="1006359" y="4298771"/>
                </a:cubicBezTo>
                <a:cubicBezTo>
                  <a:pt x="1014078" y="4292250"/>
                  <a:pt x="1012971" y="4285401"/>
                  <a:pt x="1009876" y="4277116"/>
                </a:cubicBezTo>
                <a:cubicBezTo>
                  <a:pt x="1007058" y="4270543"/>
                  <a:pt x="1002808" y="4265959"/>
                  <a:pt x="1003410" y="4258832"/>
                </a:cubicBezTo>
                <a:cubicBezTo>
                  <a:pt x="1000363" y="4239995"/>
                  <a:pt x="990429" y="4232816"/>
                  <a:pt x="972775" y="4232157"/>
                </a:cubicBezTo>
                <a:cubicBezTo>
                  <a:pt x="940889" y="4230285"/>
                  <a:pt x="912146" y="4226148"/>
                  <a:pt x="881415" y="4220575"/>
                </a:cubicBezTo>
                <a:cubicBezTo>
                  <a:pt x="862932" y="4214777"/>
                  <a:pt x="859837" y="4206492"/>
                  <a:pt x="869591" y="4190857"/>
                </a:cubicBezTo>
                <a:cubicBezTo>
                  <a:pt x="871301" y="4190581"/>
                  <a:pt x="871024" y="4188868"/>
                  <a:pt x="870747" y="4187155"/>
                </a:cubicBezTo>
                <a:cubicBezTo>
                  <a:pt x="871398" y="4169479"/>
                  <a:pt x="881705" y="4157269"/>
                  <a:pt x="892290" y="4146771"/>
                </a:cubicBezTo>
                <a:cubicBezTo>
                  <a:pt x="899732" y="4138539"/>
                  <a:pt x="903706" y="4141410"/>
                  <a:pt x="906523" y="4147984"/>
                </a:cubicBezTo>
                <a:cubicBezTo>
                  <a:pt x="912436" y="4162841"/>
                  <a:pt x="904994" y="4171074"/>
                  <a:pt x="891591" y="4174998"/>
                </a:cubicBezTo>
                <a:cubicBezTo>
                  <a:pt x="896395" y="4183007"/>
                  <a:pt x="902633" y="4189027"/>
                  <a:pt x="911182" y="4187646"/>
                </a:cubicBezTo>
                <a:cubicBezTo>
                  <a:pt x="916312" y="4186816"/>
                  <a:pt x="916915" y="4179689"/>
                  <a:pt x="917794" y="4174275"/>
                </a:cubicBezTo>
                <a:cubicBezTo>
                  <a:pt x="920479" y="4147483"/>
                  <a:pt x="926488" y="4141241"/>
                  <a:pt x="952414" y="4138804"/>
                </a:cubicBezTo>
                <a:cubicBezTo>
                  <a:pt x="976907" y="4138357"/>
                  <a:pt x="1002556" y="4134209"/>
                  <a:pt x="1025941" y="4126913"/>
                </a:cubicBezTo>
                <a:cubicBezTo>
                  <a:pt x="1057598" y="4116522"/>
                  <a:pt x="1065546" y="4122266"/>
                  <a:pt x="1065678" y="4155630"/>
                </a:cubicBezTo>
                <a:cubicBezTo>
                  <a:pt x="1065955" y="4157343"/>
                  <a:pt x="1066232" y="4159056"/>
                  <a:pt x="1066509" y="4160768"/>
                </a:cubicBezTo>
                <a:cubicBezTo>
                  <a:pt x="1065630" y="4166181"/>
                  <a:pt x="1061609" y="4173861"/>
                  <a:pt x="1070712" y="4175902"/>
                </a:cubicBezTo>
                <a:cubicBezTo>
                  <a:pt x="1079538" y="4176233"/>
                  <a:pt x="1088642" y="4178275"/>
                  <a:pt x="1092110" y="4167170"/>
                </a:cubicBezTo>
                <a:cubicBezTo>
                  <a:pt x="1094422" y="4159768"/>
                  <a:pt x="1097011" y="4154078"/>
                  <a:pt x="1097613" y="4146951"/>
                </a:cubicBezTo>
                <a:cubicBezTo>
                  <a:pt x="1102791" y="4135571"/>
                  <a:pt x="1109354" y="4132752"/>
                  <a:pt x="1120722" y="4137943"/>
                </a:cubicBezTo>
                <a:cubicBezTo>
                  <a:pt x="1131812" y="4141420"/>
                  <a:pt x="1131486" y="4150259"/>
                  <a:pt x="1125755" y="4158215"/>
                </a:cubicBezTo>
                <a:cubicBezTo>
                  <a:pt x="1124598" y="4161917"/>
                  <a:pt x="1123165" y="4163906"/>
                  <a:pt x="1122009" y="4167606"/>
                </a:cubicBezTo>
                <a:cubicBezTo>
                  <a:pt x="1119143" y="4171584"/>
                  <a:pt x="1119975" y="4176722"/>
                  <a:pt x="1123948" y="4179593"/>
                </a:cubicBezTo>
                <a:cubicBezTo>
                  <a:pt x="1129631" y="4182188"/>
                  <a:pt x="1130511" y="4176774"/>
                  <a:pt x="1133654" y="4174509"/>
                </a:cubicBezTo>
                <a:cubicBezTo>
                  <a:pt x="1139663" y="4168266"/>
                  <a:pt x="1143684" y="4160586"/>
                  <a:pt x="1145720" y="4151472"/>
                </a:cubicBezTo>
                <a:cubicBezTo>
                  <a:pt x="1154089" y="4127275"/>
                  <a:pt x="1163795" y="4122191"/>
                  <a:pt x="1187963" y="4130582"/>
                </a:cubicBezTo>
                <a:cubicBezTo>
                  <a:pt x="1199052" y="4134060"/>
                  <a:pt x="1210420" y="4139251"/>
                  <a:pt x="1221510" y="4142728"/>
                </a:cubicBezTo>
                <a:cubicBezTo>
                  <a:pt x="1228904" y="4145048"/>
                  <a:pt x="1237730" y="4145377"/>
                  <a:pt x="1243185" y="4135708"/>
                </a:cubicBezTo>
                <a:cubicBezTo>
                  <a:pt x="1250074" y="4124052"/>
                  <a:pt x="1253264" y="4111235"/>
                  <a:pt x="1270640" y="4110182"/>
                </a:cubicBezTo>
                <a:lnTo>
                  <a:pt x="1282876" y="4108797"/>
                </a:lnTo>
                <a:lnTo>
                  <a:pt x="1286576" y="4097017"/>
                </a:lnTo>
                <a:cubicBezTo>
                  <a:pt x="1288993" y="4091741"/>
                  <a:pt x="1291968" y="4087272"/>
                  <a:pt x="1295439" y="4084293"/>
                </a:cubicBezTo>
                <a:cubicBezTo>
                  <a:pt x="1313289" y="4070389"/>
                  <a:pt x="1331138" y="4080320"/>
                  <a:pt x="1345022" y="4088265"/>
                </a:cubicBezTo>
                <a:cubicBezTo>
                  <a:pt x="1364855" y="4100182"/>
                  <a:pt x="1386671" y="4108127"/>
                  <a:pt x="1410471" y="4108127"/>
                </a:cubicBezTo>
                <a:cubicBezTo>
                  <a:pt x="1424354" y="4108127"/>
                  <a:pt x="1440221" y="4108127"/>
                  <a:pt x="1456087" y="4108127"/>
                </a:cubicBezTo>
                <a:cubicBezTo>
                  <a:pt x="1472450" y="4108127"/>
                  <a:pt x="1488688" y="4108748"/>
                  <a:pt x="1504648" y="4110424"/>
                </a:cubicBezTo>
                <a:lnTo>
                  <a:pt x="1547867" y="4118376"/>
                </a:lnTo>
                <a:lnTo>
                  <a:pt x="1565813" y="4109890"/>
                </a:lnTo>
                <a:lnTo>
                  <a:pt x="1580766" y="4100198"/>
                </a:lnTo>
                <a:lnTo>
                  <a:pt x="1565424" y="4094947"/>
                </a:lnTo>
                <a:cubicBezTo>
                  <a:pt x="1530228" y="4076440"/>
                  <a:pt x="1493627" y="4076689"/>
                  <a:pt x="1459577" y="4097923"/>
                </a:cubicBezTo>
                <a:cubicBezTo>
                  <a:pt x="1446536" y="4104920"/>
                  <a:pt x="1441032" y="4103125"/>
                  <a:pt x="1437127" y="4089196"/>
                </a:cubicBezTo>
                <a:cubicBezTo>
                  <a:pt x="1435824" y="4084553"/>
                  <a:pt x="1434522" y="4079910"/>
                  <a:pt x="1432108" y="4077249"/>
                </a:cubicBezTo>
                <a:cubicBezTo>
                  <a:pt x="1402903" y="4050384"/>
                  <a:pt x="1374133" y="4025067"/>
                  <a:pt x="1330239" y="4029031"/>
                </a:cubicBezTo>
                <a:cubicBezTo>
                  <a:pt x="1320533" y="4030083"/>
                  <a:pt x="1320775" y="4025007"/>
                  <a:pt x="1322130" y="4017950"/>
                </a:cubicBezTo>
                <a:cubicBezTo>
                  <a:pt x="1322807" y="4014421"/>
                  <a:pt x="1325030" y="4010459"/>
                  <a:pt x="1327252" y="4006497"/>
                </a:cubicBezTo>
                <a:cubicBezTo>
                  <a:pt x="1331697" y="3998573"/>
                  <a:pt x="1336577" y="3992196"/>
                  <a:pt x="1327791" y="3984645"/>
                </a:cubicBezTo>
                <a:cubicBezTo>
                  <a:pt x="1320552" y="3976660"/>
                  <a:pt x="1314560" y="3985017"/>
                  <a:pt x="1307268" y="3988732"/>
                </a:cubicBezTo>
                <a:cubicBezTo>
                  <a:pt x="1293116" y="3997709"/>
                  <a:pt x="1277419" y="4007119"/>
                  <a:pt x="1262452" y="4001302"/>
                </a:cubicBezTo>
                <a:cubicBezTo>
                  <a:pt x="1243960" y="3994802"/>
                  <a:pt x="1237536" y="4001613"/>
                  <a:pt x="1230190" y="4017027"/>
                </a:cubicBezTo>
                <a:cubicBezTo>
                  <a:pt x="1227968" y="4020989"/>
                  <a:pt x="1225746" y="4024951"/>
                  <a:pt x="1221544" y="4027799"/>
                </a:cubicBezTo>
                <a:cubicBezTo>
                  <a:pt x="1218210" y="4033741"/>
                  <a:pt x="1214007" y="4036589"/>
                  <a:pt x="1206089" y="4032133"/>
                </a:cubicBezTo>
                <a:cubicBezTo>
                  <a:pt x="1200153" y="4028790"/>
                  <a:pt x="1198415" y="4022601"/>
                  <a:pt x="1201749" y="4016657"/>
                </a:cubicBezTo>
                <a:cubicBezTo>
                  <a:pt x="1204649" y="4009165"/>
                  <a:pt x="1204459" y="4002542"/>
                  <a:pt x="1209338" y="3996166"/>
                </a:cubicBezTo>
                <a:cubicBezTo>
                  <a:pt x="1211994" y="3993750"/>
                  <a:pt x="1214651" y="3991337"/>
                  <a:pt x="1211803" y="3987128"/>
                </a:cubicBezTo>
                <a:cubicBezTo>
                  <a:pt x="1209391" y="3984467"/>
                  <a:pt x="1205188" y="3987314"/>
                  <a:pt x="1202098" y="3988181"/>
                </a:cubicBezTo>
                <a:cubicBezTo>
                  <a:pt x="1197462" y="3989482"/>
                  <a:pt x="1194371" y="3990348"/>
                  <a:pt x="1192149" y="3994309"/>
                </a:cubicBezTo>
                <a:cubicBezTo>
                  <a:pt x="1189926" y="3998271"/>
                  <a:pt x="1186834" y="3999138"/>
                  <a:pt x="1182875" y="3996910"/>
                </a:cubicBezTo>
                <a:cubicBezTo>
                  <a:pt x="1161103" y="3984655"/>
                  <a:pt x="1138843" y="3982551"/>
                  <a:pt x="1116096" y="3990600"/>
                </a:cubicBezTo>
                <a:cubicBezTo>
                  <a:pt x="1105713" y="3995181"/>
                  <a:pt x="1094896" y="3998214"/>
                  <a:pt x="1083644" y="3999701"/>
                </a:cubicBezTo>
                <a:cubicBezTo>
                  <a:pt x="1077463" y="4001435"/>
                  <a:pt x="1068191" y="4004036"/>
                  <a:pt x="1062929" y="3997164"/>
                </a:cubicBezTo>
                <a:cubicBezTo>
                  <a:pt x="1059648" y="3991408"/>
                  <a:pt x="1066073" y="3984597"/>
                  <a:pt x="1069406" y="3978654"/>
                </a:cubicBezTo>
                <a:cubicBezTo>
                  <a:pt x="1071628" y="3974692"/>
                  <a:pt x="1074286" y="3972278"/>
                  <a:pt x="1076509" y="3968316"/>
                </a:cubicBezTo>
                <a:cubicBezTo>
                  <a:pt x="1078731" y="3964354"/>
                  <a:pt x="1085590" y="3959091"/>
                  <a:pt x="1080764" y="3953768"/>
                </a:cubicBezTo>
                <a:cubicBezTo>
                  <a:pt x="1077482" y="3948011"/>
                  <a:pt x="1069754" y="3950179"/>
                  <a:pt x="1064007" y="3953460"/>
                </a:cubicBezTo>
                <a:cubicBezTo>
                  <a:pt x="1050099" y="3957360"/>
                  <a:pt x="1038413" y="3957299"/>
                  <a:pt x="1022769" y="3955009"/>
                </a:cubicBezTo>
                <a:cubicBezTo>
                  <a:pt x="987522" y="3948202"/>
                  <a:pt x="972693" y="3960707"/>
                  <a:pt x="969011" y="3995127"/>
                </a:cubicBezTo>
                <a:cubicBezTo>
                  <a:pt x="967847" y="4008807"/>
                  <a:pt x="961855" y="4017165"/>
                  <a:pt x="949059" y="4019086"/>
                </a:cubicBezTo>
                <a:cubicBezTo>
                  <a:pt x="940813" y="3989681"/>
                  <a:pt x="932999" y="3961824"/>
                  <a:pt x="924754" y="3932419"/>
                </a:cubicBezTo>
                <a:cubicBezTo>
                  <a:pt x="945954" y="3924804"/>
                  <a:pt x="948420" y="3915766"/>
                  <a:pt x="938332" y="3903571"/>
                </a:cubicBezTo>
                <a:cubicBezTo>
                  <a:pt x="935484" y="3899362"/>
                  <a:pt x="928435" y="3898000"/>
                  <a:pt x="930223" y="3892490"/>
                </a:cubicBezTo>
                <a:cubicBezTo>
                  <a:pt x="933557" y="3886547"/>
                  <a:pt x="940173" y="3886362"/>
                  <a:pt x="945244" y="3886608"/>
                </a:cubicBezTo>
                <a:cubicBezTo>
                  <a:pt x="949879" y="3885308"/>
                  <a:pt x="953404" y="3885988"/>
                  <a:pt x="956930" y="3886670"/>
                </a:cubicBezTo>
                <a:cubicBezTo>
                  <a:pt x="967069" y="3887165"/>
                  <a:pt x="971271" y="3884317"/>
                  <a:pt x="969778" y="3873050"/>
                </a:cubicBezTo>
                <a:cubicBezTo>
                  <a:pt x="969587" y="3866426"/>
                  <a:pt x="971619" y="3855840"/>
                  <a:pt x="980648" y="3858316"/>
                </a:cubicBezTo>
                <a:lnTo>
                  <a:pt x="1012245" y="3855626"/>
                </a:lnTo>
                <a:lnTo>
                  <a:pt x="997346" y="3841601"/>
                </a:lnTo>
                <a:cubicBezTo>
                  <a:pt x="988013" y="3827295"/>
                  <a:pt x="975538" y="3815255"/>
                  <a:pt x="958487" y="3807469"/>
                </a:cubicBezTo>
                <a:cubicBezTo>
                  <a:pt x="943146" y="3799407"/>
                  <a:pt x="927804" y="3791345"/>
                  <a:pt x="916763" y="3777316"/>
                </a:cubicBezTo>
                <a:cubicBezTo>
                  <a:pt x="909273" y="3796100"/>
                  <a:pt x="922855" y="3814989"/>
                  <a:pt x="915365" y="3833772"/>
                </a:cubicBezTo>
                <a:cubicBezTo>
                  <a:pt x="896376" y="3814000"/>
                  <a:pt x="896376" y="3814000"/>
                  <a:pt x="874376" y="3829859"/>
                </a:cubicBezTo>
                <a:cubicBezTo>
                  <a:pt x="864670" y="3834943"/>
                  <a:pt x="858107" y="3837761"/>
                  <a:pt x="847016" y="3834283"/>
                </a:cubicBezTo>
                <a:cubicBezTo>
                  <a:pt x="817719" y="3826721"/>
                  <a:pt x="788975" y="3822583"/>
                  <a:pt x="760233" y="3818446"/>
                </a:cubicBezTo>
                <a:cubicBezTo>
                  <a:pt x="672015" y="3804598"/>
                  <a:pt x="583749" y="3801301"/>
                  <a:pt x="496411" y="3782040"/>
                </a:cubicBezTo>
                <a:cubicBezTo>
                  <a:pt x="489295" y="3781433"/>
                  <a:pt x="479035" y="3783092"/>
                  <a:pt x="477650" y="3774530"/>
                </a:cubicBezTo>
                <a:cubicBezTo>
                  <a:pt x="474556" y="3766245"/>
                  <a:pt x="482551" y="3761438"/>
                  <a:pt x="486850" y="3755470"/>
                </a:cubicBezTo>
                <a:cubicBezTo>
                  <a:pt x="491426" y="3751216"/>
                  <a:pt x="497712" y="3746684"/>
                  <a:pt x="493184" y="3740389"/>
                </a:cubicBezTo>
                <a:cubicBezTo>
                  <a:pt x="490090" y="3732103"/>
                  <a:pt x="482696" y="3729784"/>
                  <a:pt x="475580" y="3729178"/>
                </a:cubicBezTo>
                <a:cubicBezTo>
                  <a:pt x="470450" y="3730007"/>
                  <a:pt x="465320" y="3730837"/>
                  <a:pt x="460190" y="3731667"/>
                </a:cubicBezTo>
                <a:cubicBezTo>
                  <a:pt x="435974" y="3733826"/>
                  <a:pt x="420079" y="3722339"/>
                  <a:pt x="416202" y="3698365"/>
                </a:cubicBezTo>
                <a:cubicBezTo>
                  <a:pt x="414818" y="3689803"/>
                  <a:pt x="413433" y="3681241"/>
                  <a:pt x="415468" y="3672127"/>
                </a:cubicBezTo>
                <a:cubicBezTo>
                  <a:pt x="415516" y="3661575"/>
                  <a:pt x="407845" y="3657544"/>
                  <a:pt x="398140" y="3662628"/>
                </a:cubicBezTo>
                <a:cubicBezTo>
                  <a:pt x="380162" y="3670808"/>
                  <a:pt x="373827" y="3685889"/>
                  <a:pt x="379415" y="3709587"/>
                </a:cubicBezTo>
                <a:cubicBezTo>
                  <a:pt x="365230" y="3697823"/>
                  <a:pt x="354742" y="3687218"/>
                  <a:pt x="347396" y="3674350"/>
                </a:cubicBezTo>
                <a:cubicBezTo>
                  <a:pt x="340051" y="3661480"/>
                  <a:pt x="340196" y="3629826"/>
                  <a:pt x="350503" y="3617616"/>
                </a:cubicBezTo>
                <a:cubicBezTo>
                  <a:pt x="363955" y="3603141"/>
                  <a:pt x="380728" y="3609214"/>
                  <a:pt x="393806" y="3614128"/>
                </a:cubicBezTo>
                <a:cubicBezTo>
                  <a:pt x="412566" y="3621637"/>
                  <a:pt x="432484" y="3625445"/>
                  <a:pt x="453002" y="3622127"/>
                </a:cubicBezTo>
                <a:cubicBezTo>
                  <a:pt x="464972" y="3620190"/>
                  <a:pt x="478652" y="3617978"/>
                  <a:pt x="492330" y="3615766"/>
                </a:cubicBezTo>
                <a:cubicBezTo>
                  <a:pt x="548758" y="3606640"/>
                  <a:pt x="604860" y="3606353"/>
                  <a:pt x="655965" y="3640260"/>
                </a:cubicBezTo>
                <a:cubicBezTo>
                  <a:pt x="675557" y="3652906"/>
                  <a:pt x="684986" y="3646111"/>
                  <a:pt x="690212" y="3624178"/>
                </a:cubicBezTo>
                <a:cubicBezTo>
                  <a:pt x="691368" y="3620478"/>
                  <a:pt x="687117" y="3615893"/>
                  <a:pt x="691969" y="3613351"/>
                </a:cubicBezTo>
                <a:cubicBezTo>
                  <a:pt x="697100" y="3612522"/>
                  <a:pt x="701074" y="3615393"/>
                  <a:pt x="703338" y="3618542"/>
                </a:cubicBezTo>
                <a:cubicBezTo>
                  <a:pt x="705601" y="3621690"/>
                  <a:pt x="707865" y="3624838"/>
                  <a:pt x="709852" y="3626274"/>
                </a:cubicBezTo>
                <a:cubicBezTo>
                  <a:pt x="716366" y="3634006"/>
                  <a:pt x="724314" y="3639750"/>
                  <a:pt x="731478" y="3629805"/>
                </a:cubicBezTo>
                <a:cubicBezTo>
                  <a:pt x="740354" y="3619584"/>
                  <a:pt x="726397" y="3620084"/>
                  <a:pt x="722147" y="3615500"/>
                </a:cubicBezTo>
                <a:cubicBezTo>
                  <a:pt x="721869" y="3613787"/>
                  <a:pt x="720160" y="3614064"/>
                  <a:pt x="719882" y="3612352"/>
                </a:cubicBezTo>
                <a:cubicBezTo>
                  <a:pt x="715909" y="3609480"/>
                  <a:pt x="713369" y="3604619"/>
                  <a:pt x="716234" y="3600641"/>
                </a:cubicBezTo>
                <a:cubicBezTo>
                  <a:pt x="718823" y="3594951"/>
                  <a:pt x="722243" y="3594397"/>
                  <a:pt x="727927" y="3596992"/>
                </a:cubicBezTo>
                <a:cubicBezTo>
                  <a:pt x="750107" y="3603949"/>
                  <a:pt x="767809" y="3594057"/>
                  <a:pt x="778442" y="3573009"/>
                </a:cubicBezTo>
                <a:cubicBezTo>
                  <a:pt x="781307" y="3569030"/>
                  <a:pt x="787594" y="3564499"/>
                  <a:pt x="786763" y="3559363"/>
                </a:cubicBezTo>
                <a:cubicBezTo>
                  <a:pt x="783716" y="3540526"/>
                  <a:pt x="761861" y="3524731"/>
                  <a:pt x="745315" y="3530922"/>
                </a:cubicBezTo>
                <a:cubicBezTo>
                  <a:pt x="712225" y="3543302"/>
                  <a:pt x="678906" y="3543419"/>
                  <a:pt x="643924" y="3533261"/>
                </a:cubicBezTo>
                <a:cubicBezTo>
                  <a:pt x="631401" y="3531773"/>
                  <a:pt x="618878" y="3530283"/>
                  <a:pt x="610003" y="3540505"/>
                </a:cubicBezTo>
                <a:cubicBezTo>
                  <a:pt x="602285" y="3547024"/>
                  <a:pt x="598588" y="3545865"/>
                  <a:pt x="595216" y="3535868"/>
                </a:cubicBezTo>
                <a:cubicBezTo>
                  <a:pt x="591290" y="3522445"/>
                  <a:pt x="581356" y="3515266"/>
                  <a:pt x="567123" y="3514053"/>
                </a:cubicBezTo>
                <a:cubicBezTo>
                  <a:pt x="552613" y="3511128"/>
                  <a:pt x="536392" y="3508480"/>
                  <a:pt x="520172" y="3505831"/>
                </a:cubicBezTo>
                <a:cubicBezTo>
                  <a:pt x="505939" y="3504619"/>
                  <a:pt x="499147" y="3495175"/>
                  <a:pt x="498642" y="3481198"/>
                </a:cubicBezTo>
                <a:cubicBezTo>
                  <a:pt x="498365" y="3479486"/>
                  <a:pt x="497811" y="3476061"/>
                  <a:pt x="498968" y="3472360"/>
                </a:cubicBezTo>
                <a:cubicBezTo>
                  <a:pt x="497583" y="3463798"/>
                  <a:pt x="491345" y="3457777"/>
                  <a:pt x="482795" y="3459160"/>
                </a:cubicBezTo>
                <a:cubicBezTo>
                  <a:pt x="475678" y="3458554"/>
                  <a:pt x="477063" y="3467117"/>
                  <a:pt x="478171" y="3473965"/>
                </a:cubicBezTo>
                <a:cubicBezTo>
                  <a:pt x="477569" y="3481092"/>
                  <a:pt x="478677" y="3487942"/>
                  <a:pt x="468694" y="3491314"/>
                </a:cubicBezTo>
                <a:cubicBezTo>
                  <a:pt x="453305" y="3493802"/>
                  <a:pt x="436856" y="3478890"/>
                  <a:pt x="437783" y="3462925"/>
                </a:cubicBezTo>
                <a:cubicBezTo>
                  <a:pt x="436952" y="3457789"/>
                  <a:pt x="439819" y="3453811"/>
                  <a:pt x="435568" y="3449227"/>
                </a:cubicBezTo>
                <a:cubicBezTo>
                  <a:pt x="430438" y="3450057"/>
                  <a:pt x="431269" y="3455193"/>
                  <a:pt x="428126" y="3457458"/>
                </a:cubicBezTo>
                <a:cubicBezTo>
                  <a:pt x="421238" y="3469115"/>
                  <a:pt x="414399" y="3470222"/>
                  <a:pt x="405621" y="3459341"/>
                </a:cubicBezTo>
                <a:cubicBezTo>
                  <a:pt x="394024" y="3441887"/>
                  <a:pt x="378130" y="3430400"/>
                  <a:pt x="362511" y="3420626"/>
                </a:cubicBezTo>
                <a:cubicBezTo>
                  <a:pt x="344630" y="3407704"/>
                  <a:pt x="328180" y="3392792"/>
                  <a:pt x="322593" y="3369094"/>
                </a:cubicBezTo>
                <a:cubicBezTo>
                  <a:pt x="319499" y="3360809"/>
                  <a:pt x="314417" y="3351087"/>
                  <a:pt x="305314" y="3349046"/>
                </a:cubicBezTo>
                <a:cubicBezTo>
                  <a:pt x="268346" y="3337452"/>
                  <a:pt x="251439" y="3298013"/>
                  <a:pt x="215628" y="3282718"/>
                </a:cubicBezTo>
                <a:cubicBezTo>
                  <a:pt x="205971" y="3277252"/>
                  <a:pt x="206296" y="3268414"/>
                  <a:pt x="208331" y="3259298"/>
                </a:cubicBezTo>
                <a:cubicBezTo>
                  <a:pt x="212076" y="3249906"/>
                  <a:pt x="221457" y="3253661"/>
                  <a:pt x="227417" y="3257969"/>
                </a:cubicBezTo>
                <a:cubicBezTo>
                  <a:pt x="239062" y="3264872"/>
                  <a:pt x="249044" y="3261501"/>
                  <a:pt x="258196" y="3252991"/>
                </a:cubicBezTo>
                <a:cubicBezTo>
                  <a:pt x="268780" y="3242493"/>
                  <a:pt x="281906" y="3236856"/>
                  <a:pt x="297295" y="3234368"/>
                </a:cubicBezTo>
                <a:cubicBezTo>
                  <a:pt x="323221" y="3231931"/>
                  <a:pt x="339947" y="3248556"/>
                  <a:pt x="336984" y="3273636"/>
                </a:cubicBezTo>
                <a:cubicBezTo>
                  <a:pt x="336105" y="3279050"/>
                  <a:pt x="335503" y="3286175"/>
                  <a:pt x="336333" y="3291312"/>
                </a:cubicBezTo>
                <a:cubicBezTo>
                  <a:pt x="336611" y="3293025"/>
                  <a:pt x="335178" y="3295014"/>
                  <a:pt x="335178" y="3295014"/>
                </a:cubicBezTo>
                <a:cubicBezTo>
                  <a:pt x="336888" y="3294737"/>
                  <a:pt x="336888" y="3294737"/>
                  <a:pt x="338321" y="3292748"/>
                </a:cubicBezTo>
                <a:cubicBezTo>
                  <a:pt x="345160" y="3291643"/>
                  <a:pt x="350290" y="3290813"/>
                  <a:pt x="357407" y="3291419"/>
                </a:cubicBezTo>
                <a:cubicBezTo>
                  <a:pt x="391281" y="3294727"/>
                  <a:pt x="400709" y="3287931"/>
                  <a:pt x="405707" y="3253736"/>
                </a:cubicBezTo>
                <a:cubicBezTo>
                  <a:pt x="406634" y="3237770"/>
                  <a:pt x="416340" y="3232687"/>
                  <a:pt x="432283" y="3233622"/>
                </a:cubicBezTo>
                <a:cubicBezTo>
                  <a:pt x="444529" y="3233399"/>
                  <a:pt x="452476" y="3239143"/>
                  <a:pt x="461256" y="3250024"/>
                </a:cubicBezTo>
                <a:cubicBezTo>
                  <a:pt x="485603" y="3281230"/>
                  <a:pt x="518272" y="3298789"/>
                  <a:pt x="558985" y="3300992"/>
                </a:cubicBezTo>
                <a:cubicBezTo>
                  <a:pt x="593135" y="3306012"/>
                  <a:pt x="593135" y="3306012"/>
                  <a:pt x="580757" y="3272869"/>
                </a:cubicBezTo>
                <a:cubicBezTo>
                  <a:pt x="574291" y="3254587"/>
                  <a:pt x="576326" y="3245471"/>
                  <a:pt x="590606" y="3236133"/>
                </a:cubicBezTo>
                <a:cubicBezTo>
                  <a:pt x="599891" y="3260989"/>
                  <a:pt x="605852" y="3265296"/>
                  <a:pt x="631777" y="3262861"/>
                </a:cubicBezTo>
                <a:cubicBezTo>
                  <a:pt x="648877" y="3260096"/>
                  <a:pt x="666855" y="3251917"/>
                  <a:pt x="681594" y="3267105"/>
                </a:cubicBezTo>
                <a:cubicBezTo>
                  <a:pt x="681871" y="3268817"/>
                  <a:pt x="683581" y="3268541"/>
                  <a:pt x="685291" y="3268264"/>
                </a:cubicBezTo>
                <a:cubicBezTo>
                  <a:pt x="704702" y="3258096"/>
                  <a:pt x="712469" y="3241025"/>
                  <a:pt x="710578" y="3218487"/>
                </a:cubicBezTo>
                <a:cubicBezTo>
                  <a:pt x="708640" y="3206500"/>
                  <a:pt x="706702" y="3194514"/>
                  <a:pt x="719550" y="3187164"/>
                </a:cubicBezTo>
                <a:cubicBezTo>
                  <a:pt x="720983" y="3185175"/>
                  <a:pt x="725559" y="3180921"/>
                  <a:pt x="726390" y="3186058"/>
                </a:cubicBezTo>
                <a:cubicBezTo>
                  <a:pt x="730315" y="3199480"/>
                  <a:pt x="742561" y="3199257"/>
                  <a:pt x="753652" y="3202735"/>
                </a:cubicBezTo>
                <a:cubicBezTo>
                  <a:pt x="766452" y="3205936"/>
                  <a:pt x="774677" y="3213392"/>
                  <a:pt x="775182" y="3227368"/>
                </a:cubicBezTo>
                <a:cubicBezTo>
                  <a:pt x="775965" y="3243056"/>
                  <a:pt x="784743" y="3253937"/>
                  <a:pt x="799530" y="3258574"/>
                </a:cubicBezTo>
                <a:cubicBezTo>
                  <a:pt x="812884" y="3265200"/>
                  <a:pt x="824023" y="3258128"/>
                  <a:pt x="834608" y="3247629"/>
                </a:cubicBezTo>
                <a:cubicBezTo>
                  <a:pt x="843206" y="3235696"/>
                  <a:pt x="847733" y="3241993"/>
                  <a:pt x="849395" y="3252267"/>
                </a:cubicBezTo>
                <a:cubicBezTo>
                  <a:pt x="851887" y="3267679"/>
                  <a:pt x="861268" y="3271433"/>
                  <a:pt x="874394" y="3265796"/>
                </a:cubicBezTo>
                <a:cubicBezTo>
                  <a:pt x="877814" y="3265243"/>
                  <a:pt x="881233" y="3264689"/>
                  <a:pt x="884376" y="3262425"/>
                </a:cubicBezTo>
                <a:cubicBezTo>
                  <a:pt x="899211" y="3256510"/>
                  <a:pt x="911458" y="3256288"/>
                  <a:pt x="921067" y="3272306"/>
                </a:cubicBezTo>
                <a:cubicBezTo>
                  <a:pt x="932109" y="3286335"/>
                  <a:pt x="948884" y="3292408"/>
                  <a:pt x="964549" y="3291631"/>
                </a:cubicBezTo>
                <a:cubicBezTo>
                  <a:pt x="977073" y="3293120"/>
                  <a:pt x="990752" y="3290908"/>
                  <a:pt x="984286" y="3272625"/>
                </a:cubicBezTo>
                <a:cubicBezTo>
                  <a:pt x="983455" y="3267487"/>
                  <a:pt x="984057" y="3260361"/>
                  <a:pt x="984936" y="3254948"/>
                </a:cubicBezTo>
                <a:cubicBezTo>
                  <a:pt x="982998" y="3242961"/>
                  <a:pt x="986189" y="3230144"/>
                  <a:pt x="977688" y="3220976"/>
                </a:cubicBezTo>
                <a:cubicBezTo>
                  <a:pt x="955555" y="3203469"/>
                  <a:pt x="953388" y="3179218"/>
                  <a:pt x="949234" y="3153532"/>
                </a:cubicBezTo>
                <a:cubicBezTo>
                  <a:pt x="962311" y="3158446"/>
                  <a:pt x="975389" y="3163360"/>
                  <a:pt x="989068" y="3161148"/>
                </a:cubicBezTo>
                <a:cubicBezTo>
                  <a:pt x="1005890" y="3156670"/>
                  <a:pt x="1022110" y="3159318"/>
                  <a:pt x="1037452" y="3167380"/>
                </a:cubicBezTo>
                <a:cubicBezTo>
                  <a:pt x="1050805" y="3174007"/>
                  <a:pt x="1065593" y="3178644"/>
                  <a:pt x="1080379" y="3183282"/>
                </a:cubicBezTo>
                <a:cubicBezTo>
                  <a:pt x="1123308" y="3199183"/>
                  <a:pt x="1169103" y="3211106"/>
                  <a:pt x="1209996" y="3236121"/>
                </a:cubicBezTo>
                <a:cubicBezTo>
                  <a:pt x="1219653" y="3241588"/>
                  <a:pt x="1224230" y="3237334"/>
                  <a:pt x="1226264" y="3228218"/>
                </a:cubicBezTo>
                <a:cubicBezTo>
                  <a:pt x="1227420" y="3224517"/>
                  <a:pt x="1228022" y="3217391"/>
                  <a:pt x="1235140" y="3217998"/>
                </a:cubicBezTo>
                <a:cubicBezTo>
                  <a:pt x="1240546" y="3218880"/>
                  <a:pt x="1241653" y="3225730"/>
                  <a:pt x="1242208" y="3229155"/>
                </a:cubicBezTo>
                <a:cubicBezTo>
                  <a:pt x="1245302" y="3237440"/>
                  <a:pt x="1248119" y="3244013"/>
                  <a:pt x="1255236" y="3244620"/>
                </a:cubicBezTo>
                <a:cubicBezTo>
                  <a:pt x="1264063" y="3244949"/>
                  <a:pt x="1272010" y="3250692"/>
                  <a:pt x="1280837" y="3251022"/>
                </a:cubicBezTo>
                <a:cubicBezTo>
                  <a:pt x="1293360" y="3252511"/>
                  <a:pt x="1296178" y="3259085"/>
                  <a:pt x="1292710" y="3270188"/>
                </a:cubicBezTo>
                <a:cubicBezTo>
                  <a:pt x="1283233" y="3287536"/>
                  <a:pt x="1297466" y="3288748"/>
                  <a:pt x="1308834" y="3293938"/>
                </a:cubicBezTo>
                <a:cubicBezTo>
                  <a:pt x="1323897" y="3300289"/>
                  <a:pt x="1321682" y="3286589"/>
                  <a:pt x="1323994" y="3279186"/>
                </a:cubicBezTo>
                <a:cubicBezTo>
                  <a:pt x="1325151" y="3275485"/>
                  <a:pt x="1324596" y="3272060"/>
                  <a:pt x="1329726" y="3271231"/>
                </a:cubicBezTo>
                <a:cubicBezTo>
                  <a:pt x="1334531" y="3279240"/>
                  <a:pt x="1341045" y="3286972"/>
                  <a:pt x="1344417" y="3296970"/>
                </a:cubicBezTo>
                <a:cubicBezTo>
                  <a:pt x="1348944" y="3303266"/>
                  <a:pt x="1354905" y="3307574"/>
                  <a:pt x="1361745" y="3306468"/>
                </a:cubicBezTo>
                <a:cubicBezTo>
                  <a:pt x="1370294" y="3305085"/>
                  <a:pt x="1368910" y="3296523"/>
                  <a:pt x="1369789" y="3291109"/>
                </a:cubicBezTo>
                <a:cubicBezTo>
                  <a:pt x="1377929" y="3254649"/>
                  <a:pt x="1397064" y="3242768"/>
                  <a:pt x="1433477" y="3250937"/>
                </a:cubicBezTo>
                <a:cubicBezTo>
                  <a:pt x="1440871" y="3253256"/>
                  <a:pt x="1447988" y="3253862"/>
                  <a:pt x="1453948" y="3258169"/>
                </a:cubicBezTo>
                <a:cubicBezTo>
                  <a:pt x="1485509" y="3268880"/>
                  <a:pt x="1511989" y="3269869"/>
                  <a:pt x="1531220" y="3236886"/>
                </a:cubicBezTo>
                <a:cubicBezTo>
                  <a:pt x="1531220" y="3236886"/>
                  <a:pt x="1532930" y="3236611"/>
                  <a:pt x="1532654" y="3234897"/>
                </a:cubicBezTo>
                <a:cubicBezTo>
                  <a:pt x="1540649" y="3230090"/>
                  <a:pt x="1547212" y="3227271"/>
                  <a:pt x="1556592" y="3231026"/>
                </a:cubicBezTo>
                <a:cubicBezTo>
                  <a:pt x="1560289" y="3232185"/>
                  <a:pt x="1564262" y="3235058"/>
                  <a:pt x="1563383" y="3240470"/>
                </a:cubicBezTo>
                <a:cubicBezTo>
                  <a:pt x="1563059" y="3249310"/>
                  <a:pt x="1554785" y="3252405"/>
                  <a:pt x="1548222" y="3255224"/>
                </a:cubicBezTo>
                <a:cubicBezTo>
                  <a:pt x="1543094" y="3256053"/>
                  <a:pt x="1536530" y="3258871"/>
                  <a:pt x="1537362" y="3264009"/>
                </a:cubicBezTo>
                <a:cubicBezTo>
                  <a:pt x="1536759" y="3271135"/>
                  <a:pt x="1545032" y="3268040"/>
                  <a:pt x="1549005" y="3270911"/>
                </a:cubicBezTo>
                <a:cubicBezTo>
                  <a:pt x="1558109" y="3272953"/>
                  <a:pt x="1566936" y="3273283"/>
                  <a:pt x="1576039" y="3275326"/>
                </a:cubicBezTo>
                <a:cubicBezTo>
                  <a:pt x="1588562" y="3276814"/>
                  <a:pt x="1599652" y="3280292"/>
                  <a:pt x="1608154" y="3289461"/>
                </a:cubicBezTo>
                <a:cubicBezTo>
                  <a:pt x="1614392" y="3295480"/>
                  <a:pt x="1619522" y="3294651"/>
                  <a:pt x="1627517" y="3289843"/>
                </a:cubicBezTo>
                <a:cubicBezTo>
                  <a:pt x="1650072" y="3277410"/>
                  <a:pt x="1666292" y="3280059"/>
                  <a:pt x="1685004" y="3298118"/>
                </a:cubicBezTo>
                <a:cubicBezTo>
                  <a:pt x="1695215" y="3307010"/>
                  <a:pt x="1702284" y="3318167"/>
                  <a:pt x="1711062" y="3329048"/>
                </a:cubicBezTo>
                <a:cubicBezTo>
                  <a:pt x="1721826" y="3341364"/>
                  <a:pt x="1735181" y="3347990"/>
                  <a:pt x="1751401" y="3350639"/>
                </a:cubicBezTo>
                <a:cubicBezTo>
                  <a:pt x="1769332" y="3353011"/>
                  <a:pt x="1777327" y="3348204"/>
                  <a:pt x="1782831" y="3327984"/>
                </a:cubicBezTo>
                <a:cubicBezTo>
                  <a:pt x="1788057" y="3306052"/>
                  <a:pt x="1799749" y="3302405"/>
                  <a:pt x="1820497" y="3311349"/>
                </a:cubicBezTo>
                <a:cubicBezTo>
                  <a:pt x="1827891" y="3313668"/>
                  <a:pt x="1831864" y="3316540"/>
                  <a:pt x="1840137" y="3313445"/>
                </a:cubicBezTo>
                <a:cubicBezTo>
                  <a:pt x="1859549" y="3303277"/>
                  <a:pt x="1859549" y="3303277"/>
                  <a:pt x="1863148" y="3325538"/>
                </a:cubicBezTo>
                <a:lnTo>
                  <a:pt x="1863449" y="3327395"/>
                </a:lnTo>
                <a:lnTo>
                  <a:pt x="1889818" y="3335946"/>
                </a:lnTo>
                <a:lnTo>
                  <a:pt x="1899585" y="3336631"/>
                </a:lnTo>
                <a:lnTo>
                  <a:pt x="1901584" y="3335356"/>
                </a:lnTo>
                <a:cubicBezTo>
                  <a:pt x="1906333" y="3332172"/>
                  <a:pt x="1911117" y="3329202"/>
                  <a:pt x="1916108" y="3327516"/>
                </a:cubicBezTo>
                <a:cubicBezTo>
                  <a:pt x="1937229" y="3317071"/>
                  <a:pt x="1960370" y="3316404"/>
                  <a:pt x="1980344" y="3323277"/>
                </a:cubicBezTo>
                <a:lnTo>
                  <a:pt x="1981064" y="3323697"/>
                </a:lnTo>
                <a:lnTo>
                  <a:pt x="1992896" y="3319009"/>
                </a:lnTo>
                <a:cubicBezTo>
                  <a:pt x="2000189" y="3315294"/>
                  <a:pt x="2006804" y="3315108"/>
                  <a:pt x="2014288" y="3318017"/>
                </a:cubicBezTo>
                <a:cubicBezTo>
                  <a:pt x="2032102" y="3328045"/>
                  <a:pt x="2049535" y="3324825"/>
                  <a:pt x="2067212" y="3316530"/>
                </a:cubicBezTo>
                <a:cubicBezTo>
                  <a:pt x="2091747" y="3302970"/>
                  <a:pt x="2112756" y="3288731"/>
                  <a:pt x="2132465" y="3269850"/>
                </a:cubicBezTo>
                <a:cubicBezTo>
                  <a:pt x="2137005" y="3265237"/>
                  <a:pt x="2141546" y="3260625"/>
                  <a:pt x="2146550" y="3256926"/>
                </a:cubicBezTo>
                <a:lnTo>
                  <a:pt x="2156801" y="3252403"/>
                </a:lnTo>
                <a:lnTo>
                  <a:pt x="2142613" y="3241683"/>
                </a:lnTo>
                <a:cubicBezTo>
                  <a:pt x="2132956" y="3236216"/>
                  <a:pt x="2125840" y="3235609"/>
                  <a:pt x="2116410" y="3242406"/>
                </a:cubicBezTo>
                <a:cubicBezTo>
                  <a:pt x="2108692" y="3248927"/>
                  <a:pt x="2102960" y="3256882"/>
                  <a:pt x="2092147" y="3255117"/>
                </a:cubicBezTo>
                <a:cubicBezTo>
                  <a:pt x="2081610" y="3255063"/>
                  <a:pt x="2078238" y="3245065"/>
                  <a:pt x="2072001" y="3239046"/>
                </a:cubicBezTo>
                <a:cubicBezTo>
                  <a:pt x="2059935" y="3262082"/>
                  <a:pt x="2059935" y="3262082"/>
                  <a:pt x="2036923" y="3249990"/>
                </a:cubicBezTo>
                <a:cubicBezTo>
                  <a:pt x="2027543" y="3246235"/>
                  <a:pt x="2017885" y="3240769"/>
                  <a:pt x="2007023" y="3249553"/>
                </a:cubicBezTo>
                <a:cubicBezTo>
                  <a:pt x="1983036" y="3263976"/>
                  <a:pt x="1977630" y="3263094"/>
                  <a:pt x="1960073" y="3241332"/>
                </a:cubicBezTo>
                <a:cubicBezTo>
                  <a:pt x="1951572" y="3232164"/>
                  <a:pt x="1943071" y="3222996"/>
                  <a:pt x="1932859" y="3214104"/>
                </a:cubicBezTo>
                <a:cubicBezTo>
                  <a:pt x="1909896" y="3191459"/>
                  <a:pt x="1901347" y="3192842"/>
                  <a:pt x="1884705" y="3220135"/>
                </a:cubicBezTo>
                <a:cubicBezTo>
                  <a:pt x="1880405" y="3226102"/>
                  <a:pt x="1878093" y="3233504"/>
                  <a:pt x="1872361" y="3241460"/>
                </a:cubicBezTo>
                <a:cubicBezTo>
                  <a:pt x="1866726" y="3228314"/>
                  <a:pt x="1861644" y="3218592"/>
                  <a:pt x="1856009" y="3205446"/>
                </a:cubicBezTo>
                <a:cubicBezTo>
                  <a:pt x="1853144" y="3209424"/>
                  <a:pt x="1853420" y="3211136"/>
                  <a:pt x="1851987" y="3213125"/>
                </a:cubicBezTo>
                <a:cubicBezTo>
                  <a:pt x="1841583" y="3246437"/>
                  <a:pt x="1824483" y="3249203"/>
                  <a:pt x="1801244" y="3224847"/>
                </a:cubicBezTo>
                <a:cubicBezTo>
                  <a:pt x="1796993" y="3220262"/>
                  <a:pt x="1792741" y="3215678"/>
                  <a:pt x="1788215" y="3209382"/>
                </a:cubicBezTo>
                <a:cubicBezTo>
                  <a:pt x="1785951" y="3206234"/>
                  <a:pt x="1783687" y="3203085"/>
                  <a:pt x="1786276" y="3197395"/>
                </a:cubicBezTo>
                <a:cubicBezTo>
                  <a:pt x="1798017" y="3183196"/>
                  <a:pt x="1786372" y="3176293"/>
                  <a:pt x="1776439" y="3169114"/>
                </a:cubicBezTo>
                <a:cubicBezTo>
                  <a:pt x="1747466" y="3152713"/>
                  <a:pt x="1715302" y="3149128"/>
                  <a:pt x="1683139" y="3145544"/>
                </a:cubicBezTo>
                <a:cubicBezTo>
                  <a:pt x="1631613" y="3141577"/>
                  <a:pt x="1578930" y="3141311"/>
                  <a:pt x="1530920" y="3115689"/>
                </a:cubicBezTo>
                <a:cubicBezTo>
                  <a:pt x="1515580" y="3107626"/>
                  <a:pt x="1499637" y="3106691"/>
                  <a:pt x="1482814" y="3111168"/>
                </a:cubicBezTo>
                <a:cubicBezTo>
                  <a:pt x="1469411" y="3115093"/>
                  <a:pt x="1456611" y="3111892"/>
                  <a:pt x="1446676" y="3104712"/>
                </a:cubicBezTo>
                <a:lnTo>
                  <a:pt x="1444437" y="3103774"/>
                </a:lnTo>
                <a:lnTo>
                  <a:pt x="1435779" y="3109678"/>
                </a:lnTo>
                <a:cubicBezTo>
                  <a:pt x="1427375" y="3115373"/>
                  <a:pt x="1421628" y="3118654"/>
                  <a:pt x="1411054" y="3116611"/>
                </a:cubicBezTo>
                <a:cubicBezTo>
                  <a:pt x="1383288" y="3112713"/>
                  <a:pt x="1356393" y="3111910"/>
                  <a:pt x="1329498" y="3111106"/>
                </a:cubicBezTo>
                <a:cubicBezTo>
                  <a:pt x="1246830" y="3107582"/>
                  <a:pt x="1165222" y="3113777"/>
                  <a:pt x="1082798" y="3105177"/>
                </a:cubicBezTo>
                <a:cubicBezTo>
                  <a:pt x="1076183" y="3105363"/>
                  <a:pt x="1066911" y="3107964"/>
                  <a:pt x="1064741" y="3100225"/>
                </a:cubicBezTo>
                <a:cubicBezTo>
                  <a:pt x="1061025" y="3092920"/>
                  <a:pt x="1067884" y="3087659"/>
                  <a:pt x="1071218" y="3081716"/>
                </a:cubicBezTo>
                <a:cubicBezTo>
                  <a:pt x="1074986" y="3077320"/>
                  <a:pt x="1080299" y="3072492"/>
                  <a:pt x="1075473" y="3067168"/>
                </a:cubicBezTo>
                <a:cubicBezTo>
                  <a:pt x="1071757" y="3059863"/>
                  <a:pt x="1064708" y="3058502"/>
                  <a:pt x="1058091" y="3058687"/>
                </a:cubicBezTo>
                <a:cubicBezTo>
                  <a:pt x="1053456" y="3059988"/>
                  <a:pt x="1048819" y="3061289"/>
                  <a:pt x="1044184" y="3062589"/>
                </a:cubicBezTo>
                <a:cubicBezTo>
                  <a:pt x="1022114" y="3067109"/>
                  <a:pt x="1006278" y="3058195"/>
                  <a:pt x="1000202" y="3036529"/>
                </a:cubicBezTo>
                <a:cubicBezTo>
                  <a:pt x="998033" y="3028791"/>
                  <a:pt x="995863" y="3021052"/>
                  <a:pt x="996783" y="3012449"/>
                </a:cubicBezTo>
                <a:cubicBezTo>
                  <a:pt x="995723" y="3002730"/>
                  <a:pt x="988240" y="2999820"/>
                  <a:pt x="979836" y="3005516"/>
                </a:cubicBezTo>
                <a:cubicBezTo>
                  <a:pt x="964139" y="3014927"/>
                  <a:pt x="959885" y="3029474"/>
                  <a:pt x="967507" y="3050707"/>
                </a:cubicBezTo>
                <a:cubicBezTo>
                  <a:pt x="953217" y="3041360"/>
                  <a:pt x="942452" y="3032694"/>
                  <a:pt x="934344" y="3021614"/>
                </a:cubicBezTo>
                <a:cubicBezTo>
                  <a:pt x="930290" y="3016074"/>
                  <a:pt x="927469" y="3006014"/>
                  <a:pt x="926687" y="2995800"/>
                </a:cubicBezTo>
                <a:lnTo>
                  <a:pt x="928192" y="2987020"/>
                </a:lnTo>
                <a:lnTo>
                  <a:pt x="886787" y="2984397"/>
                </a:lnTo>
                <a:cubicBezTo>
                  <a:pt x="876527" y="2986057"/>
                  <a:pt x="868857" y="2982026"/>
                  <a:pt x="863776" y="2972305"/>
                </a:cubicBezTo>
                <a:cubicBezTo>
                  <a:pt x="844835" y="2941981"/>
                  <a:pt x="843125" y="2942258"/>
                  <a:pt x="807494" y="2949778"/>
                </a:cubicBezTo>
                <a:cubicBezTo>
                  <a:pt x="804074" y="2950330"/>
                  <a:pt x="800654" y="2950883"/>
                  <a:pt x="795524" y="2951713"/>
                </a:cubicBezTo>
                <a:cubicBezTo>
                  <a:pt x="798992" y="2940609"/>
                  <a:pt x="802459" y="2929505"/>
                  <a:pt x="806205" y="2920114"/>
                </a:cubicBezTo>
                <a:cubicBezTo>
                  <a:pt x="810275" y="2901883"/>
                  <a:pt x="822847" y="2892822"/>
                  <a:pt x="840223" y="2891768"/>
                </a:cubicBezTo>
                <a:cubicBezTo>
                  <a:pt x="850483" y="2890110"/>
                  <a:pt x="859586" y="2892151"/>
                  <a:pt x="869569" y="2888779"/>
                </a:cubicBezTo>
                <a:cubicBezTo>
                  <a:pt x="886114" y="2882589"/>
                  <a:pt x="891798" y="2885186"/>
                  <a:pt x="897987" y="2901755"/>
                </a:cubicBezTo>
                <a:cubicBezTo>
                  <a:pt x="899095" y="2908605"/>
                  <a:pt x="900203" y="2915455"/>
                  <a:pt x="901310" y="2922305"/>
                </a:cubicBezTo>
                <a:cubicBezTo>
                  <a:pt x="901262" y="2932855"/>
                  <a:pt x="906668" y="2933739"/>
                  <a:pt x="915218" y="2932356"/>
                </a:cubicBezTo>
                <a:cubicBezTo>
                  <a:pt x="934304" y="2931026"/>
                  <a:pt x="946599" y="2920252"/>
                  <a:pt x="956629" y="2906329"/>
                </a:cubicBezTo>
                <a:cubicBezTo>
                  <a:pt x="959773" y="2904063"/>
                  <a:pt x="960653" y="2898650"/>
                  <a:pt x="966059" y="2899532"/>
                </a:cubicBezTo>
                <a:cubicBezTo>
                  <a:pt x="969756" y="2900692"/>
                  <a:pt x="970586" y="2905829"/>
                  <a:pt x="972851" y="2908977"/>
                </a:cubicBezTo>
                <a:cubicBezTo>
                  <a:pt x="973404" y="2912402"/>
                  <a:pt x="973681" y="2914115"/>
                  <a:pt x="974235" y="2917539"/>
                </a:cubicBezTo>
                <a:cubicBezTo>
                  <a:pt x="976173" y="2929526"/>
                  <a:pt x="981857" y="2932121"/>
                  <a:pt x="991562" y="2927038"/>
                </a:cubicBezTo>
                <a:cubicBezTo>
                  <a:pt x="1000992" y="2920241"/>
                  <a:pt x="1006952" y="2924548"/>
                  <a:pt x="1013467" y="2932281"/>
                </a:cubicBezTo>
                <a:cubicBezTo>
                  <a:pt x="1019704" y="2938301"/>
                  <a:pt x="1019102" y="2945427"/>
                  <a:pt x="1014803" y="2951394"/>
                </a:cubicBezTo>
                <a:cubicBezTo>
                  <a:pt x="1010781" y="2959074"/>
                  <a:pt x="1001678" y="2957031"/>
                  <a:pt x="994007" y="2953000"/>
                </a:cubicBezTo>
                <a:cubicBezTo>
                  <a:pt x="988600" y="2952118"/>
                  <a:pt x="984627" y="2949246"/>
                  <a:pt x="980605" y="2956924"/>
                </a:cubicBezTo>
                <a:lnTo>
                  <a:pt x="982337" y="2963165"/>
                </a:lnTo>
                <a:lnTo>
                  <a:pt x="998260" y="2965710"/>
                </a:lnTo>
                <a:lnTo>
                  <a:pt x="1015245" y="2963746"/>
                </a:lnTo>
                <a:lnTo>
                  <a:pt x="1025616" y="2953160"/>
                </a:lnTo>
                <a:cubicBezTo>
                  <a:pt x="1028856" y="2929792"/>
                  <a:pt x="1044799" y="2930728"/>
                  <a:pt x="1060742" y="2931664"/>
                </a:cubicBezTo>
                <a:cubicBezTo>
                  <a:pt x="1077402" y="2931606"/>
                  <a:pt x="1094049" y="2934185"/>
                  <a:pt x="1110553" y="2937226"/>
                </a:cubicBezTo>
                <a:lnTo>
                  <a:pt x="1131551" y="2940804"/>
                </a:lnTo>
                <a:lnTo>
                  <a:pt x="1138411" y="2940175"/>
                </a:lnTo>
                <a:cubicBezTo>
                  <a:pt x="1164016" y="2940088"/>
                  <a:pt x="1189570" y="2945024"/>
                  <a:pt x="1214869" y="2957960"/>
                </a:cubicBezTo>
                <a:cubicBezTo>
                  <a:pt x="1234228" y="2967554"/>
                  <a:pt x="1242199" y="2960312"/>
                  <a:pt x="1244717" y="2939573"/>
                </a:cubicBezTo>
                <a:cubicBezTo>
                  <a:pt x="1245394" y="2936045"/>
                  <a:pt x="1241001" y="2932268"/>
                  <a:pt x="1245203" y="2929420"/>
                </a:cubicBezTo>
                <a:cubicBezTo>
                  <a:pt x="1249839" y="2928120"/>
                  <a:pt x="1253798" y="2930348"/>
                  <a:pt x="1256211" y="2933010"/>
                </a:cubicBezTo>
                <a:cubicBezTo>
                  <a:pt x="1258625" y="2935672"/>
                  <a:pt x="1261039" y="2938334"/>
                  <a:pt x="1263018" y="2939448"/>
                </a:cubicBezTo>
                <a:cubicBezTo>
                  <a:pt x="1269824" y="2945886"/>
                  <a:pt x="1277741" y="2950342"/>
                  <a:pt x="1283299" y="2940437"/>
                </a:cubicBezTo>
                <a:cubicBezTo>
                  <a:pt x="1290399" y="2930099"/>
                  <a:pt x="1277604" y="2932018"/>
                  <a:pt x="1273212" y="2928244"/>
                </a:cubicBezTo>
                <a:cubicBezTo>
                  <a:pt x="1272776" y="2926695"/>
                  <a:pt x="1271231" y="2927128"/>
                  <a:pt x="1270796" y="2925581"/>
                </a:cubicBezTo>
                <a:cubicBezTo>
                  <a:pt x="1266838" y="2923352"/>
                  <a:pt x="1263991" y="2919143"/>
                  <a:pt x="1266213" y="2915181"/>
                </a:cubicBezTo>
                <a:lnTo>
                  <a:pt x="1272029" y="2912615"/>
                </a:lnTo>
                <a:lnTo>
                  <a:pt x="1254241" y="2902127"/>
                </a:lnTo>
                <a:cubicBezTo>
                  <a:pt x="1264940" y="2897761"/>
                  <a:pt x="1270289" y="2895579"/>
                  <a:pt x="1277337" y="2895756"/>
                </a:cubicBezTo>
                <a:lnTo>
                  <a:pt x="1306330" y="2902548"/>
                </a:lnTo>
                <a:lnTo>
                  <a:pt x="1320596" y="2883236"/>
                </a:lnTo>
                <a:cubicBezTo>
                  <a:pt x="1322819" y="2879273"/>
                  <a:pt x="1328132" y="2874445"/>
                  <a:pt x="1326830" y="2869802"/>
                </a:cubicBezTo>
                <a:lnTo>
                  <a:pt x="1311210" y="2851217"/>
                </a:lnTo>
                <a:lnTo>
                  <a:pt x="1303817" y="2852492"/>
                </a:lnTo>
                <a:lnTo>
                  <a:pt x="1283438" y="2848659"/>
                </a:lnTo>
                <a:lnTo>
                  <a:pt x="1240681" y="2862038"/>
                </a:lnTo>
                <a:cubicBezTo>
                  <a:pt x="1225211" y="2864081"/>
                  <a:pt x="1209228" y="2863555"/>
                  <a:pt x="1192593" y="2860711"/>
                </a:cubicBezTo>
                <a:cubicBezTo>
                  <a:pt x="1180908" y="2860647"/>
                  <a:pt x="1169221" y="2860586"/>
                  <a:pt x="1162121" y="2870925"/>
                </a:cubicBezTo>
                <a:cubicBezTo>
                  <a:pt x="1155697" y="2877736"/>
                  <a:pt x="1152172" y="2877054"/>
                  <a:pt x="1148022" y="2868202"/>
                </a:cubicBezTo>
                <a:lnTo>
                  <a:pt x="1142976" y="2865128"/>
                </a:lnTo>
                <a:lnTo>
                  <a:pt x="1129682" y="2871821"/>
                </a:lnTo>
                <a:cubicBezTo>
                  <a:pt x="1121626" y="2875727"/>
                  <a:pt x="1117496" y="2885697"/>
                  <a:pt x="1107465" y="2887574"/>
                </a:cubicBezTo>
                <a:cubicBezTo>
                  <a:pt x="1109593" y="2877579"/>
                  <a:pt x="1111696" y="2869587"/>
                  <a:pt x="1113825" y="2859591"/>
                </a:cubicBezTo>
                <a:lnTo>
                  <a:pt x="1112916" y="2850635"/>
                </a:lnTo>
                <a:lnTo>
                  <a:pt x="1075789" y="2848396"/>
                </a:lnTo>
                <a:cubicBezTo>
                  <a:pt x="1062559" y="2848768"/>
                  <a:pt x="1055319" y="2840783"/>
                  <a:pt x="1053392" y="2827970"/>
                </a:cubicBezTo>
                <a:cubicBezTo>
                  <a:pt x="1052957" y="2826421"/>
                  <a:pt x="1052090" y="2823326"/>
                  <a:pt x="1052767" y="2819797"/>
                </a:cubicBezTo>
                <a:lnTo>
                  <a:pt x="1047630" y="2812203"/>
                </a:lnTo>
                <a:lnTo>
                  <a:pt x="1036410" y="2809430"/>
                </a:lnTo>
                <a:lnTo>
                  <a:pt x="1032012" y="2814142"/>
                </a:lnTo>
                <a:cubicBezTo>
                  <a:pt x="1031944" y="2816873"/>
                  <a:pt x="1032921" y="2820356"/>
                  <a:pt x="1033790" y="2823450"/>
                </a:cubicBezTo>
                <a:cubicBezTo>
                  <a:pt x="1033980" y="2830075"/>
                  <a:pt x="1035715" y="2836265"/>
                  <a:pt x="1026877" y="2840414"/>
                </a:cubicBezTo>
                <a:cubicBezTo>
                  <a:pt x="1012970" y="2844313"/>
                  <a:pt x="996266" y="2832305"/>
                  <a:pt x="995451" y="2817510"/>
                </a:cubicBezTo>
                <a:cubicBezTo>
                  <a:pt x="994149" y="2812867"/>
                  <a:pt x="996371" y="2808905"/>
                  <a:pt x="991978" y="2805130"/>
                </a:cubicBezTo>
                <a:cubicBezTo>
                  <a:pt x="987343" y="2806430"/>
                  <a:pt x="988645" y="2811072"/>
                  <a:pt x="985988" y="2813487"/>
                </a:cubicBezTo>
                <a:cubicBezTo>
                  <a:pt x="980866" y="2824939"/>
                  <a:pt x="974683" y="2826674"/>
                  <a:pt x="965463" y="2817574"/>
                </a:cubicBezTo>
                <a:cubicBezTo>
                  <a:pt x="952962" y="2802717"/>
                  <a:pt x="937127" y="2793804"/>
                  <a:pt x="921726" y="2786438"/>
                </a:cubicBezTo>
                <a:lnTo>
                  <a:pt x="910528" y="2778594"/>
                </a:lnTo>
                <a:lnTo>
                  <a:pt x="879719" y="2774925"/>
                </a:lnTo>
                <a:cubicBezTo>
                  <a:pt x="868724" y="2773782"/>
                  <a:pt x="857737" y="2772139"/>
                  <a:pt x="846780" y="2767990"/>
                </a:cubicBezTo>
                <a:cubicBezTo>
                  <a:pt x="832848" y="2761799"/>
                  <a:pt x="824919" y="2755685"/>
                  <a:pt x="829153" y="2737698"/>
                </a:cubicBezTo>
                <a:cubicBezTo>
                  <a:pt x="831434" y="2715678"/>
                  <a:pt x="815577" y="2703448"/>
                  <a:pt x="795437" y="2713214"/>
                </a:cubicBezTo>
                <a:cubicBezTo>
                  <a:pt x="779324" y="2721028"/>
                  <a:pt x="767342" y="2718869"/>
                  <a:pt x="753436" y="2710674"/>
                </a:cubicBezTo>
                <a:cubicBezTo>
                  <a:pt x="745534" y="2702555"/>
                  <a:pt x="737529" y="2702452"/>
                  <a:pt x="727420" y="2710342"/>
                </a:cubicBezTo>
                <a:cubicBezTo>
                  <a:pt x="717286" y="2720236"/>
                  <a:pt x="705253" y="2722087"/>
                  <a:pt x="693323" y="2715922"/>
                </a:cubicBezTo>
                <a:cubicBezTo>
                  <a:pt x="685342" y="2713815"/>
                  <a:pt x="675413" y="2707675"/>
                  <a:pt x="667408" y="2707574"/>
                </a:cubicBezTo>
                <a:cubicBezTo>
                  <a:pt x="655401" y="2707420"/>
                  <a:pt x="651473" y="2701357"/>
                  <a:pt x="649601" y="2691310"/>
                </a:cubicBezTo>
                <a:cubicBezTo>
                  <a:pt x="643852" y="2671191"/>
                  <a:pt x="639876" y="2669136"/>
                  <a:pt x="619709" y="2680906"/>
                </a:cubicBezTo>
                <a:cubicBezTo>
                  <a:pt x="607600" y="2688770"/>
                  <a:pt x="595465" y="2698638"/>
                  <a:pt x="581405" y="2702468"/>
                </a:cubicBezTo>
                <a:cubicBezTo>
                  <a:pt x="581431" y="2700464"/>
                  <a:pt x="579429" y="2700438"/>
                  <a:pt x="579454" y="2698434"/>
                </a:cubicBezTo>
                <a:cubicBezTo>
                  <a:pt x="597798" y="2672610"/>
                  <a:pt x="597798" y="2672610"/>
                  <a:pt x="582146" y="2644347"/>
                </a:cubicBezTo>
                <a:cubicBezTo>
                  <a:pt x="580195" y="2640313"/>
                  <a:pt x="578246" y="2636279"/>
                  <a:pt x="576270" y="2634250"/>
                </a:cubicBezTo>
                <a:cubicBezTo>
                  <a:pt x="560694" y="2599975"/>
                  <a:pt x="536755" y="2593655"/>
                  <a:pt x="502529" y="2609256"/>
                </a:cubicBezTo>
                <a:cubicBezTo>
                  <a:pt x="484391" y="2619046"/>
                  <a:pt x="472460" y="2612880"/>
                  <a:pt x="470713" y="2592813"/>
                </a:cubicBezTo>
                <a:cubicBezTo>
                  <a:pt x="468840" y="2582768"/>
                  <a:pt x="468968" y="2572747"/>
                  <a:pt x="471097" y="2562751"/>
                </a:cubicBezTo>
                <a:cubicBezTo>
                  <a:pt x="477459" y="2534769"/>
                  <a:pt x="503577" y="2527084"/>
                  <a:pt x="523360" y="2545377"/>
                </a:cubicBezTo>
                <a:cubicBezTo>
                  <a:pt x="539191" y="2559610"/>
                  <a:pt x="555124" y="2565827"/>
                  <a:pt x="573084" y="2570065"/>
                </a:cubicBezTo>
                <a:cubicBezTo>
                  <a:pt x="591071" y="2572299"/>
                  <a:pt x="607004" y="2578516"/>
                  <a:pt x="618832" y="2592699"/>
                </a:cubicBezTo>
                <a:cubicBezTo>
                  <a:pt x="636538" y="2616977"/>
                  <a:pt x="646519" y="2619109"/>
                  <a:pt x="668788" y="2599349"/>
                </a:cubicBezTo>
                <a:cubicBezTo>
                  <a:pt x="684950" y="2587527"/>
                  <a:pt x="699011" y="2583698"/>
                  <a:pt x="718972" y="2587960"/>
                </a:cubicBezTo>
                <a:cubicBezTo>
                  <a:pt x="754918" y="2594433"/>
                  <a:pt x="788736" y="2610901"/>
                  <a:pt x="822654" y="2619350"/>
                </a:cubicBezTo>
                <a:cubicBezTo>
                  <a:pt x="852572" y="2627750"/>
                  <a:pt x="882590" y="2628132"/>
                  <a:pt x="908836" y="2610426"/>
                </a:cubicBezTo>
                <a:cubicBezTo>
                  <a:pt x="922999" y="2598580"/>
                  <a:pt x="930952" y="2602691"/>
                  <a:pt x="942807" y="2614869"/>
                </a:cubicBezTo>
                <a:lnTo>
                  <a:pt x="947262" y="2618674"/>
                </a:lnTo>
                <a:lnTo>
                  <a:pt x="949378" y="2612376"/>
                </a:lnTo>
                <a:cubicBezTo>
                  <a:pt x="953224" y="2609001"/>
                  <a:pt x="959019" y="2607377"/>
                  <a:pt x="966407" y="2606973"/>
                </a:cubicBezTo>
                <a:cubicBezTo>
                  <a:pt x="977659" y="2605487"/>
                  <a:pt x="985576" y="2609944"/>
                  <a:pt x="994797" y="2619044"/>
                </a:cubicBezTo>
                <a:cubicBezTo>
                  <a:pt x="1020475" y="2645227"/>
                  <a:pt x="1052390" y="2657979"/>
                  <a:pt x="1090103" y="2655748"/>
                </a:cubicBezTo>
                <a:cubicBezTo>
                  <a:pt x="1122069" y="2656799"/>
                  <a:pt x="1122069" y="2656799"/>
                  <a:pt x="1107206" y="2627580"/>
                </a:cubicBezTo>
                <a:cubicBezTo>
                  <a:pt x="1099341" y="2611423"/>
                  <a:pt x="1100261" y="2602819"/>
                  <a:pt x="1112433" y="2592727"/>
                </a:cubicBezTo>
                <a:cubicBezTo>
                  <a:pt x="1123581" y="2614642"/>
                  <a:pt x="1129518" y="2617984"/>
                  <a:pt x="1153133" y="2613031"/>
                </a:cubicBezTo>
                <a:cubicBezTo>
                  <a:pt x="1168587" y="2608697"/>
                  <a:pt x="1184283" y="2599285"/>
                  <a:pt x="1199441" y="2611727"/>
                </a:cubicBezTo>
                <a:cubicBezTo>
                  <a:pt x="1199875" y="2613275"/>
                  <a:pt x="1201421" y="2612842"/>
                  <a:pt x="1202965" y="2612408"/>
                </a:cubicBezTo>
                <a:cubicBezTo>
                  <a:pt x="1219773" y="2601017"/>
                  <a:pt x="1225140" y="2584488"/>
                  <a:pt x="1221042" y="2563936"/>
                </a:cubicBezTo>
                <a:cubicBezTo>
                  <a:pt x="1218004" y="2553103"/>
                  <a:pt x="1214965" y="2542270"/>
                  <a:pt x="1226027" y="2534159"/>
                </a:cubicBezTo>
                <a:cubicBezTo>
                  <a:pt x="1227139" y="2532179"/>
                  <a:pt x="1230906" y="2527784"/>
                  <a:pt x="1232208" y="2532426"/>
                </a:cubicBezTo>
                <a:cubicBezTo>
                  <a:pt x="1237226" y="2544372"/>
                  <a:pt x="1248477" y="2542887"/>
                  <a:pt x="1259052" y="2544930"/>
                </a:cubicBezTo>
                <a:cubicBezTo>
                  <a:pt x="1271171" y="2546537"/>
                  <a:pt x="1279522" y="2552542"/>
                  <a:pt x="1281450" y="2565356"/>
                </a:cubicBezTo>
                <a:cubicBezTo>
                  <a:pt x="1283810" y="2579718"/>
                  <a:pt x="1293031" y="2588817"/>
                  <a:pt x="1307130" y="2591540"/>
                </a:cubicBezTo>
                <a:cubicBezTo>
                  <a:pt x="1320117" y="2596245"/>
                  <a:pt x="1329632" y="2588568"/>
                  <a:pt x="1338279" y="2577797"/>
                </a:cubicBezTo>
                <a:cubicBezTo>
                  <a:pt x="1344948" y="2565911"/>
                  <a:pt x="1349775" y="2571234"/>
                  <a:pt x="1352380" y="2580519"/>
                </a:cubicBezTo>
                <a:cubicBezTo>
                  <a:pt x="1356285" y="2594447"/>
                  <a:pt x="1365315" y="2596923"/>
                  <a:pt x="1376809" y="2590361"/>
                </a:cubicBezTo>
                <a:cubicBezTo>
                  <a:pt x="1379900" y="2589494"/>
                  <a:pt x="1382990" y="2588627"/>
                  <a:pt x="1385647" y="2586212"/>
                </a:cubicBezTo>
                <a:cubicBezTo>
                  <a:pt x="1398687" y="2579217"/>
                  <a:pt x="1409939" y="2577730"/>
                  <a:pt x="1420460" y="2591473"/>
                </a:cubicBezTo>
                <a:cubicBezTo>
                  <a:pt x="1432094" y="2603235"/>
                  <a:pt x="1448172" y="2607072"/>
                  <a:pt x="1462515" y="2604719"/>
                </a:cubicBezTo>
                <a:cubicBezTo>
                  <a:pt x="1474200" y="2604779"/>
                  <a:pt x="1486562" y="2601311"/>
                  <a:pt x="1478697" y="2585155"/>
                </a:cubicBezTo>
                <a:cubicBezTo>
                  <a:pt x="1477395" y="2580513"/>
                  <a:pt x="1477205" y="2573890"/>
                  <a:pt x="1477448" y="2568813"/>
                </a:cubicBezTo>
                <a:cubicBezTo>
                  <a:pt x="1474409" y="2557979"/>
                  <a:pt x="1476007" y="2545847"/>
                  <a:pt x="1467222" y="2538294"/>
                </a:cubicBezTo>
                <a:cubicBezTo>
                  <a:pt x="1456117" y="2531393"/>
                  <a:pt x="1449434" y="2522418"/>
                  <a:pt x="1444711" y="2512264"/>
                </a:cubicBezTo>
                <a:lnTo>
                  <a:pt x="1441405" y="2502076"/>
                </a:lnTo>
                <a:lnTo>
                  <a:pt x="1432219" y="2495327"/>
                </a:lnTo>
                <a:cubicBezTo>
                  <a:pt x="1428228" y="2494274"/>
                  <a:pt x="1423719" y="2494717"/>
                  <a:pt x="1418689" y="2496657"/>
                </a:cubicBezTo>
                <a:cubicBezTo>
                  <a:pt x="1404606" y="2502492"/>
                  <a:pt x="1388569" y="2504291"/>
                  <a:pt x="1372636" y="2498075"/>
                </a:cubicBezTo>
                <a:cubicBezTo>
                  <a:pt x="1324810" y="2481429"/>
                  <a:pt x="1270827" y="2476731"/>
                  <a:pt x="1223052" y="2456078"/>
                </a:cubicBezTo>
                <a:cubicBezTo>
                  <a:pt x="1207144" y="2447857"/>
                  <a:pt x="1191160" y="2445648"/>
                  <a:pt x="1175048" y="2453461"/>
                </a:cubicBezTo>
                <a:cubicBezTo>
                  <a:pt x="1140847" y="2467057"/>
                  <a:pt x="1130866" y="2464926"/>
                  <a:pt x="1109237" y="2434582"/>
                </a:cubicBezTo>
                <a:cubicBezTo>
                  <a:pt x="1101383" y="2422454"/>
                  <a:pt x="1091479" y="2414311"/>
                  <a:pt x="1079472" y="2414157"/>
                </a:cubicBezTo>
                <a:cubicBezTo>
                  <a:pt x="1037471" y="2411617"/>
                  <a:pt x="999651" y="2395100"/>
                  <a:pt x="961781" y="2382589"/>
                </a:cubicBezTo>
                <a:cubicBezTo>
                  <a:pt x="927912" y="2370130"/>
                  <a:pt x="894019" y="2359676"/>
                  <a:pt x="857919" y="2365230"/>
                </a:cubicBezTo>
                <a:cubicBezTo>
                  <a:pt x="843885" y="2367055"/>
                  <a:pt x="835931" y="2362944"/>
                  <a:pt x="830055" y="2352848"/>
                </a:cubicBezTo>
                <a:cubicBezTo>
                  <a:pt x="822204" y="2340720"/>
                  <a:pt x="812376" y="2326564"/>
                  <a:pt x="796315" y="2330368"/>
                </a:cubicBezTo>
                <a:cubicBezTo>
                  <a:pt x="762191" y="2337951"/>
                  <a:pt x="734353" y="2323565"/>
                  <a:pt x="710645" y="2299208"/>
                </a:cubicBezTo>
                <a:cubicBezTo>
                  <a:pt x="675055" y="2264678"/>
                  <a:pt x="631182" y="2252092"/>
                  <a:pt x="582973" y="2265508"/>
                </a:cubicBezTo>
                <a:cubicBezTo>
                  <a:pt x="564910" y="2269288"/>
                  <a:pt x="558957" y="2265202"/>
                  <a:pt x="559186" y="2247165"/>
                </a:cubicBezTo>
                <a:cubicBezTo>
                  <a:pt x="559265" y="2241152"/>
                  <a:pt x="559340" y="2235140"/>
                  <a:pt x="557390" y="2231106"/>
                </a:cubicBezTo>
                <a:cubicBezTo>
                  <a:pt x="531910" y="2188687"/>
                  <a:pt x="506405" y="2148272"/>
                  <a:pt x="452499" y="2137563"/>
                </a:cubicBezTo>
                <a:cubicBezTo>
                  <a:pt x="440517" y="2135405"/>
                  <a:pt x="442594" y="2129418"/>
                  <a:pt x="446700" y="2121452"/>
                </a:cubicBezTo>
                <a:cubicBezTo>
                  <a:pt x="448752" y="2117469"/>
                  <a:pt x="452806" y="2113512"/>
                  <a:pt x="456859" y="2109555"/>
                </a:cubicBezTo>
                <a:cubicBezTo>
                  <a:pt x="464967" y="2101640"/>
                  <a:pt x="473047" y="2095730"/>
                  <a:pt x="465196" y="2083602"/>
                </a:cubicBezTo>
                <a:cubicBezTo>
                  <a:pt x="459346" y="2071501"/>
                  <a:pt x="449237" y="2079389"/>
                  <a:pt x="439206" y="2081267"/>
                </a:cubicBezTo>
                <a:cubicBezTo>
                  <a:pt x="419116" y="2087024"/>
                  <a:pt x="397025" y="2092756"/>
                  <a:pt x="381169" y="2080528"/>
                </a:cubicBezTo>
                <a:cubicBezTo>
                  <a:pt x="361334" y="2066243"/>
                  <a:pt x="351252" y="2072127"/>
                  <a:pt x="337039" y="2087982"/>
                </a:cubicBezTo>
                <a:cubicBezTo>
                  <a:pt x="332985" y="2091940"/>
                  <a:pt x="328932" y="2095897"/>
                  <a:pt x="322903" y="2097825"/>
                </a:cubicBezTo>
                <a:cubicBezTo>
                  <a:pt x="316823" y="2103762"/>
                  <a:pt x="310792" y="2105689"/>
                  <a:pt x="302889" y="2097570"/>
                </a:cubicBezTo>
                <a:cubicBezTo>
                  <a:pt x="296963" y="2091480"/>
                  <a:pt x="297064" y="2083464"/>
                  <a:pt x="303145" y="2077529"/>
                </a:cubicBezTo>
                <a:cubicBezTo>
                  <a:pt x="309252" y="2069588"/>
                  <a:pt x="311355" y="2061597"/>
                  <a:pt x="319436" y="2055686"/>
                </a:cubicBezTo>
                <a:cubicBezTo>
                  <a:pt x="323464" y="2053733"/>
                  <a:pt x="327493" y="2051779"/>
                  <a:pt x="325567" y="2045742"/>
                </a:cubicBezTo>
                <a:cubicBezTo>
                  <a:pt x="323617" y="2041708"/>
                  <a:pt x="317588" y="2043635"/>
                  <a:pt x="313586" y="2043586"/>
                </a:cubicBezTo>
                <a:cubicBezTo>
                  <a:pt x="307583" y="2043508"/>
                  <a:pt x="303580" y="2043458"/>
                  <a:pt x="299525" y="2047415"/>
                </a:cubicBezTo>
                <a:cubicBezTo>
                  <a:pt x="295473" y="2051371"/>
                  <a:pt x="291471" y="2051320"/>
                  <a:pt x="287518" y="2047261"/>
                </a:cubicBezTo>
                <a:cubicBezTo>
                  <a:pt x="265786" y="2024934"/>
                  <a:pt x="239897" y="2014583"/>
                  <a:pt x="209853" y="2016204"/>
                </a:cubicBezTo>
                <a:cubicBezTo>
                  <a:pt x="195818" y="2018029"/>
                  <a:pt x="181809" y="2017850"/>
                  <a:pt x="167826" y="2015668"/>
                </a:cubicBezTo>
                <a:cubicBezTo>
                  <a:pt x="159822" y="2015566"/>
                  <a:pt x="147813" y="2015413"/>
                  <a:pt x="143939" y="2005341"/>
                </a:cubicBezTo>
                <a:cubicBezTo>
                  <a:pt x="142040" y="1997299"/>
                  <a:pt x="152122" y="1991414"/>
                  <a:pt x="158204" y="1985478"/>
                </a:cubicBezTo>
                <a:cubicBezTo>
                  <a:pt x="162257" y="1981521"/>
                  <a:pt x="166285" y="1979568"/>
                  <a:pt x="170339" y="1975610"/>
                </a:cubicBezTo>
                <a:cubicBezTo>
                  <a:pt x="174392" y="1971652"/>
                  <a:pt x="184450" y="1967771"/>
                  <a:pt x="180549" y="1959704"/>
                </a:cubicBezTo>
                <a:cubicBezTo>
                  <a:pt x="178650" y="1951662"/>
                  <a:pt x="168644" y="1951536"/>
                  <a:pt x="160614" y="1953437"/>
                </a:cubicBezTo>
                <a:cubicBezTo>
                  <a:pt x="142601" y="1953207"/>
                  <a:pt x="128644" y="1949020"/>
                  <a:pt x="110735" y="1940774"/>
                </a:cubicBezTo>
                <a:cubicBezTo>
                  <a:pt x="70966" y="1920223"/>
                  <a:pt x="48824" y="1929961"/>
                  <a:pt x="32303" y="1969842"/>
                </a:cubicBezTo>
                <a:cubicBezTo>
                  <a:pt x="26094" y="1985798"/>
                  <a:pt x="15986" y="1993687"/>
                  <a:pt x="0" y="1991479"/>
                </a:cubicBezTo>
                <a:cubicBezTo>
                  <a:pt x="487" y="1953399"/>
                  <a:pt x="946" y="1917325"/>
                  <a:pt x="1432" y="1879246"/>
                </a:cubicBezTo>
                <a:cubicBezTo>
                  <a:pt x="29475" y="1877599"/>
                  <a:pt x="35607" y="1867654"/>
                  <a:pt x="27832" y="1849515"/>
                </a:cubicBezTo>
                <a:cubicBezTo>
                  <a:pt x="25907" y="1843477"/>
                  <a:pt x="17953" y="1839367"/>
                  <a:pt x="22032" y="1833405"/>
                </a:cubicBezTo>
                <a:cubicBezTo>
                  <a:pt x="28112" y="1827468"/>
                  <a:pt x="36092" y="1829575"/>
                  <a:pt x="42069" y="1831657"/>
                </a:cubicBezTo>
                <a:cubicBezTo>
                  <a:pt x="48073" y="1831733"/>
                  <a:pt x="52050" y="1833788"/>
                  <a:pt x="56028" y="1835844"/>
                </a:cubicBezTo>
                <a:cubicBezTo>
                  <a:pt x="67984" y="1840005"/>
                  <a:pt x="74015" y="1838078"/>
                  <a:pt x="76194" y="1824073"/>
                </a:cubicBezTo>
                <a:cubicBezTo>
                  <a:pt x="78297" y="1816082"/>
                  <a:pt x="84455" y="1804134"/>
                  <a:pt x="94384" y="1810274"/>
                </a:cubicBezTo>
                <a:cubicBezTo>
                  <a:pt x="108316" y="1816464"/>
                  <a:pt x="122325" y="1816643"/>
                  <a:pt x="136309" y="1818825"/>
                </a:cubicBezTo>
                <a:cubicBezTo>
                  <a:pt x="148291" y="1820984"/>
                  <a:pt x="162248" y="1825171"/>
                  <a:pt x="176309" y="1821341"/>
                </a:cubicBezTo>
                <a:cubicBezTo>
                  <a:pt x="188366" y="1817485"/>
                  <a:pt x="202427" y="1813655"/>
                  <a:pt x="192676" y="1793487"/>
                </a:cubicBezTo>
                <a:cubicBezTo>
                  <a:pt x="188751" y="1787423"/>
                  <a:pt x="192804" y="1783467"/>
                  <a:pt x="200834" y="1781563"/>
                </a:cubicBezTo>
                <a:cubicBezTo>
                  <a:pt x="230854" y="1781946"/>
                  <a:pt x="240757" y="1790091"/>
                  <a:pt x="242376" y="1820179"/>
                </a:cubicBezTo>
                <a:cubicBezTo>
                  <a:pt x="242249" y="1830200"/>
                  <a:pt x="244146" y="1838242"/>
                  <a:pt x="252101" y="1842353"/>
                </a:cubicBezTo>
                <a:cubicBezTo>
                  <a:pt x="266032" y="1848543"/>
                  <a:pt x="279990" y="1852729"/>
                  <a:pt x="296052" y="1848925"/>
                </a:cubicBezTo>
                <a:cubicBezTo>
                  <a:pt x="300054" y="1848976"/>
                  <a:pt x="302157" y="1840985"/>
                  <a:pt x="300208" y="1836950"/>
                </a:cubicBezTo>
                <a:cubicBezTo>
                  <a:pt x="300284" y="1830939"/>
                  <a:pt x="300387" y="1822922"/>
                  <a:pt x="304440" y="1818965"/>
                </a:cubicBezTo>
                <a:cubicBezTo>
                  <a:pt x="310520" y="1813029"/>
                  <a:pt x="318704" y="1799102"/>
                  <a:pt x="324554" y="1811203"/>
                </a:cubicBezTo>
                <a:cubicBezTo>
                  <a:pt x="340284" y="1833454"/>
                  <a:pt x="360296" y="1833708"/>
                  <a:pt x="382311" y="1833989"/>
                </a:cubicBezTo>
                <a:cubicBezTo>
                  <a:pt x="394292" y="1836147"/>
                  <a:pt x="406274" y="1838304"/>
                  <a:pt x="416153" y="1848453"/>
                </a:cubicBezTo>
                <a:cubicBezTo>
                  <a:pt x="453717" y="1885013"/>
                  <a:pt x="483762" y="1883391"/>
                  <a:pt x="512342" y="1839657"/>
                </a:cubicBezTo>
                <a:cubicBezTo>
                  <a:pt x="520500" y="1827733"/>
                  <a:pt x="530557" y="1823853"/>
                  <a:pt x="540410" y="1836006"/>
                </a:cubicBezTo>
                <a:cubicBezTo>
                  <a:pt x="564119" y="1860360"/>
                  <a:pt x="594035" y="1868761"/>
                  <a:pt x="626030" y="1871173"/>
                </a:cubicBezTo>
                <a:cubicBezTo>
                  <a:pt x="642015" y="1873381"/>
                  <a:pt x="658050" y="1871581"/>
                  <a:pt x="676036" y="1873815"/>
                </a:cubicBezTo>
                <a:cubicBezTo>
                  <a:pt x="706004" y="1878206"/>
                  <a:pt x="732020" y="1878538"/>
                  <a:pt x="744489" y="1842616"/>
                </a:cubicBezTo>
                <a:cubicBezTo>
                  <a:pt x="744309" y="1856645"/>
                  <a:pt x="742180" y="1866641"/>
                  <a:pt x="748030" y="1878741"/>
                </a:cubicBezTo>
                <a:cubicBezTo>
                  <a:pt x="753829" y="1894852"/>
                  <a:pt x="767761" y="1901043"/>
                  <a:pt x="781772" y="1901222"/>
                </a:cubicBezTo>
                <a:cubicBezTo>
                  <a:pt x="797806" y="1899421"/>
                  <a:pt x="787978" y="1885265"/>
                  <a:pt x="790082" y="1877272"/>
                </a:cubicBezTo>
                <a:cubicBezTo>
                  <a:pt x="792237" y="1865273"/>
                  <a:pt x="800343" y="1857359"/>
                  <a:pt x="812275" y="1863525"/>
                </a:cubicBezTo>
                <a:cubicBezTo>
                  <a:pt x="828183" y="1871746"/>
                  <a:pt x="842191" y="1871925"/>
                  <a:pt x="860228" y="1870150"/>
                </a:cubicBezTo>
                <a:cubicBezTo>
                  <a:pt x="882320" y="1864417"/>
                  <a:pt x="904333" y="1864699"/>
                  <a:pt x="924141" y="1880987"/>
                </a:cubicBezTo>
                <a:cubicBezTo>
                  <a:pt x="936021" y="1891161"/>
                  <a:pt x="948054" y="1889311"/>
                  <a:pt x="958189" y="1879417"/>
                </a:cubicBezTo>
                <a:cubicBezTo>
                  <a:pt x="964269" y="1873481"/>
                  <a:pt x="970349" y="1867544"/>
                  <a:pt x="974402" y="1863587"/>
                </a:cubicBezTo>
                <a:cubicBezTo>
                  <a:pt x="984511" y="1855698"/>
                  <a:pt x="990694" y="1841746"/>
                  <a:pt x="1002650" y="1845907"/>
                </a:cubicBezTo>
                <a:cubicBezTo>
                  <a:pt x="1014607" y="1850069"/>
                  <a:pt x="1012427" y="1864072"/>
                  <a:pt x="1012299" y="1874093"/>
                </a:cubicBezTo>
                <a:cubicBezTo>
                  <a:pt x="1012171" y="1884113"/>
                  <a:pt x="1020227" y="1880207"/>
                  <a:pt x="1026206" y="1882288"/>
                </a:cubicBezTo>
                <a:cubicBezTo>
                  <a:pt x="1032210" y="1882365"/>
                  <a:pt x="1038214" y="1882442"/>
                  <a:pt x="1036315" y="1874400"/>
                </a:cubicBezTo>
                <a:cubicBezTo>
                  <a:pt x="1032592" y="1852303"/>
                  <a:pt x="1044678" y="1846444"/>
                  <a:pt x="1062714" y="1844667"/>
                </a:cubicBezTo>
                <a:cubicBezTo>
                  <a:pt x="1080751" y="1842893"/>
                  <a:pt x="1082854" y="1834902"/>
                  <a:pt x="1071027" y="1820721"/>
                </a:cubicBezTo>
                <a:cubicBezTo>
                  <a:pt x="1069075" y="1816686"/>
                  <a:pt x="1063097" y="1814605"/>
                  <a:pt x="1057118" y="1812524"/>
                </a:cubicBezTo>
                <a:cubicBezTo>
                  <a:pt x="1005392" y="1787812"/>
                  <a:pt x="949512" y="1775073"/>
                  <a:pt x="891551" y="1768319"/>
                </a:cubicBezTo>
                <a:cubicBezTo>
                  <a:pt x="845598" y="1761720"/>
                  <a:pt x="803700" y="1751164"/>
                  <a:pt x="766060" y="1720617"/>
                </a:cubicBezTo>
                <a:cubicBezTo>
                  <a:pt x="744274" y="1702299"/>
                  <a:pt x="728571" y="1678044"/>
                  <a:pt x="714895" y="1651813"/>
                </a:cubicBezTo>
                <a:cubicBezTo>
                  <a:pt x="700579" y="1675684"/>
                  <a:pt x="690547" y="1677560"/>
                  <a:pt x="670790" y="1657264"/>
                </a:cubicBezTo>
                <a:cubicBezTo>
                  <a:pt x="664864" y="1651174"/>
                  <a:pt x="660988" y="1641103"/>
                  <a:pt x="663117" y="1631107"/>
                </a:cubicBezTo>
                <a:cubicBezTo>
                  <a:pt x="665348" y="1613095"/>
                  <a:pt x="651417" y="1606903"/>
                  <a:pt x="637433" y="1604721"/>
                </a:cubicBezTo>
                <a:cubicBezTo>
                  <a:pt x="623475" y="1600535"/>
                  <a:pt x="617344" y="1610479"/>
                  <a:pt x="611212" y="1620424"/>
                </a:cubicBezTo>
                <a:cubicBezTo>
                  <a:pt x="607082" y="1630393"/>
                  <a:pt x="606929" y="1642418"/>
                  <a:pt x="594768" y="1654289"/>
                </a:cubicBezTo>
                <a:cubicBezTo>
                  <a:pt x="601078" y="1630316"/>
                  <a:pt x="589148" y="1624150"/>
                  <a:pt x="573187" y="1619939"/>
                </a:cubicBezTo>
                <a:cubicBezTo>
                  <a:pt x="559205" y="1617756"/>
                  <a:pt x="543323" y="1607530"/>
                  <a:pt x="545478" y="1595531"/>
                </a:cubicBezTo>
                <a:cubicBezTo>
                  <a:pt x="549761" y="1573536"/>
                  <a:pt x="552044" y="1551516"/>
                  <a:pt x="566281" y="1533657"/>
                </a:cubicBezTo>
                <a:cubicBezTo>
                  <a:pt x="574415" y="1523738"/>
                  <a:pt x="582445" y="1521836"/>
                  <a:pt x="596429" y="1524018"/>
                </a:cubicBezTo>
                <a:cubicBezTo>
                  <a:pt x="606385" y="1528154"/>
                  <a:pt x="610336" y="1532214"/>
                  <a:pt x="608181" y="1544214"/>
                </a:cubicBezTo>
                <a:cubicBezTo>
                  <a:pt x="608079" y="1552230"/>
                  <a:pt x="614031" y="1556316"/>
                  <a:pt x="620035" y="1556392"/>
                </a:cubicBezTo>
                <a:cubicBezTo>
                  <a:pt x="644076" y="1554694"/>
                  <a:pt x="657931" y="1566897"/>
                  <a:pt x="671762" y="1581106"/>
                </a:cubicBezTo>
                <a:cubicBezTo>
                  <a:pt x="685616" y="1593308"/>
                  <a:pt x="701575" y="1597521"/>
                  <a:pt x="715764" y="1583671"/>
                </a:cubicBezTo>
                <a:cubicBezTo>
                  <a:pt x="725898" y="1573778"/>
                  <a:pt x="729848" y="1577837"/>
                  <a:pt x="727695" y="1589836"/>
                </a:cubicBezTo>
                <a:cubicBezTo>
                  <a:pt x="727593" y="1597853"/>
                  <a:pt x="731570" y="1599907"/>
                  <a:pt x="739522" y="1604018"/>
                </a:cubicBezTo>
                <a:cubicBezTo>
                  <a:pt x="773391" y="1616476"/>
                  <a:pt x="809414" y="1616936"/>
                  <a:pt x="843588" y="1605346"/>
                </a:cubicBezTo>
                <a:cubicBezTo>
                  <a:pt x="861703" y="1597558"/>
                  <a:pt x="879714" y="1597788"/>
                  <a:pt x="897674" y="1602025"/>
                </a:cubicBezTo>
                <a:cubicBezTo>
                  <a:pt x="913633" y="1606237"/>
                  <a:pt x="927514" y="1616437"/>
                  <a:pt x="939395" y="1626611"/>
                </a:cubicBezTo>
                <a:cubicBezTo>
                  <a:pt x="945321" y="1632701"/>
                  <a:pt x="949221" y="1640768"/>
                  <a:pt x="959304" y="1634883"/>
                </a:cubicBezTo>
                <a:cubicBezTo>
                  <a:pt x="969388" y="1628999"/>
                  <a:pt x="969490" y="1620982"/>
                  <a:pt x="967615" y="1610935"/>
                </a:cubicBezTo>
                <a:cubicBezTo>
                  <a:pt x="965717" y="1602893"/>
                  <a:pt x="961790" y="1596830"/>
                  <a:pt x="963894" y="1588838"/>
                </a:cubicBezTo>
                <a:cubicBezTo>
                  <a:pt x="964176" y="1566793"/>
                  <a:pt x="954297" y="1556644"/>
                  <a:pt x="934336" y="1552381"/>
                </a:cubicBezTo>
                <a:cubicBezTo>
                  <a:pt x="898415" y="1543905"/>
                  <a:pt x="866523" y="1533475"/>
                  <a:pt x="832654" y="1521017"/>
                </a:cubicBezTo>
                <a:cubicBezTo>
                  <a:pt x="812769" y="1510741"/>
                  <a:pt x="810896" y="1500695"/>
                  <a:pt x="825109" y="1484841"/>
                </a:cubicBezTo>
                <a:cubicBezTo>
                  <a:pt x="827111" y="1484866"/>
                  <a:pt x="827136" y="1482861"/>
                  <a:pt x="827163" y="1480857"/>
                </a:cubicBezTo>
                <a:cubicBezTo>
                  <a:pt x="831420" y="1460867"/>
                  <a:pt x="845581" y="1449019"/>
                  <a:pt x="859718" y="1439177"/>
                </a:cubicBezTo>
                <a:cubicBezTo>
                  <a:pt x="869827" y="1431289"/>
                  <a:pt x="873779" y="1435348"/>
                  <a:pt x="875678" y="1443390"/>
                </a:cubicBezTo>
                <a:cubicBezTo>
                  <a:pt x="879450" y="1461479"/>
                  <a:pt x="869341" y="1469368"/>
                  <a:pt x="853306" y="1471167"/>
                </a:cubicBezTo>
                <a:cubicBezTo>
                  <a:pt x="857180" y="1481239"/>
                  <a:pt x="863082" y="1489333"/>
                  <a:pt x="873088" y="1489461"/>
                </a:cubicBezTo>
                <a:cubicBezTo>
                  <a:pt x="879092" y="1489538"/>
                  <a:pt x="881196" y="1481546"/>
                  <a:pt x="883273" y="1475560"/>
                </a:cubicBezTo>
                <a:cubicBezTo>
                  <a:pt x="891662" y="1445598"/>
                  <a:pt x="899743" y="1439688"/>
                  <a:pt x="929737" y="1442074"/>
                </a:cubicBezTo>
                <a:cubicBezTo>
                  <a:pt x="957703" y="1446441"/>
                  <a:pt x="987723" y="1446823"/>
                  <a:pt x="1015791" y="1443173"/>
                </a:cubicBezTo>
                <a:cubicBezTo>
                  <a:pt x="1053892" y="1437645"/>
                  <a:pt x="1061794" y="1445763"/>
                  <a:pt x="1055305" y="1483766"/>
                </a:cubicBezTo>
                <a:cubicBezTo>
                  <a:pt x="1055279" y="1485770"/>
                  <a:pt x="1055255" y="1487775"/>
                  <a:pt x="1055229" y="1489778"/>
                </a:cubicBezTo>
                <a:cubicBezTo>
                  <a:pt x="1053151" y="1495766"/>
                  <a:pt x="1047046" y="1503706"/>
                  <a:pt x="1057000" y="1507841"/>
                </a:cubicBezTo>
                <a:cubicBezTo>
                  <a:pt x="1066981" y="1509973"/>
                  <a:pt x="1076936" y="1514109"/>
                  <a:pt x="1083094" y="1502161"/>
                </a:cubicBezTo>
                <a:cubicBezTo>
                  <a:pt x="1087197" y="1494196"/>
                  <a:pt x="1091278" y="1488234"/>
                  <a:pt x="1093381" y="1480242"/>
                </a:cubicBezTo>
                <a:cubicBezTo>
                  <a:pt x="1101539" y="1468319"/>
                  <a:pt x="1109569" y="1466417"/>
                  <a:pt x="1121475" y="1474587"/>
                </a:cubicBezTo>
                <a:cubicBezTo>
                  <a:pt x="1133406" y="1480752"/>
                  <a:pt x="1131277" y="1490748"/>
                  <a:pt x="1123170" y="1498662"/>
                </a:cubicBezTo>
                <a:cubicBezTo>
                  <a:pt x="1121117" y="1502645"/>
                  <a:pt x="1119091" y="1504623"/>
                  <a:pt x="1117037" y="1508606"/>
                </a:cubicBezTo>
                <a:cubicBezTo>
                  <a:pt x="1112985" y="1512563"/>
                  <a:pt x="1112907" y="1518577"/>
                  <a:pt x="1116859" y="1522635"/>
                </a:cubicBezTo>
                <a:cubicBezTo>
                  <a:pt x="1122811" y="1526720"/>
                  <a:pt x="1124889" y="1520733"/>
                  <a:pt x="1128917" y="1518780"/>
                </a:cubicBezTo>
                <a:cubicBezTo>
                  <a:pt x="1137000" y="1512870"/>
                  <a:pt x="1143105" y="1504930"/>
                  <a:pt x="1147236" y="1494961"/>
                </a:cubicBezTo>
                <a:cubicBezTo>
                  <a:pt x="1161577" y="1469085"/>
                  <a:pt x="1173636" y="1465229"/>
                  <a:pt x="1199472" y="1479590"/>
                </a:cubicBezTo>
                <a:cubicBezTo>
                  <a:pt x="1211404" y="1485756"/>
                  <a:pt x="1223309" y="1493926"/>
                  <a:pt x="1235240" y="1500091"/>
                </a:cubicBezTo>
                <a:cubicBezTo>
                  <a:pt x="1243194" y="1504203"/>
                  <a:pt x="1253176" y="1506333"/>
                  <a:pt x="1261309" y="1496414"/>
                </a:cubicBezTo>
                <a:cubicBezTo>
                  <a:pt x="1271467" y="1484517"/>
                  <a:pt x="1277651" y="1470564"/>
                  <a:pt x="1297637" y="1472824"/>
                </a:cubicBezTo>
                <a:cubicBezTo>
                  <a:pt x="1309618" y="1474981"/>
                  <a:pt x="1317676" y="1471075"/>
                  <a:pt x="1327580" y="1479220"/>
                </a:cubicBezTo>
                <a:cubicBezTo>
                  <a:pt x="1377074" y="1521945"/>
                  <a:pt x="1432981" y="1532679"/>
                  <a:pt x="1495174" y="1521446"/>
                </a:cubicBezTo>
                <a:cubicBezTo>
                  <a:pt x="1505206" y="1519570"/>
                  <a:pt x="1513185" y="1521675"/>
                  <a:pt x="1521114" y="1527790"/>
                </a:cubicBezTo>
                <a:cubicBezTo>
                  <a:pt x="1538896" y="1546057"/>
                  <a:pt x="1560884" y="1548342"/>
                  <a:pt x="1584949" y="1544640"/>
                </a:cubicBezTo>
                <a:cubicBezTo>
                  <a:pt x="1619074" y="1537056"/>
                  <a:pt x="1649220" y="1527418"/>
                  <a:pt x="1679445" y="1511769"/>
                </a:cubicBezTo>
                <a:cubicBezTo>
                  <a:pt x="1693555" y="1503930"/>
                  <a:pt x="1707665" y="1496092"/>
                  <a:pt x="1723651" y="1498300"/>
                </a:cubicBezTo>
                <a:cubicBezTo>
                  <a:pt x="1775529" y="1510989"/>
                  <a:pt x="1831565" y="1511702"/>
                  <a:pt x="1879263" y="1538369"/>
                </a:cubicBezTo>
                <a:cubicBezTo>
                  <a:pt x="1889193" y="1544509"/>
                  <a:pt x="1897223" y="1542607"/>
                  <a:pt x="1907332" y="1534719"/>
                </a:cubicBezTo>
                <a:cubicBezTo>
                  <a:pt x="1911385" y="1530761"/>
                  <a:pt x="1915439" y="1526803"/>
                  <a:pt x="1919467" y="1524850"/>
                </a:cubicBezTo>
                <a:cubicBezTo>
                  <a:pt x="1929499" y="1522974"/>
                  <a:pt x="1927548" y="1518940"/>
                  <a:pt x="1925624" y="1512902"/>
                </a:cubicBezTo>
                <a:cubicBezTo>
                  <a:pt x="1921775" y="1500825"/>
                  <a:pt x="1913847" y="1494711"/>
                  <a:pt x="1901838" y="1494559"/>
                </a:cubicBezTo>
                <a:cubicBezTo>
                  <a:pt x="1887829" y="1494380"/>
                  <a:pt x="1881980" y="1482278"/>
                  <a:pt x="1884135" y="1470279"/>
                </a:cubicBezTo>
                <a:cubicBezTo>
                  <a:pt x="1886263" y="1460283"/>
                  <a:pt x="1898220" y="1464445"/>
                  <a:pt x="1906200" y="1466550"/>
                </a:cubicBezTo>
                <a:cubicBezTo>
                  <a:pt x="1928162" y="1470840"/>
                  <a:pt x="1933937" y="1488954"/>
                  <a:pt x="1939735" y="1505065"/>
                </a:cubicBezTo>
                <a:cubicBezTo>
                  <a:pt x="1967038" y="1561536"/>
                  <a:pt x="2014838" y="1580187"/>
                  <a:pt x="2071231" y="1552844"/>
                </a:cubicBezTo>
                <a:cubicBezTo>
                  <a:pt x="2085317" y="1547010"/>
                  <a:pt x="2099375" y="1543180"/>
                  <a:pt x="2113360" y="1545363"/>
                </a:cubicBezTo>
                <a:cubicBezTo>
                  <a:pt x="2123367" y="1545491"/>
                  <a:pt x="2127344" y="1547546"/>
                  <a:pt x="2127215" y="1557566"/>
                </a:cubicBezTo>
                <a:cubicBezTo>
                  <a:pt x="2128987" y="1575630"/>
                  <a:pt x="2134914" y="1581718"/>
                  <a:pt x="2153000" y="1575936"/>
                </a:cubicBezTo>
                <a:cubicBezTo>
                  <a:pt x="2187151" y="1566349"/>
                  <a:pt x="2219173" y="1566757"/>
                  <a:pt x="2253192" y="1567190"/>
                </a:cubicBezTo>
                <a:cubicBezTo>
                  <a:pt x="2307202" y="1569884"/>
                  <a:pt x="2357386" y="1558497"/>
                  <a:pt x="2399923" y="1518948"/>
                </a:cubicBezTo>
                <a:cubicBezTo>
                  <a:pt x="2399923" y="1518948"/>
                  <a:pt x="2401900" y="1520979"/>
                  <a:pt x="2401874" y="1522982"/>
                </a:cubicBezTo>
                <a:cubicBezTo>
                  <a:pt x="2399796" y="1528969"/>
                  <a:pt x="2395717" y="1534931"/>
                  <a:pt x="2393613" y="1542923"/>
                </a:cubicBezTo>
                <a:cubicBezTo>
                  <a:pt x="2389379" y="1560908"/>
                  <a:pt x="2393281" y="1568976"/>
                  <a:pt x="2411241" y="1573214"/>
                </a:cubicBezTo>
                <a:cubicBezTo>
                  <a:pt x="2433204" y="1577503"/>
                  <a:pt x="2439259" y="1573572"/>
                  <a:pt x="2441542" y="1551552"/>
                </a:cubicBezTo>
                <a:cubicBezTo>
                  <a:pt x="2441618" y="1545539"/>
                  <a:pt x="2437768" y="1533463"/>
                  <a:pt x="2449776" y="1533616"/>
                </a:cubicBezTo>
                <a:cubicBezTo>
                  <a:pt x="2467813" y="1531842"/>
                  <a:pt x="2479617" y="1548027"/>
                  <a:pt x="2471407" y="1563959"/>
                </a:cubicBezTo>
                <a:cubicBezTo>
                  <a:pt x="2465276" y="1573903"/>
                  <a:pt x="2467200" y="1579941"/>
                  <a:pt x="2479156" y="1584102"/>
                </a:cubicBezTo>
                <a:cubicBezTo>
                  <a:pt x="2505045" y="1594455"/>
                  <a:pt x="2530907" y="1606813"/>
                  <a:pt x="2554718" y="1623151"/>
                </a:cubicBezTo>
                <a:cubicBezTo>
                  <a:pt x="2574578" y="1635431"/>
                  <a:pt x="2596567" y="1637716"/>
                  <a:pt x="2618759" y="1623969"/>
                </a:cubicBezTo>
                <a:cubicBezTo>
                  <a:pt x="2624840" y="1618032"/>
                  <a:pt x="2632871" y="1616131"/>
                  <a:pt x="2642875" y="1616257"/>
                </a:cubicBezTo>
                <a:cubicBezTo>
                  <a:pt x="2658861" y="1618466"/>
                  <a:pt x="2674846" y="1620675"/>
                  <a:pt x="2690830" y="1622883"/>
                </a:cubicBezTo>
                <a:cubicBezTo>
                  <a:pt x="2702837" y="1623036"/>
                  <a:pt x="2712768" y="1629176"/>
                  <a:pt x="2716591" y="1643256"/>
                </a:cubicBezTo>
                <a:cubicBezTo>
                  <a:pt x="2718414" y="1657310"/>
                  <a:pt x="2726393" y="1659415"/>
                  <a:pt x="2738451" y="1655561"/>
                </a:cubicBezTo>
                <a:cubicBezTo>
                  <a:pt x="2748484" y="1653684"/>
                  <a:pt x="2760516" y="1651834"/>
                  <a:pt x="2770547" y="1649957"/>
                </a:cubicBezTo>
                <a:cubicBezTo>
                  <a:pt x="2794639" y="1644251"/>
                  <a:pt x="2808828" y="1630401"/>
                  <a:pt x="2813136" y="1606400"/>
                </a:cubicBezTo>
                <a:cubicBezTo>
                  <a:pt x="2815240" y="1598409"/>
                  <a:pt x="2815343" y="1590393"/>
                  <a:pt x="2817445" y="1582402"/>
                </a:cubicBezTo>
                <a:cubicBezTo>
                  <a:pt x="2822683" y="1642604"/>
                  <a:pt x="2866584" y="1653186"/>
                  <a:pt x="2912510" y="1661789"/>
                </a:cubicBezTo>
                <a:cubicBezTo>
                  <a:pt x="2926468" y="1665976"/>
                  <a:pt x="2936551" y="1660091"/>
                  <a:pt x="2946659" y="1652202"/>
                </a:cubicBezTo>
                <a:cubicBezTo>
                  <a:pt x="2956768" y="1644313"/>
                  <a:pt x="2960898" y="1634344"/>
                  <a:pt x="2957049" y="1622267"/>
                </a:cubicBezTo>
                <a:cubicBezTo>
                  <a:pt x="2953174" y="1612195"/>
                  <a:pt x="2943092" y="1618080"/>
                  <a:pt x="2935087" y="1617978"/>
                </a:cubicBezTo>
                <a:cubicBezTo>
                  <a:pt x="2929081" y="1617902"/>
                  <a:pt x="2919050" y="1619778"/>
                  <a:pt x="2917177" y="1609731"/>
                </a:cubicBezTo>
                <a:cubicBezTo>
                  <a:pt x="2915277" y="1601690"/>
                  <a:pt x="2919408" y="1591720"/>
                  <a:pt x="2927464" y="1587814"/>
                </a:cubicBezTo>
                <a:cubicBezTo>
                  <a:pt x="2935546" y="1581902"/>
                  <a:pt x="2945553" y="1582030"/>
                  <a:pt x="2953558" y="1582133"/>
                </a:cubicBezTo>
                <a:cubicBezTo>
                  <a:pt x="2963564" y="1582261"/>
                  <a:pt x="2973570" y="1582389"/>
                  <a:pt x="2979676" y="1574448"/>
                </a:cubicBezTo>
                <a:cubicBezTo>
                  <a:pt x="2969849" y="1560292"/>
                  <a:pt x="2953915" y="1554074"/>
                  <a:pt x="2939906" y="1553896"/>
                </a:cubicBezTo>
                <a:cubicBezTo>
                  <a:pt x="2897931" y="1549352"/>
                  <a:pt x="2860086" y="1534838"/>
                  <a:pt x="2822241" y="1520324"/>
                </a:cubicBezTo>
                <a:cubicBezTo>
                  <a:pt x="2796352" y="1509972"/>
                  <a:pt x="2770335" y="1509640"/>
                  <a:pt x="2744115" y="1525342"/>
                </a:cubicBezTo>
                <a:cubicBezTo>
                  <a:pt x="2736034" y="1531251"/>
                  <a:pt x="2728055" y="1529146"/>
                  <a:pt x="2720151" y="1521027"/>
                </a:cubicBezTo>
                <a:cubicBezTo>
                  <a:pt x="2706347" y="1504815"/>
                  <a:pt x="2688463" y="1494564"/>
                  <a:pt x="2670578" y="1484313"/>
                </a:cubicBezTo>
                <a:cubicBezTo>
                  <a:pt x="2660624" y="1480177"/>
                  <a:pt x="2650618" y="1480051"/>
                  <a:pt x="2640534" y="1485936"/>
                </a:cubicBezTo>
                <a:cubicBezTo>
                  <a:pt x="2620369" y="1497705"/>
                  <a:pt x="2598303" y="1501433"/>
                  <a:pt x="2576365" y="1495140"/>
                </a:cubicBezTo>
                <a:cubicBezTo>
                  <a:pt x="2556430" y="1488873"/>
                  <a:pt x="2536495" y="1482604"/>
                  <a:pt x="2518560" y="1476363"/>
                </a:cubicBezTo>
                <a:cubicBezTo>
                  <a:pt x="2504628" y="1470171"/>
                  <a:pt x="2496597" y="1472073"/>
                  <a:pt x="2494391" y="1488082"/>
                </a:cubicBezTo>
                <a:cubicBezTo>
                  <a:pt x="2492263" y="1498075"/>
                  <a:pt x="2488183" y="1504038"/>
                  <a:pt x="2478177" y="1503911"/>
                </a:cubicBezTo>
                <a:cubicBezTo>
                  <a:pt x="2456137" y="1505634"/>
                  <a:pt x="2450262" y="1495537"/>
                  <a:pt x="2456521" y="1475571"/>
                </a:cubicBezTo>
                <a:cubicBezTo>
                  <a:pt x="2464883" y="1447616"/>
                  <a:pt x="2458957" y="1441527"/>
                  <a:pt x="2430940" y="1441169"/>
                </a:cubicBezTo>
                <a:cubicBezTo>
                  <a:pt x="2412928" y="1440940"/>
                  <a:pt x="2394891" y="1442715"/>
                  <a:pt x="2378855" y="1444514"/>
                </a:cubicBezTo>
                <a:cubicBezTo>
                  <a:pt x="2352838" y="1444183"/>
                  <a:pt x="2328773" y="1447884"/>
                  <a:pt x="2304885" y="1437558"/>
                </a:cubicBezTo>
                <a:cubicBezTo>
                  <a:pt x="2290927" y="1433370"/>
                  <a:pt x="2280997" y="1427230"/>
                  <a:pt x="2285255" y="1407241"/>
                </a:cubicBezTo>
                <a:cubicBezTo>
                  <a:pt x="2289438" y="1393262"/>
                  <a:pt x="2281586" y="1381135"/>
                  <a:pt x="2265576" y="1380930"/>
                </a:cubicBezTo>
                <a:cubicBezTo>
                  <a:pt x="2215569" y="1378289"/>
                  <a:pt x="2171771" y="1359689"/>
                  <a:pt x="2128000" y="1339086"/>
                </a:cubicBezTo>
                <a:cubicBezTo>
                  <a:pt x="2094157" y="1324624"/>
                  <a:pt x="2074168" y="1322364"/>
                  <a:pt x="2051721" y="1356155"/>
                </a:cubicBezTo>
                <a:cubicBezTo>
                  <a:pt x="2049720" y="1356130"/>
                  <a:pt x="2047719" y="1356104"/>
                  <a:pt x="2047719" y="1356104"/>
                </a:cubicBezTo>
                <a:cubicBezTo>
                  <a:pt x="2039790" y="1349990"/>
                  <a:pt x="2050027" y="1332080"/>
                  <a:pt x="2038019" y="1331926"/>
                </a:cubicBezTo>
                <a:cubicBezTo>
                  <a:pt x="2028012" y="1331798"/>
                  <a:pt x="2019854" y="1343722"/>
                  <a:pt x="2013723" y="1353666"/>
                </a:cubicBezTo>
                <a:cubicBezTo>
                  <a:pt x="2011696" y="1355645"/>
                  <a:pt x="2009643" y="1359627"/>
                  <a:pt x="2007616" y="1361606"/>
                </a:cubicBezTo>
                <a:cubicBezTo>
                  <a:pt x="1999432" y="1375533"/>
                  <a:pt x="1993250" y="1389485"/>
                  <a:pt x="1989069" y="1403465"/>
                </a:cubicBezTo>
                <a:cubicBezTo>
                  <a:pt x="1984938" y="1413433"/>
                  <a:pt x="1976908" y="1415336"/>
                  <a:pt x="1966953" y="1411200"/>
                </a:cubicBezTo>
                <a:cubicBezTo>
                  <a:pt x="1961000" y="1407115"/>
                  <a:pt x="1953072" y="1401000"/>
                  <a:pt x="1957177" y="1393035"/>
                </a:cubicBezTo>
                <a:cubicBezTo>
                  <a:pt x="1975519" y="1367210"/>
                  <a:pt x="1965821" y="1343033"/>
                  <a:pt x="1958121" y="1318881"/>
                </a:cubicBezTo>
                <a:cubicBezTo>
                  <a:pt x="1954298" y="1304800"/>
                  <a:pt x="1950372" y="1298737"/>
                  <a:pt x="1938211" y="1310609"/>
                </a:cubicBezTo>
                <a:cubicBezTo>
                  <a:pt x="1917995" y="1326387"/>
                  <a:pt x="1893954" y="1328085"/>
                  <a:pt x="1871889" y="1331813"/>
                </a:cubicBezTo>
                <a:cubicBezTo>
                  <a:pt x="1863858" y="1333715"/>
                  <a:pt x="1857854" y="1333638"/>
                  <a:pt x="1855930" y="1327600"/>
                </a:cubicBezTo>
                <a:cubicBezTo>
                  <a:pt x="1844229" y="1303397"/>
                  <a:pt x="1822266" y="1299108"/>
                  <a:pt x="1800302" y="1294821"/>
                </a:cubicBezTo>
                <a:cubicBezTo>
                  <a:pt x="1780368" y="1288552"/>
                  <a:pt x="1760406" y="1284288"/>
                  <a:pt x="1750629" y="1266123"/>
                </a:cubicBezTo>
                <a:cubicBezTo>
                  <a:pt x="1746755" y="1256051"/>
                  <a:pt x="1742751" y="1256000"/>
                  <a:pt x="1732719" y="1257877"/>
                </a:cubicBezTo>
                <a:cubicBezTo>
                  <a:pt x="1696570" y="1267439"/>
                  <a:pt x="1662549" y="1267004"/>
                  <a:pt x="1632811" y="1244576"/>
                </a:cubicBezTo>
                <a:cubicBezTo>
                  <a:pt x="1620906" y="1236407"/>
                  <a:pt x="1612899" y="1236305"/>
                  <a:pt x="1600816" y="1242164"/>
                </a:cubicBezTo>
                <a:cubicBezTo>
                  <a:pt x="1574646" y="1253858"/>
                  <a:pt x="1548630" y="1253525"/>
                  <a:pt x="1522843" y="1235156"/>
                </a:cubicBezTo>
                <a:cubicBezTo>
                  <a:pt x="1516917" y="1229067"/>
                  <a:pt x="1510938" y="1226986"/>
                  <a:pt x="1502881" y="1230892"/>
                </a:cubicBezTo>
                <a:cubicBezTo>
                  <a:pt x="1468707" y="1242484"/>
                  <a:pt x="1410926" y="1221702"/>
                  <a:pt x="1393297" y="1191409"/>
                </a:cubicBezTo>
                <a:cubicBezTo>
                  <a:pt x="1377083" y="1207240"/>
                  <a:pt x="1357045" y="1208989"/>
                  <a:pt x="1339111" y="1202746"/>
                </a:cubicBezTo>
                <a:cubicBezTo>
                  <a:pt x="1313222" y="1192394"/>
                  <a:pt x="1285229" y="1190033"/>
                  <a:pt x="1257238" y="1187671"/>
                </a:cubicBezTo>
                <a:cubicBezTo>
                  <a:pt x="1219264" y="1183178"/>
                  <a:pt x="1197404" y="1170873"/>
                  <a:pt x="1187935" y="1128657"/>
                </a:cubicBezTo>
                <a:cubicBezTo>
                  <a:pt x="1187985" y="1124649"/>
                  <a:pt x="1186009" y="1122619"/>
                  <a:pt x="1186061" y="1118611"/>
                </a:cubicBezTo>
                <a:cubicBezTo>
                  <a:pt x="1182238" y="1104530"/>
                  <a:pt x="1174259" y="1102424"/>
                  <a:pt x="1164123" y="1112317"/>
                </a:cubicBezTo>
                <a:cubicBezTo>
                  <a:pt x="1156017" y="1120233"/>
                  <a:pt x="1147909" y="1128146"/>
                  <a:pt x="1137800" y="1136036"/>
                </a:cubicBezTo>
                <a:cubicBezTo>
                  <a:pt x="1101394" y="1165639"/>
                  <a:pt x="1061497" y="1155107"/>
                  <a:pt x="1040020" y="1112740"/>
                </a:cubicBezTo>
                <a:cubicBezTo>
                  <a:pt x="1032245" y="1094600"/>
                  <a:pt x="1020441" y="1078415"/>
                  <a:pt x="1002583" y="1066159"/>
                </a:cubicBezTo>
                <a:cubicBezTo>
                  <a:pt x="986726" y="1053930"/>
                  <a:pt x="970870" y="1041701"/>
                  <a:pt x="961094" y="1023537"/>
                </a:cubicBezTo>
                <a:cubicBezTo>
                  <a:pt x="948831" y="1043425"/>
                  <a:pt x="960530" y="1067628"/>
                  <a:pt x="948269" y="1087516"/>
                </a:cubicBezTo>
                <a:cubicBezTo>
                  <a:pt x="930590" y="1061233"/>
                  <a:pt x="930590" y="1061233"/>
                  <a:pt x="902393" y="1074904"/>
                </a:cubicBezTo>
                <a:cubicBezTo>
                  <a:pt x="890334" y="1078760"/>
                  <a:pt x="882304" y="1080661"/>
                  <a:pt x="870373" y="1074497"/>
                </a:cubicBezTo>
                <a:cubicBezTo>
                  <a:pt x="838531" y="1060059"/>
                  <a:pt x="806640" y="1049629"/>
                  <a:pt x="774747" y="1039200"/>
                </a:cubicBezTo>
                <a:cubicBezTo>
                  <a:pt x="677093" y="1005884"/>
                  <a:pt x="577286" y="984566"/>
                  <a:pt x="481711" y="945264"/>
                </a:cubicBezTo>
                <a:cubicBezTo>
                  <a:pt x="473731" y="943156"/>
                  <a:pt x="461723" y="943003"/>
                  <a:pt x="461851" y="932982"/>
                </a:cubicBezTo>
                <a:cubicBezTo>
                  <a:pt x="459977" y="922937"/>
                  <a:pt x="470035" y="919056"/>
                  <a:pt x="476116" y="913119"/>
                </a:cubicBezTo>
                <a:cubicBezTo>
                  <a:pt x="482170" y="909188"/>
                  <a:pt x="490227" y="905282"/>
                  <a:pt x="486326" y="897214"/>
                </a:cubicBezTo>
                <a:cubicBezTo>
                  <a:pt x="484453" y="887168"/>
                  <a:pt x="476498" y="883057"/>
                  <a:pt x="468520" y="880950"/>
                </a:cubicBezTo>
                <a:cubicBezTo>
                  <a:pt x="462515" y="880875"/>
                  <a:pt x="456512" y="880798"/>
                  <a:pt x="450508" y="880721"/>
                </a:cubicBezTo>
                <a:cubicBezTo>
                  <a:pt x="422516" y="878360"/>
                  <a:pt x="406710" y="862123"/>
                  <a:pt x="407068" y="834064"/>
                </a:cubicBezTo>
                <a:cubicBezTo>
                  <a:pt x="407195" y="824043"/>
                  <a:pt x="407324" y="814023"/>
                  <a:pt x="411454" y="804052"/>
                </a:cubicBezTo>
                <a:cubicBezTo>
                  <a:pt x="413609" y="792053"/>
                  <a:pt x="405680" y="785939"/>
                  <a:pt x="393621" y="789793"/>
                </a:cubicBezTo>
                <a:cubicBezTo>
                  <a:pt x="371531" y="795526"/>
                  <a:pt x="361320" y="811432"/>
                  <a:pt x="362964" y="839516"/>
                </a:cubicBezTo>
                <a:cubicBezTo>
                  <a:pt x="349159" y="823305"/>
                  <a:pt x="339332" y="809147"/>
                  <a:pt x="333533" y="793037"/>
                </a:cubicBezTo>
                <a:cubicBezTo>
                  <a:pt x="327733" y="776927"/>
                  <a:pt x="334197" y="740928"/>
                  <a:pt x="348359" y="729082"/>
                </a:cubicBezTo>
                <a:cubicBezTo>
                  <a:pt x="366549" y="715284"/>
                  <a:pt x="384433" y="725533"/>
                  <a:pt x="398340" y="733728"/>
                </a:cubicBezTo>
                <a:cubicBezTo>
                  <a:pt x="418198" y="746009"/>
                  <a:pt x="440111" y="754305"/>
                  <a:pt x="464126" y="754613"/>
                </a:cubicBezTo>
                <a:cubicBezTo>
                  <a:pt x="478134" y="754791"/>
                  <a:pt x="494144" y="754995"/>
                  <a:pt x="510154" y="755199"/>
                </a:cubicBezTo>
                <a:cubicBezTo>
                  <a:pt x="576196" y="756040"/>
                  <a:pt x="640109" y="766879"/>
                  <a:pt x="691529" y="815642"/>
                </a:cubicBezTo>
                <a:cubicBezTo>
                  <a:pt x="711311" y="833934"/>
                  <a:pt x="723396" y="828075"/>
                  <a:pt x="733708" y="804153"/>
                </a:cubicBezTo>
                <a:cubicBezTo>
                  <a:pt x="735761" y="800170"/>
                  <a:pt x="731835" y="794107"/>
                  <a:pt x="737864" y="792178"/>
                </a:cubicBezTo>
                <a:cubicBezTo>
                  <a:pt x="743868" y="792255"/>
                  <a:pt x="747818" y="796314"/>
                  <a:pt x="749769" y="800348"/>
                </a:cubicBezTo>
                <a:cubicBezTo>
                  <a:pt x="751719" y="804382"/>
                  <a:pt x="753669" y="808415"/>
                  <a:pt x="755646" y="810445"/>
                </a:cubicBezTo>
                <a:cubicBezTo>
                  <a:pt x="761521" y="820542"/>
                  <a:pt x="769424" y="828661"/>
                  <a:pt x="779559" y="818769"/>
                </a:cubicBezTo>
                <a:cubicBezTo>
                  <a:pt x="791694" y="808900"/>
                  <a:pt x="775709" y="806692"/>
                  <a:pt x="771783" y="800629"/>
                </a:cubicBezTo>
                <a:cubicBezTo>
                  <a:pt x="771809" y="798624"/>
                  <a:pt x="769807" y="798599"/>
                  <a:pt x="769834" y="796595"/>
                </a:cubicBezTo>
                <a:cubicBezTo>
                  <a:pt x="765882" y="792535"/>
                  <a:pt x="763957" y="786497"/>
                  <a:pt x="768011" y="782540"/>
                </a:cubicBezTo>
                <a:cubicBezTo>
                  <a:pt x="772089" y="776580"/>
                  <a:pt x="776093" y="776630"/>
                  <a:pt x="782046" y="780714"/>
                </a:cubicBezTo>
                <a:cubicBezTo>
                  <a:pt x="805907" y="793046"/>
                  <a:pt x="828022" y="785310"/>
                  <a:pt x="844313" y="763468"/>
                </a:cubicBezTo>
                <a:cubicBezTo>
                  <a:pt x="848368" y="759511"/>
                  <a:pt x="856424" y="755604"/>
                  <a:pt x="856500" y="749592"/>
                </a:cubicBezTo>
                <a:cubicBezTo>
                  <a:pt x="856781" y="727546"/>
                  <a:pt x="835049" y="705220"/>
                  <a:pt x="814985" y="708974"/>
                </a:cubicBezTo>
                <a:cubicBezTo>
                  <a:pt x="774858" y="716479"/>
                  <a:pt x="736911" y="709982"/>
                  <a:pt x="699117" y="691460"/>
                </a:cubicBezTo>
                <a:cubicBezTo>
                  <a:pt x="685159" y="687272"/>
                  <a:pt x="671201" y="683086"/>
                  <a:pt x="659065" y="692954"/>
                </a:cubicBezTo>
                <a:cubicBezTo>
                  <a:pt x="648983" y="698838"/>
                  <a:pt x="645006" y="696784"/>
                  <a:pt x="643158" y="684734"/>
                </a:cubicBezTo>
                <a:cubicBezTo>
                  <a:pt x="641361" y="668675"/>
                  <a:pt x="631482" y="658526"/>
                  <a:pt x="615523" y="654313"/>
                </a:cubicBezTo>
                <a:cubicBezTo>
                  <a:pt x="599589" y="648096"/>
                  <a:pt x="581655" y="641856"/>
                  <a:pt x="563721" y="635613"/>
                </a:cubicBezTo>
                <a:cubicBezTo>
                  <a:pt x="547762" y="631400"/>
                  <a:pt x="541911" y="619299"/>
                  <a:pt x="544116" y="603291"/>
                </a:cubicBezTo>
                <a:cubicBezTo>
                  <a:pt x="544142" y="601286"/>
                  <a:pt x="544194" y="597278"/>
                  <a:pt x="546246" y="593296"/>
                </a:cubicBezTo>
                <a:cubicBezTo>
                  <a:pt x="546373" y="583274"/>
                  <a:pt x="540471" y="575182"/>
                  <a:pt x="530465" y="575054"/>
                </a:cubicBezTo>
                <a:cubicBezTo>
                  <a:pt x="522486" y="572947"/>
                  <a:pt x="522359" y="582968"/>
                  <a:pt x="522257" y="590984"/>
                </a:cubicBezTo>
                <a:cubicBezTo>
                  <a:pt x="520152" y="598976"/>
                  <a:pt x="520051" y="606992"/>
                  <a:pt x="508017" y="608843"/>
                </a:cubicBezTo>
                <a:cubicBezTo>
                  <a:pt x="490007" y="608615"/>
                  <a:pt x="474252" y="588369"/>
                  <a:pt x="478484" y="570382"/>
                </a:cubicBezTo>
                <a:cubicBezTo>
                  <a:pt x="478559" y="564370"/>
                  <a:pt x="482615" y="560413"/>
                  <a:pt x="478688" y="554349"/>
                </a:cubicBezTo>
                <a:cubicBezTo>
                  <a:pt x="472685" y="554272"/>
                  <a:pt x="472608" y="560285"/>
                  <a:pt x="468580" y="562238"/>
                </a:cubicBezTo>
                <a:cubicBezTo>
                  <a:pt x="458420" y="574135"/>
                  <a:pt x="450415" y="574033"/>
                  <a:pt x="442590" y="559902"/>
                </a:cubicBezTo>
                <a:cubicBezTo>
                  <a:pt x="432863" y="537728"/>
                  <a:pt x="417059" y="521491"/>
                  <a:pt x="401227" y="507259"/>
                </a:cubicBezTo>
                <a:cubicBezTo>
                  <a:pt x="383446" y="488991"/>
                  <a:pt x="367690" y="468745"/>
                  <a:pt x="366048" y="440661"/>
                </a:cubicBezTo>
                <a:cubicBezTo>
                  <a:pt x="364174" y="430614"/>
                  <a:pt x="360323" y="418538"/>
                  <a:pt x="350369" y="414402"/>
                </a:cubicBezTo>
                <a:cubicBezTo>
                  <a:pt x="310600" y="393850"/>
                  <a:pt x="299206" y="345598"/>
                  <a:pt x="261489" y="321062"/>
                </a:cubicBezTo>
                <a:cubicBezTo>
                  <a:pt x="251584" y="312919"/>
                  <a:pt x="253714" y="302924"/>
                  <a:pt x="257843" y="292954"/>
                </a:cubicBezTo>
                <a:cubicBezTo>
                  <a:pt x="263975" y="283009"/>
                  <a:pt x="273905" y="289149"/>
                  <a:pt x="279831" y="295238"/>
                </a:cubicBezTo>
                <a:cubicBezTo>
                  <a:pt x="291711" y="305413"/>
                  <a:pt x="303744" y="303561"/>
                  <a:pt x="315854" y="295698"/>
                </a:cubicBezTo>
                <a:cubicBezTo>
                  <a:pt x="329991" y="285856"/>
                  <a:pt x="346052" y="282051"/>
                  <a:pt x="364063" y="282281"/>
                </a:cubicBezTo>
                <a:cubicBezTo>
                  <a:pt x="394056" y="284667"/>
                  <a:pt x="409786" y="306918"/>
                  <a:pt x="401423" y="334874"/>
                </a:cubicBezTo>
                <a:cubicBezTo>
                  <a:pt x="399346" y="340861"/>
                  <a:pt x="397242" y="348852"/>
                  <a:pt x="397165" y="354864"/>
                </a:cubicBezTo>
                <a:cubicBezTo>
                  <a:pt x="397139" y="356868"/>
                  <a:pt x="395111" y="358847"/>
                  <a:pt x="395111" y="358847"/>
                </a:cubicBezTo>
                <a:cubicBezTo>
                  <a:pt x="397113" y="358873"/>
                  <a:pt x="397113" y="358873"/>
                  <a:pt x="399141" y="356894"/>
                </a:cubicBezTo>
                <a:cubicBezTo>
                  <a:pt x="407146" y="356996"/>
                  <a:pt x="413150" y="357073"/>
                  <a:pt x="421129" y="359180"/>
                </a:cubicBezTo>
                <a:cubicBezTo>
                  <a:pt x="459025" y="369684"/>
                  <a:pt x="471109" y="363826"/>
                  <a:pt x="483602" y="325899"/>
                </a:cubicBezTo>
                <a:cubicBezTo>
                  <a:pt x="487834" y="307913"/>
                  <a:pt x="499894" y="304058"/>
                  <a:pt x="517854" y="308296"/>
                </a:cubicBezTo>
                <a:cubicBezTo>
                  <a:pt x="531837" y="310478"/>
                  <a:pt x="539740" y="318597"/>
                  <a:pt x="547566" y="332729"/>
                </a:cubicBezTo>
                <a:cubicBezTo>
                  <a:pt x="569069" y="373093"/>
                  <a:pt x="602759" y="399581"/>
                  <a:pt x="648659" y="410188"/>
                </a:cubicBezTo>
                <a:cubicBezTo>
                  <a:pt x="686530" y="422698"/>
                  <a:pt x="686530" y="422698"/>
                  <a:pt x="679036" y="382512"/>
                </a:cubicBezTo>
                <a:cubicBezTo>
                  <a:pt x="675315" y="360415"/>
                  <a:pt x="679445" y="350446"/>
                  <a:pt x="697558" y="342659"/>
                </a:cubicBezTo>
                <a:cubicBezTo>
                  <a:pt x="703178" y="372798"/>
                  <a:pt x="709107" y="378886"/>
                  <a:pt x="739100" y="381274"/>
                </a:cubicBezTo>
                <a:cubicBezTo>
                  <a:pt x="759112" y="381529"/>
                  <a:pt x="781203" y="375797"/>
                  <a:pt x="794956" y="396018"/>
                </a:cubicBezTo>
                <a:cubicBezTo>
                  <a:pt x="794931" y="398021"/>
                  <a:pt x="796931" y="398046"/>
                  <a:pt x="798933" y="398072"/>
                </a:cubicBezTo>
                <a:cubicBezTo>
                  <a:pt x="823051" y="390361"/>
                  <a:pt x="835289" y="372478"/>
                  <a:pt x="837621" y="346448"/>
                </a:cubicBezTo>
                <a:cubicBezTo>
                  <a:pt x="837800" y="332419"/>
                  <a:pt x="837979" y="318389"/>
                  <a:pt x="854066" y="312582"/>
                </a:cubicBezTo>
                <a:cubicBezTo>
                  <a:pt x="856092" y="310604"/>
                  <a:pt x="862147" y="306672"/>
                  <a:pt x="862072" y="312684"/>
                </a:cubicBezTo>
                <a:cubicBezTo>
                  <a:pt x="863867" y="328744"/>
                  <a:pt x="877851" y="330926"/>
                  <a:pt x="889782" y="337091"/>
                </a:cubicBezTo>
                <a:cubicBezTo>
                  <a:pt x="903714" y="343282"/>
                  <a:pt x="911591" y="353406"/>
                  <a:pt x="909386" y="369413"/>
                </a:cubicBezTo>
                <a:cubicBezTo>
                  <a:pt x="907155" y="387425"/>
                  <a:pt x="914980" y="401556"/>
                  <a:pt x="930889" y="409777"/>
                </a:cubicBezTo>
                <a:cubicBezTo>
                  <a:pt x="944769" y="419976"/>
                  <a:pt x="958855" y="414142"/>
                  <a:pt x="972991" y="404300"/>
                </a:cubicBezTo>
                <a:cubicBezTo>
                  <a:pt x="985153" y="392428"/>
                  <a:pt x="989053" y="400495"/>
                  <a:pt x="988899" y="412520"/>
                </a:cubicBezTo>
                <a:cubicBezTo>
                  <a:pt x="988670" y="430558"/>
                  <a:pt x="998599" y="436699"/>
                  <a:pt x="1014660" y="432895"/>
                </a:cubicBezTo>
                <a:cubicBezTo>
                  <a:pt x="1018663" y="432946"/>
                  <a:pt x="1022666" y="432997"/>
                  <a:pt x="1026694" y="431043"/>
                </a:cubicBezTo>
                <a:cubicBezTo>
                  <a:pt x="1044755" y="427264"/>
                  <a:pt x="1058740" y="429447"/>
                  <a:pt x="1066489" y="449591"/>
                </a:cubicBezTo>
                <a:cubicBezTo>
                  <a:pt x="1076265" y="467756"/>
                  <a:pt x="1094149" y="478007"/>
                  <a:pt x="1112135" y="480241"/>
                </a:cubicBezTo>
                <a:cubicBezTo>
                  <a:pt x="1126092" y="484426"/>
                  <a:pt x="1142102" y="484632"/>
                  <a:pt x="1138381" y="462535"/>
                </a:cubicBezTo>
                <a:cubicBezTo>
                  <a:pt x="1138458" y="456522"/>
                  <a:pt x="1140560" y="448531"/>
                  <a:pt x="1142639" y="442544"/>
                </a:cubicBezTo>
                <a:cubicBezTo>
                  <a:pt x="1142818" y="428514"/>
                  <a:pt x="1149000" y="414562"/>
                  <a:pt x="1141150" y="402435"/>
                </a:cubicBezTo>
                <a:cubicBezTo>
                  <a:pt x="1119442" y="378104"/>
                  <a:pt x="1121801" y="350072"/>
                  <a:pt x="1122185" y="320009"/>
                </a:cubicBezTo>
                <a:cubicBezTo>
                  <a:pt x="1136090" y="328204"/>
                  <a:pt x="1149996" y="336400"/>
                  <a:pt x="1166007" y="336604"/>
                </a:cubicBezTo>
                <a:cubicBezTo>
                  <a:pt x="1186045" y="334855"/>
                  <a:pt x="1203980" y="341097"/>
                  <a:pt x="1219837" y="353327"/>
                </a:cubicBezTo>
                <a:cubicBezTo>
                  <a:pt x="1233719" y="363526"/>
                  <a:pt x="1249626" y="371746"/>
                  <a:pt x="1265534" y="379968"/>
                </a:cubicBezTo>
                <a:cubicBezTo>
                  <a:pt x="1311230" y="406608"/>
                  <a:pt x="1360981" y="429292"/>
                  <a:pt x="1402547" y="465902"/>
                </a:cubicBezTo>
                <a:cubicBezTo>
                  <a:pt x="1412452" y="474046"/>
                  <a:pt x="1418507" y="470115"/>
                  <a:pt x="1422637" y="460145"/>
                </a:cubicBezTo>
                <a:cubicBezTo>
                  <a:pt x="1424690" y="456162"/>
                  <a:pt x="1426793" y="448170"/>
                  <a:pt x="1434772" y="450278"/>
                </a:cubicBezTo>
                <a:cubicBezTo>
                  <a:pt x="1440750" y="452358"/>
                  <a:pt x="1440649" y="460375"/>
                  <a:pt x="1440596" y="464384"/>
                </a:cubicBezTo>
                <a:cubicBezTo>
                  <a:pt x="1442470" y="474429"/>
                  <a:pt x="1444369" y="482472"/>
                  <a:pt x="1452350" y="484578"/>
                </a:cubicBezTo>
                <a:cubicBezTo>
                  <a:pt x="1462329" y="486710"/>
                  <a:pt x="1470233" y="494828"/>
                  <a:pt x="1480214" y="496959"/>
                </a:cubicBezTo>
                <a:cubicBezTo>
                  <a:pt x="1494171" y="501147"/>
                  <a:pt x="1496070" y="509189"/>
                  <a:pt x="1489914" y="521137"/>
                </a:cubicBezTo>
                <a:cubicBezTo>
                  <a:pt x="1475674" y="538997"/>
                  <a:pt x="1491633" y="543209"/>
                  <a:pt x="1503540" y="551379"/>
                </a:cubicBezTo>
                <a:cubicBezTo>
                  <a:pt x="1519421" y="561604"/>
                  <a:pt x="1519626" y="545570"/>
                  <a:pt x="1523729" y="537604"/>
                </a:cubicBezTo>
                <a:cubicBezTo>
                  <a:pt x="1525783" y="533622"/>
                  <a:pt x="1525834" y="529613"/>
                  <a:pt x="1531838" y="529690"/>
                </a:cubicBezTo>
                <a:cubicBezTo>
                  <a:pt x="1535713" y="539762"/>
                  <a:pt x="1541588" y="549859"/>
                  <a:pt x="1543437" y="561911"/>
                </a:cubicBezTo>
                <a:cubicBezTo>
                  <a:pt x="1547337" y="569977"/>
                  <a:pt x="1553263" y="576067"/>
                  <a:pt x="1561269" y="576169"/>
                </a:cubicBezTo>
                <a:cubicBezTo>
                  <a:pt x="1571275" y="576296"/>
                  <a:pt x="1571403" y="566275"/>
                  <a:pt x="1573480" y="560288"/>
                </a:cubicBezTo>
                <a:cubicBezTo>
                  <a:pt x="1590002" y="520409"/>
                  <a:pt x="1614144" y="510694"/>
                  <a:pt x="1653965" y="527237"/>
                </a:cubicBezTo>
                <a:cubicBezTo>
                  <a:pt x="1661919" y="531348"/>
                  <a:pt x="1669898" y="533455"/>
                  <a:pt x="1675826" y="539543"/>
                </a:cubicBezTo>
                <a:cubicBezTo>
                  <a:pt x="1709617" y="558015"/>
                  <a:pt x="1739560" y="564410"/>
                  <a:pt x="1768011" y="530697"/>
                </a:cubicBezTo>
                <a:cubicBezTo>
                  <a:pt x="1768011" y="530697"/>
                  <a:pt x="1770014" y="530722"/>
                  <a:pt x="1770038" y="528719"/>
                </a:cubicBezTo>
                <a:cubicBezTo>
                  <a:pt x="1780096" y="524838"/>
                  <a:pt x="1788126" y="522935"/>
                  <a:pt x="1798057" y="529074"/>
                </a:cubicBezTo>
                <a:cubicBezTo>
                  <a:pt x="1802033" y="531130"/>
                  <a:pt x="1805984" y="535189"/>
                  <a:pt x="1803906" y="541177"/>
                </a:cubicBezTo>
                <a:cubicBezTo>
                  <a:pt x="1801779" y="551172"/>
                  <a:pt x="1791746" y="553048"/>
                  <a:pt x="1783716" y="554952"/>
                </a:cubicBezTo>
                <a:cubicBezTo>
                  <a:pt x="1777712" y="554874"/>
                  <a:pt x="1769681" y="556777"/>
                  <a:pt x="1769604" y="562789"/>
                </a:cubicBezTo>
                <a:cubicBezTo>
                  <a:pt x="1767501" y="570780"/>
                  <a:pt x="1777534" y="568903"/>
                  <a:pt x="1781485" y="572963"/>
                </a:cubicBezTo>
                <a:cubicBezTo>
                  <a:pt x="1791439" y="577098"/>
                  <a:pt x="1801421" y="579231"/>
                  <a:pt x="1811375" y="583365"/>
                </a:cubicBezTo>
                <a:cubicBezTo>
                  <a:pt x="1825333" y="587553"/>
                  <a:pt x="1837265" y="593719"/>
                  <a:pt x="1845115" y="605845"/>
                </a:cubicBezTo>
                <a:cubicBezTo>
                  <a:pt x="1851018" y="613938"/>
                  <a:pt x="1857021" y="614016"/>
                  <a:pt x="1867078" y="610135"/>
                </a:cubicBezTo>
                <a:cubicBezTo>
                  <a:pt x="1895224" y="600471"/>
                  <a:pt x="1913159" y="606713"/>
                  <a:pt x="1930863" y="630992"/>
                </a:cubicBezTo>
                <a:cubicBezTo>
                  <a:pt x="1940717" y="643145"/>
                  <a:pt x="1946541" y="657251"/>
                  <a:pt x="1954367" y="671382"/>
                </a:cubicBezTo>
                <a:cubicBezTo>
                  <a:pt x="1964169" y="687543"/>
                  <a:pt x="1978050" y="697743"/>
                  <a:pt x="1995985" y="703985"/>
                </a:cubicBezTo>
                <a:cubicBezTo>
                  <a:pt x="2015921" y="710253"/>
                  <a:pt x="2025980" y="706371"/>
                  <a:pt x="2036266" y="684454"/>
                </a:cubicBezTo>
                <a:cubicBezTo>
                  <a:pt x="2046579" y="660532"/>
                  <a:pt x="2060613" y="658705"/>
                  <a:pt x="2082447" y="673015"/>
                </a:cubicBezTo>
                <a:cubicBezTo>
                  <a:pt x="2090402" y="677126"/>
                  <a:pt x="2094353" y="681186"/>
                  <a:pt x="2104385" y="679308"/>
                </a:cubicBezTo>
                <a:cubicBezTo>
                  <a:pt x="2128503" y="671598"/>
                  <a:pt x="2128503" y="671598"/>
                  <a:pt x="2128170" y="697652"/>
                </a:cubicBezTo>
                <a:cubicBezTo>
                  <a:pt x="2126119" y="701634"/>
                  <a:pt x="2126094" y="703639"/>
                  <a:pt x="2128043" y="707673"/>
                </a:cubicBezTo>
                <a:cubicBezTo>
                  <a:pt x="2127838" y="723705"/>
                  <a:pt x="2135768" y="729821"/>
                  <a:pt x="2151854" y="724012"/>
                </a:cubicBezTo>
                <a:cubicBezTo>
                  <a:pt x="2163912" y="720156"/>
                  <a:pt x="2176022" y="712293"/>
                  <a:pt x="2188055" y="710443"/>
                </a:cubicBezTo>
                <a:cubicBezTo>
                  <a:pt x="2240293" y="695073"/>
                  <a:pt x="2293943" y="725824"/>
                  <a:pt x="2305337" y="774077"/>
                </a:cubicBezTo>
                <a:cubicBezTo>
                  <a:pt x="2309109" y="792165"/>
                  <a:pt x="2300900" y="808096"/>
                  <a:pt x="2300670" y="826133"/>
                </a:cubicBezTo>
                <a:cubicBezTo>
                  <a:pt x="2298337" y="852161"/>
                  <a:pt x="2308191" y="864315"/>
                  <a:pt x="2332103" y="872638"/>
                </a:cubicBezTo>
                <a:cubicBezTo>
                  <a:pt x="2344060" y="876799"/>
                  <a:pt x="2356042" y="878956"/>
                  <a:pt x="2367998" y="883119"/>
                </a:cubicBezTo>
                <a:cubicBezTo>
                  <a:pt x="2391911" y="891440"/>
                  <a:pt x="2405971" y="887611"/>
                  <a:pt x="2416284" y="863689"/>
                </a:cubicBezTo>
                <a:cubicBezTo>
                  <a:pt x="2424468" y="849762"/>
                  <a:pt x="2430445" y="851842"/>
                  <a:pt x="2440325" y="861991"/>
                </a:cubicBezTo>
                <a:cubicBezTo>
                  <a:pt x="2462083" y="882313"/>
                  <a:pt x="2478145" y="878510"/>
                  <a:pt x="2490509" y="850604"/>
                </a:cubicBezTo>
                <a:cubicBezTo>
                  <a:pt x="2492613" y="842613"/>
                  <a:pt x="2492716" y="834595"/>
                  <a:pt x="2484761" y="830485"/>
                </a:cubicBezTo>
                <a:cubicBezTo>
                  <a:pt x="2474805" y="826349"/>
                  <a:pt x="2472703" y="834339"/>
                  <a:pt x="2470599" y="842332"/>
                </a:cubicBezTo>
                <a:cubicBezTo>
                  <a:pt x="2470522" y="848344"/>
                  <a:pt x="2466443" y="854306"/>
                  <a:pt x="2458464" y="852200"/>
                </a:cubicBezTo>
                <a:cubicBezTo>
                  <a:pt x="2450459" y="852098"/>
                  <a:pt x="2444532" y="846009"/>
                  <a:pt x="2446636" y="838017"/>
                </a:cubicBezTo>
                <a:cubicBezTo>
                  <a:pt x="2448918" y="815998"/>
                  <a:pt x="2447197" y="793926"/>
                  <a:pt x="2449504" y="769902"/>
                </a:cubicBezTo>
                <a:cubicBezTo>
                  <a:pt x="2455433" y="775991"/>
                  <a:pt x="2457408" y="778021"/>
                  <a:pt x="2459357" y="782055"/>
                </a:cubicBezTo>
                <a:cubicBezTo>
                  <a:pt x="2471213" y="794233"/>
                  <a:pt x="2487223" y="794436"/>
                  <a:pt x="2501180" y="798623"/>
                </a:cubicBezTo>
                <a:cubicBezTo>
                  <a:pt x="2509160" y="800730"/>
                  <a:pt x="2511314" y="788730"/>
                  <a:pt x="2517369" y="784798"/>
                </a:cubicBezTo>
                <a:cubicBezTo>
                  <a:pt x="2527451" y="778913"/>
                  <a:pt x="2537509" y="775032"/>
                  <a:pt x="2551466" y="779220"/>
                </a:cubicBezTo>
                <a:cubicBezTo>
                  <a:pt x="2563448" y="781376"/>
                  <a:pt x="2577458" y="781554"/>
                  <a:pt x="2591416" y="785743"/>
                </a:cubicBezTo>
                <a:cubicBezTo>
                  <a:pt x="2585591" y="771636"/>
                  <a:pt x="2567681" y="763389"/>
                  <a:pt x="2579843" y="751518"/>
                </a:cubicBezTo>
                <a:cubicBezTo>
                  <a:pt x="2587976" y="741600"/>
                  <a:pt x="2598211" y="723689"/>
                  <a:pt x="2615994" y="741956"/>
                </a:cubicBezTo>
                <a:cubicBezTo>
                  <a:pt x="2615994" y="741956"/>
                  <a:pt x="2620021" y="740003"/>
                  <a:pt x="2620046" y="738000"/>
                </a:cubicBezTo>
                <a:cubicBezTo>
                  <a:pt x="2622175" y="728004"/>
                  <a:pt x="2626306" y="718034"/>
                  <a:pt x="2612322" y="715851"/>
                </a:cubicBezTo>
                <a:cubicBezTo>
                  <a:pt x="2596338" y="713642"/>
                  <a:pt x="2582431" y="705448"/>
                  <a:pt x="2570526" y="697277"/>
                </a:cubicBezTo>
                <a:cubicBezTo>
                  <a:pt x="2554618" y="689057"/>
                  <a:pt x="2540583" y="690884"/>
                  <a:pt x="2532400" y="704811"/>
                </a:cubicBezTo>
                <a:cubicBezTo>
                  <a:pt x="2522215" y="718711"/>
                  <a:pt x="2516262" y="714627"/>
                  <a:pt x="2508359" y="706508"/>
                </a:cubicBezTo>
                <a:cubicBezTo>
                  <a:pt x="2492553" y="690270"/>
                  <a:pt x="2480776" y="672080"/>
                  <a:pt x="2462943" y="657821"/>
                </a:cubicBezTo>
                <a:cubicBezTo>
                  <a:pt x="2453040" y="649677"/>
                  <a:pt x="2445059" y="647571"/>
                  <a:pt x="2432975" y="653430"/>
                </a:cubicBezTo>
                <a:cubicBezTo>
                  <a:pt x="2422892" y="659315"/>
                  <a:pt x="2414786" y="667229"/>
                  <a:pt x="2402829" y="663069"/>
                </a:cubicBezTo>
                <a:cubicBezTo>
                  <a:pt x="2390847" y="660911"/>
                  <a:pt x="2389000" y="648861"/>
                  <a:pt x="2383098" y="640767"/>
                </a:cubicBezTo>
                <a:cubicBezTo>
                  <a:pt x="2364779" y="664588"/>
                  <a:pt x="2364779" y="664588"/>
                  <a:pt x="2340994" y="646244"/>
                </a:cubicBezTo>
                <a:cubicBezTo>
                  <a:pt x="2331064" y="640104"/>
                  <a:pt x="2321160" y="631959"/>
                  <a:pt x="2307051" y="639797"/>
                </a:cubicBezTo>
                <a:cubicBezTo>
                  <a:pt x="2276877" y="651439"/>
                  <a:pt x="2270899" y="649360"/>
                  <a:pt x="2255247" y="621096"/>
                </a:cubicBezTo>
                <a:cubicBezTo>
                  <a:pt x="2247395" y="608969"/>
                  <a:pt x="2239544" y="596841"/>
                  <a:pt x="2229691" y="584691"/>
                </a:cubicBezTo>
                <a:cubicBezTo>
                  <a:pt x="2208059" y="554348"/>
                  <a:pt x="2198054" y="554219"/>
                  <a:pt x="2173680" y="581972"/>
                </a:cubicBezTo>
                <a:cubicBezTo>
                  <a:pt x="2167600" y="587908"/>
                  <a:pt x="2163495" y="595873"/>
                  <a:pt x="2155388" y="603787"/>
                </a:cubicBezTo>
                <a:cubicBezTo>
                  <a:pt x="2151590" y="587703"/>
                  <a:pt x="2147741" y="575628"/>
                  <a:pt x="2143943" y="559543"/>
                </a:cubicBezTo>
                <a:cubicBezTo>
                  <a:pt x="2139889" y="563502"/>
                  <a:pt x="2139864" y="565505"/>
                  <a:pt x="2137836" y="567484"/>
                </a:cubicBezTo>
                <a:cubicBezTo>
                  <a:pt x="2119364" y="603329"/>
                  <a:pt x="2099353" y="603074"/>
                  <a:pt x="2077747" y="570726"/>
                </a:cubicBezTo>
                <a:cubicBezTo>
                  <a:pt x="2073822" y="564663"/>
                  <a:pt x="2069897" y="558598"/>
                  <a:pt x="2065996" y="550531"/>
                </a:cubicBezTo>
                <a:cubicBezTo>
                  <a:pt x="2064045" y="546497"/>
                  <a:pt x="2062095" y="542463"/>
                  <a:pt x="2066175" y="536503"/>
                </a:cubicBezTo>
                <a:cubicBezTo>
                  <a:pt x="2082364" y="522677"/>
                  <a:pt x="2070482" y="512503"/>
                  <a:pt x="2060605" y="502355"/>
                </a:cubicBezTo>
                <a:cubicBezTo>
                  <a:pt x="2030893" y="477922"/>
                  <a:pt x="1994997" y="467442"/>
                  <a:pt x="1959103" y="456962"/>
                </a:cubicBezTo>
                <a:cubicBezTo>
                  <a:pt x="1901244" y="442194"/>
                  <a:pt x="1841335" y="431407"/>
                  <a:pt x="1791788" y="392690"/>
                </a:cubicBezTo>
                <a:cubicBezTo>
                  <a:pt x="1775931" y="380461"/>
                  <a:pt x="1757972" y="376223"/>
                  <a:pt x="1737934" y="377971"/>
                </a:cubicBezTo>
                <a:cubicBezTo>
                  <a:pt x="1721898" y="379772"/>
                  <a:pt x="1707966" y="373581"/>
                  <a:pt x="1698088" y="363432"/>
                </a:cubicBezTo>
                <a:cubicBezTo>
                  <a:pt x="1678278" y="347144"/>
                  <a:pt x="1656394" y="336842"/>
                  <a:pt x="1630453" y="330499"/>
                </a:cubicBezTo>
                <a:cubicBezTo>
                  <a:pt x="1606514" y="324179"/>
                  <a:pt x="1580498" y="323848"/>
                  <a:pt x="1558689" y="307534"/>
                </a:cubicBezTo>
                <a:cubicBezTo>
                  <a:pt x="1538830" y="295255"/>
                  <a:pt x="1518893" y="288987"/>
                  <a:pt x="1496624" y="308747"/>
                </a:cubicBezTo>
                <a:cubicBezTo>
                  <a:pt x="1495058" y="274651"/>
                  <a:pt x="1473069" y="272366"/>
                  <a:pt x="1449080" y="270056"/>
                </a:cubicBezTo>
                <a:cubicBezTo>
                  <a:pt x="1431067" y="269826"/>
                  <a:pt x="1413082" y="267592"/>
                  <a:pt x="1399252" y="253384"/>
                </a:cubicBezTo>
                <a:cubicBezTo>
                  <a:pt x="1379521" y="231084"/>
                  <a:pt x="1355633" y="220757"/>
                  <a:pt x="1329745" y="210404"/>
                </a:cubicBezTo>
                <a:cubicBezTo>
                  <a:pt x="1283920" y="193783"/>
                  <a:pt x="1236043" y="181147"/>
                  <a:pt x="1194349" y="154557"/>
                </a:cubicBezTo>
                <a:cubicBezTo>
                  <a:pt x="1160582" y="134081"/>
                  <a:pt x="1124739" y="119592"/>
                  <a:pt x="1084764" y="115073"/>
                </a:cubicBezTo>
                <a:cubicBezTo>
                  <a:pt x="1072757" y="114921"/>
                  <a:pt x="1064829" y="108807"/>
                  <a:pt x="1060981" y="96731"/>
                </a:cubicBezTo>
                <a:cubicBezTo>
                  <a:pt x="1045456" y="58447"/>
                  <a:pt x="1043453" y="58421"/>
                  <a:pt x="1001400" y="59890"/>
                </a:cubicBezTo>
                <a:cubicBezTo>
                  <a:pt x="997398" y="59839"/>
                  <a:pt x="993397" y="59788"/>
                  <a:pt x="987393" y="59711"/>
                </a:cubicBezTo>
                <a:cubicBezTo>
                  <a:pt x="993549" y="47763"/>
                  <a:pt x="999707" y="35814"/>
                  <a:pt x="1005839" y="25870"/>
                </a:cubicBezTo>
                <a:cubicBezTo>
                  <a:pt x="1009969" y="15901"/>
                  <a:pt x="1016062" y="8962"/>
                  <a:pt x="1023621" y="4799"/>
                </a:cubicBezTo>
                <a:cubicBezTo>
                  <a:pt x="1031179" y="637"/>
                  <a:pt x="1040205" y="-751"/>
                  <a:pt x="1050199" y="377"/>
                </a:cubicBezTo>
                <a:close/>
              </a:path>
            </a:pathLst>
          </a:custGeom>
          <a:pattFill prst="pct5">
            <a:fgClr>
              <a:schemeClr val="bg1">
                <a:lumMod val="95000"/>
              </a:schemeClr>
            </a:fgClr>
            <a:bgClr>
              <a:schemeClr val="bg1"/>
            </a:bgClr>
          </a:pattFill>
        </p:spPr>
        <p:txBody>
          <a:bodyPr wrap="square" anchor="ctr">
            <a:noAutofit/>
          </a:bodyPr>
          <a:lstStyle>
            <a:lvl1pPr marL="0" indent="0" algn="ctr">
              <a:buNone/>
              <a:defRPr sz="1200">
                <a:latin typeface="+mn-lt"/>
                <a:cs typeface="Arial" pitchFamily="34" charset="0"/>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altLang="ko-KR" dirty="0"/>
              <a:t>Your Picture Here</a:t>
            </a:r>
            <a:endParaRPr lang="ko-KR" altLang="en-US" dirty="0"/>
          </a:p>
        </p:txBody>
      </p:sp>
    </p:spTree>
    <p:extLst>
      <p:ext uri="{BB962C8B-B14F-4D97-AF65-F5344CB8AC3E}">
        <p14:creationId xmlns:p14="http://schemas.microsoft.com/office/powerpoint/2010/main" val="131406455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7_Custom Layout">
    <p:spTree>
      <p:nvGrpSpPr>
        <p:cNvPr id="1" name=""/>
        <p:cNvGrpSpPr/>
        <p:nvPr/>
      </p:nvGrpSpPr>
      <p:grpSpPr>
        <a:xfrm>
          <a:off x="0" y="0"/>
          <a:ext cx="0" cy="0"/>
          <a:chOff x="0" y="0"/>
          <a:chExt cx="0" cy="0"/>
        </a:xfrm>
      </p:grpSpPr>
      <p:sp>
        <p:nvSpPr>
          <p:cNvPr id="6" name="Picture Placeholder 5">
            <a:extLst>
              <a:ext uri="{FF2B5EF4-FFF2-40B4-BE49-F238E27FC236}">
                <a16:creationId xmlns:a16="http://schemas.microsoft.com/office/drawing/2014/main" id="{05B9104E-1E42-4CBA-8D42-E47AB6FB8AC9}"/>
              </a:ext>
            </a:extLst>
          </p:cNvPr>
          <p:cNvSpPr>
            <a:spLocks noGrp="1"/>
          </p:cNvSpPr>
          <p:nvPr>
            <p:ph type="pic" sz="quarter" idx="11"/>
          </p:nvPr>
        </p:nvSpPr>
        <p:spPr>
          <a:xfrm flipH="1">
            <a:off x="4820799" y="140264"/>
            <a:ext cx="7371201" cy="6717736"/>
          </a:xfrm>
          <a:custGeom>
            <a:avLst/>
            <a:gdLst>
              <a:gd name="connsiteX0" fmla="*/ 6245690 w 7371201"/>
              <a:gd name="connsiteY0" fmla="*/ 3560105 h 6717736"/>
              <a:gd name="connsiteX1" fmla="*/ 6220479 w 7371201"/>
              <a:gd name="connsiteY1" fmla="*/ 3560257 h 6717736"/>
              <a:gd name="connsiteX2" fmla="*/ 6212132 w 7371201"/>
              <a:gd name="connsiteY2" fmla="*/ 3569282 h 6717736"/>
              <a:gd name="connsiteX3" fmla="*/ 6217114 w 7371201"/>
              <a:gd name="connsiteY3" fmla="*/ 3581360 h 6717736"/>
              <a:gd name="connsiteX4" fmla="*/ 6239524 w 7371201"/>
              <a:gd name="connsiteY4" fmla="*/ 3584476 h 6717736"/>
              <a:gd name="connsiteX5" fmla="*/ 6249898 w 7371201"/>
              <a:gd name="connsiteY5" fmla="*/ 3562279 h 6717736"/>
              <a:gd name="connsiteX6" fmla="*/ 2997196 w 7371201"/>
              <a:gd name="connsiteY6" fmla="*/ 1465792 h 6717736"/>
              <a:gd name="connsiteX7" fmla="*/ 2987189 w 7371201"/>
              <a:gd name="connsiteY7" fmla="*/ 1492122 h 6717736"/>
              <a:gd name="connsiteX8" fmla="*/ 2989428 w 7371201"/>
              <a:gd name="connsiteY8" fmla="*/ 1507644 h 6717736"/>
              <a:gd name="connsiteX9" fmla="*/ 2963427 w 7371201"/>
              <a:gd name="connsiteY9" fmla="*/ 1494630 h 6717736"/>
              <a:gd name="connsiteX10" fmla="*/ 2950296 w 7371201"/>
              <a:gd name="connsiteY10" fmla="*/ 1483527 h 6717736"/>
              <a:gd name="connsiteX11" fmla="*/ 2887027 w 7371201"/>
              <a:gd name="connsiteY11" fmla="*/ 1484555 h 6717736"/>
              <a:gd name="connsiteX12" fmla="*/ 2846692 w 7371201"/>
              <a:gd name="connsiteY12" fmla="*/ 1507842 h 6717736"/>
              <a:gd name="connsiteX13" fmla="*/ 2834804 w 7371201"/>
              <a:gd name="connsiteY13" fmla="*/ 1522181 h 6717736"/>
              <a:gd name="connsiteX14" fmla="*/ 2802127 w 7371201"/>
              <a:gd name="connsiteY14" fmla="*/ 1535442 h 6717736"/>
              <a:gd name="connsiteX15" fmla="*/ 2777650 w 7371201"/>
              <a:gd name="connsiteY15" fmla="*/ 1530889 h 6717736"/>
              <a:gd name="connsiteX16" fmla="*/ 2758931 w 7371201"/>
              <a:gd name="connsiteY16" fmla="*/ 1530487 h 6717736"/>
              <a:gd name="connsiteX17" fmla="*/ 2741190 w 7371201"/>
              <a:gd name="connsiteY17" fmla="*/ 1546333 h 6717736"/>
              <a:gd name="connsiteX18" fmla="*/ 2732520 w 7371201"/>
              <a:gd name="connsiteY18" fmla="*/ 1592444 h 6717736"/>
              <a:gd name="connsiteX19" fmla="*/ 2739708 w 7371201"/>
              <a:gd name="connsiteY19" fmla="*/ 1610716 h 6717736"/>
              <a:gd name="connsiteX20" fmla="*/ 2647654 w 7371201"/>
              <a:gd name="connsiteY20" fmla="*/ 1590995 h 6717736"/>
              <a:gd name="connsiteX21" fmla="*/ 2630271 w 7371201"/>
              <a:gd name="connsiteY21" fmla="*/ 1610372 h 6717736"/>
              <a:gd name="connsiteX22" fmla="*/ 2636105 w 7371201"/>
              <a:gd name="connsiteY22" fmla="*/ 1635031 h 6717736"/>
              <a:gd name="connsiteX23" fmla="*/ 2651588 w 7371201"/>
              <a:gd name="connsiteY23" fmla="*/ 1629829 h 6717736"/>
              <a:gd name="connsiteX24" fmla="*/ 2666168 w 7371201"/>
              <a:gd name="connsiteY24" fmla="*/ 1628884 h 6717736"/>
              <a:gd name="connsiteX25" fmla="*/ 2668765 w 7371201"/>
              <a:gd name="connsiteY25" fmla="*/ 1647937 h 6717736"/>
              <a:gd name="connsiteX26" fmla="*/ 2654807 w 7371201"/>
              <a:gd name="connsiteY26" fmla="*/ 1661601 h 6717736"/>
              <a:gd name="connsiteX27" fmla="*/ 2641657 w 7371201"/>
              <a:gd name="connsiteY27" fmla="*/ 1676667 h 6717736"/>
              <a:gd name="connsiteX28" fmla="*/ 2659486 w 7371201"/>
              <a:gd name="connsiteY28" fmla="*/ 1680621 h 6717736"/>
              <a:gd name="connsiteX29" fmla="*/ 2659837 w 7371201"/>
              <a:gd name="connsiteY29" fmla="*/ 1680519 h 6717736"/>
              <a:gd name="connsiteX30" fmla="*/ 2666815 w 7371201"/>
              <a:gd name="connsiteY30" fmla="*/ 1676695 h 6717736"/>
              <a:gd name="connsiteX31" fmla="*/ 2917223 w 7371201"/>
              <a:gd name="connsiteY31" fmla="*/ 1545171 h 6717736"/>
              <a:gd name="connsiteX32" fmla="*/ 2983976 w 7371201"/>
              <a:gd name="connsiteY32" fmla="*/ 1512042 h 6717736"/>
              <a:gd name="connsiteX33" fmla="*/ 3023095 w 7371201"/>
              <a:gd name="connsiteY33" fmla="*/ 1493693 h 6717736"/>
              <a:gd name="connsiteX34" fmla="*/ 3020675 w 7371201"/>
              <a:gd name="connsiteY34" fmla="*/ 1480262 h 6717736"/>
              <a:gd name="connsiteX35" fmla="*/ 2997196 w 7371201"/>
              <a:gd name="connsiteY35" fmla="*/ 1465792 h 6717736"/>
              <a:gd name="connsiteX36" fmla="*/ 3262717 w 7371201"/>
              <a:gd name="connsiteY36" fmla="*/ 1319499 h 6717736"/>
              <a:gd name="connsiteX37" fmla="*/ 3217944 w 7371201"/>
              <a:gd name="connsiteY37" fmla="*/ 1353289 h 6717736"/>
              <a:gd name="connsiteX38" fmla="*/ 3194711 w 7371201"/>
              <a:gd name="connsiteY38" fmla="*/ 1374177 h 6717736"/>
              <a:gd name="connsiteX39" fmla="*/ 3181034 w 7371201"/>
              <a:gd name="connsiteY39" fmla="*/ 1370863 h 6717736"/>
              <a:gd name="connsiteX40" fmla="*/ 3157366 w 7371201"/>
              <a:gd name="connsiteY40" fmla="*/ 1367711 h 6717736"/>
              <a:gd name="connsiteX41" fmla="*/ 3098389 w 7371201"/>
              <a:gd name="connsiteY41" fmla="*/ 1411105 h 6717736"/>
              <a:gd name="connsiteX42" fmla="*/ 3053289 w 7371201"/>
              <a:gd name="connsiteY42" fmla="*/ 1445784 h 6717736"/>
              <a:gd name="connsiteX43" fmla="*/ 3031301 w 7371201"/>
              <a:gd name="connsiteY43" fmla="*/ 1489845 h 6717736"/>
              <a:gd name="connsiteX44" fmla="*/ 3051555 w 7371201"/>
              <a:gd name="connsiteY44" fmla="*/ 1480345 h 6717736"/>
              <a:gd name="connsiteX45" fmla="*/ 3334454 w 7371201"/>
              <a:gd name="connsiteY45" fmla="*/ 1348645 h 6717736"/>
              <a:gd name="connsiteX46" fmla="*/ 3319741 w 7371201"/>
              <a:gd name="connsiteY46" fmla="*/ 1337490 h 6717736"/>
              <a:gd name="connsiteX47" fmla="*/ 3262717 w 7371201"/>
              <a:gd name="connsiteY47" fmla="*/ 1319499 h 6717736"/>
              <a:gd name="connsiteX48" fmla="*/ 3675218 w 7371201"/>
              <a:gd name="connsiteY48" fmla="*/ 0 h 6717736"/>
              <a:gd name="connsiteX49" fmla="*/ 3678097 w 7371201"/>
              <a:gd name="connsiteY49" fmla="*/ 2074 h 6717736"/>
              <a:gd name="connsiteX50" fmla="*/ 3698681 w 7371201"/>
              <a:gd name="connsiteY50" fmla="*/ 40638 h 6717736"/>
              <a:gd name="connsiteX51" fmla="*/ 3706508 w 7371201"/>
              <a:gd name="connsiteY51" fmla="*/ 45461 h 6717736"/>
              <a:gd name="connsiteX52" fmla="*/ 3762853 w 7371201"/>
              <a:gd name="connsiteY52" fmla="*/ 35351 h 6717736"/>
              <a:gd name="connsiteX53" fmla="*/ 3789492 w 7371201"/>
              <a:gd name="connsiteY53" fmla="*/ 34918 h 6717736"/>
              <a:gd name="connsiteX54" fmla="*/ 3801628 w 7371201"/>
              <a:gd name="connsiteY54" fmla="*/ 55937 h 6717736"/>
              <a:gd name="connsiteX55" fmla="*/ 3776137 w 7371201"/>
              <a:gd name="connsiteY55" fmla="*/ 87470 h 6717736"/>
              <a:gd name="connsiteX56" fmla="*/ 3734917 w 7371201"/>
              <a:gd name="connsiteY56" fmla="*/ 88848 h 6717736"/>
              <a:gd name="connsiteX57" fmla="*/ 3697029 w 7371201"/>
              <a:gd name="connsiteY57" fmla="*/ 90170 h 6717736"/>
              <a:gd name="connsiteX58" fmla="*/ 3663090 w 7371201"/>
              <a:gd name="connsiteY58" fmla="*/ 104159 h 6717736"/>
              <a:gd name="connsiteX59" fmla="*/ 3636433 w 7371201"/>
              <a:gd name="connsiteY59" fmla="*/ 130760 h 6717736"/>
              <a:gd name="connsiteX60" fmla="*/ 3558754 w 7371201"/>
              <a:gd name="connsiteY60" fmla="*/ 147582 h 6717736"/>
              <a:gd name="connsiteX61" fmla="*/ 3508600 w 7371201"/>
              <a:gd name="connsiteY61" fmla="*/ 185880 h 6717736"/>
              <a:gd name="connsiteX62" fmla="*/ 3485555 w 7371201"/>
              <a:gd name="connsiteY62" fmla="*/ 195449 h 6717736"/>
              <a:gd name="connsiteX63" fmla="*/ 3340545 w 7371201"/>
              <a:gd name="connsiteY63" fmla="*/ 232460 h 6717736"/>
              <a:gd name="connsiteX64" fmla="*/ 3319569 w 7371201"/>
              <a:gd name="connsiteY64" fmla="*/ 242703 h 6717736"/>
              <a:gd name="connsiteX65" fmla="*/ 3303277 w 7371201"/>
              <a:gd name="connsiteY65" fmla="*/ 246504 h 6717736"/>
              <a:gd name="connsiteX66" fmla="*/ 3312985 w 7371201"/>
              <a:gd name="connsiteY66" fmla="*/ 263319 h 6717736"/>
              <a:gd name="connsiteX67" fmla="*/ 3311894 w 7371201"/>
              <a:gd name="connsiteY67" fmla="*/ 278896 h 6717736"/>
              <a:gd name="connsiteX68" fmla="*/ 3286779 w 7371201"/>
              <a:gd name="connsiteY68" fmla="*/ 287791 h 6717736"/>
              <a:gd name="connsiteX69" fmla="*/ 3234029 w 7371201"/>
              <a:gd name="connsiteY69" fmla="*/ 307037 h 6717736"/>
              <a:gd name="connsiteX70" fmla="*/ 3225750 w 7371201"/>
              <a:gd name="connsiteY70" fmla="*/ 304342 h 6717736"/>
              <a:gd name="connsiteX71" fmla="*/ 3194163 w 7371201"/>
              <a:gd name="connsiteY71" fmla="*/ 302027 h 6717736"/>
              <a:gd name="connsiteX72" fmla="*/ 3070656 w 7371201"/>
              <a:gd name="connsiteY72" fmla="*/ 347176 h 6717736"/>
              <a:gd name="connsiteX73" fmla="*/ 3060573 w 7371201"/>
              <a:gd name="connsiteY73" fmla="*/ 352997 h 6717736"/>
              <a:gd name="connsiteX74" fmla="*/ 3028891 w 7371201"/>
              <a:gd name="connsiteY74" fmla="*/ 356341 h 6717736"/>
              <a:gd name="connsiteX75" fmla="*/ 3001256 w 7371201"/>
              <a:gd name="connsiteY75" fmla="*/ 366692 h 6717736"/>
              <a:gd name="connsiteX76" fmla="*/ 2995481 w 7371201"/>
              <a:gd name="connsiteY76" fmla="*/ 388710 h 6717736"/>
              <a:gd name="connsiteX77" fmla="*/ 2966866 w 7371201"/>
              <a:gd name="connsiteY77" fmla="*/ 382810 h 6717736"/>
              <a:gd name="connsiteX78" fmla="*/ 2937067 w 7371201"/>
              <a:gd name="connsiteY78" fmla="*/ 398146 h 6717736"/>
              <a:gd name="connsiteX79" fmla="*/ 2914438 w 7371201"/>
              <a:gd name="connsiteY79" fmla="*/ 457921 h 6717736"/>
              <a:gd name="connsiteX80" fmla="*/ 2913986 w 7371201"/>
              <a:gd name="connsiteY80" fmla="*/ 460050 h 6717736"/>
              <a:gd name="connsiteX81" fmla="*/ 2900649 w 7371201"/>
              <a:gd name="connsiteY81" fmla="*/ 486434 h 6717736"/>
              <a:gd name="connsiteX82" fmla="*/ 2715211 w 7371201"/>
              <a:gd name="connsiteY82" fmla="*/ 552392 h 6717736"/>
              <a:gd name="connsiteX83" fmla="*/ 2599983 w 7371201"/>
              <a:gd name="connsiteY83" fmla="*/ 600235 h 6717736"/>
              <a:gd name="connsiteX84" fmla="*/ 2456591 w 7371201"/>
              <a:gd name="connsiteY84" fmla="*/ 640049 h 6717736"/>
              <a:gd name="connsiteX85" fmla="*/ 2362509 w 7371201"/>
              <a:gd name="connsiteY85" fmla="*/ 692499 h 6717736"/>
              <a:gd name="connsiteX86" fmla="*/ 2323529 w 7371201"/>
              <a:gd name="connsiteY86" fmla="*/ 709399 h 6717736"/>
              <a:gd name="connsiteX87" fmla="*/ 2235673 w 7371201"/>
              <a:gd name="connsiteY87" fmla="*/ 737702 h 6717736"/>
              <a:gd name="connsiteX88" fmla="*/ 2159331 w 7371201"/>
              <a:gd name="connsiteY88" fmla="*/ 774304 h 6717736"/>
              <a:gd name="connsiteX89" fmla="*/ 2041131 w 7371201"/>
              <a:gd name="connsiteY89" fmla="*/ 825731 h 6717736"/>
              <a:gd name="connsiteX90" fmla="*/ 1968570 w 7371201"/>
              <a:gd name="connsiteY90" fmla="*/ 860150 h 6717736"/>
              <a:gd name="connsiteX91" fmla="*/ 1810487 w 7371201"/>
              <a:gd name="connsiteY91" fmla="*/ 932736 h 6717736"/>
              <a:gd name="connsiteX92" fmla="*/ 1658067 w 7371201"/>
              <a:gd name="connsiteY92" fmla="*/ 1015130 h 6717736"/>
              <a:gd name="connsiteX93" fmla="*/ 1551925 w 7371201"/>
              <a:gd name="connsiteY93" fmla="*/ 1067070 h 6717736"/>
              <a:gd name="connsiteX94" fmla="*/ 1391849 w 7371201"/>
              <a:gd name="connsiteY94" fmla="*/ 1159490 h 6717736"/>
              <a:gd name="connsiteX95" fmla="*/ 1307944 w 7371201"/>
              <a:gd name="connsiteY95" fmla="*/ 1200458 h 6717736"/>
              <a:gd name="connsiteX96" fmla="*/ 1215387 w 7371201"/>
              <a:gd name="connsiteY96" fmla="*/ 1261370 h 6717736"/>
              <a:gd name="connsiteX97" fmla="*/ 1156145 w 7371201"/>
              <a:gd name="connsiteY97" fmla="*/ 1295573 h 6717736"/>
              <a:gd name="connsiteX98" fmla="*/ 1091506 w 7371201"/>
              <a:gd name="connsiteY98" fmla="*/ 1329156 h 6717736"/>
              <a:gd name="connsiteX99" fmla="*/ 1019830 w 7371201"/>
              <a:gd name="connsiteY99" fmla="*/ 1385485 h 6717736"/>
              <a:gd name="connsiteX100" fmla="*/ 916738 w 7371201"/>
              <a:gd name="connsiteY100" fmla="*/ 1454349 h 6717736"/>
              <a:gd name="connsiteX101" fmla="*/ 780328 w 7371201"/>
              <a:gd name="connsiteY101" fmla="*/ 1549920 h 6717736"/>
              <a:gd name="connsiteX102" fmla="*/ 699923 w 7371201"/>
              <a:gd name="connsiteY102" fmla="*/ 1605683 h 6717736"/>
              <a:gd name="connsiteX103" fmla="*/ 570456 w 7371201"/>
              <a:gd name="connsiteY103" fmla="*/ 1684169 h 6717736"/>
              <a:gd name="connsiteX104" fmla="*/ 566487 w 7371201"/>
              <a:gd name="connsiteY104" fmla="*/ 1697670 h 6717736"/>
              <a:gd name="connsiteX105" fmla="*/ 587990 w 7371201"/>
              <a:gd name="connsiteY105" fmla="*/ 1705808 h 6717736"/>
              <a:gd name="connsiteX106" fmla="*/ 613651 w 7371201"/>
              <a:gd name="connsiteY106" fmla="*/ 1689123 h 6717736"/>
              <a:gd name="connsiteX107" fmla="*/ 1172402 w 7371201"/>
              <a:gd name="connsiteY107" fmla="*/ 1344107 h 6717736"/>
              <a:gd name="connsiteX108" fmla="*/ 1698272 w 7371201"/>
              <a:gd name="connsiteY108" fmla="*/ 1049838 h 6717736"/>
              <a:gd name="connsiteX109" fmla="*/ 2046853 w 7371201"/>
              <a:gd name="connsiteY109" fmla="*/ 882216 h 6717736"/>
              <a:gd name="connsiteX110" fmla="*/ 2358241 w 7371201"/>
              <a:gd name="connsiteY110" fmla="*/ 749147 h 6717736"/>
              <a:gd name="connsiteX111" fmla="*/ 2754948 w 7371201"/>
              <a:gd name="connsiteY111" fmla="*/ 615396 h 6717736"/>
              <a:gd name="connsiteX112" fmla="*/ 2879715 w 7371201"/>
              <a:gd name="connsiteY112" fmla="*/ 569521 h 6717736"/>
              <a:gd name="connsiteX113" fmla="*/ 3017613 w 7371201"/>
              <a:gd name="connsiteY113" fmla="*/ 534747 h 6717736"/>
              <a:gd name="connsiteX114" fmla="*/ 3070816 w 7371201"/>
              <a:gd name="connsiteY114" fmla="*/ 513372 h 6717736"/>
              <a:gd name="connsiteX115" fmla="*/ 3106109 w 7371201"/>
              <a:gd name="connsiteY115" fmla="*/ 492995 h 6717736"/>
              <a:gd name="connsiteX116" fmla="*/ 3168134 w 7371201"/>
              <a:gd name="connsiteY116" fmla="*/ 466526 h 6717736"/>
              <a:gd name="connsiteX117" fmla="*/ 3219438 w 7371201"/>
              <a:gd name="connsiteY117" fmla="*/ 459328 h 6717736"/>
              <a:gd name="connsiteX118" fmla="*/ 3236990 w 7371201"/>
              <a:gd name="connsiteY118" fmla="*/ 454800 h 6717736"/>
              <a:gd name="connsiteX119" fmla="*/ 3265171 w 7371201"/>
              <a:gd name="connsiteY119" fmla="*/ 436661 h 6717736"/>
              <a:gd name="connsiteX120" fmla="*/ 3375885 w 7371201"/>
              <a:gd name="connsiteY120" fmla="*/ 410107 h 6717736"/>
              <a:gd name="connsiteX121" fmla="*/ 3406946 w 7371201"/>
              <a:gd name="connsiteY121" fmla="*/ 394044 h 6717736"/>
              <a:gd name="connsiteX122" fmla="*/ 3455821 w 7371201"/>
              <a:gd name="connsiteY122" fmla="*/ 382640 h 6717736"/>
              <a:gd name="connsiteX123" fmla="*/ 3482819 w 7371201"/>
              <a:gd name="connsiteY123" fmla="*/ 385738 h 6717736"/>
              <a:gd name="connsiteX124" fmla="*/ 3569320 w 7371201"/>
              <a:gd name="connsiteY124" fmla="*/ 363823 h 6717736"/>
              <a:gd name="connsiteX125" fmla="*/ 3641336 w 7371201"/>
              <a:gd name="connsiteY125" fmla="*/ 337191 h 6717736"/>
              <a:gd name="connsiteX126" fmla="*/ 3663836 w 7371201"/>
              <a:gd name="connsiteY126" fmla="*/ 335411 h 6717736"/>
              <a:gd name="connsiteX127" fmla="*/ 3694163 w 7371201"/>
              <a:gd name="connsiteY127" fmla="*/ 338455 h 6717736"/>
              <a:gd name="connsiteX128" fmla="*/ 3760498 w 7371201"/>
              <a:gd name="connsiteY128" fmla="*/ 328182 h 6717736"/>
              <a:gd name="connsiteX129" fmla="*/ 3854111 w 7371201"/>
              <a:gd name="connsiteY129" fmla="*/ 304030 h 6717736"/>
              <a:gd name="connsiteX130" fmla="*/ 3876517 w 7371201"/>
              <a:gd name="connsiteY130" fmla="*/ 307908 h 6717736"/>
              <a:gd name="connsiteX131" fmla="*/ 3884251 w 7371201"/>
              <a:gd name="connsiteY131" fmla="*/ 318391 h 6717736"/>
              <a:gd name="connsiteX132" fmla="*/ 3988270 w 7371201"/>
              <a:gd name="connsiteY132" fmla="*/ 344282 h 6717736"/>
              <a:gd name="connsiteX133" fmla="*/ 3998524 w 7371201"/>
              <a:gd name="connsiteY133" fmla="*/ 353309 h 6717736"/>
              <a:gd name="connsiteX134" fmla="*/ 3997076 w 7371201"/>
              <a:gd name="connsiteY134" fmla="*/ 365356 h 6717736"/>
              <a:gd name="connsiteX135" fmla="*/ 4002552 w 7371201"/>
              <a:gd name="connsiteY135" fmla="*/ 386484 h 6717736"/>
              <a:gd name="connsiteX136" fmla="*/ 4019747 w 7371201"/>
              <a:gd name="connsiteY136" fmla="*/ 378425 h 6717736"/>
              <a:gd name="connsiteX137" fmla="*/ 4056300 w 7371201"/>
              <a:gd name="connsiteY137" fmla="*/ 357321 h 6717736"/>
              <a:gd name="connsiteX138" fmla="*/ 4080793 w 7371201"/>
              <a:gd name="connsiteY138" fmla="*/ 335705 h 6717736"/>
              <a:gd name="connsiteX139" fmla="*/ 4085571 w 7371201"/>
              <a:gd name="connsiteY139" fmla="*/ 323605 h 6717736"/>
              <a:gd name="connsiteX140" fmla="*/ 4098176 w 7371201"/>
              <a:gd name="connsiteY140" fmla="*/ 316328 h 6717736"/>
              <a:gd name="connsiteX141" fmla="*/ 4106266 w 7371201"/>
              <a:gd name="connsiteY141" fmla="*/ 330341 h 6717736"/>
              <a:gd name="connsiteX142" fmla="*/ 4105082 w 7371201"/>
              <a:gd name="connsiteY142" fmla="*/ 351577 h 6717736"/>
              <a:gd name="connsiteX143" fmla="*/ 4105346 w 7371201"/>
              <a:gd name="connsiteY143" fmla="*/ 360767 h 6717736"/>
              <a:gd name="connsiteX144" fmla="*/ 4113717 w 7371201"/>
              <a:gd name="connsiteY144" fmla="*/ 357803 h 6717736"/>
              <a:gd name="connsiteX145" fmla="*/ 4120923 w 7371201"/>
              <a:gd name="connsiteY145" fmla="*/ 349905 h 6717736"/>
              <a:gd name="connsiteX146" fmla="*/ 4128485 w 7371201"/>
              <a:gd name="connsiteY146" fmla="*/ 345539 h 6717736"/>
              <a:gd name="connsiteX147" fmla="*/ 4189778 w 7371201"/>
              <a:gd name="connsiteY147" fmla="*/ 338178 h 6717736"/>
              <a:gd name="connsiteX148" fmla="*/ 4216248 w 7371201"/>
              <a:gd name="connsiteY148" fmla="*/ 322896 h 6717736"/>
              <a:gd name="connsiteX149" fmla="*/ 4235418 w 7371201"/>
              <a:gd name="connsiteY149" fmla="*/ 321170 h 6717736"/>
              <a:gd name="connsiteX150" fmla="*/ 4234686 w 7371201"/>
              <a:gd name="connsiteY150" fmla="*/ 340278 h 6717736"/>
              <a:gd name="connsiteX151" fmla="*/ 4231169 w 7371201"/>
              <a:gd name="connsiteY151" fmla="*/ 351650 h 6717736"/>
              <a:gd name="connsiteX152" fmla="*/ 4231339 w 7371201"/>
              <a:gd name="connsiteY152" fmla="*/ 366498 h 6717736"/>
              <a:gd name="connsiteX153" fmla="*/ 4246370 w 7371201"/>
              <a:gd name="connsiteY153" fmla="*/ 363426 h 6717736"/>
              <a:gd name="connsiteX154" fmla="*/ 4282736 w 7371201"/>
              <a:gd name="connsiteY154" fmla="*/ 353641 h 6717736"/>
              <a:gd name="connsiteX155" fmla="*/ 4319757 w 7371201"/>
              <a:gd name="connsiteY155" fmla="*/ 304240 h 6717736"/>
              <a:gd name="connsiteX156" fmla="*/ 4331025 w 7371201"/>
              <a:gd name="connsiteY156" fmla="*/ 277182 h 6717736"/>
              <a:gd name="connsiteX157" fmla="*/ 4376331 w 7371201"/>
              <a:gd name="connsiteY157" fmla="*/ 355655 h 6717736"/>
              <a:gd name="connsiteX158" fmla="*/ 4372081 w 7371201"/>
              <a:gd name="connsiteY158" fmla="*/ 386135 h 6717736"/>
              <a:gd name="connsiteX159" fmla="*/ 4382334 w 7371201"/>
              <a:gd name="connsiteY159" fmla="*/ 395163 h 6717736"/>
              <a:gd name="connsiteX160" fmla="*/ 4370540 w 7371201"/>
              <a:gd name="connsiteY160" fmla="*/ 403842 h 6717736"/>
              <a:gd name="connsiteX161" fmla="*/ 4360099 w 7371201"/>
              <a:gd name="connsiteY161" fmla="*/ 406133 h 6717736"/>
              <a:gd name="connsiteX162" fmla="*/ 4352348 w 7371201"/>
              <a:gd name="connsiteY162" fmla="*/ 421817 h 6717736"/>
              <a:gd name="connsiteX163" fmla="*/ 4346667 w 7371201"/>
              <a:gd name="connsiteY163" fmla="*/ 438176 h 6717736"/>
              <a:gd name="connsiteX164" fmla="*/ 4316962 w 7371201"/>
              <a:gd name="connsiteY164" fmla="*/ 447853 h 6717736"/>
              <a:gd name="connsiteX165" fmla="*/ 4290944 w 7371201"/>
              <a:gd name="connsiteY165" fmla="*/ 461005 h 6717736"/>
              <a:gd name="connsiteX166" fmla="*/ 4292187 w 7371201"/>
              <a:gd name="connsiteY166" fmla="*/ 486446 h 6717736"/>
              <a:gd name="connsiteX167" fmla="*/ 4291999 w 7371201"/>
              <a:gd name="connsiteY167" fmla="*/ 497764 h 6717736"/>
              <a:gd name="connsiteX168" fmla="*/ 4250158 w 7371201"/>
              <a:gd name="connsiteY168" fmla="*/ 486421 h 6717736"/>
              <a:gd name="connsiteX169" fmla="*/ 4234957 w 7371201"/>
              <a:gd name="connsiteY169" fmla="*/ 474645 h 6717736"/>
              <a:gd name="connsiteX170" fmla="*/ 4204800 w 7371201"/>
              <a:gd name="connsiteY170" fmla="*/ 486451 h 6717736"/>
              <a:gd name="connsiteX171" fmla="*/ 4207134 w 7371201"/>
              <a:gd name="connsiteY171" fmla="*/ 496316 h 6717736"/>
              <a:gd name="connsiteX172" fmla="*/ 4211895 w 7371201"/>
              <a:gd name="connsiteY172" fmla="*/ 510383 h 6717736"/>
              <a:gd name="connsiteX173" fmla="*/ 4202526 w 7371201"/>
              <a:gd name="connsiteY173" fmla="*/ 523265 h 6717736"/>
              <a:gd name="connsiteX174" fmla="*/ 4157073 w 7371201"/>
              <a:gd name="connsiteY174" fmla="*/ 528954 h 6717736"/>
              <a:gd name="connsiteX175" fmla="*/ 4129982 w 7371201"/>
              <a:gd name="connsiteY175" fmla="*/ 531516 h 6717736"/>
              <a:gd name="connsiteX176" fmla="*/ 4073526 w 7371201"/>
              <a:gd name="connsiteY176" fmla="*/ 573453 h 6717736"/>
              <a:gd name="connsiteX177" fmla="*/ 4057498 w 7371201"/>
              <a:gd name="connsiteY177" fmla="*/ 586444 h 6717736"/>
              <a:gd name="connsiteX178" fmla="*/ 3989545 w 7371201"/>
              <a:gd name="connsiteY178" fmla="*/ 593913 h 6717736"/>
              <a:gd name="connsiteX179" fmla="*/ 3957224 w 7371201"/>
              <a:gd name="connsiteY179" fmla="*/ 610705 h 6717736"/>
              <a:gd name="connsiteX180" fmla="*/ 3927314 w 7371201"/>
              <a:gd name="connsiteY180" fmla="*/ 657869 h 6717736"/>
              <a:gd name="connsiteX181" fmla="*/ 3910230 w 7371201"/>
              <a:gd name="connsiteY181" fmla="*/ 634100 h 6717736"/>
              <a:gd name="connsiteX182" fmla="*/ 3879903 w 7371201"/>
              <a:gd name="connsiteY182" fmla="*/ 631057 h 6717736"/>
              <a:gd name="connsiteX183" fmla="*/ 3884570 w 7371201"/>
              <a:gd name="connsiteY183" fmla="*/ 650783 h 6717736"/>
              <a:gd name="connsiteX184" fmla="*/ 3876368 w 7371201"/>
              <a:gd name="connsiteY184" fmla="*/ 668598 h 6717736"/>
              <a:gd name="connsiteX185" fmla="*/ 3843691 w 7371201"/>
              <a:gd name="connsiteY185" fmla="*/ 681858 h 6717736"/>
              <a:gd name="connsiteX186" fmla="*/ 3799311 w 7371201"/>
              <a:gd name="connsiteY186" fmla="*/ 698139 h 6717736"/>
              <a:gd name="connsiteX187" fmla="*/ 3778692 w 7371201"/>
              <a:gd name="connsiteY187" fmla="*/ 711912 h 6717736"/>
              <a:gd name="connsiteX188" fmla="*/ 3775082 w 7371201"/>
              <a:gd name="connsiteY188" fmla="*/ 728944 h 6717736"/>
              <a:gd name="connsiteX189" fmla="*/ 3764717 w 7371201"/>
              <a:gd name="connsiteY189" fmla="*/ 751744 h 6717736"/>
              <a:gd name="connsiteX190" fmla="*/ 3747088 w 7371201"/>
              <a:gd name="connsiteY190" fmla="*/ 735764 h 6717736"/>
              <a:gd name="connsiteX191" fmla="*/ 3735029 w 7371201"/>
              <a:gd name="connsiteY191" fmla="*/ 735253 h 6717736"/>
              <a:gd name="connsiteX192" fmla="*/ 3731962 w 7371201"/>
              <a:gd name="connsiteY192" fmla="*/ 744497 h 6717736"/>
              <a:gd name="connsiteX193" fmla="*/ 3727713 w 7371201"/>
              <a:gd name="connsiteY193" fmla="*/ 774977 h 6717736"/>
              <a:gd name="connsiteX194" fmla="*/ 3732379 w 7371201"/>
              <a:gd name="connsiteY194" fmla="*/ 794703 h 6717736"/>
              <a:gd name="connsiteX195" fmla="*/ 3744438 w 7371201"/>
              <a:gd name="connsiteY195" fmla="*/ 795214 h 6717736"/>
              <a:gd name="connsiteX196" fmla="*/ 3866045 w 7371201"/>
              <a:gd name="connsiteY196" fmla="*/ 764241 h 6717736"/>
              <a:gd name="connsiteX197" fmla="*/ 3964061 w 7371201"/>
              <a:gd name="connsiteY197" fmla="*/ 750625 h 6717736"/>
              <a:gd name="connsiteX198" fmla="*/ 4024340 w 7371201"/>
              <a:gd name="connsiteY198" fmla="*/ 779349 h 6717736"/>
              <a:gd name="connsiteX199" fmla="*/ 4049643 w 7371201"/>
              <a:gd name="connsiteY199" fmla="*/ 759135 h 6717736"/>
              <a:gd name="connsiteX200" fmla="*/ 4065202 w 7371201"/>
              <a:gd name="connsiteY200" fmla="*/ 774441 h 6717736"/>
              <a:gd name="connsiteX201" fmla="*/ 4092106 w 7371201"/>
              <a:gd name="connsiteY201" fmla="*/ 783198 h 6717736"/>
              <a:gd name="connsiteX202" fmla="*/ 4102019 w 7371201"/>
              <a:gd name="connsiteY202" fmla="*/ 762526 h 6717736"/>
              <a:gd name="connsiteX203" fmla="*/ 4098349 w 7371201"/>
              <a:gd name="connsiteY203" fmla="*/ 732883 h 6717736"/>
              <a:gd name="connsiteX204" fmla="*/ 4125968 w 7371201"/>
              <a:gd name="connsiteY204" fmla="*/ 748701 h 6717736"/>
              <a:gd name="connsiteX205" fmla="*/ 4153322 w 7371201"/>
              <a:gd name="connsiteY205" fmla="*/ 755329 h 6717736"/>
              <a:gd name="connsiteX206" fmla="*/ 4165798 w 7371201"/>
              <a:gd name="connsiteY206" fmla="*/ 806045 h 6717736"/>
              <a:gd name="connsiteX207" fmla="*/ 4150937 w 7371201"/>
              <a:gd name="connsiteY207" fmla="*/ 823968 h 6717736"/>
              <a:gd name="connsiteX208" fmla="*/ 4135284 w 7371201"/>
              <a:gd name="connsiteY208" fmla="*/ 814321 h 6717736"/>
              <a:gd name="connsiteX209" fmla="*/ 4122867 w 7371201"/>
              <a:gd name="connsiteY209" fmla="*/ 810279 h 6717736"/>
              <a:gd name="connsiteX210" fmla="*/ 4080387 w 7371201"/>
              <a:gd name="connsiteY210" fmla="*/ 812384 h 6717736"/>
              <a:gd name="connsiteX211" fmla="*/ 4051848 w 7371201"/>
              <a:gd name="connsiteY211" fmla="*/ 826993 h 6717736"/>
              <a:gd name="connsiteX212" fmla="*/ 4041859 w 7371201"/>
              <a:gd name="connsiteY212" fmla="*/ 827155 h 6717736"/>
              <a:gd name="connsiteX213" fmla="*/ 4028633 w 7371201"/>
              <a:gd name="connsiteY213" fmla="*/ 821713 h 6717736"/>
              <a:gd name="connsiteX214" fmla="*/ 3963089 w 7371201"/>
              <a:gd name="connsiteY214" fmla="*/ 859554 h 6717736"/>
              <a:gd name="connsiteX215" fmla="*/ 3930675 w 7371201"/>
              <a:gd name="connsiteY215" fmla="*/ 882006 h 6717736"/>
              <a:gd name="connsiteX216" fmla="*/ 3894497 w 7371201"/>
              <a:gd name="connsiteY216" fmla="*/ 880471 h 6717736"/>
              <a:gd name="connsiteX217" fmla="*/ 3878657 w 7371201"/>
              <a:gd name="connsiteY217" fmla="*/ 882143 h 6717736"/>
              <a:gd name="connsiteX218" fmla="*/ 3883323 w 7371201"/>
              <a:gd name="connsiteY218" fmla="*/ 901870 h 6717736"/>
              <a:gd name="connsiteX219" fmla="*/ 3894744 w 7371201"/>
              <a:gd name="connsiteY219" fmla="*/ 915829 h 6717736"/>
              <a:gd name="connsiteX220" fmla="*/ 3928213 w 7371201"/>
              <a:gd name="connsiteY220" fmla="*/ 930138 h 6717736"/>
              <a:gd name="connsiteX221" fmla="*/ 4004632 w 7371201"/>
              <a:gd name="connsiteY221" fmla="*/ 914043 h 6717736"/>
              <a:gd name="connsiteX222" fmla="*/ 4024237 w 7371201"/>
              <a:gd name="connsiteY222" fmla="*/ 936355 h 6717736"/>
              <a:gd name="connsiteX223" fmla="*/ 4024594 w 7371201"/>
              <a:gd name="connsiteY223" fmla="*/ 939886 h 6717736"/>
              <a:gd name="connsiteX224" fmla="*/ 4021417 w 7371201"/>
              <a:gd name="connsiteY224" fmla="*/ 980957 h 6717736"/>
              <a:gd name="connsiteX225" fmla="*/ 4009715 w 7371201"/>
              <a:gd name="connsiteY225" fmla="*/ 983975 h 6717736"/>
              <a:gd name="connsiteX226" fmla="*/ 4012253 w 7371201"/>
              <a:gd name="connsiteY226" fmla="*/ 956353 h 6717736"/>
              <a:gd name="connsiteX227" fmla="*/ 3992367 w 7371201"/>
              <a:gd name="connsiteY227" fmla="*/ 951018 h 6717736"/>
              <a:gd name="connsiteX228" fmla="*/ 3991728 w 7371201"/>
              <a:gd name="connsiteY228" fmla="*/ 964466 h 6717736"/>
              <a:gd name="connsiteX229" fmla="*/ 3976492 w 7371201"/>
              <a:gd name="connsiteY229" fmla="*/ 1005026 h 6717736"/>
              <a:gd name="connsiteX230" fmla="*/ 3922293 w 7371201"/>
              <a:gd name="connsiteY230" fmla="*/ 1036318 h 6717736"/>
              <a:gd name="connsiteX231" fmla="*/ 3880903 w 7371201"/>
              <a:gd name="connsiteY231" fmla="*/ 1022846 h 6717736"/>
              <a:gd name="connsiteX232" fmla="*/ 3878476 w 7371201"/>
              <a:gd name="connsiteY232" fmla="*/ 1018642 h 6717736"/>
              <a:gd name="connsiteX233" fmla="*/ 3869934 w 7371201"/>
              <a:gd name="connsiteY233" fmla="*/ 1006758 h 6717736"/>
              <a:gd name="connsiteX234" fmla="*/ 3855975 w 7371201"/>
              <a:gd name="connsiteY234" fmla="*/ 1020422 h 6717736"/>
              <a:gd name="connsiteX235" fmla="*/ 3858573 w 7371201"/>
              <a:gd name="connsiteY235" fmla="*/ 1039475 h 6717736"/>
              <a:gd name="connsiteX236" fmla="*/ 3843353 w 7371201"/>
              <a:gd name="connsiteY236" fmla="*/ 1053867 h 6717736"/>
              <a:gd name="connsiteX237" fmla="*/ 3832385 w 7371201"/>
              <a:gd name="connsiteY237" fmla="*/ 1037778 h 6717736"/>
              <a:gd name="connsiteX238" fmla="*/ 3832121 w 7371201"/>
              <a:gd name="connsiteY238" fmla="*/ 1028589 h 6717736"/>
              <a:gd name="connsiteX239" fmla="*/ 3826457 w 7371201"/>
              <a:gd name="connsiteY239" fmla="*/ 1018780 h 6717736"/>
              <a:gd name="connsiteX240" fmla="*/ 3820512 w 7371201"/>
              <a:gd name="connsiteY240" fmla="*/ 1025949 h 6717736"/>
              <a:gd name="connsiteX241" fmla="*/ 3818877 w 7371201"/>
              <a:gd name="connsiteY241" fmla="*/ 1049314 h 6717736"/>
              <a:gd name="connsiteX242" fmla="*/ 3792578 w 7371201"/>
              <a:gd name="connsiteY242" fmla="*/ 1079445 h 6717736"/>
              <a:gd name="connsiteX243" fmla="*/ 3761800 w 7371201"/>
              <a:gd name="connsiteY243" fmla="*/ 1078531 h 6717736"/>
              <a:gd name="connsiteX244" fmla="*/ 3747031 w 7371201"/>
              <a:gd name="connsiteY244" fmla="*/ 1090794 h 6717736"/>
              <a:gd name="connsiteX245" fmla="*/ 3734053 w 7371201"/>
              <a:gd name="connsiteY245" fmla="*/ 1120709 h 6717736"/>
              <a:gd name="connsiteX246" fmla="*/ 3712719 w 7371201"/>
              <a:gd name="connsiteY246" fmla="*/ 1127420 h 6717736"/>
              <a:gd name="connsiteX247" fmla="*/ 3590660 w 7371201"/>
              <a:gd name="connsiteY247" fmla="*/ 1160522 h 6717736"/>
              <a:gd name="connsiteX248" fmla="*/ 3571848 w 7371201"/>
              <a:gd name="connsiteY248" fmla="*/ 1165779 h 6717736"/>
              <a:gd name="connsiteX249" fmla="*/ 3525041 w 7371201"/>
              <a:gd name="connsiteY249" fmla="*/ 1177855 h 6717736"/>
              <a:gd name="connsiteX250" fmla="*/ 3479554 w 7371201"/>
              <a:gd name="connsiteY250" fmla="*/ 1235881 h 6717736"/>
              <a:gd name="connsiteX251" fmla="*/ 3457488 w 7371201"/>
              <a:gd name="connsiteY251" fmla="*/ 1261700 h 6717736"/>
              <a:gd name="connsiteX252" fmla="*/ 3343801 w 7371201"/>
              <a:gd name="connsiteY252" fmla="*/ 1291837 h 6717736"/>
              <a:gd name="connsiteX253" fmla="*/ 3327772 w 7371201"/>
              <a:gd name="connsiteY253" fmla="*/ 1304828 h 6717736"/>
              <a:gd name="connsiteX254" fmla="*/ 3324255 w 7371201"/>
              <a:gd name="connsiteY254" fmla="*/ 1316200 h 6717736"/>
              <a:gd name="connsiteX255" fmla="*/ 3325329 w 7371201"/>
              <a:gd name="connsiteY255" fmla="*/ 1326791 h 6717736"/>
              <a:gd name="connsiteX256" fmla="*/ 3347736 w 7371201"/>
              <a:gd name="connsiteY256" fmla="*/ 1330671 h 6717736"/>
              <a:gd name="connsiteX257" fmla="*/ 3360223 w 7371201"/>
              <a:gd name="connsiteY257" fmla="*/ 1330467 h 6717736"/>
              <a:gd name="connsiteX258" fmla="*/ 3363611 w 7371201"/>
              <a:gd name="connsiteY258" fmla="*/ 1334610 h 6717736"/>
              <a:gd name="connsiteX259" fmla="*/ 3462494 w 7371201"/>
              <a:gd name="connsiteY259" fmla="*/ 1285736 h 6717736"/>
              <a:gd name="connsiteX260" fmla="*/ 3582375 w 7371201"/>
              <a:gd name="connsiteY260" fmla="*/ 1237528 h 6717736"/>
              <a:gd name="connsiteX261" fmla="*/ 3801717 w 7371201"/>
              <a:gd name="connsiteY261" fmla="*/ 1141444 h 6717736"/>
              <a:gd name="connsiteX262" fmla="*/ 3822200 w 7371201"/>
              <a:gd name="connsiteY262" fmla="*/ 1137255 h 6717736"/>
              <a:gd name="connsiteX263" fmla="*/ 3947434 w 7371201"/>
              <a:gd name="connsiteY263" fmla="*/ 1108235 h 6717736"/>
              <a:gd name="connsiteX264" fmla="*/ 4064102 w 7371201"/>
              <a:gd name="connsiteY264" fmla="*/ 1048514 h 6717736"/>
              <a:gd name="connsiteX265" fmla="*/ 4273500 w 7371201"/>
              <a:gd name="connsiteY265" fmla="*/ 970904 h 6717736"/>
              <a:gd name="connsiteX266" fmla="*/ 4368917 w 7371201"/>
              <a:gd name="connsiteY266" fmla="*/ 961642 h 6717736"/>
              <a:gd name="connsiteX267" fmla="*/ 4388914 w 7371201"/>
              <a:gd name="connsiteY267" fmla="*/ 952643 h 6717736"/>
              <a:gd name="connsiteX268" fmla="*/ 4433572 w 7371201"/>
              <a:gd name="connsiteY268" fmla="*/ 926860 h 6717736"/>
              <a:gd name="connsiteX269" fmla="*/ 4508148 w 7371201"/>
              <a:gd name="connsiteY269" fmla="*/ 909264 h 6717736"/>
              <a:gd name="connsiteX270" fmla="*/ 4624794 w 7371201"/>
              <a:gd name="connsiteY270" fmla="*/ 885203 h 6717736"/>
              <a:gd name="connsiteX271" fmla="*/ 4689807 w 7371201"/>
              <a:gd name="connsiteY271" fmla="*/ 862943 h 6717736"/>
              <a:gd name="connsiteX272" fmla="*/ 4776174 w 7371201"/>
              <a:gd name="connsiteY272" fmla="*/ 818171 h 6717736"/>
              <a:gd name="connsiteX273" fmla="*/ 4829163 w 7371201"/>
              <a:gd name="connsiteY273" fmla="*/ 802853 h 6717736"/>
              <a:gd name="connsiteX274" fmla="*/ 4846700 w 7371201"/>
              <a:gd name="connsiteY274" fmla="*/ 805460 h 6717736"/>
              <a:gd name="connsiteX275" fmla="*/ 4854417 w 7371201"/>
              <a:gd name="connsiteY275" fmla="*/ 818826 h 6717736"/>
              <a:gd name="connsiteX276" fmla="*/ 4876491 w 7371201"/>
              <a:gd name="connsiteY276" fmla="*/ 821359 h 6717736"/>
              <a:gd name="connsiteX277" fmla="*/ 4916507 w 7371201"/>
              <a:gd name="connsiteY277" fmla="*/ 767702 h 6717736"/>
              <a:gd name="connsiteX278" fmla="*/ 4936502 w 7371201"/>
              <a:gd name="connsiteY278" fmla="*/ 758704 h 6717736"/>
              <a:gd name="connsiteX279" fmla="*/ 4945810 w 7371201"/>
              <a:gd name="connsiteY279" fmla="*/ 778793 h 6717736"/>
              <a:gd name="connsiteX280" fmla="*/ 4970447 w 7371201"/>
              <a:gd name="connsiteY280" fmla="*/ 797665 h 6717736"/>
              <a:gd name="connsiteX281" fmla="*/ 4989213 w 7371201"/>
              <a:gd name="connsiteY281" fmla="*/ 794469 h 6717736"/>
              <a:gd name="connsiteX282" fmla="*/ 5006006 w 7371201"/>
              <a:gd name="connsiteY282" fmla="*/ 807689 h 6717736"/>
              <a:gd name="connsiteX283" fmla="*/ 5012006 w 7371201"/>
              <a:gd name="connsiteY283" fmla="*/ 822047 h 6717736"/>
              <a:gd name="connsiteX284" fmla="*/ 5026850 w 7371201"/>
              <a:gd name="connsiteY284" fmla="*/ 816024 h 6717736"/>
              <a:gd name="connsiteX285" fmla="*/ 5069790 w 7371201"/>
              <a:gd name="connsiteY285" fmla="*/ 791232 h 6717736"/>
              <a:gd name="connsiteX286" fmla="*/ 5182559 w 7371201"/>
              <a:gd name="connsiteY286" fmla="*/ 693025 h 6717736"/>
              <a:gd name="connsiteX287" fmla="*/ 5192634 w 7371201"/>
              <a:gd name="connsiteY287" fmla="*/ 666841 h 6717736"/>
              <a:gd name="connsiteX288" fmla="*/ 5202915 w 7371201"/>
              <a:gd name="connsiteY288" fmla="*/ 696549 h 6717736"/>
              <a:gd name="connsiteX289" fmla="*/ 5241653 w 7371201"/>
              <a:gd name="connsiteY289" fmla="*/ 720013 h 6717736"/>
              <a:gd name="connsiteX290" fmla="*/ 5419391 w 7371201"/>
              <a:gd name="connsiteY290" fmla="*/ 670864 h 6717736"/>
              <a:gd name="connsiteX291" fmla="*/ 5481583 w 7371201"/>
              <a:gd name="connsiteY291" fmla="*/ 647687 h 6717736"/>
              <a:gd name="connsiteX292" fmla="*/ 5513579 w 7371201"/>
              <a:gd name="connsiteY292" fmla="*/ 667406 h 6717736"/>
              <a:gd name="connsiteX293" fmla="*/ 5556007 w 7371201"/>
              <a:gd name="connsiteY293" fmla="*/ 673462 h 6717736"/>
              <a:gd name="connsiteX294" fmla="*/ 5593180 w 7371201"/>
              <a:gd name="connsiteY294" fmla="*/ 654547 h 6717736"/>
              <a:gd name="connsiteX295" fmla="*/ 5615509 w 7371201"/>
              <a:gd name="connsiteY295" fmla="*/ 641655 h 6717736"/>
              <a:gd name="connsiteX296" fmla="*/ 5641400 w 7371201"/>
              <a:gd name="connsiteY296" fmla="*/ 619068 h 6717736"/>
              <a:gd name="connsiteX297" fmla="*/ 5668139 w 7371201"/>
              <a:gd name="connsiteY297" fmla="*/ 613815 h 6717736"/>
              <a:gd name="connsiteX298" fmla="*/ 5692417 w 7371201"/>
              <a:gd name="connsiteY298" fmla="*/ 620167 h 6717736"/>
              <a:gd name="connsiteX299" fmla="*/ 5723694 w 7371201"/>
              <a:gd name="connsiteY299" fmla="*/ 614840 h 6717736"/>
              <a:gd name="connsiteX300" fmla="*/ 5744201 w 7371201"/>
              <a:gd name="connsiteY300" fmla="*/ 574993 h 6717736"/>
              <a:gd name="connsiteX301" fmla="*/ 5748123 w 7371201"/>
              <a:gd name="connsiteY301" fmla="*/ 577820 h 6717736"/>
              <a:gd name="connsiteX302" fmla="*/ 5776173 w 7371201"/>
              <a:gd name="connsiteY302" fmla="*/ 630370 h 6717736"/>
              <a:gd name="connsiteX303" fmla="*/ 5786838 w 7371201"/>
              <a:gd name="connsiteY303" fmla="*/ 636943 h 6717736"/>
              <a:gd name="connsiteX304" fmla="*/ 5863620 w 7371201"/>
              <a:gd name="connsiteY304" fmla="*/ 623166 h 6717736"/>
              <a:gd name="connsiteX305" fmla="*/ 5899920 w 7371201"/>
              <a:gd name="connsiteY305" fmla="*/ 622576 h 6717736"/>
              <a:gd name="connsiteX306" fmla="*/ 5916459 w 7371201"/>
              <a:gd name="connsiteY306" fmla="*/ 651220 h 6717736"/>
              <a:gd name="connsiteX307" fmla="*/ 5881722 w 7371201"/>
              <a:gd name="connsiteY307" fmla="*/ 694188 h 6717736"/>
              <a:gd name="connsiteX308" fmla="*/ 5825553 w 7371201"/>
              <a:gd name="connsiteY308" fmla="*/ 696065 h 6717736"/>
              <a:gd name="connsiteX309" fmla="*/ 5773920 w 7371201"/>
              <a:gd name="connsiteY309" fmla="*/ 697868 h 6717736"/>
              <a:gd name="connsiteX310" fmla="*/ 5727673 w 7371201"/>
              <a:gd name="connsiteY310" fmla="*/ 716931 h 6717736"/>
              <a:gd name="connsiteX311" fmla="*/ 5691348 w 7371201"/>
              <a:gd name="connsiteY311" fmla="*/ 753180 h 6717736"/>
              <a:gd name="connsiteX312" fmla="*/ 5585496 w 7371201"/>
              <a:gd name="connsiteY312" fmla="*/ 776103 h 6717736"/>
              <a:gd name="connsiteX313" fmla="*/ 5517151 w 7371201"/>
              <a:gd name="connsiteY313" fmla="*/ 828292 h 6717736"/>
              <a:gd name="connsiteX314" fmla="*/ 5485747 w 7371201"/>
              <a:gd name="connsiteY314" fmla="*/ 841331 h 6717736"/>
              <a:gd name="connsiteX315" fmla="*/ 5288142 w 7371201"/>
              <a:gd name="connsiteY315" fmla="*/ 891766 h 6717736"/>
              <a:gd name="connsiteX316" fmla="*/ 5259558 w 7371201"/>
              <a:gd name="connsiteY316" fmla="*/ 905723 h 6717736"/>
              <a:gd name="connsiteX317" fmla="*/ 5237357 w 7371201"/>
              <a:gd name="connsiteY317" fmla="*/ 910903 h 6717736"/>
              <a:gd name="connsiteX318" fmla="*/ 5250587 w 7371201"/>
              <a:gd name="connsiteY318" fmla="*/ 933818 h 6717736"/>
              <a:gd name="connsiteX319" fmla="*/ 5249101 w 7371201"/>
              <a:gd name="connsiteY319" fmla="*/ 955044 h 6717736"/>
              <a:gd name="connsiteX320" fmla="*/ 5214876 w 7371201"/>
              <a:gd name="connsiteY320" fmla="*/ 967165 h 6717736"/>
              <a:gd name="connsiteX321" fmla="*/ 5142993 w 7371201"/>
              <a:gd name="connsiteY321" fmla="*/ 993390 h 6717736"/>
              <a:gd name="connsiteX322" fmla="*/ 5131712 w 7371201"/>
              <a:gd name="connsiteY322" fmla="*/ 989719 h 6717736"/>
              <a:gd name="connsiteX323" fmla="*/ 5088669 w 7371201"/>
              <a:gd name="connsiteY323" fmla="*/ 986564 h 6717736"/>
              <a:gd name="connsiteX324" fmla="*/ 4920368 w 7371201"/>
              <a:gd name="connsiteY324" fmla="*/ 1048087 h 6717736"/>
              <a:gd name="connsiteX325" fmla="*/ 4906626 w 7371201"/>
              <a:gd name="connsiteY325" fmla="*/ 1056021 h 6717736"/>
              <a:gd name="connsiteX326" fmla="*/ 4863455 w 7371201"/>
              <a:gd name="connsiteY326" fmla="*/ 1060578 h 6717736"/>
              <a:gd name="connsiteX327" fmla="*/ 4825795 w 7371201"/>
              <a:gd name="connsiteY327" fmla="*/ 1074683 h 6717736"/>
              <a:gd name="connsiteX328" fmla="*/ 4817926 w 7371201"/>
              <a:gd name="connsiteY328" fmla="*/ 1104686 h 6717736"/>
              <a:gd name="connsiteX329" fmla="*/ 4778932 w 7371201"/>
              <a:gd name="connsiteY329" fmla="*/ 1096646 h 6717736"/>
              <a:gd name="connsiteX330" fmla="*/ 4738325 w 7371201"/>
              <a:gd name="connsiteY330" fmla="*/ 1117545 h 6717736"/>
              <a:gd name="connsiteX331" fmla="*/ 4707489 w 7371201"/>
              <a:gd name="connsiteY331" fmla="*/ 1199000 h 6717736"/>
              <a:gd name="connsiteX332" fmla="*/ 4706874 w 7371201"/>
              <a:gd name="connsiteY332" fmla="*/ 1201901 h 6717736"/>
              <a:gd name="connsiteX333" fmla="*/ 4688699 w 7371201"/>
              <a:gd name="connsiteY333" fmla="*/ 1237854 h 6717736"/>
              <a:gd name="connsiteX334" fmla="*/ 4630024 w 7371201"/>
              <a:gd name="connsiteY334" fmla="*/ 1257929 h 6717736"/>
              <a:gd name="connsiteX335" fmla="*/ 4633107 w 7371201"/>
              <a:gd name="connsiteY335" fmla="*/ 1283609 h 6717736"/>
              <a:gd name="connsiteX336" fmla="*/ 4599978 w 7371201"/>
              <a:gd name="connsiteY336" fmla="*/ 1298999 h 6717736"/>
              <a:gd name="connsiteX337" fmla="*/ 4550292 w 7371201"/>
              <a:gd name="connsiteY337" fmla="*/ 1309001 h 6717736"/>
              <a:gd name="connsiteX338" fmla="*/ 4521302 w 7371201"/>
              <a:gd name="connsiteY338" fmla="*/ 1325738 h 6717736"/>
              <a:gd name="connsiteX339" fmla="*/ 4383139 w 7371201"/>
              <a:gd name="connsiteY339" fmla="*/ 1351322 h 6717736"/>
              <a:gd name="connsiteX340" fmla="*/ 4377750 w 7371201"/>
              <a:gd name="connsiteY340" fmla="*/ 1351922 h 6717736"/>
              <a:gd name="connsiteX341" fmla="*/ 4363166 w 7371201"/>
              <a:gd name="connsiteY341" fmla="*/ 1357978 h 6717736"/>
              <a:gd name="connsiteX342" fmla="*/ 4361525 w 7371201"/>
              <a:gd name="connsiteY342" fmla="*/ 1375013 h 6717736"/>
              <a:gd name="connsiteX343" fmla="*/ 4363858 w 7371201"/>
              <a:gd name="connsiteY343" fmla="*/ 1384876 h 6717736"/>
              <a:gd name="connsiteX344" fmla="*/ 4353060 w 7371201"/>
              <a:gd name="connsiteY344" fmla="*/ 1383637 h 6717736"/>
              <a:gd name="connsiteX345" fmla="*/ 4345232 w 7371201"/>
              <a:gd name="connsiteY345" fmla="*/ 1378814 h 6717736"/>
              <a:gd name="connsiteX346" fmla="*/ 4326871 w 7371201"/>
              <a:gd name="connsiteY346" fmla="*/ 1381941 h 6717736"/>
              <a:gd name="connsiteX347" fmla="*/ 4339194 w 7371201"/>
              <a:gd name="connsiteY347" fmla="*/ 1391642 h 6717736"/>
              <a:gd name="connsiteX348" fmla="*/ 4342073 w 7371201"/>
              <a:gd name="connsiteY348" fmla="*/ 1393716 h 6717736"/>
              <a:gd name="connsiteX349" fmla="*/ 4348997 w 7371201"/>
              <a:gd name="connsiteY349" fmla="*/ 1402798 h 6717736"/>
              <a:gd name="connsiteX350" fmla="*/ 4340983 w 7371201"/>
              <a:gd name="connsiteY350" fmla="*/ 1409293 h 6717736"/>
              <a:gd name="connsiteX351" fmla="*/ 4309190 w 7371201"/>
              <a:gd name="connsiteY351" fmla="*/ 1444465 h 6717736"/>
              <a:gd name="connsiteX352" fmla="*/ 4307291 w 7371201"/>
              <a:gd name="connsiteY352" fmla="*/ 1458639 h 6717736"/>
              <a:gd name="connsiteX353" fmla="*/ 4319714 w 7371201"/>
              <a:gd name="connsiteY353" fmla="*/ 1468274 h 6717736"/>
              <a:gd name="connsiteX354" fmla="*/ 4453010 w 7371201"/>
              <a:gd name="connsiteY354" fmla="*/ 1425508 h 6717736"/>
              <a:gd name="connsiteX355" fmla="*/ 4453919 w 7371201"/>
              <a:gd name="connsiteY355" fmla="*/ 1424431 h 6717736"/>
              <a:gd name="connsiteX356" fmla="*/ 4459739 w 7371201"/>
              <a:gd name="connsiteY356" fmla="*/ 1418502 h 6717736"/>
              <a:gd name="connsiteX357" fmla="*/ 4464217 w 7371201"/>
              <a:gd name="connsiteY357" fmla="*/ 1421914 h 6717736"/>
              <a:gd name="connsiteX358" fmla="*/ 4490153 w 7371201"/>
              <a:gd name="connsiteY358" fmla="*/ 1413593 h 6717736"/>
              <a:gd name="connsiteX359" fmla="*/ 4660173 w 7371201"/>
              <a:gd name="connsiteY359" fmla="*/ 1351077 h 6717736"/>
              <a:gd name="connsiteX360" fmla="*/ 4848086 w 7371201"/>
              <a:gd name="connsiteY360" fmla="*/ 1303689 h 6717736"/>
              <a:gd name="connsiteX361" fmla="*/ 4920585 w 7371201"/>
              <a:gd name="connsiteY361" fmla="*/ 1274562 h 6717736"/>
              <a:gd name="connsiteX362" fmla="*/ 4968678 w 7371201"/>
              <a:gd name="connsiteY362" fmla="*/ 1246797 h 6717736"/>
              <a:gd name="connsiteX363" fmla="*/ 5053200 w 7371201"/>
              <a:gd name="connsiteY363" fmla="*/ 1210728 h 6717736"/>
              <a:gd name="connsiteX364" fmla="*/ 5123111 w 7371201"/>
              <a:gd name="connsiteY364" fmla="*/ 1200917 h 6717736"/>
              <a:gd name="connsiteX365" fmla="*/ 5147029 w 7371201"/>
              <a:gd name="connsiteY365" fmla="*/ 1194746 h 6717736"/>
              <a:gd name="connsiteX366" fmla="*/ 5185432 w 7371201"/>
              <a:gd name="connsiteY366" fmla="*/ 1170029 h 6717736"/>
              <a:gd name="connsiteX367" fmla="*/ 5336301 w 7371201"/>
              <a:gd name="connsiteY367" fmla="*/ 1133845 h 6717736"/>
              <a:gd name="connsiteX368" fmla="*/ 5378626 w 7371201"/>
              <a:gd name="connsiteY368" fmla="*/ 1111954 h 6717736"/>
              <a:gd name="connsiteX369" fmla="*/ 5445229 w 7371201"/>
              <a:gd name="connsiteY369" fmla="*/ 1096416 h 6717736"/>
              <a:gd name="connsiteX370" fmla="*/ 5482018 w 7371201"/>
              <a:gd name="connsiteY370" fmla="*/ 1100636 h 6717736"/>
              <a:gd name="connsiteX371" fmla="*/ 5599894 w 7371201"/>
              <a:gd name="connsiteY371" fmla="*/ 1070772 h 6717736"/>
              <a:gd name="connsiteX372" fmla="*/ 5698029 w 7371201"/>
              <a:gd name="connsiteY372" fmla="*/ 1034483 h 6717736"/>
              <a:gd name="connsiteX373" fmla="*/ 5728691 w 7371201"/>
              <a:gd name="connsiteY373" fmla="*/ 1032057 h 6717736"/>
              <a:gd name="connsiteX374" fmla="*/ 5770017 w 7371201"/>
              <a:gd name="connsiteY374" fmla="*/ 1036203 h 6717736"/>
              <a:gd name="connsiteX375" fmla="*/ 5860411 w 7371201"/>
              <a:gd name="connsiteY375" fmla="*/ 1022206 h 6717736"/>
              <a:gd name="connsiteX376" fmla="*/ 5987977 w 7371201"/>
              <a:gd name="connsiteY376" fmla="*/ 989293 h 6717736"/>
              <a:gd name="connsiteX377" fmla="*/ 6018510 w 7371201"/>
              <a:gd name="connsiteY377" fmla="*/ 994578 h 6717736"/>
              <a:gd name="connsiteX378" fmla="*/ 6029047 w 7371201"/>
              <a:gd name="connsiteY378" fmla="*/ 1008863 h 6717736"/>
              <a:gd name="connsiteX379" fmla="*/ 6170795 w 7371201"/>
              <a:gd name="connsiteY379" fmla="*/ 1044145 h 6717736"/>
              <a:gd name="connsiteX380" fmla="*/ 6184767 w 7371201"/>
              <a:gd name="connsiteY380" fmla="*/ 1056446 h 6717736"/>
              <a:gd name="connsiteX381" fmla="*/ 6182795 w 7371201"/>
              <a:gd name="connsiteY381" fmla="*/ 1072862 h 6717736"/>
              <a:gd name="connsiteX382" fmla="*/ 6190256 w 7371201"/>
              <a:gd name="connsiteY382" fmla="*/ 1101653 h 6717736"/>
              <a:gd name="connsiteX383" fmla="*/ 6213688 w 7371201"/>
              <a:gd name="connsiteY383" fmla="*/ 1090671 h 6717736"/>
              <a:gd name="connsiteX384" fmla="*/ 6263499 w 7371201"/>
              <a:gd name="connsiteY384" fmla="*/ 1061913 h 6717736"/>
              <a:gd name="connsiteX385" fmla="*/ 6296876 w 7371201"/>
              <a:gd name="connsiteY385" fmla="*/ 1032458 h 6717736"/>
              <a:gd name="connsiteX386" fmla="*/ 6303387 w 7371201"/>
              <a:gd name="connsiteY386" fmla="*/ 1015969 h 6717736"/>
              <a:gd name="connsiteX387" fmla="*/ 6320563 w 7371201"/>
              <a:gd name="connsiteY387" fmla="*/ 1006052 h 6717736"/>
              <a:gd name="connsiteX388" fmla="*/ 6331588 w 7371201"/>
              <a:gd name="connsiteY388" fmla="*/ 1025148 h 6717736"/>
              <a:gd name="connsiteX389" fmla="*/ 6329973 w 7371201"/>
              <a:gd name="connsiteY389" fmla="*/ 1054086 h 6717736"/>
              <a:gd name="connsiteX390" fmla="*/ 6330334 w 7371201"/>
              <a:gd name="connsiteY390" fmla="*/ 1066609 h 6717736"/>
              <a:gd name="connsiteX391" fmla="*/ 6341742 w 7371201"/>
              <a:gd name="connsiteY391" fmla="*/ 1062568 h 6717736"/>
              <a:gd name="connsiteX392" fmla="*/ 6351559 w 7371201"/>
              <a:gd name="connsiteY392" fmla="*/ 1051808 h 6717736"/>
              <a:gd name="connsiteX393" fmla="*/ 6361866 w 7371201"/>
              <a:gd name="connsiteY393" fmla="*/ 1045857 h 6717736"/>
              <a:gd name="connsiteX394" fmla="*/ 6445389 w 7371201"/>
              <a:gd name="connsiteY394" fmla="*/ 1035826 h 6717736"/>
              <a:gd name="connsiteX395" fmla="*/ 6481458 w 7371201"/>
              <a:gd name="connsiteY395" fmla="*/ 1015001 h 6717736"/>
              <a:gd name="connsiteX396" fmla="*/ 6507582 w 7371201"/>
              <a:gd name="connsiteY396" fmla="*/ 1012649 h 6717736"/>
              <a:gd name="connsiteX397" fmla="*/ 6506584 w 7371201"/>
              <a:gd name="connsiteY397" fmla="*/ 1038687 h 6717736"/>
              <a:gd name="connsiteX398" fmla="*/ 6501790 w 7371201"/>
              <a:gd name="connsiteY398" fmla="*/ 1054184 h 6717736"/>
              <a:gd name="connsiteX399" fmla="*/ 6502023 w 7371201"/>
              <a:gd name="connsiteY399" fmla="*/ 1074418 h 6717736"/>
              <a:gd name="connsiteX400" fmla="*/ 6522506 w 7371201"/>
              <a:gd name="connsiteY400" fmla="*/ 1070231 h 6717736"/>
              <a:gd name="connsiteX401" fmla="*/ 6572061 w 7371201"/>
              <a:gd name="connsiteY401" fmla="*/ 1056897 h 6717736"/>
              <a:gd name="connsiteX402" fmla="*/ 6622510 w 7371201"/>
              <a:gd name="connsiteY402" fmla="*/ 989578 h 6717736"/>
              <a:gd name="connsiteX403" fmla="*/ 6637864 w 7371201"/>
              <a:gd name="connsiteY403" fmla="*/ 952707 h 6717736"/>
              <a:gd name="connsiteX404" fmla="*/ 6699603 w 7371201"/>
              <a:gd name="connsiteY404" fmla="*/ 1059642 h 6717736"/>
              <a:gd name="connsiteX405" fmla="*/ 6693812 w 7371201"/>
              <a:gd name="connsiteY405" fmla="*/ 1101177 h 6717736"/>
              <a:gd name="connsiteX406" fmla="*/ 6707785 w 7371201"/>
              <a:gd name="connsiteY406" fmla="*/ 1113479 h 6717736"/>
              <a:gd name="connsiteX407" fmla="*/ 6691711 w 7371201"/>
              <a:gd name="connsiteY407" fmla="*/ 1125305 h 6717736"/>
              <a:gd name="connsiteX408" fmla="*/ 6677482 w 7371201"/>
              <a:gd name="connsiteY408" fmla="*/ 1128427 h 6717736"/>
              <a:gd name="connsiteX409" fmla="*/ 6666921 w 7371201"/>
              <a:gd name="connsiteY409" fmla="*/ 1149801 h 6717736"/>
              <a:gd name="connsiteX410" fmla="*/ 6659180 w 7371201"/>
              <a:gd name="connsiteY410" fmla="*/ 1172094 h 6717736"/>
              <a:gd name="connsiteX411" fmla="*/ 6618701 w 7371201"/>
              <a:gd name="connsiteY411" fmla="*/ 1185280 h 6717736"/>
              <a:gd name="connsiteX412" fmla="*/ 6583247 w 7371201"/>
              <a:gd name="connsiteY412" fmla="*/ 1203203 h 6717736"/>
              <a:gd name="connsiteX413" fmla="*/ 6584940 w 7371201"/>
              <a:gd name="connsiteY413" fmla="*/ 1237870 h 6717736"/>
              <a:gd name="connsiteX414" fmla="*/ 6584685 w 7371201"/>
              <a:gd name="connsiteY414" fmla="*/ 1253294 h 6717736"/>
              <a:gd name="connsiteX415" fmla="*/ 6527668 w 7371201"/>
              <a:gd name="connsiteY415" fmla="*/ 1237838 h 6717736"/>
              <a:gd name="connsiteX416" fmla="*/ 6506953 w 7371201"/>
              <a:gd name="connsiteY416" fmla="*/ 1221790 h 6717736"/>
              <a:gd name="connsiteX417" fmla="*/ 6465858 w 7371201"/>
              <a:gd name="connsiteY417" fmla="*/ 1237878 h 6717736"/>
              <a:gd name="connsiteX418" fmla="*/ 6469038 w 7371201"/>
              <a:gd name="connsiteY418" fmla="*/ 1251319 h 6717736"/>
              <a:gd name="connsiteX419" fmla="*/ 6475525 w 7371201"/>
              <a:gd name="connsiteY419" fmla="*/ 1270489 h 6717736"/>
              <a:gd name="connsiteX420" fmla="*/ 6462759 w 7371201"/>
              <a:gd name="connsiteY420" fmla="*/ 1288044 h 6717736"/>
              <a:gd name="connsiteX421" fmla="*/ 6400821 w 7371201"/>
              <a:gd name="connsiteY421" fmla="*/ 1295796 h 6717736"/>
              <a:gd name="connsiteX422" fmla="*/ 6363905 w 7371201"/>
              <a:gd name="connsiteY422" fmla="*/ 1299287 h 6717736"/>
              <a:gd name="connsiteX423" fmla="*/ 6286972 w 7371201"/>
              <a:gd name="connsiteY423" fmla="*/ 1356435 h 6717736"/>
              <a:gd name="connsiteX424" fmla="*/ 6265131 w 7371201"/>
              <a:gd name="connsiteY424" fmla="*/ 1374137 h 6717736"/>
              <a:gd name="connsiteX425" fmla="*/ 6172532 w 7371201"/>
              <a:gd name="connsiteY425" fmla="*/ 1384316 h 6717736"/>
              <a:gd name="connsiteX426" fmla="*/ 6128490 w 7371201"/>
              <a:gd name="connsiteY426" fmla="*/ 1407198 h 6717736"/>
              <a:gd name="connsiteX427" fmla="*/ 6087730 w 7371201"/>
              <a:gd name="connsiteY427" fmla="*/ 1471467 h 6717736"/>
              <a:gd name="connsiteX428" fmla="*/ 6064450 w 7371201"/>
              <a:gd name="connsiteY428" fmla="*/ 1439079 h 6717736"/>
              <a:gd name="connsiteX429" fmla="*/ 6023124 w 7371201"/>
              <a:gd name="connsiteY429" fmla="*/ 1434931 h 6717736"/>
              <a:gd name="connsiteX430" fmla="*/ 6029483 w 7371201"/>
              <a:gd name="connsiteY430" fmla="*/ 1461812 h 6717736"/>
              <a:gd name="connsiteX431" fmla="*/ 6018307 w 7371201"/>
              <a:gd name="connsiteY431" fmla="*/ 1486088 h 6717736"/>
              <a:gd name="connsiteX432" fmla="*/ 5973777 w 7371201"/>
              <a:gd name="connsiteY432" fmla="*/ 1504158 h 6717736"/>
              <a:gd name="connsiteX433" fmla="*/ 5913302 w 7371201"/>
              <a:gd name="connsiteY433" fmla="*/ 1526344 h 6717736"/>
              <a:gd name="connsiteX434" fmla="*/ 5885205 w 7371201"/>
              <a:gd name="connsiteY434" fmla="*/ 1545112 h 6717736"/>
              <a:gd name="connsiteX435" fmla="*/ 5880283 w 7371201"/>
              <a:gd name="connsiteY435" fmla="*/ 1568322 h 6717736"/>
              <a:gd name="connsiteX436" fmla="*/ 5866159 w 7371201"/>
              <a:gd name="connsiteY436" fmla="*/ 1599391 h 6717736"/>
              <a:gd name="connsiteX437" fmla="*/ 5842137 w 7371201"/>
              <a:gd name="connsiteY437" fmla="*/ 1577616 h 6717736"/>
              <a:gd name="connsiteX438" fmla="*/ 5825704 w 7371201"/>
              <a:gd name="connsiteY438" fmla="*/ 1576919 h 6717736"/>
              <a:gd name="connsiteX439" fmla="*/ 5821526 w 7371201"/>
              <a:gd name="connsiteY439" fmla="*/ 1589516 h 6717736"/>
              <a:gd name="connsiteX440" fmla="*/ 5815734 w 7371201"/>
              <a:gd name="connsiteY440" fmla="*/ 1631050 h 6717736"/>
              <a:gd name="connsiteX441" fmla="*/ 5822094 w 7371201"/>
              <a:gd name="connsiteY441" fmla="*/ 1657932 h 6717736"/>
              <a:gd name="connsiteX442" fmla="*/ 5838527 w 7371201"/>
              <a:gd name="connsiteY442" fmla="*/ 1658629 h 6717736"/>
              <a:gd name="connsiteX443" fmla="*/ 6004239 w 7371201"/>
              <a:gd name="connsiteY443" fmla="*/ 1616421 h 6717736"/>
              <a:gd name="connsiteX444" fmla="*/ 6137806 w 7371201"/>
              <a:gd name="connsiteY444" fmla="*/ 1597867 h 6717736"/>
              <a:gd name="connsiteX445" fmla="*/ 6219947 w 7371201"/>
              <a:gd name="connsiteY445" fmla="*/ 1637008 h 6717736"/>
              <a:gd name="connsiteX446" fmla="*/ 6254428 w 7371201"/>
              <a:gd name="connsiteY446" fmla="*/ 1609463 h 6717736"/>
              <a:gd name="connsiteX447" fmla="*/ 6275630 w 7371201"/>
              <a:gd name="connsiteY447" fmla="*/ 1630321 h 6717736"/>
              <a:gd name="connsiteX448" fmla="*/ 6312291 w 7371201"/>
              <a:gd name="connsiteY448" fmla="*/ 1642254 h 6717736"/>
              <a:gd name="connsiteX449" fmla="*/ 6325800 w 7371201"/>
              <a:gd name="connsiteY449" fmla="*/ 1614086 h 6717736"/>
              <a:gd name="connsiteX450" fmla="*/ 6320799 w 7371201"/>
              <a:gd name="connsiteY450" fmla="*/ 1573689 h 6717736"/>
              <a:gd name="connsiteX451" fmla="*/ 6358434 w 7371201"/>
              <a:gd name="connsiteY451" fmla="*/ 1595244 h 6717736"/>
              <a:gd name="connsiteX452" fmla="*/ 6395711 w 7371201"/>
              <a:gd name="connsiteY452" fmla="*/ 1604275 h 6717736"/>
              <a:gd name="connsiteX453" fmla="*/ 6412712 w 7371201"/>
              <a:gd name="connsiteY453" fmla="*/ 1673388 h 6717736"/>
              <a:gd name="connsiteX454" fmla="*/ 6392460 w 7371201"/>
              <a:gd name="connsiteY454" fmla="*/ 1697810 h 6717736"/>
              <a:gd name="connsiteX455" fmla="*/ 6371129 w 7371201"/>
              <a:gd name="connsiteY455" fmla="*/ 1684665 h 6717736"/>
              <a:gd name="connsiteX456" fmla="*/ 6354209 w 7371201"/>
              <a:gd name="connsiteY456" fmla="*/ 1679158 h 6717736"/>
              <a:gd name="connsiteX457" fmla="*/ 6296322 w 7371201"/>
              <a:gd name="connsiteY457" fmla="*/ 1682026 h 6717736"/>
              <a:gd name="connsiteX458" fmla="*/ 6257432 w 7371201"/>
              <a:gd name="connsiteY458" fmla="*/ 1701933 h 6717736"/>
              <a:gd name="connsiteX459" fmla="*/ 6243819 w 7371201"/>
              <a:gd name="connsiteY459" fmla="*/ 1702154 h 6717736"/>
              <a:gd name="connsiteX460" fmla="*/ 6225796 w 7371201"/>
              <a:gd name="connsiteY460" fmla="*/ 1694738 h 6717736"/>
              <a:gd name="connsiteX461" fmla="*/ 6136481 w 7371201"/>
              <a:gd name="connsiteY461" fmla="*/ 1746303 h 6717736"/>
              <a:gd name="connsiteX462" fmla="*/ 6092310 w 7371201"/>
              <a:gd name="connsiteY462" fmla="*/ 1776898 h 6717736"/>
              <a:gd name="connsiteX463" fmla="*/ 6043011 w 7371201"/>
              <a:gd name="connsiteY463" fmla="*/ 1774807 h 6717736"/>
              <a:gd name="connsiteX464" fmla="*/ 6021425 w 7371201"/>
              <a:gd name="connsiteY464" fmla="*/ 1777086 h 6717736"/>
              <a:gd name="connsiteX465" fmla="*/ 6027784 w 7371201"/>
              <a:gd name="connsiteY465" fmla="*/ 1803968 h 6717736"/>
              <a:gd name="connsiteX466" fmla="*/ 6043347 w 7371201"/>
              <a:gd name="connsiteY466" fmla="*/ 1822989 h 6717736"/>
              <a:gd name="connsiteX467" fmla="*/ 6088956 w 7371201"/>
              <a:gd name="connsiteY467" fmla="*/ 1842486 h 6717736"/>
              <a:gd name="connsiteX468" fmla="*/ 6193091 w 7371201"/>
              <a:gd name="connsiteY468" fmla="*/ 1820555 h 6717736"/>
              <a:gd name="connsiteX469" fmla="*/ 6219805 w 7371201"/>
              <a:gd name="connsiteY469" fmla="*/ 1850960 h 6717736"/>
              <a:gd name="connsiteX470" fmla="*/ 6220293 w 7371201"/>
              <a:gd name="connsiteY470" fmla="*/ 1855771 h 6717736"/>
              <a:gd name="connsiteX471" fmla="*/ 6215964 w 7371201"/>
              <a:gd name="connsiteY471" fmla="*/ 1911737 h 6717736"/>
              <a:gd name="connsiteX472" fmla="*/ 6200018 w 7371201"/>
              <a:gd name="connsiteY472" fmla="*/ 1915853 h 6717736"/>
              <a:gd name="connsiteX473" fmla="*/ 6203477 w 7371201"/>
              <a:gd name="connsiteY473" fmla="*/ 1878210 h 6717736"/>
              <a:gd name="connsiteX474" fmla="*/ 6176378 w 7371201"/>
              <a:gd name="connsiteY474" fmla="*/ 1870941 h 6717736"/>
              <a:gd name="connsiteX475" fmla="*/ 6175508 w 7371201"/>
              <a:gd name="connsiteY475" fmla="*/ 1889266 h 6717736"/>
              <a:gd name="connsiteX476" fmla="*/ 6154744 w 7371201"/>
              <a:gd name="connsiteY476" fmla="*/ 1944536 h 6717736"/>
              <a:gd name="connsiteX477" fmla="*/ 6080888 w 7371201"/>
              <a:gd name="connsiteY477" fmla="*/ 1987177 h 6717736"/>
              <a:gd name="connsiteX478" fmla="*/ 6024486 w 7371201"/>
              <a:gd name="connsiteY478" fmla="*/ 1968820 h 6717736"/>
              <a:gd name="connsiteX479" fmla="*/ 6021179 w 7371201"/>
              <a:gd name="connsiteY479" fmla="*/ 1963091 h 6717736"/>
              <a:gd name="connsiteX480" fmla="*/ 6009539 w 7371201"/>
              <a:gd name="connsiteY480" fmla="*/ 1946897 h 6717736"/>
              <a:gd name="connsiteX481" fmla="*/ 5990518 w 7371201"/>
              <a:gd name="connsiteY481" fmla="*/ 1965518 h 6717736"/>
              <a:gd name="connsiteX482" fmla="*/ 5994056 w 7371201"/>
              <a:gd name="connsiteY482" fmla="*/ 1991481 h 6717736"/>
              <a:gd name="connsiteX483" fmla="*/ 5973318 w 7371201"/>
              <a:gd name="connsiteY483" fmla="*/ 2011092 h 6717736"/>
              <a:gd name="connsiteX484" fmla="*/ 5958371 w 7371201"/>
              <a:gd name="connsiteY484" fmla="*/ 1989170 h 6717736"/>
              <a:gd name="connsiteX485" fmla="*/ 5958012 w 7371201"/>
              <a:gd name="connsiteY485" fmla="*/ 1976648 h 6717736"/>
              <a:gd name="connsiteX486" fmla="*/ 5950294 w 7371201"/>
              <a:gd name="connsiteY486" fmla="*/ 1963280 h 6717736"/>
              <a:gd name="connsiteX487" fmla="*/ 5942193 w 7371201"/>
              <a:gd name="connsiteY487" fmla="*/ 1973049 h 6717736"/>
              <a:gd name="connsiteX488" fmla="*/ 5939964 w 7371201"/>
              <a:gd name="connsiteY488" fmla="*/ 2004888 h 6717736"/>
              <a:gd name="connsiteX489" fmla="*/ 5904126 w 7371201"/>
              <a:gd name="connsiteY489" fmla="*/ 2045948 h 6717736"/>
              <a:gd name="connsiteX490" fmla="*/ 5862184 w 7371201"/>
              <a:gd name="connsiteY490" fmla="*/ 2044702 h 6717736"/>
              <a:gd name="connsiteX491" fmla="*/ 5842061 w 7371201"/>
              <a:gd name="connsiteY491" fmla="*/ 2061413 h 6717736"/>
              <a:gd name="connsiteX492" fmla="*/ 5824374 w 7371201"/>
              <a:gd name="connsiteY492" fmla="*/ 2102177 h 6717736"/>
              <a:gd name="connsiteX493" fmla="*/ 5795303 w 7371201"/>
              <a:gd name="connsiteY493" fmla="*/ 2111324 h 6717736"/>
              <a:gd name="connsiteX494" fmla="*/ 5628974 w 7371201"/>
              <a:gd name="connsiteY494" fmla="*/ 2156432 h 6717736"/>
              <a:gd name="connsiteX495" fmla="*/ 5603338 w 7371201"/>
              <a:gd name="connsiteY495" fmla="*/ 2163595 h 6717736"/>
              <a:gd name="connsiteX496" fmla="*/ 5539555 w 7371201"/>
              <a:gd name="connsiteY496" fmla="*/ 2180052 h 6717736"/>
              <a:gd name="connsiteX497" fmla="*/ 5477570 w 7371201"/>
              <a:gd name="connsiteY497" fmla="*/ 2259122 h 6717736"/>
              <a:gd name="connsiteX498" fmla="*/ 5447500 w 7371201"/>
              <a:gd name="connsiteY498" fmla="*/ 2294305 h 6717736"/>
              <a:gd name="connsiteX499" fmla="*/ 5292579 w 7371201"/>
              <a:gd name="connsiteY499" fmla="*/ 2335373 h 6717736"/>
              <a:gd name="connsiteX500" fmla="*/ 5270738 w 7371201"/>
              <a:gd name="connsiteY500" fmla="*/ 2353075 h 6717736"/>
              <a:gd name="connsiteX501" fmla="*/ 5265945 w 7371201"/>
              <a:gd name="connsiteY501" fmla="*/ 2368573 h 6717736"/>
              <a:gd name="connsiteX502" fmla="*/ 5267407 w 7371201"/>
              <a:gd name="connsiteY502" fmla="*/ 2383005 h 6717736"/>
              <a:gd name="connsiteX503" fmla="*/ 5297941 w 7371201"/>
              <a:gd name="connsiteY503" fmla="*/ 2388291 h 6717736"/>
              <a:gd name="connsiteX504" fmla="*/ 5326629 w 7371201"/>
              <a:gd name="connsiteY504" fmla="*/ 2402281 h 6717736"/>
              <a:gd name="connsiteX505" fmla="*/ 5309940 w 7371201"/>
              <a:gd name="connsiteY505" fmla="*/ 2417008 h 6717736"/>
              <a:gd name="connsiteX506" fmla="*/ 5259794 w 7371201"/>
              <a:gd name="connsiteY506" fmla="*/ 2397585 h 6717736"/>
              <a:gd name="connsiteX507" fmla="*/ 5121075 w 7371201"/>
              <a:gd name="connsiteY507" fmla="*/ 2419115 h 6717736"/>
              <a:gd name="connsiteX508" fmla="*/ 5089416 w 7371201"/>
              <a:gd name="connsiteY508" fmla="*/ 2447578 h 6717736"/>
              <a:gd name="connsiteX509" fmla="*/ 5070777 w 7371201"/>
              <a:gd name="connsiteY509" fmla="*/ 2443063 h 6717736"/>
              <a:gd name="connsiteX510" fmla="*/ 5038526 w 7371201"/>
              <a:gd name="connsiteY510" fmla="*/ 2438767 h 6717736"/>
              <a:gd name="connsiteX511" fmla="*/ 4958159 w 7371201"/>
              <a:gd name="connsiteY511" fmla="*/ 2497899 h 6717736"/>
              <a:gd name="connsiteX512" fmla="*/ 4930198 w 7371201"/>
              <a:gd name="connsiteY512" fmla="*/ 2519398 h 6717736"/>
              <a:gd name="connsiteX513" fmla="*/ 4949010 w 7371201"/>
              <a:gd name="connsiteY513" fmla="*/ 2515429 h 6717736"/>
              <a:gd name="connsiteX514" fmla="*/ 5046271 w 7371201"/>
              <a:gd name="connsiteY514" fmla="*/ 2477624 h 6717736"/>
              <a:gd name="connsiteX515" fmla="*/ 5076275 w 7371201"/>
              <a:gd name="connsiteY515" fmla="*/ 2474061 h 6717736"/>
              <a:gd name="connsiteX516" fmla="*/ 5116398 w 7371201"/>
              <a:gd name="connsiteY516" fmla="*/ 2476124 h 6717736"/>
              <a:gd name="connsiteX517" fmla="*/ 5205152 w 7371201"/>
              <a:gd name="connsiteY517" fmla="*/ 2459284 h 6717736"/>
              <a:gd name="connsiteX518" fmla="*/ 5330967 w 7371201"/>
              <a:gd name="connsiteY518" fmla="*/ 2423339 h 6717736"/>
              <a:gd name="connsiteX519" fmla="*/ 5360517 w 7371201"/>
              <a:gd name="connsiteY519" fmla="*/ 2426920 h 6717736"/>
              <a:gd name="connsiteX520" fmla="*/ 5370179 w 7371201"/>
              <a:gd name="connsiteY520" fmla="*/ 2439689 h 6717736"/>
              <a:gd name="connsiteX521" fmla="*/ 5506894 w 7371201"/>
              <a:gd name="connsiteY521" fmla="*/ 2466256 h 6717736"/>
              <a:gd name="connsiteX522" fmla="*/ 5519993 w 7371201"/>
              <a:gd name="connsiteY522" fmla="*/ 2477042 h 6717736"/>
              <a:gd name="connsiteX523" fmla="*/ 5517362 w 7371201"/>
              <a:gd name="connsiteY523" fmla="*/ 2492320 h 6717736"/>
              <a:gd name="connsiteX524" fmla="*/ 5523402 w 7371201"/>
              <a:gd name="connsiteY524" fmla="*/ 2518648 h 6717736"/>
              <a:gd name="connsiteX525" fmla="*/ 5546724 w 7371201"/>
              <a:gd name="connsiteY525" fmla="*/ 2507476 h 6717736"/>
              <a:gd name="connsiteX526" fmla="*/ 5596535 w 7371201"/>
              <a:gd name="connsiteY526" fmla="*/ 2478719 h 6717736"/>
              <a:gd name="connsiteX527" fmla="*/ 5630349 w 7371201"/>
              <a:gd name="connsiteY527" fmla="*/ 2450022 h 6717736"/>
              <a:gd name="connsiteX528" fmla="*/ 5637407 w 7371201"/>
              <a:gd name="connsiteY528" fmla="*/ 2434480 h 6717736"/>
              <a:gd name="connsiteX529" fmla="*/ 5654584 w 7371201"/>
              <a:gd name="connsiteY529" fmla="*/ 2424563 h 6717736"/>
              <a:gd name="connsiteX530" fmla="*/ 5664513 w 7371201"/>
              <a:gd name="connsiteY530" fmla="*/ 2441764 h 6717736"/>
              <a:gd name="connsiteX531" fmla="*/ 5661697 w 7371201"/>
              <a:gd name="connsiteY531" fmla="*/ 2468618 h 6717736"/>
              <a:gd name="connsiteX532" fmla="*/ 5661510 w 7371201"/>
              <a:gd name="connsiteY532" fmla="*/ 2480194 h 6717736"/>
              <a:gd name="connsiteX533" fmla="*/ 5672809 w 7371201"/>
              <a:gd name="connsiteY533" fmla="*/ 2475964 h 6717736"/>
              <a:gd name="connsiteX534" fmla="*/ 5682845 w 7371201"/>
              <a:gd name="connsiteY534" fmla="*/ 2465582 h 6717736"/>
              <a:gd name="connsiteX535" fmla="*/ 5693152 w 7371201"/>
              <a:gd name="connsiteY535" fmla="*/ 2459633 h 6717736"/>
              <a:gd name="connsiteX536" fmla="*/ 5710190 w 7371201"/>
              <a:gd name="connsiteY536" fmla="*/ 2460743 h 6717736"/>
              <a:gd name="connsiteX537" fmla="*/ 5724669 w 7371201"/>
              <a:gd name="connsiteY537" fmla="*/ 2447130 h 6717736"/>
              <a:gd name="connsiteX538" fmla="*/ 5766017 w 7371201"/>
              <a:gd name="connsiteY538" fmla="*/ 2441398 h 6717736"/>
              <a:gd name="connsiteX539" fmla="*/ 5785398 w 7371201"/>
              <a:gd name="connsiteY539" fmla="*/ 2435300 h 6717736"/>
              <a:gd name="connsiteX540" fmla="*/ 5900814 w 7371201"/>
              <a:gd name="connsiteY540" fmla="*/ 2417041 h 6717736"/>
              <a:gd name="connsiteX541" fmla="*/ 5940575 w 7371201"/>
              <a:gd name="connsiteY541" fmla="*/ 2378808 h 6717736"/>
              <a:gd name="connsiteX542" fmla="*/ 5951375 w 7371201"/>
              <a:gd name="connsiteY542" fmla="*/ 2376003 h 6717736"/>
              <a:gd name="connsiteX543" fmla="*/ 5951455 w 7371201"/>
              <a:gd name="connsiteY543" fmla="*/ 2375004 h 6717736"/>
              <a:gd name="connsiteX544" fmla="*/ 5966306 w 7371201"/>
              <a:gd name="connsiteY544" fmla="*/ 2361556 h 6717736"/>
              <a:gd name="connsiteX545" fmla="*/ 5971613 w 7371201"/>
              <a:gd name="connsiteY545" fmla="*/ 2370747 h 6717736"/>
              <a:gd name="connsiteX546" fmla="*/ 5980654 w 7371201"/>
              <a:gd name="connsiteY546" fmla="*/ 2368399 h 6717736"/>
              <a:gd name="connsiteX547" fmla="*/ 6018714 w 7371201"/>
              <a:gd name="connsiteY547" fmla="*/ 2351517 h 6717736"/>
              <a:gd name="connsiteX548" fmla="*/ 6110802 w 7371201"/>
              <a:gd name="connsiteY548" fmla="*/ 2372186 h 6717736"/>
              <a:gd name="connsiteX549" fmla="*/ 6118032 w 7371201"/>
              <a:gd name="connsiteY549" fmla="*/ 2380743 h 6717736"/>
              <a:gd name="connsiteX550" fmla="*/ 6140232 w 7371201"/>
              <a:gd name="connsiteY550" fmla="*/ 2375563 h 6717736"/>
              <a:gd name="connsiteX551" fmla="*/ 6149331 w 7371201"/>
              <a:gd name="connsiteY551" fmla="*/ 2339758 h 6717736"/>
              <a:gd name="connsiteX552" fmla="*/ 6245621 w 7371201"/>
              <a:gd name="connsiteY552" fmla="*/ 2312171 h 6717736"/>
              <a:gd name="connsiteX553" fmla="*/ 6303613 w 7371201"/>
              <a:gd name="connsiteY553" fmla="*/ 2337248 h 6717736"/>
              <a:gd name="connsiteX554" fmla="*/ 6362834 w 7371201"/>
              <a:gd name="connsiteY554" fmla="*/ 2356525 h 6717736"/>
              <a:gd name="connsiteX555" fmla="*/ 6337861 w 7371201"/>
              <a:gd name="connsiteY555" fmla="*/ 2289469 h 6717736"/>
              <a:gd name="connsiteX556" fmla="*/ 6383982 w 7371201"/>
              <a:gd name="connsiteY556" fmla="*/ 2278120 h 6717736"/>
              <a:gd name="connsiteX557" fmla="*/ 6411463 w 7371201"/>
              <a:gd name="connsiteY557" fmla="*/ 2262252 h 6717736"/>
              <a:gd name="connsiteX558" fmla="*/ 6512649 w 7371201"/>
              <a:gd name="connsiteY558" fmla="*/ 2247115 h 6717736"/>
              <a:gd name="connsiteX559" fmla="*/ 6814748 w 7371201"/>
              <a:gd name="connsiteY559" fmla="*/ 2187271 h 6717736"/>
              <a:gd name="connsiteX560" fmla="*/ 6838539 w 7371201"/>
              <a:gd name="connsiteY560" fmla="*/ 2188812 h 6717736"/>
              <a:gd name="connsiteX561" fmla="*/ 6837541 w 7371201"/>
              <a:gd name="connsiteY561" fmla="*/ 2214849 h 6717736"/>
              <a:gd name="connsiteX562" fmla="*/ 6837772 w 7371201"/>
              <a:gd name="connsiteY562" fmla="*/ 2235084 h 6717736"/>
              <a:gd name="connsiteX563" fmla="*/ 6862051 w 7371201"/>
              <a:gd name="connsiteY563" fmla="*/ 2241435 h 6717736"/>
              <a:gd name="connsiteX564" fmla="*/ 6877510 w 7371201"/>
              <a:gd name="connsiteY564" fmla="*/ 2232511 h 6717736"/>
              <a:gd name="connsiteX565" fmla="*/ 6940653 w 7371201"/>
              <a:gd name="connsiteY565" fmla="*/ 2254613 h 6717736"/>
              <a:gd name="connsiteX566" fmla="*/ 6953756 w 7371201"/>
              <a:gd name="connsiteY566" fmla="*/ 2285239 h 6717736"/>
              <a:gd name="connsiteX567" fmla="*/ 6976932 w 7371201"/>
              <a:gd name="connsiteY567" fmla="*/ 2289681 h 6717736"/>
              <a:gd name="connsiteX568" fmla="*/ 6975133 w 7371201"/>
              <a:gd name="connsiteY568" fmla="*/ 2227068 h 6717736"/>
              <a:gd name="connsiteX569" fmla="*/ 7026255 w 7371201"/>
              <a:gd name="connsiteY569" fmla="*/ 2256113 h 6717736"/>
              <a:gd name="connsiteX570" fmla="*/ 7049510 w 7371201"/>
              <a:gd name="connsiteY570" fmla="*/ 2324160 h 6717736"/>
              <a:gd name="connsiteX571" fmla="*/ 7004366 w 7371201"/>
              <a:gd name="connsiteY571" fmla="*/ 2345132 h 6717736"/>
              <a:gd name="connsiteX572" fmla="*/ 6936659 w 7371201"/>
              <a:gd name="connsiteY572" fmla="*/ 2358761 h 6717736"/>
              <a:gd name="connsiteX573" fmla="*/ 6897155 w 7371201"/>
              <a:gd name="connsiteY573" fmla="*/ 2381569 h 6717736"/>
              <a:gd name="connsiteX574" fmla="*/ 6708881 w 7371201"/>
              <a:gd name="connsiteY574" fmla="*/ 2416434 h 6717736"/>
              <a:gd name="connsiteX575" fmla="*/ 6679426 w 7371201"/>
              <a:gd name="connsiteY575" fmla="*/ 2448717 h 6717736"/>
              <a:gd name="connsiteX576" fmla="*/ 6682606 w 7371201"/>
              <a:gd name="connsiteY576" fmla="*/ 2462156 h 6717736"/>
              <a:gd name="connsiteX577" fmla="*/ 6667891 w 7371201"/>
              <a:gd name="connsiteY577" fmla="*/ 2460469 h 6717736"/>
              <a:gd name="connsiteX578" fmla="*/ 6657225 w 7371201"/>
              <a:gd name="connsiteY578" fmla="*/ 2453895 h 6717736"/>
              <a:gd name="connsiteX579" fmla="*/ 6632204 w 7371201"/>
              <a:gd name="connsiteY579" fmla="*/ 2458157 h 6717736"/>
              <a:gd name="connsiteX580" fmla="*/ 6648997 w 7371201"/>
              <a:gd name="connsiteY580" fmla="*/ 2471376 h 6717736"/>
              <a:gd name="connsiteX581" fmla="*/ 6652920 w 7371201"/>
              <a:gd name="connsiteY581" fmla="*/ 2474204 h 6717736"/>
              <a:gd name="connsiteX582" fmla="*/ 6662354 w 7371201"/>
              <a:gd name="connsiteY582" fmla="*/ 2486579 h 6717736"/>
              <a:gd name="connsiteX583" fmla="*/ 6651434 w 7371201"/>
              <a:gd name="connsiteY583" fmla="*/ 2495430 h 6717736"/>
              <a:gd name="connsiteX584" fmla="*/ 6608111 w 7371201"/>
              <a:gd name="connsiteY584" fmla="*/ 2543359 h 6717736"/>
              <a:gd name="connsiteX585" fmla="*/ 6605523 w 7371201"/>
              <a:gd name="connsiteY585" fmla="*/ 2562675 h 6717736"/>
              <a:gd name="connsiteX586" fmla="*/ 6663641 w 7371201"/>
              <a:gd name="connsiteY586" fmla="*/ 2580040 h 6717736"/>
              <a:gd name="connsiteX587" fmla="*/ 6772082 w 7371201"/>
              <a:gd name="connsiteY587" fmla="*/ 2537801 h 6717736"/>
              <a:gd name="connsiteX588" fmla="*/ 6805332 w 7371201"/>
              <a:gd name="connsiteY588" fmla="*/ 2516058 h 6717736"/>
              <a:gd name="connsiteX589" fmla="*/ 6823483 w 7371201"/>
              <a:gd name="connsiteY589" fmla="*/ 2515763 h 6717736"/>
              <a:gd name="connsiteX590" fmla="*/ 6864067 w 7371201"/>
              <a:gd name="connsiteY590" fmla="*/ 2530523 h 6717736"/>
              <a:gd name="connsiteX591" fmla="*/ 6918647 w 7371201"/>
              <a:gd name="connsiteY591" fmla="*/ 2521927 h 6717736"/>
              <a:gd name="connsiteX592" fmla="*/ 6953462 w 7371201"/>
              <a:gd name="connsiteY592" fmla="*/ 2542563 h 6717736"/>
              <a:gd name="connsiteX593" fmla="*/ 6957257 w 7371201"/>
              <a:gd name="connsiteY593" fmla="*/ 2553102 h 6717736"/>
              <a:gd name="connsiteX594" fmla="*/ 6980920 w 7371201"/>
              <a:gd name="connsiteY594" fmla="*/ 2562354 h 6717736"/>
              <a:gd name="connsiteX595" fmla="*/ 6978970 w 7371201"/>
              <a:gd name="connsiteY595" fmla="*/ 2543112 h 6717736"/>
              <a:gd name="connsiteX596" fmla="*/ 6981072 w 7371201"/>
              <a:gd name="connsiteY596" fmla="*/ 2518984 h 6717736"/>
              <a:gd name="connsiteX597" fmla="*/ 7027782 w 7371201"/>
              <a:gd name="connsiteY597" fmla="*/ 2540391 h 6717736"/>
              <a:gd name="connsiteX598" fmla="*/ 7036602 w 7371201"/>
              <a:gd name="connsiteY598" fmla="*/ 2555667 h 6717736"/>
              <a:gd name="connsiteX599" fmla="*/ 7040781 w 7371201"/>
              <a:gd name="connsiteY599" fmla="*/ 2543071 h 6717736"/>
              <a:gd name="connsiteX600" fmla="*/ 7064212 w 7371201"/>
              <a:gd name="connsiteY600" fmla="*/ 2532089 h 6717736"/>
              <a:gd name="connsiteX601" fmla="*/ 7128946 w 7371201"/>
              <a:gd name="connsiteY601" fmla="*/ 2560912 h 6717736"/>
              <a:gd name="connsiteX602" fmla="*/ 7196244 w 7371201"/>
              <a:gd name="connsiteY602" fmla="*/ 2606077 h 6717736"/>
              <a:gd name="connsiteX603" fmla="*/ 7224318 w 7371201"/>
              <a:gd name="connsiteY603" fmla="*/ 2622968 h 6717736"/>
              <a:gd name="connsiteX604" fmla="*/ 7352325 w 7371201"/>
              <a:gd name="connsiteY604" fmla="*/ 2666185 h 6717736"/>
              <a:gd name="connsiteX605" fmla="*/ 7371194 w 7371201"/>
              <a:gd name="connsiteY605" fmla="*/ 2690934 h 6717736"/>
              <a:gd name="connsiteX606" fmla="*/ 7351198 w 7371201"/>
              <a:gd name="connsiteY606" fmla="*/ 2699933 h 6717736"/>
              <a:gd name="connsiteX607" fmla="*/ 7320281 w 7371201"/>
              <a:gd name="connsiteY607" fmla="*/ 2717782 h 6717736"/>
              <a:gd name="connsiteX608" fmla="*/ 7286776 w 7371201"/>
              <a:gd name="connsiteY608" fmla="*/ 2754949 h 6717736"/>
              <a:gd name="connsiteX609" fmla="*/ 7225477 w 7371201"/>
              <a:gd name="connsiteY609" fmla="*/ 2724142 h 6717736"/>
              <a:gd name="connsiteX610" fmla="*/ 7217888 w 7371201"/>
              <a:gd name="connsiteY610" fmla="*/ 2703064 h 6717736"/>
              <a:gd name="connsiteX611" fmla="*/ 7217400 w 7371201"/>
              <a:gd name="connsiteY611" fmla="*/ 2698252 h 6717736"/>
              <a:gd name="connsiteX612" fmla="*/ 7215068 w 7371201"/>
              <a:gd name="connsiteY612" fmla="*/ 2702145 h 6717736"/>
              <a:gd name="connsiteX613" fmla="*/ 7195071 w 7371201"/>
              <a:gd name="connsiteY613" fmla="*/ 2711144 h 6717736"/>
              <a:gd name="connsiteX614" fmla="*/ 7160567 w 7371201"/>
              <a:gd name="connsiteY614" fmla="*/ 2774347 h 6717736"/>
              <a:gd name="connsiteX615" fmla="*/ 7141291 w 7371201"/>
              <a:gd name="connsiteY615" fmla="*/ 2808392 h 6717736"/>
              <a:gd name="connsiteX616" fmla="*/ 7102297 w 7371201"/>
              <a:gd name="connsiteY616" fmla="*/ 2800353 h 6717736"/>
              <a:gd name="connsiteX617" fmla="*/ 6972805 w 7371201"/>
              <a:gd name="connsiteY617" fmla="*/ 2778364 h 6717736"/>
              <a:gd name="connsiteX618" fmla="*/ 6962476 w 7371201"/>
              <a:gd name="connsiteY618" fmla="*/ 2819973 h 6717736"/>
              <a:gd name="connsiteX619" fmla="*/ 6969067 w 7371201"/>
              <a:gd name="connsiteY619" fmla="*/ 2867089 h 6717736"/>
              <a:gd name="connsiteX620" fmla="*/ 6912050 w 7371201"/>
              <a:gd name="connsiteY620" fmla="*/ 2851633 h 6717736"/>
              <a:gd name="connsiteX621" fmla="*/ 6856240 w 7371201"/>
              <a:gd name="connsiteY621" fmla="*/ 2866031 h 6717736"/>
              <a:gd name="connsiteX622" fmla="*/ 6851702 w 7371201"/>
              <a:gd name="connsiteY622" fmla="*/ 2866105 h 6717736"/>
              <a:gd name="connsiteX623" fmla="*/ 6847732 w 7371201"/>
              <a:gd name="connsiteY623" fmla="*/ 2934595 h 6717736"/>
              <a:gd name="connsiteX624" fmla="*/ 6852734 w 7371201"/>
              <a:gd name="connsiteY624" fmla="*/ 2974990 h 6717736"/>
              <a:gd name="connsiteX625" fmla="*/ 6845864 w 7371201"/>
              <a:gd name="connsiteY625" fmla="*/ 2978957 h 6717736"/>
              <a:gd name="connsiteX626" fmla="*/ 6808587 w 7371201"/>
              <a:gd name="connsiteY626" fmla="*/ 2969926 h 6717736"/>
              <a:gd name="connsiteX627" fmla="*/ 6773771 w 7371201"/>
              <a:gd name="connsiteY627" fmla="*/ 2949289 h 6717736"/>
              <a:gd name="connsiteX628" fmla="*/ 6732828 w 7371201"/>
              <a:gd name="connsiteY628" fmla="*/ 2922007 h 6717736"/>
              <a:gd name="connsiteX629" fmla="*/ 6700066 w 7371201"/>
              <a:gd name="connsiteY629" fmla="*/ 2948560 h 6717736"/>
              <a:gd name="connsiteX630" fmla="*/ 6681915 w 7371201"/>
              <a:gd name="connsiteY630" fmla="*/ 2948855 h 6717736"/>
              <a:gd name="connsiteX631" fmla="*/ 6648561 w 7371201"/>
              <a:gd name="connsiteY631" fmla="*/ 2942651 h 6717736"/>
              <a:gd name="connsiteX632" fmla="*/ 6639359 w 7371201"/>
              <a:gd name="connsiteY632" fmla="*/ 2950511 h 6717736"/>
              <a:gd name="connsiteX633" fmla="*/ 6595084 w 7371201"/>
              <a:gd name="connsiteY633" fmla="*/ 2953158 h 6717736"/>
              <a:gd name="connsiteX634" fmla="*/ 6539042 w 7371201"/>
              <a:gd name="connsiteY634" fmla="*/ 2947322 h 6717736"/>
              <a:gd name="connsiteX635" fmla="*/ 6526636 w 7371201"/>
              <a:gd name="connsiteY635" fmla="*/ 2977400 h 6717736"/>
              <a:gd name="connsiteX636" fmla="*/ 6534225 w 7371201"/>
              <a:gd name="connsiteY636" fmla="*/ 2998479 h 6717736"/>
              <a:gd name="connsiteX637" fmla="*/ 6557992 w 7371201"/>
              <a:gd name="connsiteY637" fmla="*/ 3035679 h 6717736"/>
              <a:gd name="connsiteX638" fmla="*/ 6620370 w 7371201"/>
              <a:gd name="connsiteY638" fmla="*/ 3104054 h 6717736"/>
              <a:gd name="connsiteX639" fmla="*/ 6573763 w 7371201"/>
              <a:gd name="connsiteY639" fmla="*/ 3110594 h 6717736"/>
              <a:gd name="connsiteX640" fmla="*/ 6518569 w 7371201"/>
              <a:gd name="connsiteY640" fmla="*/ 3122093 h 6717736"/>
              <a:gd name="connsiteX641" fmla="*/ 6464731 w 7371201"/>
              <a:gd name="connsiteY641" fmla="*/ 3120075 h 6717736"/>
              <a:gd name="connsiteX642" fmla="*/ 6299912 w 7371201"/>
              <a:gd name="connsiteY642" fmla="*/ 3108299 h 6717736"/>
              <a:gd name="connsiteX643" fmla="*/ 6286044 w 7371201"/>
              <a:gd name="connsiteY643" fmla="*/ 3123944 h 6717736"/>
              <a:gd name="connsiteX644" fmla="*/ 6281251 w 7371201"/>
              <a:gd name="connsiteY644" fmla="*/ 3139442 h 6717736"/>
              <a:gd name="connsiteX645" fmla="*/ 6268380 w 7371201"/>
              <a:gd name="connsiteY645" fmla="*/ 3129050 h 6717736"/>
              <a:gd name="connsiteX646" fmla="*/ 6247050 w 7371201"/>
              <a:gd name="connsiteY646" fmla="*/ 3115904 h 6717736"/>
              <a:gd name="connsiteX647" fmla="*/ 6216388 w 7371201"/>
              <a:gd name="connsiteY647" fmla="*/ 3118331 h 6717736"/>
              <a:gd name="connsiteX648" fmla="*/ 6194571 w 7371201"/>
              <a:gd name="connsiteY648" fmla="*/ 3100374 h 6717736"/>
              <a:gd name="connsiteX649" fmla="*/ 6166010 w 7371201"/>
              <a:gd name="connsiteY649" fmla="*/ 3078672 h 6717736"/>
              <a:gd name="connsiteX650" fmla="*/ 6156552 w 7371201"/>
              <a:gd name="connsiteY650" fmla="*/ 3101956 h 6717736"/>
              <a:gd name="connsiteX651" fmla="*/ 6154091 w 7371201"/>
              <a:gd name="connsiteY651" fmla="*/ 3113561 h 6717736"/>
              <a:gd name="connsiteX652" fmla="*/ 6126146 w 7371201"/>
              <a:gd name="connsiteY652" fmla="*/ 3088958 h 6717736"/>
              <a:gd name="connsiteX653" fmla="*/ 6102970 w 7371201"/>
              <a:gd name="connsiteY653" fmla="*/ 3084515 h 6717736"/>
              <a:gd name="connsiteX654" fmla="*/ 6101485 w 7371201"/>
              <a:gd name="connsiteY654" fmla="*/ 3105742 h 6717736"/>
              <a:gd name="connsiteX655" fmla="*/ 6051522 w 7371201"/>
              <a:gd name="connsiteY655" fmla="*/ 3177871 h 6717736"/>
              <a:gd name="connsiteX656" fmla="*/ 6026013 w 7371201"/>
              <a:gd name="connsiteY656" fmla="*/ 3177322 h 6717736"/>
              <a:gd name="connsiteX657" fmla="*/ 5952516 w 7371201"/>
              <a:gd name="connsiteY657" fmla="*/ 3232486 h 6717736"/>
              <a:gd name="connsiteX658" fmla="*/ 5951902 w 7371201"/>
              <a:gd name="connsiteY658" fmla="*/ 3235388 h 6717736"/>
              <a:gd name="connsiteX659" fmla="*/ 5927855 w 7371201"/>
              <a:gd name="connsiteY659" fmla="*/ 3249271 h 6717736"/>
              <a:gd name="connsiteX660" fmla="*/ 5916088 w 7371201"/>
              <a:gd name="connsiteY660" fmla="*/ 3240788 h 6717736"/>
              <a:gd name="connsiteX661" fmla="*/ 5925547 w 7371201"/>
              <a:gd name="connsiteY661" fmla="*/ 3217505 h 6717736"/>
              <a:gd name="connsiteX662" fmla="*/ 5933160 w 7371201"/>
              <a:gd name="connsiteY662" fmla="*/ 3202925 h 6717736"/>
              <a:gd name="connsiteX663" fmla="*/ 5917341 w 7371201"/>
              <a:gd name="connsiteY663" fmla="*/ 3199327 h 6717736"/>
              <a:gd name="connsiteX664" fmla="*/ 5886065 w 7371201"/>
              <a:gd name="connsiteY664" fmla="*/ 3204654 h 6717736"/>
              <a:gd name="connsiteX665" fmla="*/ 5844739 w 7371201"/>
              <a:gd name="connsiteY665" fmla="*/ 3200507 h 6717736"/>
              <a:gd name="connsiteX666" fmla="*/ 5823640 w 7371201"/>
              <a:gd name="connsiteY666" fmla="*/ 3207598 h 6717736"/>
              <a:gd name="connsiteX667" fmla="*/ 5757652 w 7371201"/>
              <a:gd name="connsiteY667" fmla="*/ 3220234 h 6717736"/>
              <a:gd name="connsiteX668" fmla="*/ 5714991 w 7371201"/>
              <a:gd name="connsiteY668" fmla="*/ 3193943 h 6717736"/>
              <a:gd name="connsiteX669" fmla="*/ 5661282 w 7371201"/>
              <a:gd name="connsiteY669" fmla="*/ 3184214 h 6717736"/>
              <a:gd name="connsiteX670" fmla="*/ 5637954 w 7371201"/>
              <a:gd name="connsiteY670" fmla="*/ 3223143 h 6717736"/>
              <a:gd name="connsiteX671" fmla="*/ 5605064 w 7371201"/>
              <a:gd name="connsiteY671" fmla="*/ 3257409 h 6717736"/>
              <a:gd name="connsiteX672" fmla="*/ 5582864 w 7371201"/>
              <a:gd name="connsiteY672" fmla="*/ 3262588 h 6717736"/>
              <a:gd name="connsiteX673" fmla="*/ 5552330 w 7371201"/>
              <a:gd name="connsiteY673" fmla="*/ 3257302 h 6717736"/>
              <a:gd name="connsiteX674" fmla="*/ 5546817 w 7371201"/>
              <a:gd name="connsiteY674" fmla="*/ 3247754 h 6717736"/>
              <a:gd name="connsiteX675" fmla="*/ 5532707 w 7371201"/>
              <a:gd name="connsiteY675" fmla="*/ 3235214 h 6717736"/>
              <a:gd name="connsiteX676" fmla="*/ 5521994 w 7371201"/>
              <a:gd name="connsiteY676" fmla="*/ 3241622 h 6717736"/>
              <a:gd name="connsiteX677" fmla="*/ 5522064 w 7371201"/>
              <a:gd name="connsiteY677" fmla="*/ 3242720 h 6717736"/>
              <a:gd name="connsiteX678" fmla="*/ 5513668 w 7371201"/>
              <a:gd name="connsiteY678" fmla="*/ 3267348 h 6717736"/>
              <a:gd name="connsiteX679" fmla="*/ 5497941 w 7371201"/>
              <a:gd name="connsiteY679" fmla="*/ 3271841 h 6717736"/>
              <a:gd name="connsiteX680" fmla="*/ 5497715 w 7371201"/>
              <a:gd name="connsiteY680" fmla="*/ 3271222 h 6717736"/>
              <a:gd name="connsiteX681" fmla="*/ 5494188 w 7371201"/>
              <a:gd name="connsiteY681" fmla="*/ 3275595 h 6717736"/>
              <a:gd name="connsiteX682" fmla="*/ 5463064 w 7371201"/>
              <a:gd name="connsiteY682" fmla="*/ 3298417 h 6717736"/>
              <a:gd name="connsiteX683" fmla="*/ 5452136 w 7371201"/>
              <a:gd name="connsiteY683" fmla="*/ 3300581 h 6717736"/>
              <a:gd name="connsiteX684" fmla="*/ 5378703 w 7371201"/>
              <a:gd name="connsiteY684" fmla="*/ 3342979 h 6717736"/>
              <a:gd name="connsiteX685" fmla="*/ 5324488 w 7371201"/>
              <a:gd name="connsiteY685" fmla="*/ 3328409 h 6717736"/>
              <a:gd name="connsiteX686" fmla="*/ 5321509 w 7371201"/>
              <a:gd name="connsiteY686" fmla="*/ 3323248 h 6717736"/>
              <a:gd name="connsiteX687" fmla="*/ 5310853 w 7371201"/>
              <a:gd name="connsiteY687" fmla="*/ 3308760 h 6717736"/>
              <a:gd name="connsiteX688" fmla="*/ 5291503 w 7371201"/>
              <a:gd name="connsiteY688" fmla="*/ 3326811 h 6717736"/>
              <a:gd name="connsiteX689" fmla="*/ 5293840 w 7371201"/>
              <a:gd name="connsiteY689" fmla="*/ 3350690 h 6717736"/>
              <a:gd name="connsiteX690" fmla="*/ 5272772 w 7371201"/>
              <a:gd name="connsiteY690" fmla="*/ 3369735 h 6717736"/>
              <a:gd name="connsiteX691" fmla="*/ 5259138 w 7371201"/>
              <a:gd name="connsiteY691" fmla="*/ 3350085 h 6717736"/>
              <a:gd name="connsiteX692" fmla="*/ 5259325 w 7371201"/>
              <a:gd name="connsiteY692" fmla="*/ 3338509 h 6717736"/>
              <a:gd name="connsiteX693" fmla="*/ 5252373 w 7371201"/>
              <a:gd name="connsiteY693" fmla="*/ 3326468 h 6717736"/>
              <a:gd name="connsiteX694" fmla="*/ 5244054 w 7371201"/>
              <a:gd name="connsiteY694" fmla="*/ 3335859 h 6717736"/>
              <a:gd name="connsiteX695" fmla="*/ 5240514 w 7371201"/>
              <a:gd name="connsiteY695" fmla="*/ 3365425 h 6717736"/>
              <a:gd name="connsiteX696" fmla="*/ 5203800 w 7371201"/>
              <a:gd name="connsiteY696" fmla="*/ 3404968 h 6717736"/>
              <a:gd name="connsiteX697" fmla="*/ 5162953 w 7371201"/>
              <a:gd name="connsiteY697" fmla="*/ 3405617 h 6717736"/>
              <a:gd name="connsiteX698" fmla="*/ 5142611 w 7371201"/>
              <a:gd name="connsiteY698" fmla="*/ 3421950 h 6717736"/>
              <a:gd name="connsiteX699" fmla="*/ 5138937 w 7371201"/>
              <a:gd name="connsiteY699" fmla="*/ 3443851 h 6717736"/>
              <a:gd name="connsiteX700" fmla="*/ 5135705 w 7371201"/>
              <a:gd name="connsiteY700" fmla="*/ 3447349 h 6717736"/>
              <a:gd name="connsiteX701" fmla="*/ 5133999 w 7371201"/>
              <a:gd name="connsiteY701" fmla="*/ 3457453 h 6717736"/>
              <a:gd name="connsiteX702" fmla="*/ 5126774 w 7371201"/>
              <a:gd name="connsiteY702" fmla="*/ 3464090 h 6717736"/>
              <a:gd name="connsiteX703" fmla="*/ 5117850 w 7371201"/>
              <a:gd name="connsiteY703" fmla="*/ 3463409 h 6717736"/>
              <a:gd name="connsiteX704" fmla="*/ 5111505 w 7371201"/>
              <a:gd name="connsiteY704" fmla="*/ 3466681 h 6717736"/>
              <a:gd name="connsiteX705" fmla="*/ 5111057 w 7371201"/>
              <a:gd name="connsiteY705" fmla="*/ 3468788 h 6717736"/>
              <a:gd name="connsiteX706" fmla="*/ 5130055 w 7371201"/>
              <a:gd name="connsiteY706" fmla="*/ 3485826 h 6717736"/>
              <a:gd name="connsiteX707" fmla="*/ 5176047 w 7371201"/>
              <a:gd name="connsiteY707" fmla="*/ 3482187 h 6717736"/>
              <a:gd name="connsiteX708" fmla="*/ 5204271 w 7371201"/>
              <a:gd name="connsiteY708" fmla="*/ 3455707 h 6717736"/>
              <a:gd name="connsiteX709" fmla="*/ 5223780 w 7371201"/>
              <a:gd name="connsiteY709" fmla="*/ 3441898 h 6717736"/>
              <a:gd name="connsiteX710" fmla="*/ 5289745 w 7371201"/>
              <a:gd name="connsiteY710" fmla="*/ 3464918 h 6717736"/>
              <a:gd name="connsiteX711" fmla="*/ 5317714 w 7371201"/>
              <a:gd name="connsiteY711" fmla="*/ 3453863 h 6717736"/>
              <a:gd name="connsiteX712" fmla="*/ 5337965 w 7371201"/>
              <a:gd name="connsiteY712" fmla="*/ 3429440 h 6717736"/>
              <a:gd name="connsiteX713" fmla="*/ 5367269 w 7371201"/>
              <a:gd name="connsiteY713" fmla="*/ 3440529 h 6717736"/>
              <a:gd name="connsiteX714" fmla="*/ 5400031 w 7371201"/>
              <a:gd name="connsiteY714" fmla="*/ 3413975 h 6717736"/>
              <a:gd name="connsiteX715" fmla="*/ 5432538 w 7371201"/>
              <a:gd name="connsiteY715" fmla="*/ 3402846 h 6717736"/>
              <a:gd name="connsiteX716" fmla="*/ 5487117 w 7371201"/>
              <a:gd name="connsiteY716" fmla="*/ 3394248 h 6717736"/>
              <a:gd name="connsiteX717" fmla="*/ 5529291 w 7371201"/>
              <a:gd name="connsiteY717" fmla="*/ 3415729 h 6717736"/>
              <a:gd name="connsiteX718" fmla="*/ 5578486 w 7371201"/>
              <a:gd name="connsiteY718" fmla="*/ 3389873 h 6717736"/>
              <a:gd name="connsiteX719" fmla="*/ 5581818 w 7371201"/>
              <a:gd name="connsiteY719" fmla="*/ 3359943 h 6717736"/>
              <a:gd name="connsiteX720" fmla="*/ 5616378 w 7371201"/>
              <a:gd name="connsiteY720" fmla="*/ 3396002 h 6717736"/>
              <a:gd name="connsiteX721" fmla="*/ 5617121 w 7371201"/>
              <a:gd name="connsiteY721" fmla="*/ 3385390 h 6717736"/>
              <a:gd name="connsiteX722" fmla="*/ 5666444 w 7371201"/>
              <a:gd name="connsiteY722" fmla="*/ 3351821 h 6717736"/>
              <a:gd name="connsiteX723" fmla="*/ 5687774 w 7371201"/>
              <a:gd name="connsiteY723" fmla="*/ 3364967 h 6717736"/>
              <a:gd name="connsiteX724" fmla="*/ 5695491 w 7371201"/>
              <a:gd name="connsiteY724" fmla="*/ 3378333 h 6717736"/>
              <a:gd name="connsiteX725" fmla="*/ 5719387 w 7371201"/>
              <a:gd name="connsiteY725" fmla="*/ 3407821 h 6717736"/>
              <a:gd name="connsiteX726" fmla="*/ 5831239 w 7371201"/>
              <a:gd name="connsiteY726" fmla="*/ 3399257 h 6717736"/>
              <a:gd name="connsiteX727" fmla="*/ 6009694 w 7371201"/>
              <a:gd name="connsiteY727" fmla="*/ 3375154 h 6717736"/>
              <a:gd name="connsiteX728" fmla="*/ 6063787 w 7371201"/>
              <a:gd name="connsiteY728" fmla="*/ 3361745 h 6717736"/>
              <a:gd name="connsiteX729" fmla="*/ 6105856 w 7371201"/>
              <a:gd name="connsiteY729" fmla="*/ 3355279 h 6717736"/>
              <a:gd name="connsiteX730" fmla="*/ 6181895 w 7371201"/>
              <a:gd name="connsiteY730" fmla="*/ 3352116 h 6717736"/>
              <a:gd name="connsiteX731" fmla="*/ 6255856 w 7371201"/>
              <a:gd name="connsiteY731" fmla="*/ 3337421 h 6717736"/>
              <a:gd name="connsiteX732" fmla="*/ 6307998 w 7371201"/>
              <a:gd name="connsiteY732" fmla="*/ 3304770 h 6717736"/>
              <a:gd name="connsiteX733" fmla="*/ 6370168 w 7371201"/>
              <a:gd name="connsiteY733" fmla="*/ 3317251 h 6717736"/>
              <a:gd name="connsiteX734" fmla="*/ 6421928 w 7371201"/>
              <a:gd name="connsiteY734" fmla="*/ 3307737 h 6717736"/>
              <a:gd name="connsiteX735" fmla="*/ 6505196 w 7371201"/>
              <a:gd name="connsiteY735" fmla="*/ 3313129 h 6717736"/>
              <a:gd name="connsiteX736" fmla="*/ 6651760 w 7371201"/>
              <a:gd name="connsiteY736" fmla="*/ 3297255 h 6717736"/>
              <a:gd name="connsiteX737" fmla="*/ 6767174 w 7371201"/>
              <a:gd name="connsiteY737" fmla="*/ 3278995 h 6717736"/>
              <a:gd name="connsiteX738" fmla="*/ 6797709 w 7371201"/>
              <a:gd name="connsiteY738" fmla="*/ 3284281 h 6717736"/>
              <a:gd name="connsiteX739" fmla="*/ 6869081 w 7371201"/>
              <a:gd name="connsiteY739" fmla="*/ 3288903 h 6717736"/>
              <a:gd name="connsiteX740" fmla="*/ 6881104 w 7371201"/>
              <a:gd name="connsiteY740" fmla="*/ 3281961 h 6717736"/>
              <a:gd name="connsiteX741" fmla="*/ 6884388 w 7371201"/>
              <a:gd name="connsiteY741" fmla="*/ 3323349 h 6717736"/>
              <a:gd name="connsiteX742" fmla="*/ 6860933 w 7371201"/>
              <a:gd name="connsiteY742" fmla="*/ 3369989 h 6717736"/>
              <a:gd name="connsiteX743" fmla="*/ 6830632 w 7371201"/>
              <a:gd name="connsiteY743" fmla="*/ 3384939 h 6717736"/>
              <a:gd name="connsiteX744" fmla="*/ 6793843 w 7371201"/>
              <a:gd name="connsiteY744" fmla="*/ 3380718 h 6717736"/>
              <a:gd name="connsiteX745" fmla="*/ 6780613 w 7371201"/>
              <a:gd name="connsiteY745" fmla="*/ 3357803 h 6717736"/>
              <a:gd name="connsiteX746" fmla="*/ 6760873 w 7371201"/>
              <a:gd name="connsiteY746" fmla="*/ 3351378 h 6717736"/>
              <a:gd name="connsiteX747" fmla="*/ 6728342 w 7371201"/>
              <a:gd name="connsiteY747" fmla="*/ 3398166 h 6717736"/>
              <a:gd name="connsiteX748" fmla="*/ 6721344 w 7371201"/>
              <a:gd name="connsiteY748" fmla="*/ 3409844 h 6717736"/>
              <a:gd name="connsiteX749" fmla="*/ 6709576 w 7371201"/>
              <a:gd name="connsiteY749" fmla="*/ 3401362 h 6717736"/>
              <a:gd name="connsiteX750" fmla="*/ 6704064 w 7371201"/>
              <a:gd name="connsiteY750" fmla="*/ 3391814 h 6717736"/>
              <a:gd name="connsiteX751" fmla="*/ 6680888 w 7371201"/>
              <a:gd name="connsiteY751" fmla="*/ 3387373 h 6717736"/>
              <a:gd name="connsiteX752" fmla="*/ 6654764 w 7371201"/>
              <a:gd name="connsiteY752" fmla="*/ 3389725 h 6717736"/>
              <a:gd name="connsiteX753" fmla="*/ 6644355 w 7371201"/>
              <a:gd name="connsiteY753" fmla="*/ 3367727 h 6717736"/>
              <a:gd name="connsiteX754" fmla="*/ 6666069 w 7371201"/>
              <a:gd name="connsiteY754" fmla="*/ 3357739 h 6717736"/>
              <a:gd name="connsiteX755" fmla="*/ 6678707 w 7371201"/>
              <a:gd name="connsiteY755" fmla="*/ 3347894 h 6717736"/>
              <a:gd name="connsiteX756" fmla="*/ 6667067 w 7371201"/>
              <a:gd name="connsiteY756" fmla="*/ 3331700 h 6717736"/>
              <a:gd name="connsiteX757" fmla="*/ 6631844 w 7371201"/>
              <a:gd name="connsiteY757" fmla="*/ 3369858 h 6717736"/>
              <a:gd name="connsiteX758" fmla="*/ 6603980 w 7371201"/>
              <a:gd name="connsiteY758" fmla="*/ 3408861 h 6717736"/>
              <a:gd name="connsiteX759" fmla="*/ 6490768 w 7371201"/>
              <a:gd name="connsiteY759" fmla="*/ 3430939 h 6717736"/>
              <a:gd name="connsiteX760" fmla="*/ 6474592 w 7371201"/>
              <a:gd name="connsiteY760" fmla="*/ 3414819 h 6717736"/>
              <a:gd name="connsiteX761" fmla="*/ 6465540 w 7371201"/>
              <a:gd name="connsiteY761" fmla="*/ 3379309 h 6717736"/>
              <a:gd name="connsiteX762" fmla="*/ 6440775 w 7371201"/>
              <a:gd name="connsiteY762" fmla="*/ 3368146 h 6717736"/>
              <a:gd name="connsiteX763" fmla="*/ 6434879 w 7371201"/>
              <a:gd name="connsiteY763" fmla="*/ 3381734 h 6717736"/>
              <a:gd name="connsiteX764" fmla="*/ 6430549 w 7371201"/>
              <a:gd name="connsiteY764" fmla="*/ 3437701 h 6717736"/>
              <a:gd name="connsiteX765" fmla="*/ 6424421 w 7371201"/>
              <a:gd name="connsiteY765" fmla="*/ 3431055 h 6717736"/>
              <a:gd name="connsiteX766" fmla="*/ 6397197 w 7371201"/>
              <a:gd name="connsiteY766" fmla="*/ 3431498 h 6717736"/>
              <a:gd name="connsiteX767" fmla="*/ 6384685 w 7371201"/>
              <a:gd name="connsiteY767" fmla="*/ 3433627 h 6717736"/>
              <a:gd name="connsiteX768" fmla="*/ 6347281 w 7371201"/>
              <a:gd name="connsiteY768" fmla="*/ 3432308 h 6717736"/>
              <a:gd name="connsiteX769" fmla="*/ 6295010 w 7371201"/>
              <a:gd name="connsiteY769" fmla="*/ 3472672 h 6717736"/>
              <a:gd name="connsiteX770" fmla="*/ 6294139 w 7371201"/>
              <a:gd name="connsiteY770" fmla="*/ 3490996 h 6717736"/>
              <a:gd name="connsiteX771" fmla="*/ 6300986 w 7371201"/>
              <a:gd name="connsiteY771" fmla="*/ 3522689 h 6717736"/>
              <a:gd name="connsiteX772" fmla="*/ 6355566 w 7371201"/>
              <a:gd name="connsiteY772" fmla="*/ 3514091 h 6717736"/>
              <a:gd name="connsiteX773" fmla="*/ 6408788 w 7371201"/>
              <a:gd name="connsiteY773" fmla="*/ 3519009 h 6717736"/>
              <a:gd name="connsiteX774" fmla="*/ 6347210 w 7371201"/>
              <a:gd name="connsiteY774" fmla="*/ 3539284 h 6717736"/>
              <a:gd name="connsiteX775" fmla="*/ 6308680 w 7371201"/>
              <a:gd name="connsiteY775" fmla="*/ 3571714 h 6717736"/>
              <a:gd name="connsiteX776" fmla="*/ 6307752 w 7371201"/>
              <a:gd name="connsiteY776" fmla="*/ 3586532 h 6717736"/>
              <a:gd name="connsiteX777" fmla="*/ 6306831 w 7371201"/>
              <a:gd name="connsiteY777" fmla="*/ 3588567 h 6717736"/>
              <a:gd name="connsiteX778" fmla="*/ 6308822 w 7371201"/>
              <a:gd name="connsiteY778" fmla="*/ 3613271 h 6717736"/>
              <a:gd name="connsiteX779" fmla="*/ 6263896 w 7371201"/>
              <a:gd name="connsiteY779" fmla="*/ 3634622 h 6717736"/>
              <a:gd name="connsiteX780" fmla="*/ 6197284 w 7371201"/>
              <a:gd name="connsiteY780" fmla="*/ 3650146 h 6717736"/>
              <a:gd name="connsiteX781" fmla="*/ 6173053 w 7371201"/>
              <a:gd name="connsiteY781" fmla="*/ 3664136 h 6717736"/>
              <a:gd name="connsiteX782" fmla="*/ 6164633 w 7371201"/>
              <a:gd name="connsiteY782" fmla="*/ 3675248 h 6717736"/>
              <a:gd name="connsiteX783" fmla="*/ 6133857 w 7371201"/>
              <a:gd name="connsiteY783" fmla="*/ 3688880 h 6717736"/>
              <a:gd name="connsiteX784" fmla="*/ 6123491 w 7371201"/>
              <a:gd name="connsiteY784" fmla="*/ 3690645 h 6717736"/>
              <a:gd name="connsiteX785" fmla="*/ 6114576 w 7371201"/>
              <a:gd name="connsiteY785" fmla="*/ 3695245 h 6717736"/>
              <a:gd name="connsiteX786" fmla="*/ 6022524 w 7371201"/>
              <a:gd name="connsiteY786" fmla="*/ 3718146 h 6717736"/>
              <a:gd name="connsiteX787" fmla="*/ 5993837 w 7371201"/>
              <a:gd name="connsiteY787" fmla="*/ 3715364 h 6717736"/>
              <a:gd name="connsiteX788" fmla="*/ 5983159 w 7371201"/>
              <a:gd name="connsiteY788" fmla="*/ 3718916 h 6717736"/>
              <a:gd name="connsiteX789" fmla="*/ 5951210 w 7371201"/>
              <a:gd name="connsiteY789" fmla="*/ 3722086 h 6717736"/>
              <a:gd name="connsiteX790" fmla="*/ 5945807 w 7371201"/>
              <a:gd name="connsiteY790" fmla="*/ 3722453 h 6717736"/>
              <a:gd name="connsiteX791" fmla="*/ 5942566 w 7371201"/>
              <a:gd name="connsiteY791" fmla="*/ 3744457 h 6717736"/>
              <a:gd name="connsiteX792" fmla="*/ 5945090 w 7371201"/>
              <a:gd name="connsiteY792" fmla="*/ 3756760 h 6717736"/>
              <a:gd name="connsiteX793" fmla="*/ 5930812 w 7371201"/>
              <a:gd name="connsiteY793" fmla="*/ 3755831 h 6717736"/>
              <a:gd name="connsiteX794" fmla="*/ 5920693 w 7371201"/>
              <a:gd name="connsiteY794" fmla="*/ 3750206 h 6717736"/>
              <a:gd name="connsiteX795" fmla="*/ 5896110 w 7371201"/>
              <a:gd name="connsiteY795" fmla="*/ 3755225 h 6717736"/>
              <a:gd name="connsiteX796" fmla="*/ 5911918 w 7371201"/>
              <a:gd name="connsiteY796" fmla="*/ 3766739 h 6717736"/>
              <a:gd name="connsiteX797" fmla="*/ 5915621 w 7371201"/>
              <a:gd name="connsiteY797" fmla="*/ 3769188 h 6717736"/>
              <a:gd name="connsiteX798" fmla="*/ 5924292 w 7371201"/>
              <a:gd name="connsiteY798" fmla="*/ 3780237 h 6717736"/>
              <a:gd name="connsiteX799" fmla="*/ 5913260 w 7371201"/>
              <a:gd name="connsiteY799" fmla="*/ 3788898 h 6717736"/>
              <a:gd name="connsiteX800" fmla="*/ 5868953 w 7371201"/>
              <a:gd name="connsiteY800" fmla="*/ 3835120 h 6717736"/>
              <a:gd name="connsiteX801" fmla="*/ 5865600 w 7371201"/>
              <a:gd name="connsiteY801" fmla="*/ 3853111 h 6717736"/>
              <a:gd name="connsiteX802" fmla="*/ 5921531 w 7371201"/>
              <a:gd name="connsiteY802" fmla="*/ 3866687 h 6717736"/>
              <a:gd name="connsiteX803" fmla="*/ 6029096 w 7371201"/>
              <a:gd name="connsiteY803" fmla="*/ 3822933 h 6717736"/>
              <a:gd name="connsiteX804" fmla="*/ 6062455 w 7371201"/>
              <a:gd name="connsiteY804" fmla="*/ 3801380 h 6717736"/>
              <a:gd name="connsiteX805" fmla="*/ 6080169 w 7371201"/>
              <a:gd name="connsiteY805" fmla="*/ 3800327 h 6717736"/>
              <a:gd name="connsiteX806" fmla="*/ 6119112 w 7371201"/>
              <a:gd name="connsiteY806" fmla="*/ 3812245 h 6717736"/>
              <a:gd name="connsiteX807" fmla="*/ 6172707 w 7371201"/>
              <a:gd name="connsiteY807" fmla="*/ 3801943 h 6717736"/>
              <a:gd name="connsiteX808" fmla="*/ 6205773 w 7371201"/>
              <a:gd name="connsiteY808" fmla="*/ 3819548 h 6717736"/>
              <a:gd name="connsiteX809" fmla="*/ 6209020 w 7371201"/>
              <a:gd name="connsiteY809" fmla="*/ 3829139 h 6717736"/>
              <a:gd name="connsiteX810" fmla="*/ 6231699 w 7371201"/>
              <a:gd name="connsiteY810" fmla="*/ 3836687 h 6717736"/>
              <a:gd name="connsiteX811" fmla="*/ 6230626 w 7371201"/>
              <a:gd name="connsiteY811" fmla="*/ 3818961 h 6717736"/>
              <a:gd name="connsiteX812" fmla="*/ 6233710 w 7371201"/>
              <a:gd name="connsiteY812" fmla="*/ 3796537 h 6717736"/>
              <a:gd name="connsiteX813" fmla="*/ 6278343 w 7371201"/>
              <a:gd name="connsiteY813" fmla="*/ 3814345 h 6717736"/>
              <a:gd name="connsiteX814" fmla="*/ 6286288 w 7371201"/>
              <a:gd name="connsiteY814" fmla="*/ 3828105 h 6717736"/>
              <a:gd name="connsiteX815" fmla="*/ 6290903 w 7371201"/>
              <a:gd name="connsiteY815" fmla="*/ 3816266 h 6717736"/>
              <a:gd name="connsiteX816" fmla="*/ 6314226 w 7371201"/>
              <a:gd name="connsiteY816" fmla="*/ 3805096 h 6717736"/>
              <a:gd name="connsiteX817" fmla="*/ 6376116 w 7371201"/>
              <a:gd name="connsiteY817" fmla="*/ 3828993 h 6717736"/>
              <a:gd name="connsiteX818" fmla="*/ 6439805 w 7371201"/>
              <a:gd name="connsiteY818" fmla="*/ 3867906 h 6717736"/>
              <a:gd name="connsiteX819" fmla="*/ 6466456 w 7371201"/>
              <a:gd name="connsiteY819" fmla="*/ 3882334 h 6717736"/>
              <a:gd name="connsiteX820" fmla="*/ 6589430 w 7371201"/>
              <a:gd name="connsiteY820" fmla="*/ 3916833 h 6717736"/>
              <a:gd name="connsiteX821" fmla="*/ 6606769 w 7371201"/>
              <a:gd name="connsiteY821" fmla="*/ 3938931 h 6717736"/>
              <a:gd name="connsiteX822" fmla="*/ 6586883 w 7371201"/>
              <a:gd name="connsiteY822" fmla="*/ 3948120 h 6717736"/>
              <a:gd name="connsiteX823" fmla="*/ 6555965 w 7371201"/>
              <a:gd name="connsiteY823" fmla="*/ 3965970 h 6717736"/>
              <a:gd name="connsiteX824" fmla="*/ 6521694 w 7371201"/>
              <a:gd name="connsiteY824" fmla="*/ 4001810 h 6717736"/>
              <a:gd name="connsiteX825" fmla="*/ 6463239 w 7371201"/>
              <a:gd name="connsiteY825" fmla="*/ 3975929 h 6717736"/>
              <a:gd name="connsiteX826" fmla="*/ 6456743 w 7371201"/>
              <a:gd name="connsiteY826" fmla="*/ 3956744 h 6717736"/>
              <a:gd name="connsiteX827" fmla="*/ 6456476 w 7371201"/>
              <a:gd name="connsiteY827" fmla="*/ 3952313 h 6717736"/>
              <a:gd name="connsiteX828" fmla="*/ 6454033 w 7371201"/>
              <a:gd name="connsiteY828" fmla="*/ 3956016 h 6717736"/>
              <a:gd name="connsiteX829" fmla="*/ 6434146 w 7371201"/>
              <a:gd name="connsiteY829" fmla="*/ 3965205 h 6717736"/>
              <a:gd name="connsiteX830" fmla="*/ 6397784 w 7371201"/>
              <a:gd name="connsiteY830" fmla="*/ 4025187 h 6717736"/>
              <a:gd name="connsiteX831" fmla="*/ 6377522 w 7371201"/>
              <a:gd name="connsiteY831" fmla="*/ 4057527 h 6717736"/>
              <a:gd name="connsiteX832" fmla="*/ 6339841 w 7371201"/>
              <a:gd name="connsiteY832" fmla="*/ 4051759 h 6717736"/>
              <a:gd name="connsiteX833" fmla="*/ 6214505 w 7371201"/>
              <a:gd name="connsiteY833" fmla="*/ 4036971 h 6717736"/>
              <a:gd name="connsiteX834" fmla="*/ 6202645 w 7371201"/>
              <a:gd name="connsiteY834" fmla="*/ 4075927 h 6717736"/>
              <a:gd name="connsiteX835" fmla="*/ 6207049 w 7371201"/>
              <a:gd name="connsiteY835" fmla="*/ 4119254 h 6717736"/>
              <a:gd name="connsiteX836" fmla="*/ 6152110 w 7371201"/>
              <a:gd name="connsiteY836" fmla="*/ 4107397 h 6717736"/>
              <a:gd name="connsiteX837" fmla="*/ 6097066 w 7371201"/>
              <a:gd name="connsiteY837" fmla="*/ 4123123 h 6717736"/>
              <a:gd name="connsiteX838" fmla="*/ 6092637 w 7371201"/>
              <a:gd name="connsiteY838" fmla="*/ 4123386 h 6717736"/>
              <a:gd name="connsiteX839" fmla="*/ 6085823 w 7371201"/>
              <a:gd name="connsiteY839" fmla="*/ 4186951 h 6717736"/>
              <a:gd name="connsiteX840" fmla="*/ 6088965 w 7371201"/>
              <a:gd name="connsiteY840" fmla="*/ 4224125 h 6717736"/>
              <a:gd name="connsiteX841" fmla="*/ 6082095 w 7371201"/>
              <a:gd name="connsiteY841" fmla="*/ 4228092 h 6717736"/>
              <a:gd name="connsiteX842" fmla="*/ 6046131 w 7371201"/>
              <a:gd name="connsiteY842" fmla="*/ 4221334 h 6717736"/>
              <a:gd name="connsiteX843" fmla="*/ 6013065 w 7371201"/>
              <a:gd name="connsiteY843" fmla="*/ 4203729 h 6717736"/>
              <a:gd name="connsiteX844" fmla="*/ 5974310 w 7371201"/>
              <a:gd name="connsiteY844" fmla="*/ 4180235 h 6717736"/>
              <a:gd name="connsiteX845" fmla="*/ 5941219 w 7371201"/>
              <a:gd name="connsiteY845" fmla="*/ 4206220 h 6717736"/>
              <a:gd name="connsiteX846" fmla="*/ 5923507 w 7371201"/>
              <a:gd name="connsiteY846" fmla="*/ 4207273 h 6717736"/>
              <a:gd name="connsiteX847" fmla="*/ 5891246 w 7371201"/>
              <a:gd name="connsiteY847" fmla="*/ 4202963 h 6717736"/>
              <a:gd name="connsiteX848" fmla="*/ 5881934 w 7371201"/>
              <a:gd name="connsiteY848" fmla="*/ 4210634 h 6717736"/>
              <a:gd name="connsiteX849" fmla="*/ 5838644 w 7371201"/>
              <a:gd name="connsiteY849" fmla="*/ 4214986 h 6717736"/>
              <a:gd name="connsiteX850" fmla="*/ 5784243 w 7371201"/>
              <a:gd name="connsiteY850" fmla="*/ 4211993 h 6717736"/>
              <a:gd name="connsiteX851" fmla="*/ 5770852 w 7371201"/>
              <a:gd name="connsiteY851" fmla="*/ 4240365 h 6717736"/>
              <a:gd name="connsiteX852" fmla="*/ 5777347 w 7371201"/>
              <a:gd name="connsiteY852" fmla="*/ 4259549 h 6717736"/>
              <a:gd name="connsiteX853" fmla="*/ 5798927 w 7371201"/>
              <a:gd name="connsiteY853" fmla="*/ 4292960 h 6717736"/>
              <a:gd name="connsiteX854" fmla="*/ 5856820 w 7371201"/>
              <a:gd name="connsiteY854" fmla="*/ 4353566 h 6717736"/>
              <a:gd name="connsiteX855" fmla="*/ 5811088 w 7371201"/>
              <a:gd name="connsiteY855" fmla="*/ 4361623 h 6717736"/>
              <a:gd name="connsiteX856" fmla="*/ 5756767 w 7371201"/>
              <a:gd name="connsiteY856" fmla="*/ 4374637 h 6717736"/>
              <a:gd name="connsiteX857" fmla="*/ 5704353 w 7371201"/>
              <a:gd name="connsiteY857" fmla="*/ 4375084 h 6717736"/>
              <a:gd name="connsiteX858" fmla="*/ 5544129 w 7371201"/>
              <a:gd name="connsiteY858" fmla="*/ 4371264 h 6717736"/>
              <a:gd name="connsiteX859" fmla="*/ 5529931 w 7371201"/>
              <a:gd name="connsiteY859" fmla="*/ 4386341 h 6717736"/>
              <a:gd name="connsiteX860" fmla="*/ 5524591 w 7371201"/>
              <a:gd name="connsiteY860" fmla="*/ 4400891 h 6717736"/>
              <a:gd name="connsiteX861" fmla="*/ 5512487 w 7371201"/>
              <a:gd name="connsiteY861" fmla="*/ 4391826 h 6717736"/>
              <a:gd name="connsiteX862" fmla="*/ 5492250 w 7371201"/>
              <a:gd name="connsiteY862" fmla="*/ 4380575 h 6717736"/>
              <a:gd name="connsiteX863" fmla="*/ 5462245 w 7371201"/>
              <a:gd name="connsiteY863" fmla="*/ 4384137 h 6717736"/>
              <a:gd name="connsiteX864" fmla="*/ 5441740 w 7371201"/>
              <a:gd name="connsiteY864" fmla="*/ 4368454 h 6717736"/>
              <a:gd name="connsiteX865" fmla="*/ 5414820 w 7371201"/>
              <a:gd name="connsiteY865" fmla="*/ 4349595 h 6717736"/>
              <a:gd name="connsiteX866" fmla="*/ 5404596 w 7371201"/>
              <a:gd name="connsiteY866" fmla="*/ 4371552 h 6717736"/>
              <a:gd name="connsiteX867" fmla="*/ 5401698 w 7371201"/>
              <a:gd name="connsiteY867" fmla="*/ 4382398 h 6717736"/>
              <a:gd name="connsiteX868" fmla="*/ 5375503 w 7371201"/>
              <a:gd name="connsiteY868" fmla="*/ 4360828 h 6717736"/>
              <a:gd name="connsiteX869" fmla="*/ 5353093 w 7371201"/>
              <a:gd name="connsiteY869" fmla="*/ 4357711 h 6717736"/>
              <a:gd name="connsiteX870" fmla="*/ 5350732 w 7371201"/>
              <a:gd name="connsiteY870" fmla="*/ 4377422 h 6717736"/>
              <a:gd name="connsiteX871" fmla="*/ 5298910 w 7371201"/>
              <a:gd name="connsiteY871" fmla="*/ 4446330 h 6717736"/>
              <a:gd name="connsiteX872" fmla="*/ 5274058 w 7371201"/>
              <a:gd name="connsiteY872" fmla="*/ 4446918 h 6717736"/>
              <a:gd name="connsiteX873" fmla="*/ 5200015 w 7371201"/>
              <a:gd name="connsiteY873" fmla="*/ 4501134 h 6717736"/>
              <a:gd name="connsiteX874" fmla="*/ 5199289 w 7371201"/>
              <a:gd name="connsiteY874" fmla="*/ 4503846 h 6717736"/>
              <a:gd name="connsiteX875" fmla="*/ 5175243 w 7371201"/>
              <a:gd name="connsiteY875" fmla="*/ 4517729 h 6717736"/>
              <a:gd name="connsiteX876" fmla="*/ 5164132 w 7371201"/>
              <a:gd name="connsiteY876" fmla="*/ 4510384 h 6717736"/>
              <a:gd name="connsiteX877" fmla="*/ 5174356 w 7371201"/>
              <a:gd name="connsiteY877" fmla="*/ 4488427 h 6717736"/>
              <a:gd name="connsiteX878" fmla="*/ 5182407 w 7371201"/>
              <a:gd name="connsiteY878" fmla="*/ 4474605 h 6717736"/>
              <a:gd name="connsiteX879" fmla="*/ 5167137 w 7371201"/>
              <a:gd name="connsiteY879" fmla="*/ 4471954 h 6717736"/>
              <a:gd name="connsiteX880" fmla="*/ 5136407 w 7371201"/>
              <a:gd name="connsiteY880" fmla="*/ 4478228 h 6717736"/>
              <a:gd name="connsiteX881" fmla="*/ 5096283 w 7371201"/>
              <a:gd name="connsiteY881" fmla="*/ 4476166 h 6717736"/>
              <a:gd name="connsiteX882" fmla="*/ 5075403 w 7371201"/>
              <a:gd name="connsiteY882" fmla="*/ 4483633 h 6717736"/>
              <a:gd name="connsiteX883" fmla="*/ 5010508 w 7371201"/>
              <a:gd name="connsiteY883" fmla="*/ 4498166 h 6717736"/>
              <a:gd name="connsiteX884" fmla="*/ 4970036 w 7371201"/>
              <a:gd name="connsiteY884" fmla="*/ 4475663 h 6717736"/>
              <a:gd name="connsiteX885" fmla="*/ 4918077 w 7371201"/>
              <a:gd name="connsiteY885" fmla="*/ 4468968 h 6717736"/>
              <a:gd name="connsiteX886" fmla="*/ 4893656 w 7371201"/>
              <a:gd name="connsiteY886" fmla="*/ 4506001 h 6717736"/>
              <a:gd name="connsiteX887" fmla="*/ 4860109 w 7371201"/>
              <a:gd name="connsiteY887" fmla="*/ 4539129 h 6717736"/>
              <a:gd name="connsiteX888" fmla="*/ 4838236 w 7371201"/>
              <a:gd name="connsiteY888" fmla="*/ 4544878 h 6717736"/>
              <a:gd name="connsiteX889" fmla="*/ 4808687 w 7371201"/>
              <a:gd name="connsiteY889" fmla="*/ 4541297 h 6717736"/>
              <a:gd name="connsiteX890" fmla="*/ 4803721 w 7371201"/>
              <a:gd name="connsiteY890" fmla="*/ 4532697 h 6717736"/>
              <a:gd name="connsiteX891" fmla="*/ 4775166 w 7371201"/>
              <a:gd name="connsiteY891" fmla="*/ 4530836 h 6717736"/>
              <a:gd name="connsiteX892" fmla="*/ 4751201 w 7371201"/>
              <a:gd name="connsiteY892" fmla="*/ 4560726 h 6717736"/>
              <a:gd name="connsiteX893" fmla="*/ 4619076 w 7371201"/>
              <a:gd name="connsiteY893" fmla="*/ 4565911 h 6717736"/>
              <a:gd name="connsiteX894" fmla="*/ 4596691 w 7371201"/>
              <a:gd name="connsiteY894" fmla="*/ 4519205 h 6717736"/>
              <a:gd name="connsiteX895" fmla="*/ 4546368 w 7371201"/>
              <a:gd name="connsiteY895" fmla="*/ 4495509 h 6717736"/>
              <a:gd name="connsiteX896" fmla="*/ 4510485 w 7371201"/>
              <a:gd name="connsiteY896" fmla="*/ 4504759 h 6717736"/>
              <a:gd name="connsiteX897" fmla="*/ 4479195 w 7371201"/>
              <a:gd name="connsiteY897" fmla="*/ 4545760 h 6717736"/>
              <a:gd name="connsiteX898" fmla="*/ 4459576 w 7371201"/>
              <a:gd name="connsiteY898" fmla="*/ 4559380 h 6717736"/>
              <a:gd name="connsiteX899" fmla="*/ 4422595 w 7371201"/>
              <a:gd name="connsiteY899" fmla="*/ 4594492 h 6717736"/>
              <a:gd name="connsiteX900" fmla="*/ 4437679 w 7371201"/>
              <a:gd name="connsiteY900" fmla="*/ 4608718 h 6717736"/>
              <a:gd name="connsiteX901" fmla="*/ 4443743 w 7371201"/>
              <a:gd name="connsiteY901" fmla="*/ 4591456 h 6717736"/>
              <a:gd name="connsiteX902" fmla="*/ 4449083 w 7371201"/>
              <a:gd name="connsiteY902" fmla="*/ 4576905 h 6717736"/>
              <a:gd name="connsiteX903" fmla="*/ 4466341 w 7371201"/>
              <a:gd name="connsiteY903" fmla="*/ 4582996 h 6717736"/>
              <a:gd name="connsiteX904" fmla="*/ 4498389 w 7371201"/>
              <a:gd name="connsiteY904" fmla="*/ 4642471 h 6717736"/>
              <a:gd name="connsiteX905" fmla="*/ 4483841 w 7371201"/>
              <a:gd name="connsiteY905" fmla="*/ 4637108 h 6717736"/>
              <a:gd name="connsiteX906" fmla="*/ 4439828 w 7371201"/>
              <a:gd name="connsiteY906" fmla="*/ 4644172 h 6717736"/>
              <a:gd name="connsiteX907" fmla="*/ 4433038 w 7371201"/>
              <a:gd name="connsiteY907" fmla="*/ 4664146 h 6717736"/>
              <a:gd name="connsiteX908" fmla="*/ 4406819 w 7371201"/>
              <a:gd name="connsiteY908" fmla="*/ 4686165 h 6717736"/>
              <a:gd name="connsiteX909" fmla="*/ 4369487 w 7371201"/>
              <a:gd name="connsiteY909" fmla="*/ 4700838 h 6717736"/>
              <a:gd name="connsiteX910" fmla="*/ 4396675 w 7371201"/>
              <a:gd name="connsiteY910" fmla="*/ 4724129 h 6717736"/>
              <a:gd name="connsiteX911" fmla="*/ 4370724 w 7371201"/>
              <a:gd name="connsiteY911" fmla="*/ 4750580 h 6717736"/>
              <a:gd name="connsiteX912" fmla="*/ 4369275 w 7371201"/>
              <a:gd name="connsiteY912" fmla="*/ 4756003 h 6717736"/>
              <a:gd name="connsiteX913" fmla="*/ 4387069 w 7371201"/>
              <a:gd name="connsiteY913" fmla="*/ 4770958 h 6717736"/>
              <a:gd name="connsiteX914" fmla="*/ 4432078 w 7371201"/>
              <a:gd name="connsiteY914" fmla="*/ 4765613 h 6717736"/>
              <a:gd name="connsiteX915" fmla="*/ 4460739 w 7371201"/>
              <a:gd name="connsiteY915" fmla="*/ 4739892 h 6717736"/>
              <a:gd name="connsiteX916" fmla="*/ 4480357 w 7371201"/>
              <a:gd name="connsiteY916" fmla="*/ 4726272 h 6717736"/>
              <a:gd name="connsiteX917" fmla="*/ 4543696 w 7371201"/>
              <a:gd name="connsiteY917" fmla="*/ 4744745 h 6717736"/>
              <a:gd name="connsiteX918" fmla="*/ 4571446 w 7371201"/>
              <a:gd name="connsiteY918" fmla="*/ 4733312 h 6717736"/>
              <a:gd name="connsiteX919" fmla="*/ 4592246 w 7371201"/>
              <a:gd name="connsiteY919" fmla="*/ 4709836 h 6717736"/>
              <a:gd name="connsiteX920" fmla="*/ 4620345 w 7371201"/>
              <a:gd name="connsiteY920" fmla="*/ 4718840 h 6717736"/>
              <a:gd name="connsiteX921" fmla="*/ 4653436 w 7371201"/>
              <a:gd name="connsiteY921" fmla="*/ 4692854 h 6717736"/>
              <a:gd name="connsiteX922" fmla="*/ 4685613 w 7371201"/>
              <a:gd name="connsiteY922" fmla="*/ 4681158 h 6717736"/>
              <a:gd name="connsiteX923" fmla="*/ 4739209 w 7371201"/>
              <a:gd name="connsiteY923" fmla="*/ 4670856 h 6717736"/>
              <a:gd name="connsiteX924" fmla="*/ 4779414 w 7371201"/>
              <a:gd name="connsiteY924" fmla="*/ 4688925 h 6717736"/>
              <a:gd name="connsiteX925" fmla="*/ 4828500 w 7371201"/>
              <a:gd name="connsiteY925" fmla="*/ 4662878 h 6717736"/>
              <a:gd name="connsiteX926" fmla="*/ 4833035 w 7371201"/>
              <a:gd name="connsiteY926" fmla="*/ 4635032 h 6717736"/>
              <a:gd name="connsiteX927" fmla="*/ 4865188 w 7371201"/>
              <a:gd name="connsiteY927" fmla="*/ 4666926 h 6717736"/>
              <a:gd name="connsiteX928" fmla="*/ 4866368 w 7371201"/>
              <a:gd name="connsiteY928" fmla="*/ 4657070 h 6717736"/>
              <a:gd name="connsiteX929" fmla="*/ 4915910 w 7371201"/>
              <a:gd name="connsiteY929" fmla="*/ 4623879 h 6717736"/>
              <a:gd name="connsiteX930" fmla="*/ 4936147 w 7371201"/>
              <a:gd name="connsiteY930" fmla="*/ 4635130 h 6717736"/>
              <a:gd name="connsiteX931" fmla="*/ 4943099 w 7371201"/>
              <a:gd name="connsiteY931" fmla="*/ 4647171 h 6717736"/>
              <a:gd name="connsiteX932" fmla="*/ 4965133 w 7371201"/>
              <a:gd name="connsiteY932" fmla="*/ 4673438 h 6717736"/>
              <a:gd name="connsiteX933" fmla="*/ 5074580 w 7371201"/>
              <a:gd name="connsiteY933" fmla="*/ 4660705 h 6717736"/>
              <a:gd name="connsiteX934" fmla="*/ 5249644 w 7371201"/>
              <a:gd name="connsiteY934" fmla="*/ 4630729 h 6717736"/>
              <a:gd name="connsiteX935" fmla="*/ 5302972 w 7371201"/>
              <a:gd name="connsiteY935" fmla="*/ 4615995 h 6717736"/>
              <a:gd name="connsiteX936" fmla="*/ 5344275 w 7371201"/>
              <a:gd name="connsiteY936" fmla="*/ 4608203 h 6717736"/>
              <a:gd name="connsiteX937" fmla="*/ 5418563 w 7371201"/>
              <a:gd name="connsiteY937" fmla="*/ 4602008 h 6717736"/>
              <a:gd name="connsiteX938" fmla="*/ 5491321 w 7371201"/>
              <a:gd name="connsiteY938" fmla="*/ 4585229 h 6717736"/>
              <a:gd name="connsiteX939" fmla="*/ 5543573 w 7371201"/>
              <a:gd name="connsiteY939" fmla="*/ 4552768 h 6717736"/>
              <a:gd name="connsiteX940" fmla="*/ 5603664 w 7371201"/>
              <a:gd name="connsiteY940" fmla="*/ 4561650 h 6717736"/>
              <a:gd name="connsiteX941" fmla="*/ 5654549 w 7371201"/>
              <a:gd name="connsiteY941" fmla="*/ 4550619 h 6717736"/>
              <a:gd name="connsiteX942" fmla="*/ 5735520 w 7371201"/>
              <a:gd name="connsiteY942" fmla="*/ 4552033 h 6717736"/>
              <a:gd name="connsiteX943" fmla="*/ 5879131 w 7371201"/>
              <a:gd name="connsiteY943" fmla="*/ 4531042 h 6717736"/>
              <a:gd name="connsiteX944" fmla="*/ 5992468 w 7371201"/>
              <a:gd name="connsiteY944" fmla="*/ 4509183 h 6717736"/>
              <a:gd name="connsiteX945" fmla="*/ 6022017 w 7371201"/>
              <a:gd name="connsiteY945" fmla="*/ 4512764 h 6717736"/>
              <a:gd name="connsiteX946" fmla="*/ 6091420 w 7371201"/>
              <a:gd name="connsiteY946" fmla="*/ 4513976 h 6717736"/>
              <a:gd name="connsiteX947" fmla="*/ 6103443 w 7371201"/>
              <a:gd name="connsiteY947" fmla="*/ 4507035 h 6717736"/>
              <a:gd name="connsiteX948" fmla="*/ 6104869 w 7371201"/>
              <a:gd name="connsiteY948" fmla="*/ 4545201 h 6717736"/>
              <a:gd name="connsiteX949" fmla="*/ 6079991 w 7371201"/>
              <a:gd name="connsiteY949" fmla="*/ 4589379 h 6717736"/>
              <a:gd name="connsiteX950" fmla="*/ 6049799 w 7371201"/>
              <a:gd name="connsiteY950" fmla="*/ 4604517 h 6717736"/>
              <a:gd name="connsiteX951" fmla="*/ 6014104 w 7371201"/>
              <a:gd name="connsiteY951" fmla="*/ 4602191 h 6717736"/>
              <a:gd name="connsiteX952" fmla="*/ 6002187 w 7371201"/>
              <a:gd name="connsiteY952" fmla="*/ 4581550 h 6717736"/>
              <a:gd name="connsiteX953" fmla="*/ 5983211 w 7371201"/>
              <a:gd name="connsiteY953" fmla="*/ 4576451 h 6717736"/>
              <a:gd name="connsiteX954" fmla="*/ 5949478 w 7371201"/>
              <a:gd name="connsiteY954" fmla="*/ 4621155 h 6717736"/>
              <a:gd name="connsiteX955" fmla="*/ 5942152 w 7371201"/>
              <a:gd name="connsiteY955" fmla="*/ 4632265 h 6717736"/>
              <a:gd name="connsiteX956" fmla="*/ 5931040 w 7371201"/>
              <a:gd name="connsiteY956" fmla="*/ 4624920 h 6717736"/>
              <a:gd name="connsiteX957" fmla="*/ 5926076 w 7371201"/>
              <a:gd name="connsiteY957" fmla="*/ 4616319 h 6717736"/>
              <a:gd name="connsiteX958" fmla="*/ 5903665 w 7371201"/>
              <a:gd name="connsiteY958" fmla="*/ 4613203 h 6717736"/>
              <a:gd name="connsiteX959" fmla="*/ 5878089 w 7371201"/>
              <a:gd name="connsiteY959" fmla="*/ 4616503 h 6717736"/>
              <a:gd name="connsiteX960" fmla="*/ 5868881 w 7371201"/>
              <a:gd name="connsiteY960" fmla="*/ 4596590 h 6717736"/>
              <a:gd name="connsiteX961" fmla="*/ 5890486 w 7371201"/>
              <a:gd name="connsiteY961" fmla="*/ 4586410 h 6717736"/>
              <a:gd name="connsiteX962" fmla="*/ 5903233 w 7371201"/>
              <a:gd name="connsiteY962" fmla="*/ 4576757 h 6717736"/>
              <a:gd name="connsiteX963" fmla="*/ 5892578 w 7371201"/>
              <a:gd name="connsiteY963" fmla="*/ 4562268 h 6717736"/>
              <a:gd name="connsiteX964" fmla="*/ 5856590 w 7371201"/>
              <a:gd name="connsiteY964" fmla="*/ 4599100 h 6717736"/>
              <a:gd name="connsiteX965" fmla="*/ 5827740 w 7371201"/>
              <a:gd name="connsiteY965" fmla="*/ 4636397 h 6717736"/>
              <a:gd name="connsiteX966" fmla="*/ 5716390 w 7371201"/>
              <a:gd name="connsiteY966" fmla="*/ 4661697 h 6717736"/>
              <a:gd name="connsiteX967" fmla="*/ 5701306 w 7371201"/>
              <a:gd name="connsiteY967" fmla="*/ 4647471 h 6717736"/>
              <a:gd name="connsiteX968" fmla="*/ 5694005 w 7371201"/>
              <a:gd name="connsiteY968" fmla="*/ 4614991 h 6717736"/>
              <a:gd name="connsiteX969" fmla="*/ 5670333 w 7371201"/>
              <a:gd name="connsiteY969" fmla="*/ 4605724 h 6717736"/>
              <a:gd name="connsiteX970" fmla="*/ 5663999 w 7371201"/>
              <a:gd name="connsiteY970" fmla="*/ 4618553 h 6717736"/>
              <a:gd name="connsiteX971" fmla="*/ 5657373 w 7371201"/>
              <a:gd name="connsiteY971" fmla="*/ 4670543 h 6717736"/>
              <a:gd name="connsiteX972" fmla="*/ 5651683 w 7371201"/>
              <a:gd name="connsiteY972" fmla="*/ 4664653 h 6717736"/>
              <a:gd name="connsiteX973" fmla="*/ 5625113 w 7371201"/>
              <a:gd name="connsiteY973" fmla="*/ 4666233 h 6717736"/>
              <a:gd name="connsiteX974" fmla="*/ 5612821 w 7371201"/>
              <a:gd name="connsiteY974" fmla="*/ 4668742 h 6717736"/>
              <a:gd name="connsiteX975" fmla="*/ 5576402 w 7371201"/>
              <a:gd name="connsiteY975" fmla="*/ 4669129 h 6717736"/>
              <a:gd name="connsiteX976" fmla="*/ 5523694 w 7371201"/>
              <a:gd name="connsiteY976" fmla="*/ 4708733 h 6717736"/>
              <a:gd name="connsiteX977" fmla="*/ 5522057 w 7371201"/>
              <a:gd name="connsiteY977" fmla="*/ 4725733 h 6717736"/>
              <a:gd name="connsiteX978" fmla="*/ 5527372 w 7371201"/>
              <a:gd name="connsiteY978" fmla="*/ 4754772 h 6717736"/>
              <a:gd name="connsiteX979" fmla="*/ 5580968 w 7371201"/>
              <a:gd name="connsiteY979" fmla="*/ 4744469 h 6717736"/>
              <a:gd name="connsiteX980" fmla="*/ 5632658 w 7371201"/>
              <a:gd name="connsiteY980" fmla="*/ 4746735 h 6717736"/>
              <a:gd name="connsiteX981" fmla="*/ 5571737 w 7371201"/>
              <a:gd name="connsiteY981" fmla="*/ 4768147 h 6717736"/>
              <a:gd name="connsiteX982" fmla="*/ 5532768 w 7371201"/>
              <a:gd name="connsiteY982" fmla="*/ 4799819 h 6717736"/>
              <a:gd name="connsiteX983" fmla="*/ 5509447 w 7371201"/>
              <a:gd name="connsiteY983" fmla="*/ 4810990 h 6717736"/>
              <a:gd name="connsiteX984" fmla="*/ 5504750 w 7371201"/>
              <a:gd name="connsiteY984" fmla="*/ 4806821 h 6717736"/>
              <a:gd name="connsiteX985" fmla="*/ 5419057 w 7371201"/>
              <a:gd name="connsiteY985" fmla="*/ 4844829 h 6717736"/>
              <a:gd name="connsiteX986" fmla="*/ 5387848 w 7371201"/>
              <a:gd name="connsiteY986" fmla="*/ 4901837 h 6717736"/>
              <a:gd name="connsiteX987" fmla="*/ 5324214 w 7371201"/>
              <a:gd name="connsiteY987" fmla="*/ 4922521 h 6717736"/>
              <a:gd name="connsiteX988" fmla="*/ 5239890 w 7371201"/>
              <a:gd name="connsiteY988" fmla="*/ 4939098 h 6717736"/>
              <a:gd name="connsiteX989" fmla="*/ 5177707 w 7371201"/>
              <a:gd name="connsiteY989" fmla="*/ 4954358 h 6717736"/>
              <a:gd name="connsiteX990" fmla="*/ 5131518 w 7371201"/>
              <a:gd name="connsiteY990" fmla="*/ 4969557 h 6717736"/>
              <a:gd name="connsiteX991" fmla="*/ 5089221 w 7371201"/>
              <a:gd name="connsiteY991" fmla="*/ 4975630 h 6717736"/>
              <a:gd name="connsiteX992" fmla="*/ 5020487 w 7371201"/>
              <a:gd name="connsiteY992" fmla="*/ 4912109 h 6717736"/>
              <a:gd name="connsiteX993" fmla="*/ 5000249 w 7371201"/>
              <a:gd name="connsiteY993" fmla="*/ 4900858 h 6717736"/>
              <a:gd name="connsiteX994" fmla="*/ 4986321 w 7371201"/>
              <a:gd name="connsiteY994" fmla="*/ 4920367 h 6717736"/>
              <a:gd name="connsiteX995" fmla="*/ 4983960 w 7371201"/>
              <a:gd name="connsiteY995" fmla="*/ 4940077 h 6717736"/>
              <a:gd name="connsiteX996" fmla="*/ 4944349 w 7371201"/>
              <a:gd name="connsiteY996" fmla="*/ 4990469 h 6717736"/>
              <a:gd name="connsiteX997" fmla="*/ 4909112 w 7371201"/>
              <a:gd name="connsiteY997" fmla="*/ 4980997 h 6717736"/>
              <a:gd name="connsiteX998" fmla="*/ 4882246 w 7371201"/>
              <a:gd name="connsiteY998" fmla="*/ 5021736 h 6717736"/>
              <a:gd name="connsiteX999" fmla="*/ 4824573 w 7371201"/>
              <a:gd name="connsiteY999" fmla="*/ 5052740 h 6717736"/>
              <a:gd name="connsiteX1000" fmla="*/ 4696233 w 7371201"/>
              <a:gd name="connsiteY1000" fmla="*/ 5076382 h 6717736"/>
              <a:gd name="connsiteX1001" fmla="*/ 4675085 w 7371201"/>
              <a:gd name="connsiteY1001" fmla="*/ 5079418 h 6717736"/>
              <a:gd name="connsiteX1002" fmla="*/ 4636842 w 7371201"/>
              <a:gd name="connsiteY1002" fmla="*/ 5108378 h 6717736"/>
              <a:gd name="connsiteX1003" fmla="*/ 4628791 w 7371201"/>
              <a:gd name="connsiteY1003" fmla="*/ 5122199 h 6717736"/>
              <a:gd name="connsiteX1004" fmla="*/ 4613602 w 7371201"/>
              <a:gd name="connsiteY1004" fmla="*/ 5135556 h 6717736"/>
              <a:gd name="connsiteX1005" fmla="*/ 4582334 w 7371201"/>
              <a:gd name="connsiteY1005" fmla="*/ 5132967 h 6717736"/>
              <a:gd name="connsiteX1006" fmla="*/ 4550532 w 7371201"/>
              <a:gd name="connsiteY1006" fmla="*/ 5121514 h 6717736"/>
              <a:gd name="connsiteX1007" fmla="*/ 4522243 w 7371201"/>
              <a:gd name="connsiteY1007" fmla="*/ 5124086 h 6717736"/>
              <a:gd name="connsiteX1008" fmla="*/ 4482658 w 7371201"/>
              <a:gd name="connsiteY1008" fmla="*/ 5130885 h 6717736"/>
              <a:gd name="connsiteX1009" fmla="*/ 4467199 w 7371201"/>
              <a:gd name="connsiteY1009" fmla="*/ 5139811 h 6717736"/>
              <a:gd name="connsiteX1010" fmla="*/ 4392080 w 7371201"/>
              <a:gd name="connsiteY1010" fmla="*/ 5176301 h 6717736"/>
              <a:gd name="connsiteX1011" fmla="*/ 4369564 w 7371201"/>
              <a:gd name="connsiteY1011" fmla="*/ 5200767 h 6717736"/>
              <a:gd name="connsiteX1012" fmla="*/ 4400375 w 7371201"/>
              <a:gd name="connsiteY1012" fmla="*/ 5210500 h 6717736"/>
              <a:gd name="connsiteX1013" fmla="*/ 4407514 w 7371201"/>
              <a:gd name="connsiteY1013" fmla="*/ 5210965 h 6717736"/>
              <a:gd name="connsiteX1014" fmla="*/ 4452846 w 7371201"/>
              <a:gd name="connsiteY1014" fmla="*/ 5269650 h 6717736"/>
              <a:gd name="connsiteX1015" fmla="*/ 4408213 w 7371201"/>
              <a:gd name="connsiteY1015" fmla="*/ 5251844 h 6717736"/>
              <a:gd name="connsiteX1016" fmla="*/ 4371958 w 7371201"/>
              <a:gd name="connsiteY1016" fmla="*/ 5284244 h 6717736"/>
              <a:gd name="connsiteX1017" fmla="*/ 4359397 w 7371201"/>
              <a:gd name="connsiteY1017" fmla="*/ 5282322 h 6717736"/>
              <a:gd name="connsiteX1018" fmla="*/ 4356873 w 7371201"/>
              <a:gd name="connsiteY1018" fmla="*/ 5270018 h 6717736"/>
              <a:gd name="connsiteX1019" fmla="*/ 4347935 w 7371201"/>
              <a:gd name="connsiteY1019" fmla="*/ 5254537 h 6717736"/>
              <a:gd name="connsiteX1020" fmla="*/ 4338623 w 7371201"/>
              <a:gd name="connsiteY1020" fmla="*/ 5262207 h 6717736"/>
              <a:gd name="connsiteX1021" fmla="*/ 4318923 w 7371201"/>
              <a:gd name="connsiteY1021" fmla="*/ 5259820 h 6717736"/>
              <a:gd name="connsiteX1022" fmla="*/ 4311247 w 7371201"/>
              <a:gd name="connsiteY1022" fmla="*/ 5250491 h 6717736"/>
              <a:gd name="connsiteX1023" fmla="*/ 4233850 w 7371201"/>
              <a:gd name="connsiteY1023" fmla="*/ 5322698 h 6717736"/>
              <a:gd name="connsiteX1024" fmla="*/ 4229421 w 7371201"/>
              <a:gd name="connsiteY1024" fmla="*/ 5322961 h 6717736"/>
              <a:gd name="connsiteX1025" fmla="*/ 4103148 w 7371201"/>
              <a:gd name="connsiteY1025" fmla="*/ 5366050 h 6717736"/>
              <a:gd name="connsiteX1026" fmla="*/ 4067722 w 7371201"/>
              <a:gd name="connsiteY1026" fmla="*/ 5368156 h 6717736"/>
              <a:gd name="connsiteX1027" fmla="*/ 4024888 w 7371201"/>
              <a:gd name="connsiteY1027" fmla="*/ 5365364 h 6717736"/>
              <a:gd name="connsiteX1028" fmla="*/ 3954654 w 7371201"/>
              <a:gd name="connsiteY1028" fmla="*/ 5394447 h 6717736"/>
              <a:gd name="connsiteX1029" fmla="*/ 3953098 w 7371201"/>
              <a:gd name="connsiteY1029" fmla="*/ 5427453 h 6717736"/>
              <a:gd name="connsiteX1030" fmla="*/ 3962761 w 7371201"/>
              <a:gd name="connsiteY1030" fmla="*/ 5440222 h 6717736"/>
              <a:gd name="connsiteX1031" fmla="*/ 3971780 w 7371201"/>
              <a:gd name="connsiteY1031" fmla="*/ 5471710 h 6717736"/>
              <a:gd name="connsiteX1032" fmla="*/ 3974572 w 7371201"/>
              <a:gd name="connsiteY1032" fmla="*/ 5488445 h 6717736"/>
              <a:gd name="connsiteX1033" fmla="*/ 3956590 w 7371201"/>
              <a:gd name="connsiteY1033" fmla="*/ 5485066 h 6717736"/>
              <a:gd name="connsiteX1034" fmla="*/ 3919284 w 7371201"/>
              <a:gd name="connsiteY1034" fmla="*/ 5456150 h 6717736"/>
              <a:gd name="connsiteX1035" fmla="*/ 3831173 w 7371201"/>
              <a:gd name="connsiteY1035" fmla="*/ 5454270 h 6717736"/>
              <a:gd name="connsiteX1036" fmla="*/ 3785791 w 7371201"/>
              <a:gd name="connsiteY1036" fmla="*/ 5482766 h 6717736"/>
              <a:gd name="connsiteX1037" fmla="*/ 3737536 w 7371201"/>
              <a:gd name="connsiteY1037" fmla="*/ 5478517 h 6717736"/>
              <a:gd name="connsiteX1038" fmla="*/ 3726425 w 7371201"/>
              <a:gd name="connsiteY1038" fmla="*/ 5471172 h 6717736"/>
              <a:gd name="connsiteX1039" fmla="*/ 3726937 w 7371201"/>
              <a:gd name="connsiteY1039" fmla="*/ 5523625 h 6717736"/>
              <a:gd name="connsiteX1040" fmla="*/ 3708043 w 7371201"/>
              <a:gd name="connsiteY1040" fmla="*/ 5534534 h 6717736"/>
              <a:gd name="connsiteX1041" fmla="*/ 3674872 w 7371201"/>
              <a:gd name="connsiteY1041" fmla="*/ 5544512 h 6717736"/>
              <a:gd name="connsiteX1042" fmla="*/ 3637622 w 7371201"/>
              <a:gd name="connsiteY1042" fmla="*/ 5575191 h 6717736"/>
              <a:gd name="connsiteX1043" fmla="*/ 3560167 w 7371201"/>
              <a:gd name="connsiteY1043" fmla="*/ 5587802 h 6717736"/>
              <a:gd name="connsiteX1044" fmla="*/ 3519483 w 7371201"/>
              <a:gd name="connsiteY1044" fmla="*/ 5620465 h 6717736"/>
              <a:gd name="connsiteX1045" fmla="*/ 3468410 w 7371201"/>
              <a:gd name="connsiteY1045" fmla="*/ 5643071 h 6717736"/>
              <a:gd name="connsiteX1046" fmla="*/ 3439936 w 7371201"/>
              <a:gd name="connsiteY1046" fmla="*/ 5657218 h 6717736"/>
              <a:gd name="connsiteX1047" fmla="*/ 3437493 w 7371201"/>
              <a:gd name="connsiteY1047" fmla="*/ 5660921 h 6717736"/>
              <a:gd name="connsiteX1048" fmla="*/ 3416614 w 7371201"/>
              <a:gd name="connsiteY1048" fmla="*/ 5668389 h 6717736"/>
              <a:gd name="connsiteX1049" fmla="*/ 3402523 w 7371201"/>
              <a:gd name="connsiteY1049" fmla="*/ 5655883 h 6717736"/>
              <a:gd name="connsiteX1050" fmla="*/ 3354535 w 7371201"/>
              <a:gd name="connsiteY1050" fmla="*/ 5656067 h 6717736"/>
              <a:gd name="connsiteX1051" fmla="*/ 3283552 w 7371201"/>
              <a:gd name="connsiteY1051" fmla="*/ 5731451 h 6717736"/>
              <a:gd name="connsiteX1052" fmla="*/ 3258968 w 7371201"/>
              <a:gd name="connsiteY1052" fmla="*/ 5736471 h 6717736"/>
              <a:gd name="connsiteX1053" fmla="*/ 3237820 w 7371201"/>
              <a:gd name="connsiteY1053" fmla="*/ 5739507 h 6717736"/>
              <a:gd name="connsiteX1054" fmla="*/ 3197859 w 7371201"/>
              <a:gd name="connsiteY1054" fmla="*/ 5769459 h 6717736"/>
              <a:gd name="connsiteX1055" fmla="*/ 3177679 w 7371201"/>
              <a:gd name="connsiteY1055" fmla="*/ 5817805 h 6717736"/>
              <a:gd name="connsiteX1056" fmla="*/ 3167455 w 7371201"/>
              <a:gd name="connsiteY1056" fmla="*/ 5839762 h 6717736"/>
              <a:gd name="connsiteX1057" fmla="*/ 3131385 w 7371201"/>
              <a:gd name="connsiteY1057" fmla="*/ 5860587 h 6717736"/>
              <a:gd name="connsiteX1058" fmla="*/ 3142928 w 7371201"/>
              <a:gd name="connsiteY1058" fmla="*/ 5904379 h 6717736"/>
              <a:gd name="connsiteX1059" fmla="*/ 3112761 w 7371201"/>
              <a:gd name="connsiteY1059" fmla="*/ 5875927 h 6717736"/>
              <a:gd name="connsiteX1060" fmla="*/ 3132859 w 7371201"/>
              <a:gd name="connsiteY1060" fmla="*/ 5811574 h 6717736"/>
              <a:gd name="connsiteX1061" fmla="*/ 3074274 w 7371201"/>
              <a:gd name="connsiteY1061" fmla="*/ 5856865 h 6717736"/>
              <a:gd name="connsiteX1062" fmla="*/ 3072181 w 7371201"/>
              <a:gd name="connsiteY1062" fmla="*/ 5881008 h 6717736"/>
              <a:gd name="connsiteX1063" fmla="*/ 3054712 w 7371201"/>
              <a:gd name="connsiteY1063" fmla="*/ 5930083 h 6717736"/>
              <a:gd name="connsiteX1064" fmla="*/ 3054069 w 7371201"/>
              <a:gd name="connsiteY1064" fmla="*/ 5948802 h 6717736"/>
              <a:gd name="connsiteX1065" fmla="*/ 3061907 w 7371201"/>
              <a:gd name="connsiteY1065" fmla="*/ 5990145 h 6717736"/>
              <a:gd name="connsiteX1066" fmla="*/ 3048810 w 7371201"/>
              <a:gd name="connsiteY1066" fmla="*/ 5979359 h 6717736"/>
              <a:gd name="connsiteX1067" fmla="*/ 3005064 w 7371201"/>
              <a:gd name="connsiteY1067" fmla="*/ 5990856 h 6717736"/>
              <a:gd name="connsiteX1068" fmla="*/ 2960218 w 7371201"/>
              <a:gd name="connsiteY1068" fmla="*/ 6028213 h 6717736"/>
              <a:gd name="connsiteX1069" fmla="*/ 2917466 w 7371201"/>
              <a:gd name="connsiteY1069" fmla="*/ 6041429 h 6717736"/>
              <a:gd name="connsiteX1070" fmla="*/ 2785691 w 7371201"/>
              <a:gd name="connsiteY1070" fmla="*/ 6067054 h 6717736"/>
              <a:gd name="connsiteX1071" fmla="*/ 2761213 w 7371201"/>
              <a:gd name="connsiteY1071" fmla="*/ 6044491 h 6717736"/>
              <a:gd name="connsiteX1072" fmla="*/ 2773074 w 7371201"/>
              <a:gd name="connsiteY1072" fmla="*/ 6005535 h 6717736"/>
              <a:gd name="connsiteX1073" fmla="*/ 2792531 w 7371201"/>
              <a:gd name="connsiteY1073" fmla="*/ 5959900 h 6717736"/>
              <a:gd name="connsiteX1074" fmla="*/ 2663042 w 7371201"/>
              <a:gd name="connsiteY1074" fmla="*/ 6096583 h 6717736"/>
              <a:gd name="connsiteX1075" fmla="*/ 2646135 w 7371201"/>
              <a:gd name="connsiteY1075" fmla="*/ 6110931 h 6717736"/>
              <a:gd name="connsiteX1076" fmla="*/ 2622194 w 7371201"/>
              <a:gd name="connsiteY1076" fmla="*/ 6097232 h 6717736"/>
              <a:gd name="connsiteX1077" fmla="*/ 2620126 w 7371201"/>
              <a:gd name="connsiteY1077" fmla="*/ 6077785 h 6717736"/>
              <a:gd name="connsiteX1078" fmla="*/ 2626485 w 7371201"/>
              <a:gd name="connsiteY1078" fmla="*/ 6021364 h 6717736"/>
              <a:gd name="connsiteX1079" fmla="*/ 2590359 w 7371201"/>
              <a:gd name="connsiteY1079" fmla="*/ 5982592 h 6717736"/>
              <a:gd name="connsiteX1080" fmla="*/ 2562959 w 7371201"/>
              <a:gd name="connsiteY1080" fmla="*/ 6014465 h 6717736"/>
              <a:gd name="connsiteX1081" fmla="*/ 2565294 w 7371201"/>
              <a:gd name="connsiteY1081" fmla="*/ 6038345 h 6717736"/>
              <a:gd name="connsiteX1082" fmla="*/ 2535427 w 7371201"/>
              <a:gd name="connsiteY1082" fmla="*/ 6117512 h 6717736"/>
              <a:gd name="connsiteX1083" fmla="*/ 2490313 w 7371201"/>
              <a:gd name="connsiteY1083" fmla="*/ 6150439 h 6717736"/>
              <a:gd name="connsiteX1084" fmla="*/ 2357896 w 7371201"/>
              <a:gd name="connsiteY1084" fmla="*/ 6194782 h 6717736"/>
              <a:gd name="connsiteX1085" fmla="*/ 2329958 w 7371201"/>
              <a:gd name="connsiteY1085" fmla="*/ 6217792 h 6717736"/>
              <a:gd name="connsiteX1086" fmla="*/ 2288092 w 7371201"/>
              <a:gd name="connsiteY1086" fmla="*/ 6260311 h 6717736"/>
              <a:gd name="connsiteX1087" fmla="*/ 2219226 w 7371201"/>
              <a:gd name="connsiteY1087" fmla="*/ 6267963 h 6717736"/>
              <a:gd name="connsiteX1088" fmla="*/ 2179452 w 7371201"/>
              <a:gd name="connsiteY1088" fmla="*/ 6286339 h 6717736"/>
              <a:gd name="connsiteX1089" fmla="*/ 2156936 w 7371201"/>
              <a:gd name="connsiteY1089" fmla="*/ 6310806 h 6717736"/>
              <a:gd name="connsiteX1090" fmla="*/ 2146443 w 7371201"/>
              <a:gd name="connsiteY1090" fmla="*/ 6328331 h 6717736"/>
              <a:gd name="connsiteX1091" fmla="*/ 2127656 w 7371201"/>
              <a:gd name="connsiteY1091" fmla="*/ 6311657 h 6717736"/>
              <a:gd name="connsiteX1092" fmla="*/ 2126769 w 7371201"/>
              <a:gd name="connsiteY1092" fmla="*/ 6282355 h 6717736"/>
              <a:gd name="connsiteX1093" fmla="*/ 2065603 w 7371201"/>
              <a:gd name="connsiteY1093" fmla="*/ 6255744 h 6717736"/>
              <a:gd name="connsiteX1094" fmla="*/ 2047971 w 7371201"/>
              <a:gd name="connsiteY1094" fmla="*/ 6272805 h 6717736"/>
              <a:gd name="connsiteX1095" fmla="*/ 2028084 w 7371201"/>
              <a:gd name="connsiteY1095" fmla="*/ 6281992 h 6717736"/>
              <a:gd name="connsiteX1096" fmla="*/ 1934528 w 7371201"/>
              <a:gd name="connsiteY1096" fmla="*/ 6322246 h 6717736"/>
              <a:gd name="connsiteX1097" fmla="*/ 1933348 w 7371201"/>
              <a:gd name="connsiteY1097" fmla="*/ 6332102 h 6717736"/>
              <a:gd name="connsiteX1098" fmla="*/ 1950149 w 7371201"/>
              <a:gd name="connsiteY1098" fmla="*/ 6345336 h 6717736"/>
              <a:gd name="connsiteX1099" fmla="*/ 1955033 w 7371201"/>
              <a:gd name="connsiteY1099" fmla="*/ 6337930 h 6717736"/>
              <a:gd name="connsiteX1100" fmla="*/ 1995987 w 7371201"/>
              <a:gd name="connsiteY1100" fmla="*/ 6309699 h 6717736"/>
              <a:gd name="connsiteX1101" fmla="*/ 2038984 w 7371201"/>
              <a:gd name="connsiteY1101" fmla="*/ 6344505 h 6717736"/>
              <a:gd name="connsiteX1102" fmla="*/ 2027229 w 7371201"/>
              <a:gd name="connsiteY1102" fmla="*/ 6355877 h 6717736"/>
              <a:gd name="connsiteX1103" fmla="*/ 1999292 w 7371201"/>
              <a:gd name="connsiteY1103" fmla="*/ 6378887 h 6717736"/>
              <a:gd name="connsiteX1104" fmla="*/ 1940975 w 7371201"/>
              <a:gd name="connsiteY1104" fmla="*/ 6428611 h 6717736"/>
              <a:gd name="connsiteX1105" fmla="*/ 1907803 w 7371201"/>
              <a:gd name="connsiteY1105" fmla="*/ 6438589 h 6717736"/>
              <a:gd name="connsiteX1106" fmla="*/ 1864782 w 7371201"/>
              <a:gd name="connsiteY1106" fmla="*/ 6447373 h 6717736"/>
              <a:gd name="connsiteX1107" fmla="*/ 1838749 w 7371201"/>
              <a:gd name="connsiteY1107" fmla="*/ 6457816 h 6717736"/>
              <a:gd name="connsiteX1108" fmla="*/ 1815964 w 7371201"/>
              <a:gd name="connsiteY1108" fmla="*/ 6477851 h 6717736"/>
              <a:gd name="connsiteX1109" fmla="*/ 1786333 w 7371201"/>
              <a:gd name="connsiteY1109" fmla="*/ 6458263 h 6717736"/>
              <a:gd name="connsiteX1110" fmla="*/ 1746618 w 7371201"/>
              <a:gd name="connsiteY1110" fmla="*/ 6536236 h 6717736"/>
              <a:gd name="connsiteX1111" fmla="*/ 1745543 w 7371201"/>
              <a:gd name="connsiteY1111" fmla="*/ 6518509 h 6717736"/>
              <a:gd name="connsiteX1112" fmla="*/ 1700642 w 7371201"/>
              <a:gd name="connsiteY1112" fmla="*/ 6496270 h 6717736"/>
              <a:gd name="connsiteX1113" fmla="*/ 1645677 w 7371201"/>
              <a:gd name="connsiteY1113" fmla="*/ 6528004 h 6717736"/>
              <a:gd name="connsiteX1114" fmla="*/ 1546082 w 7371201"/>
              <a:gd name="connsiteY1114" fmla="*/ 6541929 h 6717736"/>
              <a:gd name="connsiteX1115" fmla="*/ 1517688 w 7371201"/>
              <a:gd name="connsiteY1115" fmla="*/ 6572083 h 6717736"/>
              <a:gd name="connsiteX1116" fmla="*/ 1492087 w 7371201"/>
              <a:gd name="connsiteY1116" fmla="*/ 6618973 h 6717736"/>
              <a:gd name="connsiteX1117" fmla="*/ 1447161 w 7371201"/>
              <a:gd name="connsiteY1117" fmla="*/ 6640325 h 6717736"/>
              <a:gd name="connsiteX1118" fmla="*/ 1417880 w 7371201"/>
              <a:gd name="connsiteY1118" fmla="*/ 6641175 h 6717736"/>
              <a:gd name="connsiteX1119" fmla="*/ 1409024 w 7371201"/>
              <a:gd name="connsiteY1119" fmla="*/ 6641701 h 6717736"/>
              <a:gd name="connsiteX1120" fmla="*/ 1347995 w 7371201"/>
              <a:gd name="connsiteY1120" fmla="*/ 6690697 h 6717736"/>
              <a:gd name="connsiteX1121" fmla="*/ 1316874 w 7371201"/>
              <a:gd name="connsiteY1121" fmla="*/ 6710672 h 6717736"/>
              <a:gd name="connsiteX1122" fmla="*/ 1312657 w 7371201"/>
              <a:gd name="connsiteY1122" fmla="*/ 6717735 h 6717736"/>
              <a:gd name="connsiteX1123" fmla="*/ 0 w 7371201"/>
              <a:gd name="connsiteY1123" fmla="*/ 6717736 h 6717736"/>
              <a:gd name="connsiteX1124" fmla="*/ 1 w 7371201"/>
              <a:gd name="connsiteY1124" fmla="*/ 1753404 h 6717736"/>
              <a:gd name="connsiteX1125" fmla="*/ 69160 w 7371201"/>
              <a:gd name="connsiteY1125" fmla="*/ 1700803 h 6717736"/>
              <a:gd name="connsiteX1126" fmla="*/ 350725 w 7371201"/>
              <a:gd name="connsiteY1126" fmla="*/ 1484058 h 6717736"/>
              <a:gd name="connsiteX1127" fmla="*/ 631370 w 7371201"/>
              <a:gd name="connsiteY1127" fmla="*/ 1297738 h 6717736"/>
              <a:gd name="connsiteX1128" fmla="*/ 847997 w 7371201"/>
              <a:gd name="connsiteY1128" fmla="*/ 1157722 h 6717736"/>
              <a:gd name="connsiteX1129" fmla="*/ 1010066 w 7371201"/>
              <a:gd name="connsiteY1129" fmla="*/ 1045467 h 6717736"/>
              <a:gd name="connsiteX1130" fmla="*/ 1129093 w 7371201"/>
              <a:gd name="connsiteY1130" fmla="*/ 969273 h 6717736"/>
              <a:gd name="connsiteX1131" fmla="*/ 1205171 w 7371201"/>
              <a:gd name="connsiteY1131" fmla="*/ 923480 h 6717736"/>
              <a:gd name="connsiteX1132" fmla="*/ 1229119 w 7371201"/>
              <a:gd name="connsiteY1132" fmla="*/ 909654 h 6717736"/>
              <a:gd name="connsiteX1133" fmla="*/ 1234971 w 7371201"/>
              <a:gd name="connsiteY1133" fmla="*/ 908145 h 6717736"/>
              <a:gd name="connsiteX1134" fmla="*/ 1600669 w 7371201"/>
              <a:gd name="connsiteY1134" fmla="*/ 711955 h 6717736"/>
              <a:gd name="connsiteX1135" fmla="*/ 1699248 w 7371201"/>
              <a:gd name="connsiteY1135" fmla="*/ 664382 h 6717736"/>
              <a:gd name="connsiteX1136" fmla="*/ 1916478 w 7371201"/>
              <a:gd name="connsiteY1136" fmla="*/ 563255 h 6717736"/>
              <a:gd name="connsiteX1137" fmla="*/ 2088785 w 7371201"/>
              <a:gd name="connsiteY1137" fmla="*/ 486194 h 6717736"/>
              <a:gd name="connsiteX1138" fmla="*/ 2249746 w 7371201"/>
              <a:gd name="connsiteY1138" fmla="*/ 415684 h 6717736"/>
              <a:gd name="connsiteX1139" fmla="*/ 2264779 w 7371201"/>
              <a:gd name="connsiteY1139" fmla="*/ 412610 h 6717736"/>
              <a:gd name="connsiteX1140" fmla="*/ 2356680 w 7371201"/>
              <a:gd name="connsiteY1140" fmla="*/ 391313 h 6717736"/>
              <a:gd name="connsiteX1141" fmla="*/ 2442296 w 7371201"/>
              <a:gd name="connsiteY1141" fmla="*/ 347489 h 6717736"/>
              <a:gd name="connsiteX1142" fmla="*/ 2595959 w 7371201"/>
              <a:gd name="connsiteY1142" fmla="*/ 290534 h 6717736"/>
              <a:gd name="connsiteX1143" fmla="*/ 2665982 w 7371201"/>
              <a:gd name="connsiteY1143" fmla="*/ 283738 h 6717736"/>
              <a:gd name="connsiteX1144" fmla="*/ 2680655 w 7371201"/>
              <a:gd name="connsiteY1144" fmla="*/ 277134 h 6717736"/>
              <a:gd name="connsiteX1145" fmla="*/ 2713427 w 7371201"/>
              <a:gd name="connsiteY1145" fmla="*/ 258214 h 6717736"/>
              <a:gd name="connsiteX1146" fmla="*/ 2768153 w 7371201"/>
              <a:gd name="connsiteY1146" fmla="*/ 245301 h 6717736"/>
              <a:gd name="connsiteX1147" fmla="*/ 2853753 w 7371201"/>
              <a:gd name="connsiteY1147" fmla="*/ 227643 h 6717736"/>
              <a:gd name="connsiteX1148" fmla="*/ 2901462 w 7371201"/>
              <a:gd name="connsiteY1148" fmla="*/ 211309 h 6717736"/>
              <a:gd name="connsiteX1149" fmla="*/ 2964842 w 7371201"/>
              <a:gd name="connsiteY1149" fmla="*/ 178453 h 6717736"/>
              <a:gd name="connsiteX1150" fmla="*/ 3003728 w 7371201"/>
              <a:gd name="connsiteY1150" fmla="*/ 167213 h 6717736"/>
              <a:gd name="connsiteX1151" fmla="*/ 3016596 w 7371201"/>
              <a:gd name="connsiteY1151" fmla="*/ 169125 h 6717736"/>
              <a:gd name="connsiteX1152" fmla="*/ 3022260 w 7371201"/>
              <a:gd name="connsiteY1152" fmla="*/ 178935 h 6717736"/>
              <a:gd name="connsiteX1153" fmla="*/ 3038458 w 7371201"/>
              <a:gd name="connsiteY1153" fmla="*/ 180792 h 6717736"/>
              <a:gd name="connsiteX1154" fmla="*/ 3067823 w 7371201"/>
              <a:gd name="connsiteY1154" fmla="*/ 141418 h 6717736"/>
              <a:gd name="connsiteX1155" fmla="*/ 3082497 w 7371201"/>
              <a:gd name="connsiteY1155" fmla="*/ 134814 h 6717736"/>
              <a:gd name="connsiteX1156" fmla="*/ 3089328 w 7371201"/>
              <a:gd name="connsiteY1156" fmla="*/ 149555 h 6717736"/>
              <a:gd name="connsiteX1157" fmla="*/ 3107407 w 7371201"/>
              <a:gd name="connsiteY1157" fmla="*/ 163406 h 6717736"/>
              <a:gd name="connsiteX1158" fmla="*/ 3121178 w 7371201"/>
              <a:gd name="connsiteY1158" fmla="*/ 161061 h 6717736"/>
              <a:gd name="connsiteX1159" fmla="*/ 3133502 w 7371201"/>
              <a:gd name="connsiteY1159" fmla="*/ 170761 h 6717736"/>
              <a:gd name="connsiteX1160" fmla="*/ 3137905 w 7371201"/>
              <a:gd name="connsiteY1160" fmla="*/ 181298 h 6717736"/>
              <a:gd name="connsiteX1161" fmla="*/ 3148797 w 7371201"/>
              <a:gd name="connsiteY1161" fmla="*/ 176877 h 6717736"/>
              <a:gd name="connsiteX1162" fmla="*/ 3180308 w 7371201"/>
              <a:gd name="connsiteY1162" fmla="*/ 158684 h 6717736"/>
              <a:gd name="connsiteX1163" fmla="*/ 3263064 w 7371201"/>
              <a:gd name="connsiteY1163" fmla="*/ 86617 h 6717736"/>
              <a:gd name="connsiteX1164" fmla="*/ 3270456 w 7371201"/>
              <a:gd name="connsiteY1164" fmla="*/ 67401 h 6717736"/>
              <a:gd name="connsiteX1165" fmla="*/ 3278001 w 7371201"/>
              <a:gd name="connsiteY1165" fmla="*/ 89202 h 6717736"/>
              <a:gd name="connsiteX1166" fmla="*/ 3306430 w 7371201"/>
              <a:gd name="connsiteY1166" fmla="*/ 106421 h 6717736"/>
              <a:gd name="connsiteX1167" fmla="*/ 3436859 w 7371201"/>
              <a:gd name="connsiteY1167" fmla="*/ 70354 h 6717736"/>
              <a:gd name="connsiteX1168" fmla="*/ 3482499 w 7371201"/>
              <a:gd name="connsiteY1168" fmla="*/ 53346 h 6717736"/>
              <a:gd name="connsiteX1169" fmla="*/ 3505979 w 7371201"/>
              <a:gd name="connsiteY1169" fmla="*/ 67816 h 6717736"/>
              <a:gd name="connsiteX1170" fmla="*/ 3537115 w 7371201"/>
              <a:gd name="connsiteY1170" fmla="*/ 72260 h 6717736"/>
              <a:gd name="connsiteX1171" fmla="*/ 3564393 w 7371201"/>
              <a:gd name="connsiteY1171" fmla="*/ 58380 h 6717736"/>
              <a:gd name="connsiteX1172" fmla="*/ 3580779 w 7371201"/>
              <a:gd name="connsiteY1172" fmla="*/ 48919 h 6717736"/>
              <a:gd name="connsiteX1173" fmla="*/ 3599780 w 7371201"/>
              <a:gd name="connsiteY1173" fmla="*/ 32344 h 6717736"/>
              <a:gd name="connsiteX1174" fmla="*/ 3619401 w 7371201"/>
              <a:gd name="connsiteY1174" fmla="*/ 28489 h 6717736"/>
              <a:gd name="connsiteX1175" fmla="*/ 3637218 w 7371201"/>
              <a:gd name="connsiteY1175" fmla="*/ 33151 h 6717736"/>
              <a:gd name="connsiteX1176" fmla="*/ 3660170 w 7371201"/>
              <a:gd name="connsiteY1176" fmla="*/ 29241 h 6717736"/>
              <a:gd name="connsiteX1177" fmla="*/ 3675218 w 7371201"/>
              <a:gd name="connsiteY1177" fmla="*/ 0 h 67177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Lst>
            <a:rect l="l" t="t" r="r" b="b"/>
            <a:pathLst>
              <a:path w="7371201" h="6717736">
                <a:moveTo>
                  <a:pt x="6245690" y="3560105"/>
                </a:moveTo>
                <a:cubicBezTo>
                  <a:pt x="6235788" y="3557147"/>
                  <a:pt x="6227441" y="3557193"/>
                  <a:pt x="6220479" y="3560257"/>
                </a:cubicBezTo>
                <a:lnTo>
                  <a:pt x="6212132" y="3569282"/>
                </a:lnTo>
                <a:lnTo>
                  <a:pt x="6217114" y="3581360"/>
                </a:lnTo>
                <a:cubicBezTo>
                  <a:pt x="6221355" y="3592672"/>
                  <a:pt x="6231205" y="3593866"/>
                  <a:pt x="6239524" y="3584476"/>
                </a:cubicBezTo>
                <a:lnTo>
                  <a:pt x="6249898" y="3562279"/>
                </a:lnTo>
                <a:close/>
                <a:moveTo>
                  <a:pt x="2997196" y="1465792"/>
                </a:moveTo>
                <a:cubicBezTo>
                  <a:pt x="2981713" y="1470993"/>
                  <a:pt x="2979550" y="1475980"/>
                  <a:pt x="2987189" y="1492122"/>
                </a:cubicBezTo>
                <a:cubicBezTo>
                  <a:pt x="2989616" y="1496326"/>
                  <a:pt x="2996991" y="1503277"/>
                  <a:pt x="2989428" y="1507644"/>
                </a:cubicBezTo>
                <a:cubicBezTo>
                  <a:pt x="2978893" y="1515596"/>
                  <a:pt x="2964859" y="1508751"/>
                  <a:pt x="2963427" y="1494630"/>
                </a:cubicBezTo>
                <a:cubicBezTo>
                  <a:pt x="2963165" y="1485440"/>
                  <a:pt x="2959476" y="1481963"/>
                  <a:pt x="2950296" y="1483527"/>
                </a:cubicBezTo>
                <a:cubicBezTo>
                  <a:pt x="2929865" y="1485981"/>
                  <a:pt x="2908625" y="1487033"/>
                  <a:pt x="2887027" y="1484555"/>
                </a:cubicBezTo>
                <a:cubicBezTo>
                  <a:pt x="2869568" y="1483425"/>
                  <a:pt x="2854894" y="1490029"/>
                  <a:pt x="2846692" y="1507842"/>
                </a:cubicBezTo>
                <a:cubicBezTo>
                  <a:pt x="2845339" y="1514230"/>
                  <a:pt x="2841106" y="1518542"/>
                  <a:pt x="2834804" y="1522181"/>
                </a:cubicBezTo>
                <a:cubicBezTo>
                  <a:pt x="2823911" y="1526602"/>
                  <a:pt x="2813018" y="1531022"/>
                  <a:pt x="2802127" y="1535442"/>
                </a:cubicBezTo>
                <a:cubicBezTo>
                  <a:pt x="2794564" y="1539808"/>
                  <a:pt x="2785834" y="1539242"/>
                  <a:pt x="2777650" y="1530889"/>
                </a:cubicBezTo>
                <a:cubicBezTo>
                  <a:pt x="2770726" y="1521809"/>
                  <a:pt x="2764875" y="1523317"/>
                  <a:pt x="2758931" y="1530487"/>
                </a:cubicBezTo>
                <a:cubicBezTo>
                  <a:pt x="2753438" y="1535527"/>
                  <a:pt x="2746683" y="1541294"/>
                  <a:pt x="2741190" y="1546333"/>
                </a:cubicBezTo>
                <a:cubicBezTo>
                  <a:pt x="2728493" y="1559271"/>
                  <a:pt x="2725333" y="1574173"/>
                  <a:pt x="2732520" y="1592444"/>
                </a:cubicBezTo>
                <a:cubicBezTo>
                  <a:pt x="2734495" y="1598778"/>
                  <a:pt x="2737732" y="1604383"/>
                  <a:pt x="2739708" y="1610716"/>
                </a:cubicBezTo>
                <a:cubicBezTo>
                  <a:pt x="2711655" y="1570860"/>
                  <a:pt x="2679880" y="1579863"/>
                  <a:pt x="2647654" y="1590995"/>
                </a:cubicBezTo>
                <a:cubicBezTo>
                  <a:pt x="2637212" y="1593287"/>
                  <a:pt x="2633337" y="1601129"/>
                  <a:pt x="2630271" y="1610372"/>
                </a:cubicBezTo>
                <a:cubicBezTo>
                  <a:pt x="2627206" y="1619617"/>
                  <a:pt x="2628730" y="1628079"/>
                  <a:pt x="2636105" y="1635031"/>
                </a:cubicBezTo>
                <a:cubicBezTo>
                  <a:pt x="2642671" y="1640582"/>
                  <a:pt x="2646546" y="1632740"/>
                  <a:pt x="2651588" y="1629829"/>
                </a:cubicBezTo>
                <a:cubicBezTo>
                  <a:pt x="2655369" y="1627645"/>
                  <a:pt x="2660862" y="1622606"/>
                  <a:pt x="2666168" y="1628884"/>
                </a:cubicBezTo>
                <a:cubicBezTo>
                  <a:pt x="2670665" y="1633762"/>
                  <a:pt x="2672190" y="1642225"/>
                  <a:pt x="2668765" y="1647937"/>
                </a:cubicBezTo>
                <a:cubicBezTo>
                  <a:pt x="2666150" y="1655052"/>
                  <a:pt x="2659848" y="1658691"/>
                  <a:pt x="2654807" y="1661601"/>
                </a:cubicBezTo>
                <a:cubicBezTo>
                  <a:pt x="2648504" y="1665240"/>
                  <a:pt x="2642202" y="1668878"/>
                  <a:pt x="2641657" y="1676667"/>
                </a:cubicBezTo>
                <a:cubicBezTo>
                  <a:pt x="2647639" y="1679753"/>
                  <a:pt x="2653759" y="1680890"/>
                  <a:pt x="2659486" y="1680621"/>
                </a:cubicBezTo>
                <a:lnTo>
                  <a:pt x="2659837" y="1680519"/>
                </a:lnTo>
                <a:lnTo>
                  <a:pt x="2666815" y="1676695"/>
                </a:lnTo>
                <a:cubicBezTo>
                  <a:pt x="2748814" y="1630308"/>
                  <a:pt x="2831227" y="1584636"/>
                  <a:pt x="2917223" y="1545171"/>
                </a:cubicBezTo>
                <a:cubicBezTo>
                  <a:pt x="2939795" y="1534685"/>
                  <a:pt x="2961816" y="1523244"/>
                  <a:pt x="2983976" y="1512042"/>
                </a:cubicBezTo>
                <a:lnTo>
                  <a:pt x="3023095" y="1493693"/>
                </a:lnTo>
                <a:lnTo>
                  <a:pt x="3020675" y="1480262"/>
                </a:lnTo>
                <a:cubicBezTo>
                  <a:pt x="3015915" y="1466194"/>
                  <a:pt x="3010158" y="1462045"/>
                  <a:pt x="2997196" y="1465792"/>
                </a:cubicBezTo>
                <a:close/>
                <a:moveTo>
                  <a:pt x="3262717" y="1319499"/>
                </a:moveTo>
                <a:cubicBezTo>
                  <a:pt x="3245301" y="1322081"/>
                  <a:pt x="3229927" y="1333293"/>
                  <a:pt x="3217944" y="1353289"/>
                </a:cubicBezTo>
                <a:cubicBezTo>
                  <a:pt x="3211549" y="1362588"/>
                  <a:pt x="3204344" y="1370484"/>
                  <a:pt x="3194711" y="1374177"/>
                </a:cubicBezTo>
                <a:cubicBezTo>
                  <a:pt x="3188409" y="1377816"/>
                  <a:pt x="3185079" y="1377870"/>
                  <a:pt x="3181034" y="1370863"/>
                </a:cubicBezTo>
                <a:cubicBezTo>
                  <a:pt x="3172491" y="1358979"/>
                  <a:pt x="3166283" y="1356958"/>
                  <a:pt x="3157366" y="1367711"/>
                </a:cubicBezTo>
                <a:cubicBezTo>
                  <a:pt x="3139984" y="1387090"/>
                  <a:pt x="3119817" y="1398734"/>
                  <a:pt x="3098389" y="1411105"/>
                </a:cubicBezTo>
                <a:cubicBezTo>
                  <a:pt x="3080969" y="1420228"/>
                  <a:pt x="3065594" y="1431439"/>
                  <a:pt x="3053289" y="1445784"/>
                </a:cubicBezTo>
                <a:lnTo>
                  <a:pt x="3031301" y="1489845"/>
                </a:lnTo>
                <a:lnTo>
                  <a:pt x="3051555" y="1480345"/>
                </a:lnTo>
                <a:lnTo>
                  <a:pt x="3334454" y="1348645"/>
                </a:lnTo>
                <a:lnTo>
                  <a:pt x="3319741" y="1337490"/>
                </a:lnTo>
                <a:cubicBezTo>
                  <a:pt x="3299591" y="1322966"/>
                  <a:pt x="3280135" y="1316918"/>
                  <a:pt x="3262717" y="1319499"/>
                </a:cubicBezTo>
                <a:close/>
                <a:moveTo>
                  <a:pt x="3675218" y="0"/>
                </a:moveTo>
                <a:cubicBezTo>
                  <a:pt x="3676027" y="1401"/>
                  <a:pt x="3677288" y="673"/>
                  <a:pt x="3678097" y="2074"/>
                </a:cubicBezTo>
                <a:cubicBezTo>
                  <a:pt x="3677271" y="26841"/>
                  <a:pt x="3677271" y="26841"/>
                  <a:pt x="3698681" y="40638"/>
                </a:cubicBezTo>
                <a:cubicBezTo>
                  <a:pt x="3701560" y="42712"/>
                  <a:pt x="3704438" y="44787"/>
                  <a:pt x="3706508" y="45461"/>
                </a:cubicBezTo>
                <a:cubicBezTo>
                  <a:pt x="3730345" y="63462"/>
                  <a:pt x="3747897" y="58933"/>
                  <a:pt x="3762853" y="35351"/>
                </a:cubicBezTo>
                <a:cubicBezTo>
                  <a:pt x="3770152" y="21795"/>
                  <a:pt x="3780141" y="21633"/>
                  <a:pt x="3789492" y="34918"/>
                </a:cubicBezTo>
                <a:cubicBezTo>
                  <a:pt x="3794798" y="41197"/>
                  <a:pt x="3798843" y="48204"/>
                  <a:pt x="3801628" y="55937"/>
                </a:cubicBezTo>
                <a:cubicBezTo>
                  <a:pt x="3809173" y="77740"/>
                  <a:pt x="3796024" y="92805"/>
                  <a:pt x="3776137" y="87470"/>
                </a:cubicBezTo>
                <a:cubicBezTo>
                  <a:pt x="3760390" y="83482"/>
                  <a:pt x="3747879" y="85100"/>
                  <a:pt x="3734917" y="88848"/>
                </a:cubicBezTo>
                <a:cubicBezTo>
                  <a:pt x="3722764" y="93996"/>
                  <a:pt x="3710254" y="95614"/>
                  <a:pt x="3697029" y="90170"/>
                </a:cubicBezTo>
                <a:cubicBezTo>
                  <a:pt x="3675975" y="79904"/>
                  <a:pt x="3668864" y="82142"/>
                  <a:pt x="3663090" y="104159"/>
                </a:cubicBezTo>
                <a:cubicBezTo>
                  <a:pt x="3657860" y="118389"/>
                  <a:pt x="3650655" y="126285"/>
                  <a:pt x="3636433" y="130760"/>
                </a:cubicBezTo>
                <a:cubicBezTo>
                  <a:pt x="3611318" y="139655"/>
                  <a:pt x="3583417" y="140816"/>
                  <a:pt x="3558754" y="147582"/>
                </a:cubicBezTo>
                <a:cubicBezTo>
                  <a:pt x="3536611" y="152893"/>
                  <a:pt x="3517705" y="163809"/>
                  <a:pt x="3508600" y="185880"/>
                </a:cubicBezTo>
                <a:cubicBezTo>
                  <a:pt x="3504632" y="199382"/>
                  <a:pt x="3497971" y="199491"/>
                  <a:pt x="3485555" y="195449"/>
                </a:cubicBezTo>
                <a:cubicBezTo>
                  <a:pt x="3427609" y="176589"/>
                  <a:pt x="3375949" y="180258"/>
                  <a:pt x="3340545" y="232460"/>
                </a:cubicBezTo>
                <a:cubicBezTo>
                  <a:pt x="3335409" y="241030"/>
                  <a:pt x="3327489" y="241867"/>
                  <a:pt x="3319569" y="242703"/>
                </a:cubicBezTo>
                <a:cubicBezTo>
                  <a:pt x="3314169" y="242084"/>
                  <a:pt x="3305891" y="239388"/>
                  <a:pt x="3303277" y="246504"/>
                </a:cubicBezTo>
                <a:cubicBezTo>
                  <a:pt x="3301471" y="255020"/>
                  <a:pt x="3308488" y="258442"/>
                  <a:pt x="3312985" y="263319"/>
                </a:cubicBezTo>
                <a:cubicBezTo>
                  <a:pt x="3321620" y="269544"/>
                  <a:pt x="3319457" y="274529"/>
                  <a:pt x="3311894" y="278896"/>
                </a:cubicBezTo>
                <a:cubicBezTo>
                  <a:pt x="3304331" y="283262"/>
                  <a:pt x="3295151" y="284826"/>
                  <a:pt x="3286779" y="287791"/>
                </a:cubicBezTo>
                <a:cubicBezTo>
                  <a:pt x="3267158" y="291646"/>
                  <a:pt x="3249247" y="292644"/>
                  <a:pt x="3234029" y="307037"/>
                </a:cubicBezTo>
                <a:cubicBezTo>
                  <a:pt x="3230247" y="309220"/>
                  <a:pt x="3228629" y="306418"/>
                  <a:pt x="3225750" y="304342"/>
                </a:cubicBezTo>
                <a:cubicBezTo>
                  <a:pt x="3214688" y="293914"/>
                  <a:pt x="3204246" y="296205"/>
                  <a:pt x="3194163" y="302027"/>
                </a:cubicBezTo>
                <a:cubicBezTo>
                  <a:pt x="3155540" y="322457"/>
                  <a:pt x="3115300" y="340085"/>
                  <a:pt x="3070656" y="347176"/>
                </a:cubicBezTo>
                <a:cubicBezTo>
                  <a:pt x="3067326" y="347230"/>
                  <a:pt x="3063546" y="349414"/>
                  <a:pt x="3060573" y="352997"/>
                </a:cubicBezTo>
                <a:cubicBezTo>
                  <a:pt x="3053275" y="366554"/>
                  <a:pt x="3043284" y="366715"/>
                  <a:pt x="3028891" y="356341"/>
                </a:cubicBezTo>
                <a:cubicBezTo>
                  <a:pt x="3014499" y="345966"/>
                  <a:pt x="3006127" y="348931"/>
                  <a:pt x="3001256" y="366692"/>
                </a:cubicBezTo>
                <a:cubicBezTo>
                  <a:pt x="2998641" y="373806"/>
                  <a:pt x="2997287" y="380194"/>
                  <a:pt x="2995481" y="388710"/>
                </a:cubicBezTo>
                <a:cubicBezTo>
                  <a:pt x="2985585" y="383212"/>
                  <a:pt x="2975689" y="377716"/>
                  <a:pt x="2966866" y="382810"/>
                </a:cubicBezTo>
                <a:cubicBezTo>
                  <a:pt x="2956783" y="388631"/>
                  <a:pt x="2945890" y="393052"/>
                  <a:pt x="2937067" y="398146"/>
                </a:cubicBezTo>
                <a:cubicBezTo>
                  <a:pt x="2903487" y="415665"/>
                  <a:pt x="2898087" y="415046"/>
                  <a:pt x="2914438" y="457921"/>
                </a:cubicBezTo>
                <a:cubicBezTo>
                  <a:pt x="2914438" y="457921"/>
                  <a:pt x="2913178" y="458648"/>
                  <a:pt x="2913986" y="460050"/>
                </a:cubicBezTo>
                <a:cubicBezTo>
                  <a:pt x="2918295" y="476246"/>
                  <a:pt x="2915681" y="483360"/>
                  <a:pt x="2900649" y="486434"/>
                </a:cubicBezTo>
                <a:cubicBezTo>
                  <a:pt x="2837908" y="505842"/>
                  <a:pt x="2776334" y="530182"/>
                  <a:pt x="2715211" y="552392"/>
                </a:cubicBezTo>
                <a:cubicBezTo>
                  <a:pt x="2676683" y="567163"/>
                  <a:pt x="2637703" y="584062"/>
                  <a:pt x="2599983" y="600235"/>
                </a:cubicBezTo>
                <a:cubicBezTo>
                  <a:pt x="2553892" y="619372"/>
                  <a:pt x="2505467" y="628646"/>
                  <a:pt x="2456591" y="640049"/>
                </a:cubicBezTo>
                <a:cubicBezTo>
                  <a:pt x="2420225" y="649834"/>
                  <a:pt x="2386739" y="661694"/>
                  <a:pt x="2362509" y="692499"/>
                </a:cubicBezTo>
                <a:cubicBezTo>
                  <a:pt x="2353140" y="705381"/>
                  <a:pt x="2340179" y="709128"/>
                  <a:pt x="2323529" y="709399"/>
                </a:cubicBezTo>
                <a:cubicBezTo>
                  <a:pt x="2292299" y="710614"/>
                  <a:pt x="2262594" y="720291"/>
                  <a:pt x="2235673" y="737702"/>
                </a:cubicBezTo>
                <a:cubicBezTo>
                  <a:pt x="2213343" y="754331"/>
                  <a:pt x="2187324" y="767484"/>
                  <a:pt x="2159331" y="774304"/>
                </a:cubicBezTo>
                <a:cubicBezTo>
                  <a:pt x="2117924" y="787000"/>
                  <a:pt x="2078943" y="803900"/>
                  <a:pt x="2041131" y="825731"/>
                </a:cubicBezTo>
                <a:cubicBezTo>
                  <a:pt x="2017182" y="839558"/>
                  <a:pt x="1992875" y="849854"/>
                  <a:pt x="1968570" y="860150"/>
                </a:cubicBezTo>
                <a:cubicBezTo>
                  <a:pt x="1914558" y="880124"/>
                  <a:pt x="1861713" y="905029"/>
                  <a:pt x="1810487" y="932736"/>
                </a:cubicBezTo>
                <a:cubicBezTo>
                  <a:pt x="1759259" y="960443"/>
                  <a:pt x="1709651" y="990954"/>
                  <a:pt x="1658067" y="1015130"/>
                </a:cubicBezTo>
                <a:cubicBezTo>
                  <a:pt x="1621608" y="1030576"/>
                  <a:pt x="1583530" y="1043217"/>
                  <a:pt x="1551925" y="1067070"/>
                </a:cubicBezTo>
                <a:cubicBezTo>
                  <a:pt x="1502580" y="1106769"/>
                  <a:pt x="1446405" y="1131728"/>
                  <a:pt x="1391849" y="1159490"/>
                </a:cubicBezTo>
                <a:cubicBezTo>
                  <a:pt x="1363762" y="1171969"/>
                  <a:pt x="1334865" y="1183048"/>
                  <a:pt x="1307944" y="1200458"/>
                </a:cubicBezTo>
                <a:cubicBezTo>
                  <a:pt x="1278051" y="1221453"/>
                  <a:pt x="1242044" y="1234770"/>
                  <a:pt x="1215387" y="1261370"/>
                </a:cubicBezTo>
                <a:cubicBezTo>
                  <a:pt x="1198455" y="1278619"/>
                  <a:pt x="1177480" y="1288862"/>
                  <a:pt x="1156145" y="1295573"/>
                </a:cubicBezTo>
                <a:cubicBezTo>
                  <a:pt x="1131482" y="1302339"/>
                  <a:pt x="1110505" y="1312581"/>
                  <a:pt x="1091506" y="1329156"/>
                </a:cubicBezTo>
                <a:cubicBezTo>
                  <a:pt x="1070342" y="1350717"/>
                  <a:pt x="1045491" y="1368802"/>
                  <a:pt x="1019830" y="1385485"/>
                </a:cubicBezTo>
                <a:cubicBezTo>
                  <a:pt x="984895" y="1409391"/>
                  <a:pt x="950412" y="1431169"/>
                  <a:pt x="916738" y="1454349"/>
                </a:cubicBezTo>
                <a:cubicBezTo>
                  <a:pt x="871268" y="1486205"/>
                  <a:pt x="825798" y="1518063"/>
                  <a:pt x="780328" y="1549920"/>
                </a:cubicBezTo>
                <a:cubicBezTo>
                  <a:pt x="752147" y="1568057"/>
                  <a:pt x="726035" y="1586871"/>
                  <a:pt x="699923" y="1605683"/>
                </a:cubicBezTo>
                <a:cubicBezTo>
                  <a:pt x="658235" y="1635358"/>
                  <a:pt x="621852" y="1671310"/>
                  <a:pt x="570456" y="1684169"/>
                </a:cubicBezTo>
                <a:cubicBezTo>
                  <a:pt x="563345" y="1686406"/>
                  <a:pt x="562441" y="1690663"/>
                  <a:pt x="566487" y="1697670"/>
                </a:cubicBezTo>
                <a:cubicBezTo>
                  <a:pt x="572150" y="1707480"/>
                  <a:pt x="579168" y="1710903"/>
                  <a:pt x="587990" y="1705808"/>
                </a:cubicBezTo>
                <a:cubicBezTo>
                  <a:pt x="596814" y="1700715"/>
                  <a:pt x="604828" y="1694217"/>
                  <a:pt x="613651" y="1689123"/>
                </a:cubicBezTo>
                <a:cubicBezTo>
                  <a:pt x="799481" y="1574361"/>
                  <a:pt x="984955" y="1456069"/>
                  <a:pt x="1172402" y="1344107"/>
                </a:cubicBezTo>
                <a:cubicBezTo>
                  <a:pt x="1345536" y="1242281"/>
                  <a:pt x="1519476" y="1141856"/>
                  <a:pt x="1698272" y="1049838"/>
                </a:cubicBezTo>
                <a:cubicBezTo>
                  <a:pt x="1813688" y="990677"/>
                  <a:pt x="1929461" y="935046"/>
                  <a:pt x="2046853" y="882216"/>
                </a:cubicBezTo>
                <a:cubicBezTo>
                  <a:pt x="2148761" y="834590"/>
                  <a:pt x="2253097" y="791168"/>
                  <a:pt x="2358241" y="749147"/>
                </a:cubicBezTo>
                <a:cubicBezTo>
                  <a:pt x="2488502" y="698230"/>
                  <a:pt x="2621904" y="658579"/>
                  <a:pt x="2754948" y="615396"/>
                </a:cubicBezTo>
                <a:cubicBezTo>
                  <a:pt x="2796807" y="600572"/>
                  <a:pt x="2842710" y="592754"/>
                  <a:pt x="2879715" y="569521"/>
                </a:cubicBezTo>
                <a:cubicBezTo>
                  <a:pt x="2922569" y="544778"/>
                  <a:pt x="2965331" y="525695"/>
                  <a:pt x="3017613" y="534747"/>
                </a:cubicBezTo>
                <a:cubicBezTo>
                  <a:pt x="3037950" y="537951"/>
                  <a:pt x="3056406" y="529165"/>
                  <a:pt x="3070816" y="513372"/>
                </a:cubicBezTo>
                <a:cubicBezTo>
                  <a:pt x="3079733" y="502619"/>
                  <a:pt x="3091886" y="497470"/>
                  <a:pt x="3106109" y="492995"/>
                </a:cubicBezTo>
                <a:cubicBezTo>
                  <a:pt x="3127442" y="486284"/>
                  <a:pt x="3151204" y="483776"/>
                  <a:pt x="3168134" y="466526"/>
                </a:cubicBezTo>
                <a:cubicBezTo>
                  <a:pt x="3183353" y="452135"/>
                  <a:pt x="3199194" y="450464"/>
                  <a:pt x="3219438" y="459328"/>
                </a:cubicBezTo>
                <a:cubicBezTo>
                  <a:pt x="3226455" y="462750"/>
                  <a:pt x="3232306" y="461241"/>
                  <a:pt x="3236990" y="454800"/>
                </a:cubicBezTo>
                <a:cubicBezTo>
                  <a:pt x="3243386" y="445502"/>
                  <a:pt x="3252660" y="438278"/>
                  <a:pt x="3265171" y="436661"/>
                </a:cubicBezTo>
                <a:cubicBezTo>
                  <a:pt x="3301894" y="430405"/>
                  <a:pt x="3337545" y="413560"/>
                  <a:pt x="3375885" y="410107"/>
                </a:cubicBezTo>
                <a:cubicBezTo>
                  <a:pt x="3389206" y="409891"/>
                  <a:pt x="3400098" y="405471"/>
                  <a:pt x="3406946" y="394044"/>
                </a:cubicBezTo>
                <a:cubicBezTo>
                  <a:pt x="3422709" y="371863"/>
                  <a:pt x="3429821" y="369626"/>
                  <a:pt x="3455821" y="382640"/>
                </a:cubicBezTo>
                <a:cubicBezTo>
                  <a:pt x="3465718" y="388138"/>
                  <a:pt x="3475256" y="390104"/>
                  <a:pt x="3482819" y="385738"/>
                </a:cubicBezTo>
                <a:cubicBezTo>
                  <a:pt x="3510097" y="371857"/>
                  <a:pt x="3540518" y="369241"/>
                  <a:pt x="3569320" y="363823"/>
                </a:cubicBezTo>
                <a:cubicBezTo>
                  <a:pt x="3595602" y="359859"/>
                  <a:pt x="3621075" y="354495"/>
                  <a:pt x="3641336" y="337191"/>
                </a:cubicBezTo>
                <a:cubicBezTo>
                  <a:pt x="3649350" y="330696"/>
                  <a:pt x="3656010" y="330588"/>
                  <a:pt x="3663836" y="335411"/>
                </a:cubicBezTo>
                <a:cubicBezTo>
                  <a:pt x="3673732" y="340908"/>
                  <a:pt x="3685698" y="347079"/>
                  <a:pt x="3694163" y="338455"/>
                </a:cubicBezTo>
                <a:cubicBezTo>
                  <a:pt x="3712355" y="320478"/>
                  <a:pt x="3735664" y="320099"/>
                  <a:pt x="3760498" y="328182"/>
                </a:cubicBezTo>
                <a:cubicBezTo>
                  <a:pt x="3796940" y="338906"/>
                  <a:pt x="3829524" y="331303"/>
                  <a:pt x="3854111" y="304030"/>
                </a:cubicBezTo>
                <a:cubicBezTo>
                  <a:pt x="3863837" y="294677"/>
                  <a:pt x="3869236" y="295297"/>
                  <a:pt x="3876517" y="307908"/>
                </a:cubicBezTo>
                <a:cubicBezTo>
                  <a:pt x="3878945" y="312113"/>
                  <a:pt x="3881372" y="316316"/>
                  <a:pt x="3884251" y="318391"/>
                </a:cubicBezTo>
                <a:cubicBezTo>
                  <a:pt x="3917626" y="338358"/>
                  <a:pt x="3950193" y="356924"/>
                  <a:pt x="3988270" y="344282"/>
                </a:cubicBezTo>
                <a:cubicBezTo>
                  <a:pt x="3996642" y="341316"/>
                  <a:pt x="3997809" y="346249"/>
                  <a:pt x="3998524" y="353309"/>
                </a:cubicBezTo>
                <a:cubicBezTo>
                  <a:pt x="3998882" y="356839"/>
                  <a:pt x="3997979" y="361097"/>
                  <a:pt x="3997076" y="365356"/>
                </a:cubicBezTo>
                <a:cubicBezTo>
                  <a:pt x="3995270" y="373872"/>
                  <a:pt x="3992656" y="380986"/>
                  <a:pt x="4002552" y="386484"/>
                </a:cubicBezTo>
                <a:cubicBezTo>
                  <a:pt x="4011188" y="392708"/>
                  <a:pt x="4014254" y="383464"/>
                  <a:pt x="4019747" y="378425"/>
                </a:cubicBezTo>
                <a:cubicBezTo>
                  <a:pt x="4029924" y="366943"/>
                  <a:pt x="4041362" y="354734"/>
                  <a:pt x="4056300" y="357321"/>
                </a:cubicBezTo>
                <a:cubicBezTo>
                  <a:pt x="4074567" y="359852"/>
                  <a:pt x="4078442" y="352010"/>
                  <a:pt x="4080793" y="335705"/>
                </a:cubicBezTo>
                <a:cubicBezTo>
                  <a:pt x="4081696" y="331448"/>
                  <a:pt x="4082599" y="327190"/>
                  <a:pt x="4085571" y="323605"/>
                </a:cubicBezTo>
                <a:cubicBezTo>
                  <a:pt x="4086926" y="317219"/>
                  <a:pt x="4089898" y="313634"/>
                  <a:pt x="4098176" y="316328"/>
                </a:cubicBezTo>
                <a:cubicBezTo>
                  <a:pt x="4104384" y="318348"/>
                  <a:pt x="4107620" y="323954"/>
                  <a:pt x="4106266" y="330341"/>
                </a:cubicBezTo>
                <a:cubicBezTo>
                  <a:pt x="4105720" y="338129"/>
                  <a:pt x="4107697" y="344463"/>
                  <a:pt x="4105082" y="351577"/>
                </a:cubicBezTo>
                <a:cubicBezTo>
                  <a:pt x="4103370" y="354434"/>
                  <a:pt x="4101658" y="357291"/>
                  <a:pt x="4105346" y="360767"/>
                </a:cubicBezTo>
                <a:cubicBezTo>
                  <a:pt x="4108224" y="362841"/>
                  <a:pt x="4111197" y="359257"/>
                  <a:pt x="4113717" y="357803"/>
                </a:cubicBezTo>
                <a:cubicBezTo>
                  <a:pt x="4117499" y="355618"/>
                  <a:pt x="4120020" y="354163"/>
                  <a:pt x="4120923" y="349905"/>
                </a:cubicBezTo>
                <a:cubicBezTo>
                  <a:pt x="4121825" y="345647"/>
                  <a:pt x="4124346" y="344192"/>
                  <a:pt x="4128485" y="345539"/>
                </a:cubicBezTo>
                <a:cubicBezTo>
                  <a:pt x="4151250" y="352948"/>
                  <a:pt x="4171681" y="350495"/>
                  <a:pt x="4189778" y="338178"/>
                </a:cubicBezTo>
                <a:cubicBezTo>
                  <a:pt x="4197792" y="331682"/>
                  <a:pt x="4206615" y="326588"/>
                  <a:pt x="4216248" y="322896"/>
                </a:cubicBezTo>
                <a:cubicBezTo>
                  <a:pt x="4221290" y="319986"/>
                  <a:pt x="4228853" y="315619"/>
                  <a:pt x="4235418" y="321170"/>
                </a:cubicBezTo>
                <a:cubicBezTo>
                  <a:pt x="4239915" y="326047"/>
                  <a:pt x="4236040" y="333890"/>
                  <a:pt x="4234686" y="340278"/>
                </a:cubicBezTo>
                <a:cubicBezTo>
                  <a:pt x="4233783" y="344534"/>
                  <a:pt x="4232071" y="347391"/>
                  <a:pt x="4231169" y="351650"/>
                </a:cubicBezTo>
                <a:cubicBezTo>
                  <a:pt x="4230266" y="355909"/>
                  <a:pt x="4225582" y="362349"/>
                  <a:pt x="4231339" y="366498"/>
                </a:cubicBezTo>
                <a:cubicBezTo>
                  <a:pt x="4235836" y="371376"/>
                  <a:pt x="4242137" y="367737"/>
                  <a:pt x="4246370" y="363426"/>
                </a:cubicBezTo>
                <a:cubicBezTo>
                  <a:pt x="4257714" y="356875"/>
                  <a:pt x="4268155" y="354585"/>
                  <a:pt x="4282736" y="353641"/>
                </a:cubicBezTo>
                <a:cubicBezTo>
                  <a:pt x="4316035" y="353099"/>
                  <a:pt x="4325855" y="338087"/>
                  <a:pt x="4319757" y="304240"/>
                </a:cubicBezTo>
                <a:cubicBezTo>
                  <a:pt x="4317066" y="290846"/>
                  <a:pt x="4320132" y="281604"/>
                  <a:pt x="4331025" y="277182"/>
                </a:cubicBezTo>
                <a:cubicBezTo>
                  <a:pt x="4346396" y="303806"/>
                  <a:pt x="4360959" y="329030"/>
                  <a:pt x="4376331" y="355655"/>
                </a:cubicBezTo>
                <a:cubicBezTo>
                  <a:pt x="4359495" y="367245"/>
                  <a:pt x="4359758" y="376433"/>
                  <a:pt x="4372081" y="386135"/>
                </a:cubicBezTo>
                <a:cubicBezTo>
                  <a:pt x="4375769" y="389611"/>
                  <a:pt x="4382429" y="389502"/>
                  <a:pt x="4382334" y="395163"/>
                </a:cubicBezTo>
                <a:cubicBezTo>
                  <a:pt x="4380980" y="401549"/>
                  <a:pt x="4375129" y="403059"/>
                  <a:pt x="4370540" y="403842"/>
                </a:cubicBezTo>
                <a:cubicBezTo>
                  <a:pt x="4366758" y="406024"/>
                  <a:pt x="4363428" y="406078"/>
                  <a:pt x="4360099" y="406133"/>
                </a:cubicBezTo>
                <a:cubicBezTo>
                  <a:pt x="4350918" y="407695"/>
                  <a:pt x="4347945" y="411280"/>
                  <a:pt x="4352348" y="421817"/>
                </a:cubicBezTo>
                <a:cubicBezTo>
                  <a:pt x="4354323" y="428150"/>
                  <a:pt x="4355397" y="438741"/>
                  <a:pt x="4346667" y="438176"/>
                </a:cubicBezTo>
                <a:cubicBezTo>
                  <a:pt x="4335417" y="439065"/>
                  <a:pt x="4326594" y="444160"/>
                  <a:pt x="4316962" y="447853"/>
                </a:cubicBezTo>
                <a:cubicBezTo>
                  <a:pt x="4308590" y="450817"/>
                  <a:pt x="4298149" y="453109"/>
                  <a:pt x="4290944" y="461005"/>
                </a:cubicBezTo>
                <a:cubicBezTo>
                  <a:pt x="4284999" y="468175"/>
                  <a:pt x="4277794" y="476071"/>
                  <a:pt x="4292187" y="486446"/>
                </a:cubicBezTo>
                <a:cubicBezTo>
                  <a:pt x="4297135" y="489194"/>
                  <a:pt x="4296232" y="493452"/>
                  <a:pt x="4291999" y="497764"/>
                </a:cubicBezTo>
                <a:cubicBezTo>
                  <a:pt x="4273092" y="508680"/>
                  <a:pt x="4263554" y="506713"/>
                  <a:pt x="4250158" y="486421"/>
                </a:cubicBezTo>
                <a:cubicBezTo>
                  <a:pt x="4246113" y="479415"/>
                  <a:pt x="4241616" y="474537"/>
                  <a:pt x="4234957" y="474645"/>
                </a:cubicBezTo>
                <a:cubicBezTo>
                  <a:pt x="4223706" y="475536"/>
                  <a:pt x="4213265" y="477827"/>
                  <a:pt x="4204800" y="486451"/>
                </a:cubicBezTo>
                <a:cubicBezTo>
                  <a:pt x="4202280" y="487907"/>
                  <a:pt x="4204255" y="494240"/>
                  <a:pt x="4207134" y="496316"/>
                </a:cubicBezTo>
                <a:cubicBezTo>
                  <a:pt x="4209560" y="500519"/>
                  <a:pt x="4212796" y="506124"/>
                  <a:pt x="4211895" y="510383"/>
                </a:cubicBezTo>
                <a:cubicBezTo>
                  <a:pt x="4210540" y="516769"/>
                  <a:pt x="4211161" y="529489"/>
                  <a:pt x="4202526" y="523265"/>
                </a:cubicBezTo>
                <a:cubicBezTo>
                  <a:pt x="4183542" y="513672"/>
                  <a:pt x="4170938" y="520949"/>
                  <a:pt x="4157073" y="528954"/>
                </a:cubicBezTo>
                <a:cubicBezTo>
                  <a:pt x="4148701" y="531919"/>
                  <a:pt x="4140330" y="534884"/>
                  <a:pt x="4129982" y="531516"/>
                </a:cubicBezTo>
                <a:cubicBezTo>
                  <a:pt x="4091470" y="520120"/>
                  <a:pt x="4073373" y="532436"/>
                  <a:pt x="4073526" y="573453"/>
                </a:cubicBezTo>
                <a:cubicBezTo>
                  <a:pt x="4073338" y="584771"/>
                  <a:pt x="4068654" y="591212"/>
                  <a:pt x="4057498" y="586444"/>
                </a:cubicBezTo>
                <a:cubicBezTo>
                  <a:pt x="4032663" y="578361"/>
                  <a:pt x="4010521" y="583671"/>
                  <a:pt x="3989545" y="593913"/>
                </a:cubicBezTo>
                <a:cubicBezTo>
                  <a:pt x="3978652" y="598334"/>
                  <a:pt x="3969377" y="605556"/>
                  <a:pt x="3957224" y="610705"/>
                </a:cubicBezTo>
                <a:cubicBezTo>
                  <a:pt x="3936699" y="618818"/>
                  <a:pt x="3920314" y="628278"/>
                  <a:pt x="3927314" y="657869"/>
                </a:cubicBezTo>
                <a:cubicBezTo>
                  <a:pt x="3921651" y="648059"/>
                  <a:pt x="3918867" y="640325"/>
                  <a:pt x="3910230" y="634100"/>
                </a:cubicBezTo>
                <a:cubicBezTo>
                  <a:pt x="3899977" y="625072"/>
                  <a:pt x="3888726" y="625963"/>
                  <a:pt x="3879903" y="631057"/>
                </a:cubicBezTo>
                <a:cubicBezTo>
                  <a:pt x="3870628" y="638280"/>
                  <a:pt x="3882594" y="644451"/>
                  <a:pt x="3884570" y="650783"/>
                </a:cubicBezTo>
                <a:cubicBezTo>
                  <a:pt x="3888164" y="659919"/>
                  <a:pt x="3886358" y="668435"/>
                  <a:pt x="3876368" y="668598"/>
                </a:cubicBezTo>
                <a:cubicBezTo>
                  <a:pt x="3863049" y="668814"/>
                  <a:pt x="3854226" y="673908"/>
                  <a:pt x="3843691" y="681858"/>
                </a:cubicBezTo>
                <a:cubicBezTo>
                  <a:pt x="3832253" y="694068"/>
                  <a:pt x="3818388" y="702073"/>
                  <a:pt x="3799311" y="698139"/>
                </a:cubicBezTo>
                <a:cubicBezTo>
                  <a:pt x="3787703" y="695500"/>
                  <a:pt x="3780950" y="701267"/>
                  <a:pt x="3778692" y="711912"/>
                </a:cubicBezTo>
                <a:cubicBezTo>
                  <a:pt x="3777338" y="718299"/>
                  <a:pt x="3775985" y="724686"/>
                  <a:pt x="3775082" y="728944"/>
                </a:cubicBezTo>
                <a:cubicBezTo>
                  <a:pt x="3772016" y="738188"/>
                  <a:pt x="3773897" y="750180"/>
                  <a:pt x="3764717" y="751744"/>
                </a:cubicBezTo>
                <a:cubicBezTo>
                  <a:pt x="3755536" y="753308"/>
                  <a:pt x="3751133" y="742771"/>
                  <a:pt x="3747088" y="735764"/>
                </a:cubicBezTo>
                <a:cubicBezTo>
                  <a:pt x="3743043" y="728757"/>
                  <a:pt x="3739619" y="734471"/>
                  <a:pt x="3735029" y="735253"/>
                </a:cubicBezTo>
                <a:cubicBezTo>
                  <a:pt x="3731247" y="737436"/>
                  <a:pt x="3727466" y="739619"/>
                  <a:pt x="3731962" y="744497"/>
                </a:cubicBezTo>
                <a:cubicBezTo>
                  <a:pt x="3743382" y="758455"/>
                  <a:pt x="3738248" y="767026"/>
                  <a:pt x="3727713" y="774977"/>
                </a:cubicBezTo>
                <a:cubicBezTo>
                  <a:pt x="3717178" y="782927"/>
                  <a:pt x="3719153" y="789260"/>
                  <a:pt x="3732379" y="794703"/>
                </a:cubicBezTo>
                <a:cubicBezTo>
                  <a:pt x="3735257" y="796778"/>
                  <a:pt x="3739848" y="795996"/>
                  <a:pt x="3744438" y="795214"/>
                </a:cubicBezTo>
                <a:cubicBezTo>
                  <a:pt x="3786918" y="793109"/>
                  <a:pt x="3827066" y="781141"/>
                  <a:pt x="3866045" y="764241"/>
                </a:cubicBezTo>
                <a:cubicBezTo>
                  <a:pt x="3897462" y="751707"/>
                  <a:pt x="3927977" y="743433"/>
                  <a:pt x="3964061" y="750625"/>
                </a:cubicBezTo>
                <a:cubicBezTo>
                  <a:pt x="3985207" y="755232"/>
                  <a:pt x="4005000" y="766226"/>
                  <a:pt x="4024340" y="779349"/>
                </a:cubicBezTo>
                <a:cubicBezTo>
                  <a:pt x="4023455" y="757439"/>
                  <a:pt x="4028948" y="752400"/>
                  <a:pt x="4049643" y="759135"/>
                </a:cubicBezTo>
                <a:cubicBezTo>
                  <a:pt x="4055851" y="761156"/>
                  <a:pt x="4062418" y="766707"/>
                  <a:pt x="4065202" y="774441"/>
                </a:cubicBezTo>
                <a:cubicBezTo>
                  <a:pt x="4071223" y="787781"/>
                  <a:pt x="4082474" y="786891"/>
                  <a:pt x="4092106" y="783198"/>
                </a:cubicBezTo>
                <a:cubicBezTo>
                  <a:pt x="4102547" y="780906"/>
                  <a:pt x="4102284" y="771717"/>
                  <a:pt x="4102019" y="762526"/>
                </a:cubicBezTo>
                <a:cubicBezTo>
                  <a:pt x="4100495" y="754065"/>
                  <a:pt x="4095641" y="745657"/>
                  <a:pt x="4098349" y="732883"/>
                </a:cubicBezTo>
                <a:cubicBezTo>
                  <a:pt x="4104276" y="751882"/>
                  <a:pt x="4114266" y="751719"/>
                  <a:pt x="4125968" y="748701"/>
                </a:cubicBezTo>
                <a:cubicBezTo>
                  <a:pt x="4135599" y="745007"/>
                  <a:pt x="4149729" y="746192"/>
                  <a:pt x="4153322" y="755329"/>
                </a:cubicBezTo>
                <a:cubicBezTo>
                  <a:pt x="4159700" y="772198"/>
                  <a:pt x="4167340" y="788339"/>
                  <a:pt x="4165798" y="806045"/>
                </a:cubicBezTo>
                <a:cubicBezTo>
                  <a:pt x="4164802" y="815963"/>
                  <a:pt x="4160569" y="820276"/>
                  <a:pt x="4150937" y="823968"/>
                </a:cubicBezTo>
                <a:cubicBezTo>
                  <a:pt x="4143017" y="824804"/>
                  <a:pt x="4138877" y="823457"/>
                  <a:pt x="4135284" y="814321"/>
                </a:cubicBezTo>
                <a:cubicBezTo>
                  <a:pt x="4132048" y="808716"/>
                  <a:pt x="4126648" y="808096"/>
                  <a:pt x="4122867" y="810279"/>
                </a:cubicBezTo>
                <a:cubicBezTo>
                  <a:pt x="4108551" y="820414"/>
                  <a:pt x="4094873" y="817100"/>
                  <a:pt x="4080387" y="812384"/>
                </a:cubicBezTo>
                <a:cubicBezTo>
                  <a:pt x="4066710" y="809071"/>
                  <a:pt x="4055008" y="812091"/>
                  <a:pt x="4051848" y="826993"/>
                </a:cubicBezTo>
                <a:cubicBezTo>
                  <a:pt x="4049591" y="837639"/>
                  <a:pt x="4045452" y="836291"/>
                  <a:pt x="4041859" y="827155"/>
                </a:cubicBezTo>
                <a:cubicBezTo>
                  <a:pt x="4038622" y="821551"/>
                  <a:pt x="4035292" y="821604"/>
                  <a:pt x="4028633" y="821713"/>
                </a:cubicBezTo>
                <a:cubicBezTo>
                  <a:pt x="4002350" y="825677"/>
                  <a:pt x="3979662" y="838776"/>
                  <a:pt x="3963089" y="859554"/>
                </a:cubicBezTo>
                <a:cubicBezTo>
                  <a:pt x="3954981" y="871709"/>
                  <a:pt x="3943637" y="878259"/>
                  <a:pt x="3930675" y="882006"/>
                </a:cubicBezTo>
                <a:cubicBezTo>
                  <a:pt x="3918973" y="885024"/>
                  <a:pt x="3906105" y="883112"/>
                  <a:pt x="3894497" y="880471"/>
                </a:cubicBezTo>
                <a:cubicBezTo>
                  <a:pt x="3888289" y="878451"/>
                  <a:pt x="3882532" y="874301"/>
                  <a:pt x="3878657" y="882143"/>
                </a:cubicBezTo>
                <a:cubicBezTo>
                  <a:pt x="3874782" y="889986"/>
                  <a:pt x="3878018" y="895591"/>
                  <a:pt x="3883323" y="901870"/>
                </a:cubicBezTo>
                <a:cubicBezTo>
                  <a:pt x="3887820" y="906747"/>
                  <a:pt x="3892768" y="909496"/>
                  <a:pt x="3894744" y="915829"/>
                </a:cubicBezTo>
                <a:cubicBezTo>
                  <a:pt x="3903643" y="931243"/>
                  <a:pt x="3913990" y="934611"/>
                  <a:pt x="3928213" y="930138"/>
                </a:cubicBezTo>
                <a:cubicBezTo>
                  <a:pt x="3954137" y="922643"/>
                  <a:pt x="3978349" y="918006"/>
                  <a:pt x="4004632" y="914043"/>
                </a:cubicBezTo>
                <a:cubicBezTo>
                  <a:pt x="4021281" y="913772"/>
                  <a:pt x="4026587" y="920051"/>
                  <a:pt x="4024237" y="936355"/>
                </a:cubicBezTo>
                <a:cubicBezTo>
                  <a:pt x="4022976" y="937083"/>
                  <a:pt x="4023785" y="938485"/>
                  <a:pt x="4024594" y="939886"/>
                </a:cubicBezTo>
                <a:cubicBezTo>
                  <a:pt x="4030163" y="955355"/>
                  <a:pt x="4026194" y="968856"/>
                  <a:pt x="4021417" y="980957"/>
                </a:cubicBezTo>
                <a:cubicBezTo>
                  <a:pt x="4018351" y="990200"/>
                  <a:pt x="4014212" y="988853"/>
                  <a:pt x="4009715" y="983975"/>
                </a:cubicBezTo>
                <a:cubicBezTo>
                  <a:pt x="3999913" y="972820"/>
                  <a:pt x="4002979" y="963575"/>
                  <a:pt x="4012253" y="956353"/>
                </a:cubicBezTo>
                <a:cubicBezTo>
                  <a:pt x="4005688" y="950801"/>
                  <a:pt x="3998670" y="947380"/>
                  <a:pt x="3992367" y="951018"/>
                </a:cubicBezTo>
                <a:cubicBezTo>
                  <a:pt x="3988586" y="953201"/>
                  <a:pt x="3990562" y="959534"/>
                  <a:pt x="3991728" y="964466"/>
                </a:cubicBezTo>
                <a:cubicBezTo>
                  <a:pt x="3998822" y="988396"/>
                  <a:pt x="3996207" y="995511"/>
                  <a:pt x="3976492" y="1005026"/>
                </a:cubicBezTo>
                <a:cubicBezTo>
                  <a:pt x="3957229" y="1012412"/>
                  <a:pt x="3938321" y="1023326"/>
                  <a:pt x="3922293" y="1036318"/>
                </a:cubicBezTo>
                <a:cubicBezTo>
                  <a:pt x="3900772" y="1054348"/>
                  <a:pt x="3892494" y="1051654"/>
                  <a:pt x="3880903" y="1022846"/>
                </a:cubicBezTo>
                <a:cubicBezTo>
                  <a:pt x="3880094" y="1021445"/>
                  <a:pt x="3879285" y="1020044"/>
                  <a:pt x="3878476" y="1018642"/>
                </a:cubicBezTo>
                <a:cubicBezTo>
                  <a:pt x="3877309" y="1013710"/>
                  <a:pt x="3877854" y="1005922"/>
                  <a:pt x="3869934" y="1006758"/>
                </a:cubicBezTo>
                <a:cubicBezTo>
                  <a:pt x="3862823" y="1008995"/>
                  <a:pt x="3854903" y="1009830"/>
                  <a:pt x="3855975" y="1020422"/>
                </a:cubicBezTo>
                <a:cubicBezTo>
                  <a:pt x="3856690" y="1027482"/>
                  <a:pt x="3856597" y="1033142"/>
                  <a:pt x="3858573" y="1039475"/>
                </a:cubicBezTo>
                <a:cubicBezTo>
                  <a:pt x="3858385" y="1050793"/>
                  <a:pt x="3854153" y="1055106"/>
                  <a:pt x="3843353" y="1053867"/>
                </a:cubicBezTo>
                <a:cubicBezTo>
                  <a:pt x="3833363" y="1054029"/>
                  <a:pt x="3830579" y="1046295"/>
                  <a:pt x="3832385" y="1037778"/>
                </a:cubicBezTo>
                <a:cubicBezTo>
                  <a:pt x="3832027" y="1034248"/>
                  <a:pt x="3832478" y="1032120"/>
                  <a:pt x="3832121" y="1028589"/>
                </a:cubicBezTo>
                <a:cubicBezTo>
                  <a:pt x="3833024" y="1024331"/>
                  <a:pt x="3830596" y="1020127"/>
                  <a:pt x="3826457" y="1018780"/>
                </a:cubicBezTo>
                <a:cubicBezTo>
                  <a:pt x="3821058" y="1018161"/>
                  <a:pt x="3822224" y="1023092"/>
                  <a:pt x="3820512" y="1025949"/>
                </a:cubicBezTo>
                <a:cubicBezTo>
                  <a:pt x="3817898" y="1033064"/>
                  <a:pt x="3817353" y="1040852"/>
                  <a:pt x="3818877" y="1049314"/>
                </a:cubicBezTo>
                <a:cubicBezTo>
                  <a:pt x="3820571" y="1072625"/>
                  <a:pt x="3814628" y="1079794"/>
                  <a:pt x="3792578" y="1079445"/>
                </a:cubicBezTo>
                <a:cubicBezTo>
                  <a:pt x="3782588" y="1079608"/>
                  <a:pt x="3771790" y="1078368"/>
                  <a:pt x="3761800" y="1078531"/>
                </a:cubicBezTo>
                <a:cubicBezTo>
                  <a:pt x="3755140" y="1078639"/>
                  <a:pt x="3748028" y="1080877"/>
                  <a:pt x="3747031" y="1090794"/>
                </a:cubicBezTo>
                <a:cubicBezTo>
                  <a:pt x="3745584" y="1102841"/>
                  <a:pt x="3747466" y="1114832"/>
                  <a:pt x="3734053" y="1120709"/>
                </a:cubicBezTo>
                <a:cubicBezTo>
                  <a:pt x="3725681" y="1123673"/>
                  <a:pt x="3722257" y="1129388"/>
                  <a:pt x="3712719" y="1127420"/>
                </a:cubicBezTo>
                <a:cubicBezTo>
                  <a:pt x="3664217" y="1116186"/>
                  <a:pt x="3624880" y="1129556"/>
                  <a:pt x="3590660" y="1160522"/>
                </a:cubicBezTo>
                <a:cubicBezTo>
                  <a:pt x="3585168" y="1165563"/>
                  <a:pt x="3579316" y="1167072"/>
                  <a:pt x="3571848" y="1165779"/>
                </a:cubicBezTo>
                <a:cubicBezTo>
                  <a:pt x="3553222" y="1159716"/>
                  <a:pt x="3538549" y="1166321"/>
                  <a:pt x="3525041" y="1177855"/>
                </a:cubicBezTo>
                <a:cubicBezTo>
                  <a:pt x="3506850" y="1195832"/>
                  <a:pt x="3491988" y="1213754"/>
                  <a:pt x="3479554" y="1235881"/>
                </a:cubicBezTo>
                <a:cubicBezTo>
                  <a:pt x="3473967" y="1246580"/>
                  <a:pt x="3468380" y="1257279"/>
                  <a:pt x="3457488" y="1261700"/>
                </a:cubicBezTo>
                <a:cubicBezTo>
                  <a:pt x="3419861" y="1272212"/>
                  <a:pt x="3384569" y="1292588"/>
                  <a:pt x="3343801" y="1291837"/>
                </a:cubicBezTo>
                <a:cubicBezTo>
                  <a:pt x="3335072" y="1291272"/>
                  <a:pt x="3330839" y="1295584"/>
                  <a:pt x="3327772" y="1304828"/>
                </a:cubicBezTo>
                <a:cubicBezTo>
                  <a:pt x="3326870" y="1309085"/>
                  <a:pt x="3325967" y="1313343"/>
                  <a:pt x="3324255" y="1316200"/>
                </a:cubicBezTo>
                <a:cubicBezTo>
                  <a:pt x="3318763" y="1321240"/>
                  <a:pt x="3321641" y="1323315"/>
                  <a:pt x="3325329" y="1326791"/>
                </a:cubicBezTo>
                <a:cubicBezTo>
                  <a:pt x="3332704" y="1333744"/>
                  <a:pt x="3340172" y="1335037"/>
                  <a:pt x="3347736" y="1330671"/>
                </a:cubicBezTo>
                <a:cubicBezTo>
                  <a:pt x="3352147" y="1328123"/>
                  <a:pt x="3356511" y="1328406"/>
                  <a:pt x="3360223" y="1330467"/>
                </a:cubicBezTo>
                <a:lnTo>
                  <a:pt x="3363611" y="1334610"/>
                </a:lnTo>
                <a:lnTo>
                  <a:pt x="3462494" y="1285736"/>
                </a:lnTo>
                <a:cubicBezTo>
                  <a:pt x="3501352" y="1267757"/>
                  <a:pt x="3541037" y="1251210"/>
                  <a:pt x="3582375" y="1237528"/>
                </a:cubicBezTo>
                <a:cubicBezTo>
                  <a:pt x="3659899" y="1213138"/>
                  <a:pt x="3735217" y="1184929"/>
                  <a:pt x="3801717" y="1141444"/>
                </a:cubicBezTo>
                <a:cubicBezTo>
                  <a:pt x="3808587" y="1137477"/>
                  <a:pt x="3813739" y="1134502"/>
                  <a:pt x="3822200" y="1137255"/>
                </a:cubicBezTo>
                <a:cubicBezTo>
                  <a:pt x="3870757" y="1149959"/>
                  <a:pt x="3909031" y="1132953"/>
                  <a:pt x="3947434" y="1108235"/>
                </a:cubicBezTo>
                <a:cubicBezTo>
                  <a:pt x="3984119" y="1084509"/>
                  <a:pt x="4021905" y="1062693"/>
                  <a:pt x="4064102" y="1048514"/>
                </a:cubicBezTo>
                <a:cubicBezTo>
                  <a:pt x="4135371" y="1025190"/>
                  <a:pt x="4207128" y="1006676"/>
                  <a:pt x="4273500" y="970904"/>
                </a:cubicBezTo>
                <a:cubicBezTo>
                  <a:pt x="4302699" y="954046"/>
                  <a:pt x="4335078" y="950628"/>
                  <a:pt x="4368917" y="961642"/>
                </a:cubicBezTo>
                <a:cubicBezTo>
                  <a:pt x="4380199" y="965313"/>
                  <a:pt x="4385352" y="962339"/>
                  <a:pt x="4388914" y="952643"/>
                </a:cubicBezTo>
                <a:cubicBezTo>
                  <a:pt x="4398861" y="934171"/>
                  <a:pt x="4411011" y="919516"/>
                  <a:pt x="4433572" y="926860"/>
                </a:cubicBezTo>
                <a:cubicBezTo>
                  <a:pt x="4462388" y="933138"/>
                  <a:pt x="4485205" y="925057"/>
                  <a:pt x="4508148" y="909264"/>
                </a:cubicBezTo>
                <a:cubicBezTo>
                  <a:pt x="4543116" y="886530"/>
                  <a:pt x="4581263" y="877237"/>
                  <a:pt x="4624794" y="885203"/>
                </a:cubicBezTo>
                <a:cubicBezTo>
                  <a:pt x="4650789" y="890562"/>
                  <a:pt x="4679246" y="884318"/>
                  <a:pt x="4689807" y="862943"/>
                </a:cubicBezTo>
                <a:cubicBezTo>
                  <a:pt x="4708596" y="824088"/>
                  <a:pt x="4738770" y="816851"/>
                  <a:pt x="4776174" y="818171"/>
                </a:cubicBezTo>
                <a:cubicBezTo>
                  <a:pt x="4794325" y="817876"/>
                  <a:pt x="4814193" y="816590"/>
                  <a:pt x="4829163" y="802853"/>
                </a:cubicBezTo>
                <a:cubicBezTo>
                  <a:pt x="4835547" y="794076"/>
                  <a:pt x="4842290" y="797822"/>
                  <a:pt x="4846700" y="805460"/>
                </a:cubicBezTo>
                <a:cubicBezTo>
                  <a:pt x="4850007" y="811188"/>
                  <a:pt x="4852213" y="815008"/>
                  <a:pt x="4854417" y="818826"/>
                </a:cubicBezTo>
                <a:cubicBezTo>
                  <a:pt x="4864828" y="840823"/>
                  <a:pt x="4866545" y="839832"/>
                  <a:pt x="4876491" y="821359"/>
                </a:cubicBezTo>
                <a:cubicBezTo>
                  <a:pt x="4888155" y="801895"/>
                  <a:pt x="4902637" y="783348"/>
                  <a:pt x="4916507" y="767702"/>
                </a:cubicBezTo>
                <a:cubicBezTo>
                  <a:pt x="4922275" y="761827"/>
                  <a:pt x="4928043" y="755951"/>
                  <a:pt x="4936502" y="758704"/>
                </a:cubicBezTo>
                <a:cubicBezTo>
                  <a:pt x="4944963" y="761458"/>
                  <a:pt x="4945937" y="771079"/>
                  <a:pt x="4945810" y="778793"/>
                </a:cubicBezTo>
                <a:cubicBezTo>
                  <a:pt x="4946042" y="799027"/>
                  <a:pt x="4955604" y="803689"/>
                  <a:pt x="4970447" y="797665"/>
                </a:cubicBezTo>
                <a:cubicBezTo>
                  <a:pt x="4976703" y="796602"/>
                  <a:pt x="4984061" y="797445"/>
                  <a:pt x="4989213" y="794469"/>
                </a:cubicBezTo>
                <a:cubicBezTo>
                  <a:pt x="5001236" y="787528"/>
                  <a:pt x="5006262" y="792265"/>
                  <a:pt x="5006006" y="807689"/>
                </a:cubicBezTo>
                <a:cubicBezTo>
                  <a:pt x="5004776" y="813491"/>
                  <a:pt x="5004648" y="821203"/>
                  <a:pt x="5012006" y="822047"/>
                </a:cubicBezTo>
                <a:cubicBezTo>
                  <a:pt x="5018749" y="825793"/>
                  <a:pt x="5022799" y="820908"/>
                  <a:pt x="5026850" y="816024"/>
                </a:cubicBezTo>
                <a:cubicBezTo>
                  <a:pt x="5036180" y="800452"/>
                  <a:pt x="5052126" y="796338"/>
                  <a:pt x="5069790" y="791232"/>
                </a:cubicBezTo>
                <a:cubicBezTo>
                  <a:pt x="5124985" y="779734"/>
                  <a:pt x="5158490" y="742567"/>
                  <a:pt x="5182559" y="693025"/>
                </a:cubicBezTo>
                <a:cubicBezTo>
                  <a:pt x="5187225" y="685240"/>
                  <a:pt x="5185149" y="673710"/>
                  <a:pt x="5192634" y="666841"/>
                </a:cubicBezTo>
                <a:cubicBezTo>
                  <a:pt x="5196428" y="677380"/>
                  <a:pt x="5199120" y="686010"/>
                  <a:pt x="5202915" y="696549"/>
                </a:cubicBezTo>
                <a:cubicBezTo>
                  <a:pt x="5210505" y="717628"/>
                  <a:pt x="5223990" y="725119"/>
                  <a:pt x="5241653" y="720013"/>
                </a:cubicBezTo>
                <a:cubicBezTo>
                  <a:pt x="5300899" y="703630"/>
                  <a:pt x="5360145" y="687247"/>
                  <a:pt x="5419391" y="670864"/>
                </a:cubicBezTo>
                <a:cubicBezTo>
                  <a:pt x="5440489" y="663776"/>
                  <a:pt x="5458279" y="650957"/>
                  <a:pt x="5481583" y="647687"/>
                </a:cubicBezTo>
                <a:cubicBezTo>
                  <a:pt x="5496914" y="646474"/>
                  <a:pt x="5507091" y="648237"/>
                  <a:pt x="5513579" y="667406"/>
                </a:cubicBezTo>
                <a:cubicBezTo>
                  <a:pt x="5523989" y="689402"/>
                  <a:pt x="5544344" y="692926"/>
                  <a:pt x="5556007" y="673462"/>
                </a:cubicBezTo>
                <a:cubicBezTo>
                  <a:pt x="5565339" y="657890"/>
                  <a:pt x="5576746" y="653850"/>
                  <a:pt x="5593180" y="654547"/>
                </a:cubicBezTo>
                <a:cubicBezTo>
                  <a:pt x="5604460" y="658218"/>
                  <a:pt x="5611330" y="654252"/>
                  <a:pt x="5615509" y="641655"/>
                </a:cubicBezTo>
                <a:cubicBezTo>
                  <a:pt x="5618585" y="627150"/>
                  <a:pt x="5627787" y="619290"/>
                  <a:pt x="5641400" y="619068"/>
                </a:cubicBezTo>
                <a:cubicBezTo>
                  <a:pt x="5649374" y="617011"/>
                  <a:pt x="5661269" y="617782"/>
                  <a:pt x="5668139" y="613815"/>
                </a:cubicBezTo>
                <a:cubicBezTo>
                  <a:pt x="5678445" y="607865"/>
                  <a:pt x="5685188" y="611610"/>
                  <a:pt x="5692417" y="620167"/>
                </a:cubicBezTo>
                <a:cubicBezTo>
                  <a:pt x="5708595" y="636288"/>
                  <a:pt x="5713133" y="636213"/>
                  <a:pt x="5723694" y="614840"/>
                </a:cubicBezTo>
                <a:cubicBezTo>
                  <a:pt x="5729590" y="601251"/>
                  <a:pt x="5734382" y="585754"/>
                  <a:pt x="5744201" y="574993"/>
                </a:cubicBezTo>
                <a:cubicBezTo>
                  <a:pt x="5745304" y="576902"/>
                  <a:pt x="5747021" y="575911"/>
                  <a:pt x="5748123" y="577820"/>
                </a:cubicBezTo>
                <a:cubicBezTo>
                  <a:pt x="5746997" y="611570"/>
                  <a:pt x="5746997" y="611570"/>
                  <a:pt x="5776173" y="630370"/>
                </a:cubicBezTo>
                <a:cubicBezTo>
                  <a:pt x="5780095" y="633198"/>
                  <a:pt x="5784018" y="636025"/>
                  <a:pt x="5786838" y="636943"/>
                </a:cubicBezTo>
                <a:cubicBezTo>
                  <a:pt x="5819321" y="661472"/>
                  <a:pt x="5843240" y="655301"/>
                  <a:pt x="5863620" y="623166"/>
                </a:cubicBezTo>
                <a:cubicBezTo>
                  <a:pt x="5873565" y="604693"/>
                  <a:pt x="5887178" y="604473"/>
                  <a:pt x="5899920" y="622576"/>
                </a:cubicBezTo>
                <a:cubicBezTo>
                  <a:pt x="5907151" y="631132"/>
                  <a:pt x="5912663" y="640680"/>
                  <a:pt x="5916459" y="651220"/>
                </a:cubicBezTo>
                <a:cubicBezTo>
                  <a:pt x="5926740" y="680928"/>
                  <a:pt x="5908821" y="701458"/>
                  <a:pt x="5881722" y="694188"/>
                </a:cubicBezTo>
                <a:cubicBezTo>
                  <a:pt x="5860265" y="688755"/>
                  <a:pt x="5843216" y="690959"/>
                  <a:pt x="5825553" y="696065"/>
                </a:cubicBezTo>
                <a:cubicBezTo>
                  <a:pt x="5808992" y="703081"/>
                  <a:pt x="5791944" y="705285"/>
                  <a:pt x="5773920" y="697868"/>
                </a:cubicBezTo>
                <a:cubicBezTo>
                  <a:pt x="5745232" y="683879"/>
                  <a:pt x="5735542" y="686928"/>
                  <a:pt x="5727673" y="716931"/>
                </a:cubicBezTo>
                <a:cubicBezTo>
                  <a:pt x="5720547" y="736322"/>
                  <a:pt x="5710729" y="747082"/>
                  <a:pt x="5691348" y="753180"/>
                </a:cubicBezTo>
                <a:cubicBezTo>
                  <a:pt x="5657124" y="765301"/>
                  <a:pt x="5619104" y="766883"/>
                  <a:pt x="5585496" y="776103"/>
                </a:cubicBezTo>
                <a:cubicBezTo>
                  <a:pt x="5555322" y="783340"/>
                  <a:pt x="5529557" y="798215"/>
                  <a:pt x="5517151" y="828292"/>
                </a:cubicBezTo>
                <a:cubicBezTo>
                  <a:pt x="5511742" y="846691"/>
                  <a:pt x="5502667" y="846838"/>
                  <a:pt x="5485747" y="841331"/>
                </a:cubicBezTo>
                <a:cubicBezTo>
                  <a:pt x="5406785" y="815630"/>
                  <a:pt x="5336386" y="820629"/>
                  <a:pt x="5288142" y="891766"/>
                </a:cubicBezTo>
                <a:cubicBezTo>
                  <a:pt x="5281144" y="903445"/>
                  <a:pt x="5270351" y="904584"/>
                  <a:pt x="5259558" y="905723"/>
                </a:cubicBezTo>
                <a:cubicBezTo>
                  <a:pt x="5252201" y="904879"/>
                  <a:pt x="5240921" y="901208"/>
                  <a:pt x="5237357" y="910903"/>
                </a:cubicBezTo>
                <a:cubicBezTo>
                  <a:pt x="5234896" y="922507"/>
                  <a:pt x="5244459" y="927171"/>
                  <a:pt x="5250587" y="933818"/>
                </a:cubicBezTo>
                <a:cubicBezTo>
                  <a:pt x="5262354" y="942300"/>
                  <a:pt x="5259407" y="949094"/>
                  <a:pt x="5249101" y="955044"/>
                </a:cubicBezTo>
                <a:cubicBezTo>
                  <a:pt x="5238796" y="960994"/>
                  <a:pt x="5226285" y="963125"/>
                  <a:pt x="5214876" y="967165"/>
                </a:cubicBezTo>
                <a:cubicBezTo>
                  <a:pt x="5188138" y="972418"/>
                  <a:pt x="5163732" y="973780"/>
                  <a:pt x="5142993" y="993390"/>
                </a:cubicBezTo>
                <a:cubicBezTo>
                  <a:pt x="5137840" y="996365"/>
                  <a:pt x="5135635" y="992546"/>
                  <a:pt x="5131712" y="989719"/>
                </a:cubicBezTo>
                <a:cubicBezTo>
                  <a:pt x="5116637" y="975509"/>
                  <a:pt x="5102409" y="978631"/>
                  <a:pt x="5088669" y="986564"/>
                </a:cubicBezTo>
                <a:cubicBezTo>
                  <a:pt x="5036038" y="1014404"/>
                  <a:pt x="4981203" y="1038425"/>
                  <a:pt x="4920368" y="1048087"/>
                </a:cubicBezTo>
                <a:cubicBezTo>
                  <a:pt x="4915829" y="1048161"/>
                  <a:pt x="4910677" y="1051137"/>
                  <a:pt x="4906626" y="1056021"/>
                </a:cubicBezTo>
                <a:cubicBezTo>
                  <a:pt x="4896681" y="1074495"/>
                  <a:pt x="4883068" y="1074715"/>
                  <a:pt x="4863455" y="1060578"/>
                </a:cubicBezTo>
                <a:cubicBezTo>
                  <a:pt x="4843842" y="1046442"/>
                  <a:pt x="4832433" y="1050481"/>
                  <a:pt x="4825795" y="1074683"/>
                </a:cubicBezTo>
                <a:cubicBezTo>
                  <a:pt x="4822232" y="1084378"/>
                  <a:pt x="4820386" y="1093081"/>
                  <a:pt x="4817926" y="1104686"/>
                </a:cubicBezTo>
                <a:cubicBezTo>
                  <a:pt x="4804442" y="1097196"/>
                  <a:pt x="4790956" y="1089705"/>
                  <a:pt x="4778932" y="1096646"/>
                </a:cubicBezTo>
                <a:cubicBezTo>
                  <a:pt x="4765192" y="1104580"/>
                  <a:pt x="4750348" y="1110603"/>
                  <a:pt x="4738325" y="1117545"/>
                </a:cubicBezTo>
                <a:cubicBezTo>
                  <a:pt x="4692565" y="1141418"/>
                  <a:pt x="4685208" y="1140574"/>
                  <a:pt x="4707489" y="1199000"/>
                </a:cubicBezTo>
                <a:cubicBezTo>
                  <a:pt x="4707489" y="1199000"/>
                  <a:pt x="4705772" y="1199993"/>
                  <a:pt x="4706874" y="1201901"/>
                </a:cubicBezTo>
                <a:cubicBezTo>
                  <a:pt x="4712745" y="1223971"/>
                  <a:pt x="4709183" y="1233666"/>
                  <a:pt x="4688699" y="1237854"/>
                </a:cubicBezTo>
                <a:lnTo>
                  <a:pt x="4630024" y="1257929"/>
                </a:lnTo>
                <a:lnTo>
                  <a:pt x="4633107" y="1283609"/>
                </a:lnTo>
                <a:cubicBezTo>
                  <a:pt x="4627427" y="1299967"/>
                  <a:pt x="4612037" y="1299510"/>
                  <a:pt x="4599978" y="1298999"/>
                </a:cubicBezTo>
                <a:cubicBezTo>
                  <a:pt x="4582519" y="1297868"/>
                  <a:pt x="4565418" y="1300269"/>
                  <a:pt x="4550292" y="1309001"/>
                </a:cubicBezTo>
                <a:cubicBezTo>
                  <a:pt x="4541470" y="1314095"/>
                  <a:pt x="4531386" y="1319916"/>
                  <a:pt x="4521302" y="1325738"/>
                </a:cubicBezTo>
                <a:cubicBezTo>
                  <a:pt x="4479708" y="1349753"/>
                  <a:pt x="4435329" y="1366033"/>
                  <a:pt x="4383139" y="1351322"/>
                </a:cubicBezTo>
                <a:lnTo>
                  <a:pt x="4377750" y="1351922"/>
                </a:lnTo>
                <a:lnTo>
                  <a:pt x="4363166" y="1357978"/>
                </a:lnTo>
                <a:lnTo>
                  <a:pt x="4361525" y="1375013"/>
                </a:lnTo>
                <a:cubicBezTo>
                  <a:pt x="4361882" y="1378543"/>
                  <a:pt x="4366830" y="1381291"/>
                  <a:pt x="4363858" y="1384876"/>
                </a:cubicBezTo>
                <a:cubicBezTo>
                  <a:pt x="4360076" y="1387058"/>
                  <a:pt x="4355937" y="1385712"/>
                  <a:pt x="4353060" y="1383637"/>
                </a:cubicBezTo>
                <a:cubicBezTo>
                  <a:pt x="4350180" y="1381562"/>
                  <a:pt x="4347302" y="1379487"/>
                  <a:pt x="4345232" y="1378814"/>
                </a:cubicBezTo>
                <a:cubicBezTo>
                  <a:pt x="4337406" y="1373990"/>
                  <a:pt x="4329128" y="1371296"/>
                  <a:pt x="4326871" y="1381941"/>
                </a:cubicBezTo>
                <a:cubicBezTo>
                  <a:pt x="4323354" y="1393314"/>
                  <a:pt x="4334247" y="1388894"/>
                  <a:pt x="4339194" y="1391642"/>
                </a:cubicBezTo>
                <a:cubicBezTo>
                  <a:pt x="4340003" y="1393043"/>
                  <a:pt x="4341263" y="1392315"/>
                  <a:pt x="4342073" y="1393716"/>
                </a:cubicBezTo>
                <a:cubicBezTo>
                  <a:pt x="4346213" y="1395064"/>
                  <a:pt x="4349900" y="1398541"/>
                  <a:pt x="4348997" y="1402798"/>
                </a:cubicBezTo>
                <a:cubicBezTo>
                  <a:pt x="4348903" y="1408458"/>
                  <a:pt x="4346382" y="1409914"/>
                  <a:pt x="4340983" y="1409293"/>
                </a:cubicBezTo>
                <a:cubicBezTo>
                  <a:pt x="4321003" y="1409618"/>
                  <a:pt x="4310374" y="1423228"/>
                  <a:pt x="4309190" y="1444465"/>
                </a:cubicBezTo>
                <a:cubicBezTo>
                  <a:pt x="4308288" y="1448722"/>
                  <a:pt x="4304864" y="1454436"/>
                  <a:pt x="4307291" y="1458639"/>
                </a:cubicBezTo>
                <a:lnTo>
                  <a:pt x="4319714" y="1468274"/>
                </a:lnTo>
                <a:lnTo>
                  <a:pt x="4453010" y="1425508"/>
                </a:lnTo>
                <a:lnTo>
                  <a:pt x="4453919" y="1424431"/>
                </a:lnTo>
                <a:cubicBezTo>
                  <a:pt x="4455857" y="1420511"/>
                  <a:pt x="4457657" y="1418536"/>
                  <a:pt x="4459739" y="1418502"/>
                </a:cubicBezTo>
                <a:lnTo>
                  <a:pt x="4464217" y="1421914"/>
                </a:lnTo>
                <a:lnTo>
                  <a:pt x="4490153" y="1413593"/>
                </a:lnTo>
                <a:cubicBezTo>
                  <a:pt x="4547194" y="1393389"/>
                  <a:pt x="4609747" y="1382736"/>
                  <a:pt x="4660173" y="1351077"/>
                </a:cubicBezTo>
                <a:cubicBezTo>
                  <a:pt x="4718571" y="1317360"/>
                  <a:pt x="4776842" y="1291355"/>
                  <a:pt x="4848086" y="1303689"/>
                </a:cubicBezTo>
                <a:cubicBezTo>
                  <a:pt x="4875800" y="1308059"/>
                  <a:pt x="4900948" y="1296084"/>
                  <a:pt x="4920585" y="1274562"/>
                </a:cubicBezTo>
                <a:cubicBezTo>
                  <a:pt x="4932737" y="1259909"/>
                  <a:pt x="4949296" y="1252894"/>
                  <a:pt x="4968678" y="1246797"/>
                </a:cubicBezTo>
                <a:cubicBezTo>
                  <a:pt x="4997750" y="1237651"/>
                  <a:pt x="5030128" y="1234233"/>
                  <a:pt x="5053200" y="1210728"/>
                </a:cubicBezTo>
                <a:cubicBezTo>
                  <a:pt x="5073938" y="1191116"/>
                  <a:pt x="5095524" y="1188837"/>
                  <a:pt x="5123111" y="1200917"/>
                </a:cubicBezTo>
                <a:cubicBezTo>
                  <a:pt x="5132673" y="1205581"/>
                  <a:pt x="5140646" y="1203523"/>
                  <a:pt x="5147029" y="1194746"/>
                </a:cubicBezTo>
                <a:cubicBezTo>
                  <a:pt x="5155745" y="1182075"/>
                  <a:pt x="5168383" y="1172233"/>
                  <a:pt x="5185432" y="1170029"/>
                </a:cubicBezTo>
                <a:cubicBezTo>
                  <a:pt x="5235474" y="1161505"/>
                  <a:pt x="5284054" y="1138550"/>
                  <a:pt x="5336301" y="1133845"/>
                </a:cubicBezTo>
                <a:cubicBezTo>
                  <a:pt x="5354452" y="1133550"/>
                  <a:pt x="5369295" y="1127526"/>
                  <a:pt x="5378626" y="1111954"/>
                </a:cubicBezTo>
                <a:cubicBezTo>
                  <a:pt x="5400108" y="1081730"/>
                  <a:pt x="5409799" y="1078681"/>
                  <a:pt x="5445229" y="1096416"/>
                </a:cubicBezTo>
                <a:cubicBezTo>
                  <a:pt x="5458714" y="1103907"/>
                  <a:pt x="5471713" y="1106587"/>
                  <a:pt x="5482018" y="1100636"/>
                </a:cubicBezTo>
                <a:cubicBezTo>
                  <a:pt x="5519190" y="1081721"/>
                  <a:pt x="5560645" y="1078156"/>
                  <a:pt x="5599894" y="1070772"/>
                </a:cubicBezTo>
                <a:cubicBezTo>
                  <a:pt x="5635708" y="1065372"/>
                  <a:pt x="5670420" y="1058062"/>
                  <a:pt x="5698029" y="1034483"/>
                </a:cubicBezTo>
                <a:cubicBezTo>
                  <a:pt x="5708950" y="1025632"/>
                  <a:pt x="5718025" y="1025484"/>
                  <a:pt x="5728691" y="1032057"/>
                </a:cubicBezTo>
                <a:cubicBezTo>
                  <a:pt x="5742176" y="1039547"/>
                  <a:pt x="5758481" y="1047956"/>
                  <a:pt x="5770017" y="1036203"/>
                </a:cubicBezTo>
                <a:cubicBezTo>
                  <a:pt x="5794806" y="1011707"/>
                  <a:pt x="5826570" y="1011191"/>
                  <a:pt x="5860411" y="1022206"/>
                </a:cubicBezTo>
                <a:cubicBezTo>
                  <a:pt x="5910070" y="1036818"/>
                  <a:pt x="5954472" y="1026459"/>
                  <a:pt x="5987977" y="989293"/>
                </a:cubicBezTo>
                <a:cubicBezTo>
                  <a:pt x="6001230" y="976549"/>
                  <a:pt x="6008588" y="977393"/>
                  <a:pt x="6018510" y="994578"/>
                </a:cubicBezTo>
                <a:cubicBezTo>
                  <a:pt x="6021818" y="1000307"/>
                  <a:pt x="6025125" y="1006036"/>
                  <a:pt x="6029047" y="1008863"/>
                </a:cubicBezTo>
                <a:cubicBezTo>
                  <a:pt x="6074529" y="1036072"/>
                  <a:pt x="6118908" y="1061372"/>
                  <a:pt x="6170795" y="1044145"/>
                </a:cubicBezTo>
                <a:cubicBezTo>
                  <a:pt x="6182203" y="1040104"/>
                  <a:pt x="6183793" y="1046824"/>
                  <a:pt x="6184767" y="1056446"/>
                </a:cubicBezTo>
                <a:cubicBezTo>
                  <a:pt x="6185255" y="1061257"/>
                  <a:pt x="6184025" y="1067060"/>
                  <a:pt x="6182795" y="1072862"/>
                </a:cubicBezTo>
                <a:cubicBezTo>
                  <a:pt x="6180335" y="1084467"/>
                  <a:pt x="6176771" y="1094162"/>
                  <a:pt x="6190256" y="1101653"/>
                </a:cubicBezTo>
                <a:cubicBezTo>
                  <a:pt x="6202024" y="1110135"/>
                  <a:pt x="6206203" y="1097539"/>
                  <a:pt x="6213688" y="1090671"/>
                </a:cubicBezTo>
                <a:cubicBezTo>
                  <a:pt x="6227557" y="1075026"/>
                  <a:pt x="6243143" y="1058389"/>
                  <a:pt x="6263499" y="1061913"/>
                </a:cubicBezTo>
                <a:cubicBezTo>
                  <a:pt x="6288392" y="1065363"/>
                  <a:pt x="6293672" y="1054676"/>
                  <a:pt x="6296876" y="1032458"/>
                </a:cubicBezTo>
                <a:cubicBezTo>
                  <a:pt x="6298106" y="1026656"/>
                  <a:pt x="6299336" y="1020853"/>
                  <a:pt x="6303387" y="1015969"/>
                </a:cubicBezTo>
                <a:cubicBezTo>
                  <a:pt x="6305232" y="1007265"/>
                  <a:pt x="6309282" y="1002380"/>
                  <a:pt x="6320563" y="1006052"/>
                </a:cubicBezTo>
                <a:cubicBezTo>
                  <a:pt x="6329023" y="1008806"/>
                  <a:pt x="6333432" y="1016443"/>
                  <a:pt x="6331588" y="1025148"/>
                </a:cubicBezTo>
                <a:cubicBezTo>
                  <a:pt x="6330844" y="1035761"/>
                  <a:pt x="6333537" y="1044390"/>
                  <a:pt x="6329973" y="1054086"/>
                </a:cubicBezTo>
                <a:cubicBezTo>
                  <a:pt x="6327641" y="1057979"/>
                  <a:pt x="6325308" y="1061872"/>
                  <a:pt x="6330334" y="1066609"/>
                </a:cubicBezTo>
                <a:cubicBezTo>
                  <a:pt x="6334256" y="1069436"/>
                  <a:pt x="6338306" y="1064552"/>
                  <a:pt x="6341742" y="1062568"/>
                </a:cubicBezTo>
                <a:cubicBezTo>
                  <a:pt x="6346894" y="1059594"/>
                  <a:pt x="6350330" y="1057610"/>
                  <a:pt x="6351559" y="1051808"/>
                </a:cubicBezTo>
                <a:cubicBezTo>
                  <a:pt x="6352790" y="1046005"/>
                  <a:pt x="6356225" y="1044022"/>
                  <a:pt x="6361866" y="1045857"/>
                </a:cubicBezTo>
                <a:cubicBezTo>
                  <a:pt x="6392886" y="1055954"/>
                  <a:pt x="6420727" y="1052610"/>
                  <a:pt x="6445389" y="1035826"/>
                </a:cubicBezTo>
                <a:cubicBezTo>
                  <a:pt x="6456309" y="1026975"/>
                  <a:pt x="6468332" y="1020033"/>
                  <a:pt x="6481458" y="1015001"/>
                </a:cubicBezTo>
                <a:cubicBezTo>
                  <a:pt x="6488329" y="1011034"/>
                  <a:pt x="6498635" y="1005084"/>
                  <a:pt x="6507582" y="1012649"/>
                </a:cubicBezTo>
                <a:cubicBezTo>
                  <a:pt x="6513710" y="1019296"/>
                  <a:pt x="6508429" y="1029983"/>
                  <a:pt x="6506584" y="1038687"/>
                </a:cubicBezTo>
                <a:cubicBezTo>
                  <a:pt x="6505353" y="1044489"/>
                  <a:pt x="6503021" y="1048382"/>
                  <a:pt x="6501790" y="1054184"/>
                </a:cubicBezTo>
                <a:cubicBezTo>
                  <a:pt x="6500561" y="1059987"/>
                  <a:pt x="6494178" y="1068764"/>
                  <a:pt x="6502023" y="1074418"/>
                </a:cubicBezTo>
                <a:cubicBezTo>
                  <a:pt x="6508150" y="1081065"/>
                  <a:pt x="6516738" y="1076107"/>
                  <a:pt x="6522506" y="1070231"/>
                </a:cubicBezTo>
                <a:cubicBezTo>
                  <a:pt x="6537965" y="1061306"/>
                  <a:pt x="6552193" y="1058183"/>
                  <a:pt x="6572061" y="1056897"/>
                </a:cubicBezTo>
                <a:cubicBezTo>
                  <a:pt x="6617437" y="1056159"/>
                  <a:pt x="6630820" y="1035703"/>
                  <a:pt x="6622510" y="989578"/>
                </a:cubicBezTo>
                <a:cubicBezTo>
                  <a:pt x="6618843" y="971327"/>
                  <a:pt x="6623021" y="958731"/>
                  <a:pt x="6637864" y="952707"/>
                </a:cubicBezTo>
                <a:cubicBezTo>
                  <a:pt x="6658811" y="988989"/>
                  <a:pt x="6678656" y="1023360"/>
                  <a:pt x="6699603" y="1059642"/>
                </a:cubicBezTo>
                <a:cubicBezTo>
                  <a:pt x="6676660" y="1075435"/>
                  <a:pt x="6677020" y="1087958"/>
                  <a:pt x="6693812" y="1101177"/>
                </a:cubicBezTo>
                <a:cubicBezTo>
                  <a:pt x="6698837" y="1105914"/>
                  <a:pt x="6707912" y="1105767"/>
                  <a:pt x="6707785" y="1113479"/>
                </a:cubicBezTo>
                <a:cubicBezTo>
                  <a:pt x="6705939" y="1122182"/>
                  <a:pt x="6697966" y="1124240"/>
                  <a:pt x="6691711" y="1125305"/>
                </a:cubicBezTo>
                <a:cubicBezTo>
                  <a:pt x="6686558" y="1128280"/>
                  <a:pt x="6682020" y="1128354"/>
                  <a:pt x="6677482" y="1128427"/>
                </a:cubicBezTo>
                <a:cubicBezTo>
                  <a:pt x="6664972" y="1130558"/>
                  <a:pt x="6660922" y="1135442"/>
                  <a:pt x="6666921" y="1149801"/>
                </a:cubicBezTo>
                <a:cubicBezTo>
                  <a:pt x="6669614" y="1158431"/>
                  <a:pt x="6671076" y="1172863"/>
                  <a:pt x="6659180" y="1172094"/>
                </a:cubicBezTo>
                <a:cubicBezTo>
                  <a:pt x="6643850" y="1173306"/>
                  <a:pt x="6631827" y="1180248"/>
                  <a:pt x="6618701" y="1185280"/>
                </a:cubicBezTo>
                <a:cubicBezTo>
                  <a:pt x="6607293" y="1189320"/>
                  <a:pt x="6593065" y="1192442"/>
                  <a:pt x="6583247" y="1203203"/>
                </a:cubicBezTo>
                <a:cubicBezTo>
                  <a:pt x="6575146" y="1212972"/>
                  <a:pt x="6565327" y="1223733"/>
                  <a:pt x="6584940" y="1237870"/>
                </a:cubicBezTo>
                <a:cubicBezTo>
                  <a:pt x="6591683" y="1241615"/>
                  <a:pt x="6590453" y="1247418"/>
                  <a:pt x="6584685" y="1253294"/>
                </a:cubicBezTo>
                <a:cubicBezTo>
                  <a:pt x="6558921" y="1268169"/>
                  <a:pt x="6545923" y="1265489"/>
                  <a:pt x="6527668" y="1237838"/>
                </a:cubicBezTo>
                <a:cubicBezTo>
                  <a:pt x="6522156" y="1228291"/>
                  <a:pt x="6516028" y="1221643"/>
                  <a:pt x="6506953" y="1221790"/>
                </a:cubicBezTo>
                <a:cubicBezTo>
                  <a:pt x="6491622" y="1223004"/>
                  <a:pt x="6477394" y="1226126"/>
                  <a:pt x="6465858" y="1237878"/>
                </a:cubicBezTo>
                <a:cubicBezTo>
                  <a:pt x="6462423" y="1239862"/>
                  <a:pt x="6465115" y="1248492"/>
                  <a:pt x="6469038" y="1251319"/>
                </a:cubicBezTo>
                <a:cubicBezTo>
                  <a:pt x="6472345" y="1257048"/>
                  <a:pt x="6476755" y="1264686"/>
                  <a:pt x="6475525" y="1270489"/>
                </a:cubicBezTo>
                <a:cubicBezTo>
                  <a:pt x="6473679" y="1279193"/>
                  <a:pt x="6474526" y="1296525"/>
                  <a:pt x="6462759" y="1288044"/>
                </a:cubicBezTo>
                <a:cubicBezTo>
                  <a:pt x="6436890" y="1274972"/>
                  <a:pt x="6419714" y="1284888"/>
                  <a:pt x="6400821" y="1295796"/>
                </a:cubicBezTo>
                <a:cubicBezTo>
                  <a:pt x="6389413" y="1299837"/>
                  <a:pt x="6378005" y="1303877"/>
                  <a:pt x="6363905" y="1299287"/>
                </a:cubicBezTo>
                <a:cubicBezTo>
                  <a:pt x="6311426" y="1283757"/>
                  <a:pt x="6286764" y="1300542"/>
                  <a:pt x="6286972" y="1356435"/>
                </a:cubicBezTo>
                <a:cubicBezTo>
                  <a:pt x="6286716" y="1371859"/>
                  <a:pt x="6280334" y="1380636"/>
                  <a:pt x="6265131" y="1374137"/>
                </a:cubicBezTo>
                <a:cubicBezTo>
                  <a:pt x="6231289" y="1363122"/>
                  <a:pt x="6201116" y="1370358"/>
                  <a:pt x="6172532" y="1384316"/>
                </a:cubicBezTo>
                <a:cubicBezTo>
                  <a:pt x="6157688" y="1390339"/>
                  <a:pt x="6145051" y="1400183"/>
                  <a:pt x="6128490" y="1407198"/>
                </a:cubicBezTo>
                <a:cubicBezTo>
                  <a:pt x="6100520" y="1418254"/>
                  <a:pt x="6078192" y="1431145"/>
                  <a:pt x="6087730" y="1471467"/>
                </a:cubicBezTo>
                <a:cubicBezTo>
                  <a:pt x="6080013" y="1458100"/>
                  <a:pt x="6076218" y="1447561"/>
                  <a:pt x="6064450" y="1439079"/>
                </a:cubicBezTo>
                <a:cubicBezTo>
                  <a:pt x="6050477" y="1426777"/>
                  <a:pt x="6035147" y="1427990"/>
                  <a:pt x="6023124" y="1434931"/>
                </a:cubicBezTo>
                <a:cubicBezTo>
                  <a:pt x="6010485" y="1444774"/>
                  <a:pt x="6026791" y="1453183"/>
                  <a:pt x="6029483" y="1461812"/>
                </a:cubicBezTo>
                <a:cubicBezTo>
                  <a:pt x="6034380" y="1474262"/>
                  <a:pt x="6031920" y="1485866"/>
                  <a:pt x="6018307" y="1486088"/>
                </a:cubicBezTo>
                <a:cubicBezTo>
                  <a:pt x="6000155" y="1486383"/>
                  <a:pt x="5988133" y="1493325"/>
                  <a:pt x="5973777" y="1504158"/>
                </a:cubicBezTo>
                <a:cubicBezTo>
                  <a:pt x="5958191" y="1520796"/>
                  <a:pt x="5939298" y="1531705"/>
                  <a:pt x="5913302" y="1526344"/>
                </a:cubicBezTo>
                <a:cubicBezTo>
                  <a:pt x="5897484" y="1522746"/>
                  <a:pt x="5888281" y="1530606"/>
                  <a:pt x="5885205" y="1545112"/>
                </a:cubicBezTo>
                <a:cubicBezTo>
                  <a:pt x="5883359" y="1553816"/>
                  <a:pt x="5881514" y="1562519"/>
                  <a:pt x="5880283" y="1568322"/>
                </a:cubicBezTo>
                <a:cubicBezTo>
                  <a:pt x="5876106" y="1580918"/>
                  <a:pt x="5878670" y="1597260"/>
                  <a:pt x="5866159" y="1599391"/>
                </a:cubicBezTo>
                <a:cubicBezTo>
                  <a:pt x="5853649" y="1601522"/>
                  <a:pt x="5847649" y="1587163"/>
                  <a:pt x="5842137" y="1577616"/>
                </a:cubicBezTo>
                <a:cubicBezTo>
                  <a:pt x="5836625" y="1568068"/>
                  <a:pt x="5831959" y="1575854"/>
                  <a:pt x="5825704" y="1576919"/>
                </a:cubicBezTo>
                <a:cubicBezTo>
                  <a:pt x="5820552" y="1579894"/>
                  <a:pt x="5815398" y="1582869"/>
                  <a:pt x="5821526" y="1589516"/>
                </a:cubicBezTo>
                <a:cubicBezTo>
                  <a:pt x="5837088" y="1608537"/>
                  <a:pt x="5830090" y="1620216"/>
                  <a:pt x="5815734" y="1631050"/>
                </a:cubicBezTo>
                <a:cubicBezTo>
                  <a:pt x="5801378" y="1641885"/>
                  <a:pt x="5804071" y="1650515"/>
                  <a:pt x="5822094" y="1657932"/>
                </a:cubicBezTo>
                <a:cubicBezTo>
                  <a:pt x="5826016" y="1660758"/>
                  <a:pt x="5832270" y="1659694"/>
                  <a:pt x="5838527" y="1658629"/>
                </a:cubicBezTo>
                <a:cubicBezTo>
                  <a:pt x="5896414" y="1655760"/>
                  <a:pt x="5951122" y="1639451"/>
                  <a:pt x="6004239" y="1616421"/>
                </a:cubicBezTo>
                <a:cubicBezTo>
                  <a:pt x="6047052" y="1599341"/>
                  <a:pt x="6088634" y="1588064"/>
                  <a:pt x="6137806" y="1597867"/>
                </a:cubicBezTo>
                <a:cubicBezTo>
                  <a:pt x="6166621" y="1604144"/>
                  <a:pt x="6193592" y="1619125"/>
                  <a:pt x="6219947" y="1637008"/>
                </a:cubicBezTo>
                <a:cubicBezTo>
                  <a:pt x="6218741" y="1607152"/>
                  <a:pt x="6226227" y="1600284"/>
                  <a:pt x="6254428" y="1609463"/>
                </a:cubicBezTo>
                <a:cubicBezTo>
                  <a:pt x="6262888" y="1612216"/>
                  <a:pt x="6271835" y="1619781"/>
                  <a:pt x="6275630" y="1630321"/>
                </a:cubicBezTo>
                <a:cubicBezTo>
                  <a:pt x="6283835" y="1648498"/>
                  <a:pt x="6299166" y="1647286"/>
                  <a:pt x="6312291" y="1642254"/>
                </a:cubicBezTo>
                <a:cubicBezTo>
                  <a:pt x="6326519" y="1639131"/>
                  <a:pt x="6326160" y="1626608"/>
                  <a:pt x="6325800" y="1614086"/>
                </a:cubicBezTo>
                <a:cubicBezTo>
                  <a:pt x="6323723" y="1602554"/>
                  <a:pt x="6317108" y="1591097"/>
                  <a:pt x="6320799" y="1573689"/>
                </a:cubicBezTo>
                <a:cubicBezTo>
                  <a:pt x="6328876" y="1599579"/>
                  <a:pt x="6342489" y="1599358"/>
                  <a:pt x="6358434" y="1595244"/>
                </a:cubicBezTo>
                <a:cubicBezTo>
                  <a:pt x="6371560" y="1590212"/>
                  <a:pt x="6390814" y="1591827"/>
                  <a:pt x="6395711" y="1604275"/>
                </a:cubicBezTo>
                <a:cubicBezTo>
                  <a:pt x="6404403" y="1627264"/>
                  <a:pt x="6414813" y="1649261"/>
                  <a:pt x="6412712" y="1673388"/>
                </a:cubicBezTo>
                <a:cubicBezTo>
                  <a:pt x="6411353" y="1686902"/>
                  <a:pt x="6405586" y="1692779"/>
                  <a:pt x="6392460" y="1697810"/>
                </a:cubicBezTo>
                <a:cubicBezTo>
                  <a:pt x="6381667" y="1698950"/>
                  <a:pt x="6376027" y="1697114"/>
                  <a:pt x="6371129" y="1684665"/>
                </a:cubicBezTo>
                <a:cubicBezTo>
                  <a:pt x="6366720" y="1677027"/>
                  <a:pt x="6359362" y="1676183"/>
                  <a:pt x="6354209" y="1679158"/>
                </a:cubicBezTo>
                <a:cubicBezTo>
                  <a:pt x="6334701" y="1692967"/>
                  <a:pt x="6316062" y="1688451"/>
                  <a:pt x="6296322" y="1682026"/>
                </a:cubicBezTo>
                <a:cubicBezTo>
                  <a:pt x="6277684" y="1677510"/>
                  <a:pt x="6261737" y="1681624"/>
                  <a:pt x="6257432" y="1701933"/>
                </a:cubicBezTo>
                <a:cubicBezTo>
                  <a:pt x="6254357" y="1716439"/>
                  <a:pt x="6248716" y="1714603"/>
                  <a:pt x="6243819" y="1702154"/>
                </a:cubicBezTo>
                <a:cubicBezTo>
                  <a:pt x="6239409" y="1694516"/>
                  <a:pt x="6234871" y="1694590"/>
                  <a:pt x="6225796" y="1694738"/>
                </a:cubicBezTo>
                <a:cubicBezTo>
                  <a:pt x="6189982" y="1700138"/>
                  <a:pt x="6159065" y="1717988"/>
                  <a:pt x="6136481" y="1746303"/>
                </a:cubicBezTo>
                <a:cubicBezTo>
                  <a:pt x="6125432" y="1762866"/>
                  <a:pt x="6109973" y="1771791"/>
                  <a:pt x="6092310" y="1776898"/>
                </a:cubicBezTo>
                <a:cubicBezTo>
                  <a:pt x="6076365" y="1781011"/>
                  <a:pt x="6058830" y="1778405"/>
                  <a:pt x="6043011" y="1774807"/>
                </a:cubicBezTo>
                <a:cubicBezTo>
                  <a:pt x="6034551" y="1772054"/>
                  <a:pt x="6026705" y="1766399"/>
                  <a:pt x="6021425" y="1777086"/>
                </a:cubicBezTo>
                <a:cubicBezTo>
                  <a:pt x="6016145" y="1787773"/>
                  <a:pt x="6020555" y="1795411"/>
                  <a:pt x="6027784" y="1803968"/>
                </a:cubicBezTo>
                <a:cubicBezTo>
                  <a:pt x="6033913" y="1810614"/>
                  <a:pt x="6040654" y="1814359"/>
                  <a:pt x="6043347" y="1822989"/>
                </a:cubicBezTo>
                <a:cubicBezTo>
                  <a:pt x="6055474" y="1843994"/>
                  <a:pt x="6069574" y="1848584"/>
                  <a:pt x="6088956" y="1842486"/>
                </a:cubicBezTo>
                <a:cubicBezTo>
                  <a:pt x="6124282" y="1832274"/>
                  <a:pt x="6157276" y="1825956"/>
                  <a:pt x="6193091" y="1820555"/>
                </a:cubicBezTo>
                <a:cubicBezTo>
                  <a:pt x="6215779" y="1820186"/>
                  <a:pt x="6223009" y="1828743"/>
                  <a:pt x="6219805" y="1850960"/>
                </a:cubicBezTo>
                <a:cubicBezTo>
                  <a:pt x="6218088" y="1851951"/>
                  <a:pt x="6219191" y="1853861"/>
                  <a:pt x="6220293" y="1855771"/>
                </a:cubicBezTo>
                <a:cubicBezTo>
                  <a:pt x="6227883" y="1876850"/>
                  <a:pt x="6222475" y="1895249"/>
                  <a:pt x="6215964" y="1911737"/>
                </a:cubicBezTo>
                <a:cubicBezTo>
                  <a:pt x="6211786" y="1924335"/>
                  <a:pt x="6206145" y="1922499"/>
                  <a:pt x="6200018" y="1915853"/>
                </a:cubicBezTo>
                <a:cubicBezTo>
                  <a:pt x="6186660" y="1900650"/>
                  <a:pt x="6190838" y="1888053"/>
                  <a:pt x="6203477" y="1878210"/>
                </a:cubicBezTo>
                <a:cubicBezTo>
                  <a:pt x="6194529" y="1870646"/>
                  <a:pt x="6184966" y="1865982"/>
                  <a:pt x="6176378" y="1870941"/>
                </a:cubicBezTo>
                <a:cubicBezTo>
                  <a:pt x="6171225" y="1873916"/>
                  <a:pt x="6173917" y="1882546"/>
                  <a:pt x="6175508" y="1889266"/>
                </a:cubicBezTo>
                <a:cubicBezTo>
                  <a:pt x="6185174" y="1921877"/>
                  <a:pt x="6181611" y="1931572"/>
                  <a:pt x="6154744" y="1944536"/>
                </a:cubicBezTo>
                <a:cubicBezTo>
                  <a:pt x="6128494" y="1954601"/>
                  <a:pt x="6102730" y="1969475"/>
                  <a:pt x="6080888" y="1987177"/>
                </a:cubicBezTo>
                <a:cubicBezTo>
                  <a:pt x="6051561" y="2011748"/>
                  <a:pt x="6040280" y="2008077"/>
                  <a:pt x="6024486" y="1968820"/>
                </a:cubicBezTo>
                <a:cubicBezTo>
                  <a:pt x="6023384" y="1966910"/>
                  <a:pt x="6022282" y="1965001"/>
                  <a:pt x="6021179" y="1963091"/>
                </a:cubicBezTo>
                <a:cubicBezTo>
                  <a:pt x="6019589" y="1956371"/>
                  <a:pt x="6020332" y="1945758"/>
                  <a:pt x="6009539" y="1946897"/>
                </a:cubicBezTo>
                <a:cubicBezTo>
                  <a:pt x="5999849" y="1949946"/>
                  <a:pt x="5989055" y="1951085"/>
                  <a:pt x="5990518" y="1965518"/>
                </a:cubicBezTo>
                <a:cubicBezTo>
                  <a:pt x="5991492" y="1975139"/>
                  <a:pt x="5991364" y="1982850"/>
                  <a:pt x="5994056" y="1991481"/>
                </a:cubicBezTo>
                <a:cubicBezTo>
                  <a:pt x="5993801" y="2006905"/>
                  <a:pt x="5988034" y="2012782"/>
                  <a:pt x="5973318" y="2011092"/>
                </a:cubicBezTo>
                <a:cubicBezTo>
                  <a:pt x="5959704" y="2011314"/>
                  <a:pt x="5955910" y="2000774"/>
                  <a:pt x="5958371" y="1989170"/>
                </a:cubicBezTo>
                <a:cubicBezTo>
                  <a:pt x="5957883" y="1984358"/>
                  <a:pt x="5958497" y="1981457"/>
                  <a:pt x="5958012" y="1976648"/>
                </a:cubicBezTo>
                <a:cubicBezTo>
                  <a:pt x="5959241" y="1970845"/>
                  <a:pt x="5955933" y="1965116"/>
                  <a:pt x="5950294" y="1963280"/>
                </a:cubicBezTo>
                <a:cubicBezTo>
                  <a:pt x="5942936" y="1962436"/>
                  <a:pt x="5944526" y="1969156"/>
                  <a:pt x="5942193" y="1973049"/>
                </a:cubicBezTo>
                <a:cubicBezTo>
                  <a:pt x="5938630" y="1982744"/>
                  <a:pt x="5937887" y="1993358"/>
                  <a:pt x="5939964" y="2004888"/>
                </a:cubicBezTo>
                <a:cubicBezTo>
                  <a:pt x="5942273" y="2036654"/>
                  <a:pt x="5934173" y="2046424"/>
                  <a:pt x="5904126" y="2045948"/>
                </a:cubicBezTo>
                <a:cubicBezTo>
                  <a:pt x="5890513" y="2046169"/>
                  <a:pt x="5875798" y="2044481"/>
                  <a:pt x="5862184" y="2044702"/>
                </a:cubicBezTo>
                <a:cubicBezTo>
                  <a:pt x="5853110" y="2044850"/>
                  <a:pt x="5843419" y="2047899"/>
                  <a:pt x="5842061" y="2061413"/>
                </a:cubicBezTo>
                <a:cubicBezTo>
                  <a:pt x="5840089" y="2077829"/>
                  <a:pt x="5842653" y="2094170"/>
                  <a:pt x="5824374" y="2102177"/>
                </a:cubicBezTo>
                <a:cubicBezTo>
                  <a:pt x="5812965" y="2106218"/>
                  <a:pt x="5808300" y="2114004"/>
                  <a:pt x="5795303" y="2111324"/>
                </a:cubicBezTo>
                <a:cubicBezTo>
                  <a:pt x="5729210" y="2096014"/>
                  <a:pt x="5675605" y="2114233"/>
                  <a:pt x="5628974" y="2156432"/>
                </a:cubicBezTo>
                <a:cubicBezTo>
                  <a:pt x="5621489" y="2163301"/>
                  <a:pt x="5613516" y="2165357"/>
                  <a:pt x="5603338" y="2163595"/>
                </a:cubicBezTo>
                <a:cubicBezTo>
                  <a:pt x="5577957" y="2155334"/>
                  <a:pt x="5557961" y="2164332"/>
                  <a:pt x="5539555" y="2180052"/>
                </a:cubicBezTo>
                <a:cubicBezTo>
                  <a:pt x="5514766" y="2204547"/>
                  <a:pt x="5494514" y="2228970"/>
                  <a:pt x="5477570" y="2259122"/>
                </a:cubicBezTo>
                <a:cubicBezTo>
                  <a:pt x="5469957" y="2273702"/>
                  <a:pt x="5462343" y="2288281"/>
                  <a:pt x="5447500" y="2294305"/>
                </a:cubicBezTo>
                <a:cubicBezTo>
                  <a:pt x="5396227" y="2308630"/>
                  <a:pt x="5348134" y="2336397"/>
                  <a:pt x="5292579" y="2335373"/>
                </a:cubicBezTo>
                <a:cubicBezTo>
                  <a:pt x="5280684" y="2334602"/>
                  <a:pt x="5274917" y="2340479"/>
                  <a:pt x="5270738" y="2353075"/>
                </a:cubicBezTo>
                <a:cubicBezTo>
                  <a:pt x="5269508" y="2358879"/>
                  <a:pt x="5268278" y="2364680"/>
                  <a:pt x="5265945" y="2368573"/>
                </a:cubicBezTo>
                <a:cubicBezTo>
                  <a:pt x="5258460" y="2375441"/>
                  <a:pt x="5262382" y="2378269"/>
                  <a:pt x="5267407" y="2383005"/>
                </a:cubicBezTo>
                <a:cubicBezTo>
                  <a:pt x="5277457" y="2392479"/>
                  <a:pt x="5287635" y="2394241"/>
                  <a:pt x="5297941" y="2388291"/>
                </a:cubicBezTo>
                <a:cubicBezTo>
                  <a:pt x="5309964" y="2381349"/>
                  <a:pt x="5321731" y="2389832"/>
                  <a:pt x="5326629" y="2402281"/>
                </a:cubicBezTo>
                <a:cubicBezTo>
                  <a:pt x="5330423" y="2412820"/>
                  <a:pt x="5317914" y="2414952"/>
                  <a:pt x="5309940" y="2417008"/>
                </a:cubicBezTo>
                <a:cubicBezTo>
                  <a:pt x="5288841" y="2424097"/>
                  <a:pt x="5273766" y="2409886"/>
                  <a:pt x="5259794" y="2397585"/>
                </a:cubicBezTo>
                <a:cubicBezTo>
                  <a:pt x="5204879" y="2358001"/>
                  <a:pt x="5153734" y="2364616"/>
                  <a:pt x="5121075" y="2419115"/>
                </a:cubicBezTo>
                <a:cubicBezTo>
                  <a:pt x="5112359" y="2431785"/>
                  <a:pt x="5102541" y="2442546"/>
                  <a:pt x="5089416" y="2447578"/>
                </a:cubicBezTo>
                <a:cubicBezTo>
                  <a:pt x="5080828" y="2452537"/>
                  <a:pt x="5076289" y="2452610"/>
                  <a:pt x="5070777" y="2443063"/>
                </a:cubicBezTo>
                <a:cubicBezTo>
                  <a:pt x="5059137" y="2426868"/>
                  <a:pt x="5050677" y="2424114"/>
                  <a:pt x="5038526" y="2438767"/>
                </a:cubicBezTo>
                <a:cubicBezTo>
                  <a:pt x="5014840" y="2465174"/>
                  <a:pt x="4987358" y="2481040"/>
                  <a:pt x="4958159" y="2497899"/>
                </a:cubicBezTo>
                <a:lnTo>
                  <a:pt x="4930198" y="2519398"/>
                </a:lnTo>
                <a:lnTo>
                  <a:pt x="4949010" y="2515429"/>
                </a:lnTo>
                <a:cubicBezTo>
                  <a:pt x="4984167" y="2508891"/>
                  <a:pt x="5018332" y="2500633"/>
                  <a:pt x="5046271" y="2477624"/>
                </a:cubicBezTo>
                <a:cubicBezTo>
                  <a:pt x="5057300" y="2468962"/>
                  <a:pt x="5066157" y="2468436"/>
                  <a:pt x="5076275" y="2474061"/>
                </a:cubicBezTo>
                <a:cubicBezTo>
                  <a:pt x="5089105" y="2480415"/>
                  <a:pt x="5104643" y="2487497"/>
                  <a:pt x="5116398" y="2476124"/>
                </a:cubicBezTo>
                <a:cubicBezTo>
                  <a:pt x="5141626" y="2452385"/>
                  <a:pt x="5172623" y="2450542"/>
                  <a:pt x="5205152" y="2459284"/>
                </a:cubicBezTo>
                <a:cubicBezTo>
                  <a:pt x="5252952" y="2470676"/>
                  <a:pt x="5296696" y="2459179"/>
                  <a:pt x="5330967" y="2423339"/>
                </a:cubicBezTo>
                <a:cubicBezTo>
                  <a:pt x="5344440" y="2410974"/>
                  <a:pt x="5351579" y="2411439"/>
                  <a:pt x="5360517" y="2426920"/>
                </a:cubicBezTo>
                <a:cubicBezTo>
                  <a:pt x="5363496" y="2432080"/>
                  <a:pt x="5366475" y="2437241"/>
                  <a:pt x="5370179" y="2439689"/>
                </a:cubicBezTo>
                <a:cubicBezTo>
                  <a:pt x="5413362" y="2462920"/>
                  <a:pt x="5455554" y="2484431"/>
                  <a:pt x="5506894" y="2466256"/>
                </a:cubicBezTo>
                <a:cubicBezTo>
                  <a:pt x="5518193" y="2462025"/>
                  <a:pt x="5519454" y="2468178"/>
                  <a:pt x="5519993" y="2477042"/>
                </a:cubicBezTo>
                <a:cubicBezTo>
                  <a:pt x="5520260" y="2481474"/>
                  <a:pt x="5518811" y="2486896"/>
                  <a:pt x="5517362" y="2492320"/>
                </a:cubicBezTo>
                <a:cubicBezTo>
                  <a:pt x="5514465" y="2503168"/>
                  <a:pt x="5510573" y="2512294"/>
                  <a:pt x="5523402" y="2518648"/>
                </a:cubicBezTo>
                <a:cubicBezTo>
                  <a:pt x="5534513" y="2525993"/>
                  <a:pt x="5539130" y="2514155"/>
                  <a:pt x="5546724" y="2507476"/>
                </a:cubicBezTo>
                <a:cubicBezTo>
                  <a:pt x="5560921" y="2492401"/>
                  <a:pt x="5576834" y="2476331"/>
                  <a:pt x="5596535" y="2478719"/>
                </a:cubicBezTo>
                <a:cubicBezTo>
                  <a:pt x="5620662" y="2480843"/>
                  <a:pt x="5626271" y="2470724"/>
                  <a:pt x="5630349" y="2450022"/>
                </a:cubicBezTo>
                <a:cubicBezTo>
                  <a:pt x="5631798" y="2444598"/>
                  <a:pt x="5633247" y="2439175"/>
                  <a:pt x="5637407" y="2434480"/>
                </a:cubicBezTo>
                <a:cubicBezTo>
                  <a:pt x="5639582" y="2426345"/>
                  <a:pt x="5643740" y="2421649"/>
                  <a:pt x="5654584" y="2424563"/>
                </a:cubicBezTo>
                <a:cubicBezTo>
                  <a:pt x="5662715" y="2426748"/>
                  <a:pt x="5666688" y="2433628"/>
                  <a:pt x="5664513" y="2441764"/>
                </a:cubicBezTo>
                <a:cubicBezTo>
                  <a:pt x="5663334" y="2451619"/>
                  <a:pt x="5665588" y="2459491"/>
                  <a:pt x="5661697" y="2468618"/>
                </a:cubicBezTo>
                <a:cubicBezTo>
                  <a:pt x="5659255" y="2472322"/>
                  <a:pt x="5656813" y="2476025"/>
                  <a:pt x="5661510" y="2480194"/>
                </a:cubicBezTo>
                <a:cubicBezTo>
                  <a:pt x="5665213" y="2482642"/>
                  <a:pt x="5669373" y="2477948"/>
                  <a:pt x="5672809" y="2475964"/>
                </a:cubicBezTo>
                <a:cubicBezTo>
                  <a:pt x="5677962" y="2472989"/>
                  <a:pt x="5681397" y="2471005"/>
                  <a:pt x="5682845" y="2465582"/>
                </a:cubicBezTo>
                <a:cubicBezTo>
                  <a:pt x="5684295" y="2460158"/>
                  <a:pt x="5687730" y="2458175"/>
                  <a:pt x="5693152" y="2459633"/>
                </a:cubicBezTo>
                <a:lnTo>
                  <a:pt x="5710190" y="2460743"/>
                </a:lnTo>
                <a:lnTo>
                  <a:pt x="5724669" y="2447130"/>
                </a:lnTo>
                <a:cubicBezTo>
                  <a:pt x="5736247" y="2441400"/>
                  <a:pt x="5749891" y="2439251"/>
                  <a:pt x="5766017" y="2441398"/>
                </a:cubicBezTo>
                <a:cubicBezTo>
                  <a:pt x="5774478" y="2444152"/>
                  <a:pt x="5780733" y="2443086"/>
                  <a:pt x="5785398" y="2435300"/>
                </a:cubicBezTo>
                <a:cubicBezTo>
                  <a:pt x="5807983" y="2406985"/>
                  <a:pt x="5868819" y="2397323"/>
                  <a:pt x="5900814" y="2417041"/>
                </a:cubicBezTo>
                <a:cubicBezTo>
                  <a:pt x="5905735" y="2393831"/>
                  <a:pt x="5921809" y="2382005"/>
                  <a:pt x="5940575" y="2378808"/>
                </a:cubicBezTo>
                <a:lnTo>
                  <a:pt x="5951375" y="2376003"/>
                </a:lnTo>
                <a:lnTo>
                  <a:pt x="5951455" y="2375004"/>
                </a:lnTo>
                <a:cubicBezTo>
                  <a:pt x="5954102" y="2369176"/>
                  <a:pt x="5958939" y="2364662"/>
                  <a:pt x="5966306" y="2361556"/>
                </a:cubicBezTo>
                <a:lnTo>
                  <a:pt x="5971613" y="2370747"/>
                </a:lnTo>
                <a:lnTo>
                  <a:pt x="5980654" y="2368399"/>
                </a:lnTo>
                <a:cubicBezTo>
                  <a:pt x="5993565" y="2363491"/>
                  <a:pt x="6006139" y="2357505"/>
                  <a:pt x="6018714" y="2351517"/>
                </a:cubicBezTo>
                <a:cubicBezTo>
                  <a:pt x="6053552" y="2336495"/>
                  <a:pt x="6079061" y="2337044"/>
                  <a:pt x="6110802" y="2372186"/>
                </a:cubicBezTo>
                <a:cubicBezTo>
                  <a:pt x="6113007" y="2376005"/>
                  <a:pt x="6115827" y="2376923"/>
                  <a:pt x="6118032" y="2380743"/>
                </a:cubicBezTo>
                <a:cubicBezTo>
                  <a:pt x="6129184" y="2392127"/>
                  <a:pt x="6137157" y="2390069"/>
                  <a:pt x="6140232" y="2375563"/>
                </a:cubicBezTo>
                <a:cubicBezTo>
                  <a:pt x="6142692" y="2363958"/>
                  <a:pt x="6145153" y="2352353"/>
                  <a:pt x="6149331" y="2339758"/>
                </a:cubicBezTo>
                <a:cubicBezTo>
                  <a:pt x="6163711" y="2293264"/>
                  <a:pt x="6203575" y="2282979"/>
                  <a:pt x="6245621" y="2312171"/>
                </a:cubicBezTo>
                <a:cubicBezTo>
                  <a:pt x="6262414" y="2325390"/>
                  <a:pt x="6281540" y="2334717"/>
                  <a:pt x="6303613" y="2337248"/>
                </a:cubicBezTo>
                <a:cubicBezTo>
                  <a:pt x="6323968" y="2340773"/>
                  <a:pt x="6344324" y="2344297"/>
                  <a:pt x="6362834" y="2356525"/>
                </a:cubicBezTo>
                <a:cubicBezTo>
                  <a:pt x="6362116" y="2331479"/>
                  <a:pt x="6338579" y="2314515"/>
                  <a:pt x="6337861" y="2289469"/>
                </a:cubicBezTo>
                <a:cubicBezTo>
                  <a:pt x="6367651" y="2305368"/>
                  <a:pt x="6367651" y="2305368"/>
                  <a:pt x="6383982" y="2278120"/>
                </a:cubicBezTo>
                <a:cubicBezTo>
                  <a:pt x="6392081" y="2268350"/>
                  <a:pt x="6397849" y="2262473"/>
                  <a:pt x="6411463" y="2262252"/>
                </a:cubicBezTo>
                <a:cubicBezTo>
                  <a:pt x="6446660" y="2259752"/>
                  <a:pt x="6479655" y="2253433"/>
                  <a:pt x="6512649" y="2247115"/>
                </a:cubicBezTo>
                <a:cubicBezTo>
                  <a:pt x="6614451" y="2229076"/>
                  <a:pt x="6711356" y="2198589"/>
                  <a:pt x="6814748" y="2187271"/>
                </a:cubicBezTo>
                <a:cubicBezTo>
                  <a:pt x="6822721" y="2185214"/>
                  <a:pt x="6833027" y="2179263"/>
                  <a:pt x="6838539" y="2188812"/>
                </a:cubicBezTo>
                <a:cubicBezTo>
                  <a:pt x="6845769" y="2197368"/>
                  <a:pt x="6839386" y="2206144"/>
                  <a:pt x="6837541" y="2214849"/>
                </a:cubicBezTo>
                <a:cubicBezTo>
                  <a:pt x="6834593" y="2221642"/>
                  <a:pt x="6829927" y="2229428"/>
                  <a:pt x="6837772" y="2235084"/>
                </a:cubicBezTo>
                <a:cubicBezTo>
                  <a:pt x="6845003" y="2243639"/>
                  <a:pt x="6854078" y="2243492"/>
                  <a:pt x="6862051" y="2241435"/>
                </a:cubicBezTo>
                <a:cubicBezTo>
                  <a:pt x="6867203" y="2238460"/>
                  <a:pt x="6872357" y="2235486"/>
                  <a:pt x="6877510" y="2232511"/>
                </a:cubicBezTo>
                <a:cubicBezTo>
                  <a:pt x="6902659" y="2220536"/>
                  <a:pt x="6925219" y="2227880"/>
                  <a:pt x="6940653" y="2254613"/>
                </a:cubicBezTo>
                <a:cubicBezTo>
                  <a:pt x="6946166" y="2264161"/>
                  <a:pt x="6951678" y="2273709"/>
                  <a:pt x="6953756" y="2285239"/>
                </a:cubicBezTo>
                <a:cubicBezTo>
                  <a:pt x="6958653" y="2297689"/>
                  <a:pt x="6968830" y="2299451"/>
                  <a:pt x="6976932" y="2289681"/>
                </a:cubicBezTo>
                <a:cubicBezTo>
                  <a:pt x="6992518" y="2273044"/>
                  <a:pt x="6992286" y="2252811"/>
                  <a:pt x="6975133" y="2227068"/>
                </a:cubicBezTo>
                <a:cubicBezTo>
                  <a:pt x="6995976" y="2235403"/>
                  <a:pt x="7012283" y="2243813"/>
                  <a:pt x="7026255" y="2256113"/>
                </a:cubicBezTo>
                <a:cubicBezTo>
                  <a:pt x="7040227" y="2268414"/>
                  <a:pt x="7054919" y="2305761"/>
                  <a:pt x="7049510" y="2324160"/>
                </a:cubicBezTo>
                <a:cubicBezTo>
                  <a:pt x="7041770" y="2346452"/>
                  <a:pt x="7020799" y="2345829"/>
                  <a:pt x="7004366" y="2345132"/>
                </a:cubicBezTo>
                <a:cubicBezTo>
                  <a:pt x="6980574" y="2343592"/>
                  <a:pt x="6957271" y="2346861"/>
                  <a:pt x="6936659" y="2358761"/>
                </a:cubicBezTo>
                <a:cubicBezTo>
                  <a:pt x="6924637" y="2365704"/>
                  <a:pt x="6910897" y="2373637"/>
                  <a:pt x="6897155" y="2381569"/>
                </a:cubicBezTo>
                <a:cubicBezTo>
                  <a:pt x="6840473" y="2414294"/>
                  <a:pt x="6779998" y="2436481"/>
                  <a:pt x="6708881" y="2416434"/>
                </a:cubicBezTo>
                <a:cubicBezTo>
                  <a:pt x="6681783" y="2409165"/>
                  <a:pt x="6674785" y="2420843"/>
                  <a:pt x="6679426" y="2448717"/>
                </a:cubicBezTo>
                <a:cubicBezTo>
                  <a:pt x="6679914" y="2453526"/>
                  <a:pt x="6686657" y="2457272"/>
                  <a:pt x="6682606" y="2462156"/>
                </a:cubicBezTo>
                <a:cubicBezTo>
                  <a:pt x="6677453" y="2465131"/>
                  <a:pt x="6671813" y="2463296"/>
                  <a:pt x="6667891" y="2460469"/>
                </a:cubicBezTo>
                <a:cubicBezTo>
                  <a:pt x="6663968" y="2457640"/>
                  <a:pt x="6660045" y="2454813"/>
                  <a:pt x="6657225" y="2453895"/>
                </a:cubicBezTo>
                <a:cubicBezTo>
                  <a:pt x="6646560" y="2447323"/>
                  <a:pt x="6635280" y="2443651"/>
                  <a:pt x="6632204" y="2458157"/>
                </a:cubicBezTo>
                <a:cubicBezTo>
                  <a:pt x="6627411" y="2473655"/>
                  <a:pt x="6642254" y="2467631"/>
                  <a:pt x="6648997" y="2471376"/>
                </a:cubicBezTo>
                <a:cubicBezTo>
                  <a:pt x="6650099" y="2473286"/>
                  <a:pt x="6651817" y="2472294"/>
                  <a:pt x="6652920" y="2474204"/>
                </a:cubicBezTo>
                <a:cubicBezTo>
                  <a:pt x="6658560" y="2476039"/>
                  <a:pt x="6663585" y="2480776"/>
                  <a:pt x="6662354" y="2486579"/>
                </a:cubicBezTo>
                <a:cubicBezTo>
                  <a:pt x="6662227" y="2494291"/>
                  <a:pt x="6658792" y="2496274"/>
                  <a:pt x="6651434" y="2495430"/>
                </a:cubicBezTo>
                <a:cubicBezTo>
                  <a:pt x="6624208" y="2495874"/>
                  <a:pt x="6609724" y="2514419"/>
                  <a:pt x="6608111" y="2543359"/>
                </a:cubicBezTo>
                <a:cubicBezTo>
                  <a:pt x="6606880" y="2549159"/>
                  <a:pt x="6602216" y="2556946"/>
                  <a:pt x="6605523" y="2562675"/>
                </a:cubicBezTo>
                <a:cubicBezTo>
                  <a:pt x="6617649" y="2583680"/>
                  <a:pt x="6648670" y="2593776"/>
                  <a:pt x="6663641" y="2580040"/>
                </a:cubicBezTo>
                <a:cubicBezTo>
                  <a:pt x="6693584" y="2552571"/>
                  <a:pt x="6729526" y="2539457"/>
                  <a:pt x="6772082" y="2537801"/>
                </a:cubicBezTo>
                <a:cubicBezTo>
                  <a:pt x="6786311" y="2534678"/>
                  <a:pt x="6800539" y="2531556"/>
                  <a:pt x="6805332" y="2516058"/>
                </a:cubicBezTo>
                <a:cubicBezTo>
                  <a:pt x="6810612" y="2505371"/>
                  <a:pt x="6815150" y="2505297"/>
                  <a:pt x="6823483" y="2515763"/>
                </a:cubicBezTo>
                <a:cubicBezTo>
                  <a:pt x="6834020" y="2530048"/>
                  <a:pt x="6848121" y="2534638"/>
                  <a:pt x="6864067" y="2530523"/>
                </a:cubicBezTo>
                <a:cubicBezTo>
                  <a:pt x="6881114" y="2528318"/>
                  <a:pt x="6899881" y="2525123"/>
                  <a:pt x="6918647" y="2521927"/>
                </a:cubicBezTo>
                <a:cubicBezTo>
                  <a:pt x="6934592" y="2517812"/>
                  <a:pt x="6946360" y="2526294"/>
                  <a:pt x="6953462" y="2542563"/>
                </a:cubicBezTo>
                <a:cubicBezTo>
                  <a:pt x="6954565" y="2544472"/>
                  <a:pt x="6956770" y="2548291"/>
                  <a:pt x="6957257" y="2553102"/>
                </a:cubicBezTo>
                <a:cubicBezTo>
                  <a:pt x="6962769" y="2562649"/>
                  <a:pt x="6972332" y="2567312"/>
                  <a:pt x="6980920" y="2562354"/>
                </a:cubicBezTo>
                <a:cubicBezTo>
                  <a:pt x="6988893" y="2560297"/>
                  <a:pt x="6983381" y="2550749"/>
                  <a:pt x="6978970" y="2543112"/>
                </a:cubicBezTo>
                <a:cubicBezTo>
                  <a:pt x="6976279" y="2534482"/>
                  <a:pt x="6971869" y="2526843"/>
                  <a:pt x="6981072" y="2518984"/>
                </a:cubicBezTo>
                <a:cubicBezTo>
                  <a:pt x="6996530" y="2510059"/>
                  <a:pt x="7021295" y="2521221"/>
                  <a:pt x="7027782" y="2540391"/>
                </a:cubicBezTo>
                <a:cubicBezTo>
                  <a:pt x="7031090" y="2546119"/>
                  <a:pt x="7029861" y="2551923"/>
                  <a:pt x="7036602" y="2555667"/>
                </a:cubicBezTo>
                <a:cubicBezTo>
                  <a:pt x="7041756" y="2552692"/>
                  <a:pt x="7038448" y="2546963"/>
                  <a:pt x="7040781" y="2543071"/>
                </a:cubicBezTo>
                <a:cubicBezTo>
                  <a:pt x="7042753" y="2526655"/>
                  <a:pt x="7049624" y="2522688"/>
                  <a:pt x="7064212" y="2532089"/>
                </a:cubicBezTo>
                <a:cubicBezTo>
                  <a:pt x="7084927" y="2548135"/>
                  <a:pt x="7107488" y="2555479"/>
                  <a:pt x="7128946" y="2560912"/>
                </a:cubicBezTo>
                <a:cubicBezTo>
                  <a:pt x="7154327" y="2569173"/>
                  <a:pt x="7179092" y="2580335"/>
                  <a:pt x="7196244" y="2606077"/>
                </a:cubicBezTo>
                <a:cubicBezTo>
                  <a:pt x="7203474" y="2614635"/>
                  <a:pt x="7213525" y="2624108"/>
                  <a:pt x="7224318" y="2622968"/>
                </a:cubicBezTo>
                <a:cubicBezTo>
                  <a:pt x="7269695" y="2622231"/>
                  <a:pt x="7306460" y="2662110"/>
                  <a:pt x="7352325" y="2666185"/>
                </a:cubicBezTo>
                <a:cubicBezTo>
                  <a:pt x="7365322" y="2668863"/>
                  <a:pt x="7369117" y="2679402"/>
                  <a:pt x="7371194" y="2690934"/>
                </a:cubicBezTo>
                <a:cubicBezTo>
                  <a:pt x="7371554" y="2703457"/>
                  <a:pt x="7359658" y="2702686"/>
                  <a:pt x="7351198" y="2699933"/>
                </a:cubicBezTo>
                <a:cubicBezTo>
                  <a:pt x="7335379" y="2696335"/>
                  <a:pt x="7326176" y="2704194"/>
                  <a:pt x="7320281" y="2717782"/>
                </a:cubicBezTo>
                <a:cubicBezTo>
                  <a:pt x="7313770" y="2734272"/>
                  <a:pt x="7302235" y="2746024"/>
                  <a:pt x="7286776" y="2754949"/>
                </a:cubicBezTo>
                <a:cubicBezTo>
                  <a:pt x="7259909" y="2767915"/>
                  <a:pt x="7234041" y="2754842"/>
                  <a:pt x="7225477" y="2724142"/>
                </a:cubicBezTo>
                <a:cubicBezTo>
                  <a:pt x="7223887" y="2717422"/>
                  <a:pt x="7221195" y="2708792"/>
                  <a:pt x="7217888" y="2703064"/>
                </a:cubicBezTo>
                <a:cubicBezTo>
                  <a:pt x="7216785" y="2701154"/>
                  <a:pt x="7217400" y="2698252"/>
                  <a:pt x="7217400" y="2698252"/>
                </a:cubicBezTo>
                <a:cubicBezTo>
                  <a:pt x="7215683" y="2699244"/>
                  <a:pt x="7215683" y="2699244"/>
                  <a:pt x="7215068" y="2702145"/>
                </a:cubicBezTo>
                <a:cubicBezTo>
                  <a:pt x="7208197" y="2706112"/>
                  <a:pt x="7203044" y="2709087"/>
                  <a:pt x="7195071" y="2711144"/>
                </a:cubicBezTo>
                <a:cubicBezTo>
                  <a:pt x="7156925" y="2720438"/>
                  <a:pt x="7149927" y="2732117"/>
                  <a:pt x="7160567" y="2774347"/>
                </a:cubicBezTo>
                <a:cubicBezTo>
                  <a:pt x="7167055" y="2793517"/>
                  <a:pt x="7158954" y="2803287"/>
                  <a:pt x="7141291" y="2808392"/>
                </a:cubicBezTo>
                <a:cubicBezTo>
                  <a:pt x="7128165" y="2813424"/>
                  <a:pt x="7116885" y="2809753"/>
                  <a:pt x="7102297" y="2800353"/>
                </a:cubicBezTo>
                <a:cubicBezTo>
                  <a:pt x="7061355" y="2773070"/>
                  <a:pt x="7017822" y="2765103"/>
                  <a:pt x="6972805" y="2778364"/>
                </a:cubicBezTo>
                <a:cubicBezTo>
                  <a:pt x="6933556" y="2785748"/>
                  <a:pt x="6933556" y="2785748"/>
                  <a:pt x="6962476" y="2819973"/>
                </a:cubicBezTo>
                <a:cubicBezTo>
                  <a:pt x="6978038" y="2838994"/>
                  <a:pt x="6980115" y="2850525"/>
                  <a:pt x="6969067" y="2867089"/>
                </a:cubicBezTo>
                <a:cubicBezTo>
                  <a:pt x="6947376" y="2841420"/>
                  <a:pt x="6938916" y="2838666"/>
                  <a:pt x="6912050" y="2851633"/>
                </a:cubicBezTo>
                <a:cubicBezTo>
                  <a:pt x="6894874" y="2861549"/>
                  <a:pt x="6879288" y="2878185"/>
                  <a:pt x="6856240" y="2866031"/>
                </a:cubicBezTo>
                <a:cubicBezTo>
                  <a:pt x="6855138" y="2864122"/>
                  <a:pt x="6853420" y="2865113"/>
                  <a:pt x="6851702" y="2866105"/>
                </a:cubicBezTo>
                <a:cubicBezTo>
                  <a:pt x="6835501" y="2885644"/>
                  <a:pt x="6835117" y="2908779"/>
                  <a:pt x="6847732" y="2934595"/>
                </a:cubicBezTo>
                <a:cubicBezTo>
                  <a:pt x="6855450" y="2947962"/>
                  <a:pt x="6863167" y="2961328"/>
                  <a:pt x="6852734" y="2974990"/>
                </a:cubicBezTo>
                <a:cubicBezTo>
                  <a:pt x="6852118" y="2977892"/>
                  <a:pt x="6849172" y="2984686"/>
                  <a:pt x="6845864" y="2978957"/>
                </a:cubicBezTo>
                <a:cubicBezTo>
                  <a:pt x="6835325" y="2964674"/>
                  <a:pt x="6822200" y="2969704"/>
                  <a:pt x="6808587" y="2969926"/>
                </a:cubicBezTo>
                <a:cubicBezTo>
                  <a:pt x="6793257" y="2971139"/>
                  <a:pt x="6780873" y="2965558"/>
                  <a:pt x="6773771" y="2949289"/>
                </a:cubicBezTo>
                <a:cubicBezTo>
                  <a:pt x="6765566" y="2931111"/>
                  <a:pt x="6750980" y="2921712"/>
                  <a:pt x="6732828" y="2922007"/>
                </a:cubicBezTo>
                <a:cubicBezTo>
                  <a:pt x="6715293" y="2919401"/>
                  <a:pt x="6706577" y="2932072"/>
                  <a:pt x="6700066" y="2948560"/>
                </a:cubicBezTo>
                <a:cubicBezTo>
                  <a:pt x="6696375" y="2965967"/>
                  <a:pt x="6688530" y="2960313"/>
                  <a:pt x="6681915" y="2948855"/>
                </a:cubicBezTo>
                <a:cubicBezTo>
                  <a:pt x="6671993" y="2931670"/>
                  <a:pt x="6660098" y="2930898"/>
                  <a:pt x="6648561" y="2942651"/>
                </a:cubicBezTo>
                <a:cubicBezTo>
                  <a:pt x="6645127" y="2944634"/>
                  <a:pt x="6641691" y="2946617"/>
                  <a:pt x="6639359" y="2950511"/>
                </a:cubicBezTo>
                <a:cubicBezTo>
                  <a:pt x="6626105" y="2963254"/>
                  <a:pt x="6612979" y="2968286"/>
                  <a:pt x="6595084" y="2953158"/>
                </a:cubicBezTo>
                <a:cubicBezTo>
                  <a:pt x="6576574" y="2940930"/>
                  <a:pt x="6555602" y="2940307"/>
                  <a:pt x="6539042" y="2947322"/>
                </a:cubicBezTo>
                <a:cubicBezTo>
                  <a:pt x="6524814" y="2950444"/>
                  <a:pt x="6511073" y="2958378"/>
                  <a:pt x="6526636" y="2977400"/>
                </a:cubicBezTo>
                <a:cubicBezTo>
                  <a:pt x="6529944" y="2983129"/>
                  <a:pt x="6532635" y="2991759"/>
                  <a:pt x="6534225" y="2998479"/>
                </a:cubicBezTo>
                <a:cubicBezTo>
                  <a:pt x="6541942" y="3011845"/>
                  <a:pt x="6544507" y="3028188"/>
                  <a:pt x="6557992" y="3035679"/>
                </a:cubicBezTo>
                <a:cubicBezTo>
                  <a:pt x="6590116" y="3047685"/>
                  <a:pt x="6603834" y="3075410"/>
                  <a:pt x="6620370" y="3104054"/>
                </a:cubicBezTo>
                <a:cubicBezTo>
                  <a:pt x="6603937" y="3103357"/>
                  <a:pt x="6587504" y="3102661"/>
                  <a:pt x="6573763" y="3110594"/>
                </a:cubicBezTo>
                <a:cubicBezTo>
                  <a:pt x="6557690" y="3122420"/>
                  <a:pt x="6538923" y="3125616"/>
                  <a:pt x="6518569" y="3122093"/>
                </a:cubicBezTo>
                <a:cubicBezTo>
                  <a:pt x="6501033" y="3119485"/>
                  <a:pt x="6482881" y="3119781"/>
                  <a:pt x="6464731" y="3120075"/>
                </a:cubicBezTo>
                <a:cubicBezTo>
                  <a:pt x="6410894" y="3118060"/>
                  <a:pt x="6355826" y="3121847"/>
                  <a:pt x="6299912" y="3108299"/>
                </a:cubicBezTo>
                <a:cubicBezTo>
                  <a:pt x="6286914" y="3105619"/>
                  <a:pt x="6283967" y="3112413"/>
                  <a:pt x="6286044" y="3123944"/>
                </a:cubicBezTo>
                <a:cubicBezTo>
                  <a:pt x="6286532" y="3128755"/>
                  <a:pt x="6289223" y="3137384"/>
                  <a:pt x="6281251" y="3139442"/>
                </a:cubicBezTo>
                <a:cubicBezTo>
                  <a:pt x="6274995" y="3140508"/>
                  <a:pt x="6270585" y="3132869"/>
                  <a:pt x="6268380" y="3129050"/>
                </a:cubicBezTo>
                <a:cubicBezTo>
                  <a:pt x="6261150" y="3120494"/>
                  <a:pt x="6255022" y="3113847"/>
                  <a:pt x="6247050" y="3115904"/>
                </a:cubicBezTo>
                <a:cubicBezTo>
                  <a:pt x="6237360" y="3118954"/>
                  <a:pt x="6226079" y="3115282"/>
                  <a:pt x="6216388" y="3118331"/>
                </a:cubicBezTo>
                <a:cubicBezTo>
                  <a:pt x="6202161" y="3121454"/>
                  <a:pt x="6196033" y="3114806"/>
                  <a:pt x="6194571" y="3100374"/>
                </a:cubicBezTo>
                <a:cubicBezTo>
                  <a:pt x="6196671" y="3076246"/>
                  <a:pt x="6180726" y="3080361"/>
                  <a:pt x="6166010" y="3078672"/>
                </a:cubicBezTo>
                <a:cubicBezTo>
                  <a:pt x="6146757" y="3077058"/>
                  <a:pt x="6155577" y="3092335"/>
                  <a:pt x="6156552" y="3101956"/>
                </a:cubicBezTo>
                <a:cubicBezTo>
                  <a:pt x="6157039" y="3106766"/>
                  <a:pt x="6159244" y="3110586"/>
                  <a:pt x="6154091" y="3113561"/>
                </a:cubicBezTo>
                <a:cubicBezTo>
                  <a:pt x="6145144" y="3105996"/>
                  <a:pt x="6134479" y="3099424"/>
                  <a:pt x="6126146" y="3088958"/>
                </a:cubicBezTo>
                <a:cubicBezTo>
                  <a:pt x="6118301" y="3083303"/>
                  <a:pt x="6109841" y="3080549"/>
                  <a:pt x="6102970" y="3084515"/>
                </a:cubicBezTo>
                <a:cubicBezTo>
                  <a:pt x="6094382" y="3089474"/>
                  <a:pt x="6099894" y="3099022"/>
                  <a:pt x="6101485" y="3105742"/>
                </a:cubicBezTo>
                <a:cubicBezTo>
                  <a:pt x="6109793" y="3151867"/>
                  <a:pt x="6094694" y="3173314"/>
                  <a:pt x="6051522" y="3177871"/>
                </a:cubicBezTo>
                <a:cubicBezTo>
                  <a:pt x="6042447" y="3178018"/>
                  <a:pt x="6034474" y="3180076"/>
                  <a:pt x="6026013" y="3177322"/>
                </a:cubicBezTo>
                <a:cubicBezTo>
                  <a:pt x="5986892" y="3176995"/>
                  <a:pt x="5957821" y="3186140"/>
                  <a:pt x="5952516" y="3232486"/>
                </a:cubicBezTo>
                <a:cubicBezTo>
                  <a:pt x="5952516" y="3232486"/>
                  <a:pt x="5950799" y="3233477"/>
                  <a:pt x="5951902" y="3235388"/>
                </a:cubicBezTo>
                <a:cubicBezTo>
                  <a:pt x="5945518" y="3244164"/>
                  <a:pt x="5939751" y="3250041"/>
                  <a:pt x="5927855" y="3249271"/>
                </a:cubicBezTo>
                <a:cubicBezTo>
                  <a:pt x="5923318" y="3249344"/>
                  <a:pt x="5917677" y="3247508"/>
                  <a:pt x="5916088" y="3240788"/>
                </a:cubicBezTo>
                <a:cubicBezTo>
                  <a:pt x="5912293" y="3230249"/>
                  <a:pt x="5919778" y="3223380"/>
                  <a:pt x="5925547" y="3217505"/>
                </a:cubicBezTo>
                <a:cubicBezTo>
                  <a:pt x="5930699" y="3214530"/>
                  <a:pt x="5936467" y="3208653"/>
                  <a:pt x="5933160" y="3202925"/>
                </a:cubicBezTo>
                <a:cubicBezTo>
                  <a:pt x="5930467" y="3194295"/>
                  <a:pt x="5922982" y="3201162"/>
                  <a:pt x="5917341" y="3199327"/>
                </a:cubicBezTo>
                <a:cubicBezTo>
                  <a:pt x="5906548" y="3200466"/>
                  <a:pt x="5896857" y="3203515"/>
                  <a:pt x="5886065" y="3204654"/>
                </a:cubicBezTo>
                <a:cubicBezTo>
                  <a:pt x="5871837" y="3207776"/>
                  <a:pt x="5858223" y="3207997"/>
                  <a:pt x="5844739" y="3200507"/>
                </a:cubicBezTo>
                <a:cubicBezTo>
                  <a:pt x="5835176" y="3195844"/>
                  <a:pt x="5830023" y="3198819"/>
                  <a:pt x="5823640" y="3207598"/>
                </a:cubicBezTo>
                <a:cubicBezTo>
                  <a:pt x="5805106" y="3231027"/>
                  <a:pt x="5786340" y="3234223"/>
                  <a:pt x="5757652" y="3220234"/>
                </a:cubicBezTo>
                <a:cubicBezTo>
                  <a:pt x="5742449" y="3213734"/>
                  <a:pt x="5729579" y="3203342"/>
                  <a:pt x="5714991" y="3193943"/>
                </a:cubicBezTo>
                <a:cubicBezTo>
                  <a:pt x="5697583" y="3183624"/>
                  <a:pt x="5680048" y="3181018"/>
                  <a:pt x="5661282" y="3184214"/>
                </a:cubicBezTo>
                <a:cubicBezTo>
                  <a:pt x="5640798" y="3188402"/>
                  <a:pt x="5634415" y="3197179"/>
                  <a:pt x="5637954" y="3223143"/>
                </a:cubicBezTo>
                <a:cubicBezTo>
                  <a:pt x="5642596" y="3251016"/>
                  <a:pt x="5631674" y="3259867"/>
                  <a:pt x="5605064" y="3257409"/>
                </a:cubicBezTo>
                <a:cubicBezTo>
                  <a:pt x="5595989" y="3257556"/>
                  <a:pt x="5590349" y="3255721"/>
                  <a:pt x="5582864" y="3262588"/>
                </a:cubicBezTo>
                <a:cubicBezTo>
                  <a:pt x="5566662" y="3282126"/>
                  <a:pt x="5566662" y="3282126"/>
                  <a:pt x="5552330" y="3257302"/>
                </a:cubicBezTo>
                <a:cubicBezTo>
                  <a:pt x="5551843" y="3252491"/>
                  <a:pt x="5550739" y="3250582"/>
                  <a:pt x="5546817" y="3247754"/>
                </a:cubicBezTo>
                <a:cubicBezTo>
                  <a:pt x="5542408" y="3240117"/>
                  <a:pt x="5537658" y="3235856"/>
                  <a:pt x="5532707" y="3235214"/>
                </a:cubicBezTo>
                <a:lnTo>
                  <a:pt x="5521994" y="3241622"/>
                </a:lnTo>
                <a:lnTo>
                  <a:pt x="5522064" y="3242720"/>
                </a:lnTo>
                <a:cubicBezTo>
                  <a:pt x="5520477" y="3251376"/>
                  <a:pt x="5517196" y="3259577"/>
                  <a:pt x="5513668" y="3267348"/>
                </a:cubicBezTo>
                <a:cubicBezTo>
                  <a:pt x="5509052" y="3279188"/>
                  <a:pt x="5503631" y="3277730"/>
                  <a:pt x="5497941" y="3271841"/>
                </a:cubicBezTo>
                <a:lnTo>
                  <a:pt x="5497715" y="3271222"/>
                </a:lnTo>
                <a:lnTo>
                  <a:pt x="5494188" y="3275595"/>
                </a:lnTo>
                <a:cubicBezTo>
                  <a:pt x="5485228" y="3285860"/>
                  <a:pt x="5474576" y="3293442"/>
                  <a:pt x="5463064" y="3298417"/>
                </a:cubicBezTo>
                <a:lnTo>
                  <a:pt x="5452136" y="3300581"/>
                </a:lnTo>
                <a:lnTo>
                  <a:pt x="5378703" y="3342979"/>
                </a:lnTo>
                <a:cubicBezTo>
                  <a:pt x="5349047" y="3366980"/>
                  <a:pt x="5338204" y="3364066"/>
                  <a:pt x="5324488" y="3328409"/>
                </a:cubicBezTo>
                <a:cubicBezTo>
                  <a:pt x="5323495" y="3326689"/>
                  <a:pt x="5322502" y="3324969"/>
                  <a:pt x="5321509" y="3323248"/>
                </a:cubicBezTo>
                <a:cubicBezTo>
                  <a:pt x="5320247" y="3317097"/>
                  <a:pt x="5321428" y="3307242"/>
                  <a:pt x="5310853" y="3308760"/>
                </a:cubicBezTo>
                <a:cubicBezTo>
                  <a:pt x="5301272" y="3311997"/>
                  <a:pt x="5290699" y="3313516"/>
                  <a:pt x="5291503" y="3326811"/>
                </a:cubicBezTo>
                <a:cubicBezTo>
                  <a:pt x="5292041" y="3335675"/>
                  <a:pt x="5291585" y="3342819"/>
                  <a:pt x="5293840" y="3350690"/>
                </a:cubicBezTo>
                <a:cubicBezTo>
                  <a:pt x="5292929" y="3364978"/>
                  <a:pt x="5287051" y="3370665"/>
                  <a:pt x="5272772" y="3369735"/>
                </a:cubicBezTo>
                <a:cubicBezTo>
                  <a:pt x="5259487" y="3370524"/>
                  <a:pt x="5256240" y="3360932"/>
                  <a:pt x="5259138" y="3350085"/>
                </a:cubicBezTo>
                <a:cubicBezTo>
                  <a:pt x="5258870" y="3345652"/>
                  <a:pt x="5259594" y="3342941"/>
                  <a:pt x="5259325" y="3338509"/>
                </a:cubicBezTo>
                <a:cubicBezTo>
                  <a:pt x="5260775" y="3333086"/>
                  <a:pt x="5257796" y="3327926"/>
                  <a:pt x="5252373" y="3326468"/>
                </a:cubicBezTo>
                <a:cubicBezTo>
                  <a:pt x="5245235" y="3326004"/>
                  <a:pt x="5246496" y="3332155"/>
                  <a:pt x="5244054" y="3335859"/>
                </a:cubicBezTo>
                <a:cubicBezTo>
                  <a:pt x="5240163" y="3344985"/>
                  <a:pt x="5238983" y="3354841"/>
                  <a:pt x="5240514" y="3365425"/>
                </a:cubicBezTo>
                <a:cubicBezTo>
                  <a:pt x="5241400" y="3394728"/>
                  <a:pt x="5233081" y="3404118"/>
                  <a:pt x="5203800" y="3404968"/>
                </a:cubicBezTo>
                <a:cubicBezTo>
                  <a:pt x="5190516" y="3405759"/>
                  <a:pt x="5176237" y="3404829"/>
                  <a:pt x="5162953" y="3405617"/>
                </a:cubicBezTo>
                <a:cubicBezTo>
                  <a:pt x="5154096" y="3406145"/>
                  <a:pt x="5144515" y="3409382"/>
                  <a:pt x="5142611" y="3421950"/>
                </a:cubicBezTo>
                <a:cubicBezTo>
                  <a:pt x="5141295" y="3429588"/>
                  <a:pt x="5141088" y="3437162"/>
                  <a:pt x="5138937" y="3443851"/>
                </a:cubicBezTo>
                <a:lnTo>
                  <a:pt x="5135705" y="3447349"/>
                </a:lnTo>
                <a:lnTo>
                  <a:pt x="5133999" y="3457453"/>
                </a:lnTo>
                <a:cubicBezTo>
                  <a:pt x="5132494" y="3460549"/>
                  <a:pt x="5130240" y="3462964"/>
                  <a:pt x="5126774" y="3464090"/>
                </a:cubicBezTo>
                <a:lnTo>
                  <a:pt x="5117850" y="3463409"/>
                </a:lnTo>
                <a:lnTo>
                  <a:pt x="5111505" y="3466681"/>
                </a:lnTo>
                <a:lnTo>
                  <a:pt x="5111057" y="3468788"/>
                </a:lnTo>
                <a:cubicBezTo>
                  <a:pt x="5114853" y="3479327"/>
                  <a:pt x="5116929" y="3490859"/>
                  <a:pt x="5130055" y="3485826"/>
                </a:cubicBezTo>
                <a:cubicBezTo>
                  <a:pt x="5144898" y="3479802"/>
                  <a:pt x="5161331" y="3480499"/>
                  <a:pt x="5176047" y="3482187"/>
                </a:cubicBezTo>
                <a:cubicBezTo>
                  <a:pt x="5194198" y="3481892"/>
                  <a:pt x="5205119" y="3473042"/>
                  <a:pt x="5204271" y="3455707"/>
                </a:cubicBezTo>
                <a:cubicBezTo>
                  <a:pt x="5205143" y="3437382"/>
                  <a:pt x="5212500" y="3438226"/>
                  <a:pt x="5223780" y="3441898"/>
                </a:cubicBezTo>
                <a:cubicBezTo>
                  <a:pt x="5246342" y="3449241"/>
                  <a:pt x="5266569" y="3460478"/>
                  <a:pt x="5289745" y="3464918"/>
                </a:cubicBezTo>
                <a:cubicBezTo>
                  <a:pt x="5302743" y="3467599"/>
                  <a:pt x="5310715" y="3465542"/>
                  <a:pt x="5317714" y="3453863"/>
                </a:cubicBezTo>
                <a:cubicBezTo>
                  <a:pt x="5322995" y="3443176"/>
                  <a:pt x="5325455" y="3431572"/>
                  <a:pt x="5337965" y="3429440"/>
                </a:cubicBezTo>
                <a:cubicBezTo>
                  <a:pt x="5349374" y="3425400"/>
                  <a:pt x="5357706" y="3435866"/>
                  <a:pt x="5367269" y="3440529"/>
                </a:cubicBezTo>
                <a:cubicBezTo>
                  <a:pt x="5369497" y="3408689"/>
                  <a:pt x="5369497" y="3408689"/>
                  <a:pt x="5400031" y="3413975"/>
                </a:cubicBezTo>
                <a:cubicBezTo>
                  <a:pt x="5411926" y="3414746"/>
                  <a:pt x="5424924" y="3417426"/>
                  <a:pt x="5432538" y="3402846"/>
                </a:cubicBezTo>
                <a:cubicBezTo>
                  <a:pt x="5451687" y="3376515"/>
                  <a:pt x="5457942" y="3375448"/>
                  <a:pt x="5487117" y="3394248"/>
                </a:cubicBezTo>
                <a:cubicBezTo>
                  <a:pt x="5500603" y="3401739"/>
                  <a:pt x="5514088" y="3409230"/>
                  <a:pt x="5529291" y="3415729"/>
                </a:cubicBezTo>
                <a:cubicBezTo>
                  <a:pt x="5564722" y="3433465"/>
                  <a:pt x="5573309" y="3428506"/>
                  <a:pt x="5578486" y="3389873"/>
                </a:cubicBezTo>
                <a:cubicBezTo>
                  <a:pt x="5580332" y="3381170"/>
                  <a:pt x="5579357" y="3371547"/>
                  <a:pt x="5581818" y="3359943"/>
                </a:cubicBezTo>
                <a:cubicBezTo>
                  <a:pt x="5594073" y="3373235"/>
                  <a:pt x="5604123" y="3382710"/>
                  <a:pt x="5616378" y="3396002"/>
                </a:cubicBezTo>
                <a:cubicBezTo>
                  <a:pt x="5617608" y="3390201"/>
                  <a:pt x="5616505" y="3388291"/>
                  <a:pt x="5617121" y="3385390"/>
                </a:cubicBezTo>
                <a:cubicBezTo>
                  <a:pt x="5612735" y="3342092"/>
                  <a:pt x="5629910" y="3332176"/>
                  <a:pt x="5666444" y="3351821"/>
                </a:cubicBezTo>
                <a:cubicBezTo>
                  <a:pt x="5673187" y="3355567"/>
                  <a:pt x="5679929" y="3359311"/>
                  <a:pt x="5687774" y="3364967"/>
                </a:cubicBezTo>
                <a:cubicBezTo>
                  <a:pt x="5691696" y="3367794"/>
                  <a:pt x="5695619" y="3370621"/>
                  <a:pt x="5695491" y="3378333"/>
                </a:cubicBezTo>
                <a:cubicBezTo>
                  <a:pt x="5689468" y="3399634"/>
                  <a:pt x="5705286" y="3403232"/>
                  <a:pt x="5719387" y="3407821"/>
                </a:cubicBezTo>
                <a:cubicBezTo>
                  <a:pt x="5758380" y="3415860"/>
                  <a:pt x="5794809" y="3407559"/>
                  <a:pt x="5831239" y="3399257"/>
                </a:cubicBezTo>
                <a:cubicBezTo>
                  <a:pt x="5888767" y="3383866"/>
                  <a:pt x="5945807" y="3363663"/>
                  <a:pt x="6009694" y="3375154"/>
                </a:cubicBezTo>
                <a:cubicBezTo>
                  <a:pt x="6030050" y="3378677"/>
                  <a:pt x="6047713" y="3373571"/>
                  <a:pt x="6063787" y="3361745"/>
                </a:cubicBezTo>
                <a:cubicBezTo>
                  <a:pt x="6076426" y="3351903"/>
                  <a:pt x="6091756" y="3350690"/>
                  <a:pt x="6105856" y="3355279"/>
                </a:cubicBezTo>
                <a:cubicBezTo>
                  <a:pt x="6131853" y="3360639"/>
                  <a:pt x="6156258" y="3359278"/>
                  <a:pt x="6181895" y="3352116"/>
                </a:cubicBezTo>
                <a:cubicBezTo>
                  <a:pt x="6205813" y="3345944"/>
                  <a:pt x="6228142" y="3333052"/>
                  <a:pt x="6255856" y="3337421"/>
                </a:cubicBezTo>
                <a:cubicBezTo>
                  <a:pt x="6279647" y="3338962"/>
                  <a:pt x="6300130" y="3334774"/>
                  <a:pt x="6307998" y="3304770"/>
                </a:cubicBezTo>
                <a:cubicBezTo>
                  <a:pt x="6328458" y="3336240"/>
                  <a:pt x="6348454" y="3327242"/>
                  <a:pt x="6370168" y="3317251"/>
                </a:cubicBezTo>
                <a:cubicBezTo>
                  <a:pt x="6385627" y="3308326"/>
                  <a:pt x="6402188" y="3301311"/>
                  <a:pt x="6421928" y="3307737"/>
                </a:cubicBezTo>
                <a:cubicBezTo>
                  <a:pt x="6451232" y="3318826"/>
                  <a:pt x="6477355" y="3316473"/>
                  <a:pt x="6505196" y="3313129"/>
                </a:cubicBezTo>
                <a:cubicBezTo>
                  <a:pt x="6553521" y="3305598"/>
                  <a:pt x="6601359" y="3293255"/>
                  <a:pt x="6651760" y="3297255"/>
                </a:cubicBezTo>
                <a:cubicBezTo>
                  <a:pt x="6691984" y="3299492"/>
                  <a:pt x="6730619" y="3295009"/>
                  <a:pt x="6767174" y="3278995"/>
                </a:cubicBezTo>
                <a:cubicBezTo>
                  <a:pt x="6777481" y="3273044"/>
                  <a:pt x="6787659" y="3274806"/>
                  <a:pt x="6797709" y="3284281"/>
                </a:cubicBezTo>
                <a:cubicBezTo>
                  <a:pt x="6832397" y="3312630"/>
                  <a:pt x="6834115" y="3311637"/>
                  <a:pt x="6869081" y="3288903"/>
                </a:cubicBezTo>
                <a:cubicBezTo>
                  <a:pt x="6872517" y="3286919"/>
                  <a:pt x="6875952" y="3284936"/>
                  <a:pt x="6881104" y="3281961"/>
                </a:cubicBezTo>
                <a:cubicBezTo>
                  <a:pt x="6882567" y="3296394"/>
                  <a:pt x="6884029" y="3310826"/>
                  <a:pt x="6884388" y="3323349"/>
                </a:cubicBezTo>
                <a:cubicBezTo>
                  <a:pt x="6888543" y="3346412"/>
                  <a:pt x="6879212" y="3361982"/>
                  <a:pt x="6860933" y="3369989"/>
                </a:cubicBezTo>
                <a:cubicBezTo>
                  <a:pt x="6850628" y="3375939"/>
                  <a:pt x="6839835" y="3377078"/>
                  <a:pt x="6830632" y="3384939"/>
                </a:cubicBezTo>
                <a:cubicBezTo>
                  <a:pt x="6815661" y="3398673"/>
                  <a:pt x="6808303" y="3397829"/>
                  <a:pt x="6793843" y="3380718"/>
                </a:cubicBezTo>
                <a:cubicBezTo>
                  <a:pt x="6789433" y="3373079"/>
                  <a:pt x="6785023" y="3365441"/>
                  <a:pt x="6780613" y="3357803"/>
                </a:cubicBezTo>
                <a:cubicBezTo>
                  <a:pt x="6775716" y="3345353"/>
                  <a:pt x="6769461" y="3346419"/>
                  <a:pt x="6760873" y="3351378"/>
                </a:cubicBezTo>
                <a:cubicBezTo>
                  <a:pt x="6740877" y="3360376"/>
                  <a:pt x="6732648" y="3377857"/>
                  <a:pt x="6728342" y="3398166"/>
                </a:cubicBezTo>
                <a:cubicBezTo>
                  <a:pt x="6726009" y="3402059"/>
                  <a:pt x="6727600" y="3408779"/>
                  <a:pt x="6721344" y="3409844"/>
                </a:cubicBezTo>
                <a:cubicBezTo>
                  <a:pt x="6716806" y="3409918"/>
                  <a:pt x="6713499" y="3404190"/>
                  <a:pt x="6709576" y="3401362"/>
                </a:cubicBezTo>
                <a:cubicBezTo>
                  <a:pt x="6707371" y="3397543"/>
                  <a:pt x="6706269" y="3395633"/>
                  <a:pt x="6704064" y="3391814"/>
                </a:cubicBezTo>
                <a:cubicBezTo>
                  <a:pt x="6696346" y="3378447"/>
                  <a:pt x="6688989" y="3377604"/>
                  <a:pt x="6680888" y="3387373"/>
                </a:cubicBezTo>
                <a:cubicBezTo>
                  <a:pt x="6673890" y="3399051"/>
                  <a:pt x="6665430" y="3396298"/>
                  <a:pt x="6654764" y="3389725"/>
                </a:cubicBezTo>
                <a:cubicBezTo>
                  <a:pt x="6645202" y="3385061"/>
                  <a:pt x="6642510" y="3376432"/>
                  <a:pt x="6644355" y="3367727"/>
                </a:cubicBezTo>
                <a:cubicBezTo>
                  <a:pt x="6645098" y="3357114"/>
                  <a:pt x="6655890" y="3355975"/>
                  <a:pt x="6666069" y="3357739"/>
                </a:cubicBezTo>
                <a:cubicBezTo>
                  <a:pt x="6672324" y="3356671"/>
                  <a:pt x="6677964" y="3358508"/>
                  <a:pt x="6678707" y="3347894"/>
                </a:cubicBezTo>
                <a:cubicBezTo>
                  <a:pt x="6679450" y="3337282"/>
                  <a:pt x="6673809" y="3335446"/>
                  <a:pt x="6667067" y="3331700"/>
                </a:cubicBezTo>
                <a:cubicBezTo>
                  <a:pt x="6652967" y="3327111"/>
                  <a:pt x="6626459" y="3352599"/>
                  <a:pt x="6631844" y="3369858"/>
                </a:cubicBezTo>
                <a:cubicBezTo>
                  <a:pt x="6639306" y="3398651"/>
                  <a:pt x="6621643" y="3403755"/>
                  <a:pt x="6603980" y="3408861"/>
                </a:cubicBezTo>
                <a:cubicBezTo>
                  <a:pt x="6568038" y="3421974"/>
                  <a:pt x="6527199" y="3422638"/>
                  <a:pt x="6490768" y="3430939"/>
                </a:cubicBezTo>
                <a:cubicBezTo>
                  <a:pt x="6479976" y="3432078"/>
                  <a:pt x="6475566" y="3424441"/>
                  <a:pt x="6474592" y="3414819"/>
                </a:cubicBezTo>
                <a:cubicBezTo>
                  <a:pt x="6472515" y="3403289"/>
                  <a:pt x="6470437" y="3391757"/>
                  <a:pt x="6465540" y="3379309"/>
                </a:cubicBezTo>
                <a:cubicBezTo>
                  <a:pt x="6458925" y="3367851"/>
                  <a:pt x="6449850" y="3367999"/>
                  <a:pt x="6440775" y="3368146"/>
                </a:cubicBezTo>
                <a:cubicBezTo>
                  <a:pt x="6433417" y="3367301"/>
                  <a:pt x="6437211" y="3377841"/>
                  <a:pt x="6434879" y="3381734"/>
                </a:cubicBezTo>
                <a:cubicBezTo>
                  <a:pt x="6434008" y="3400060"/>
                  <a:pt x="6431420" y="3419377"/>
                  <a:pt x="6430549" y="3437701"/>
                </a:cubicBezTo>
                <a:cubicBezTo>
                  <a:pt x="6426626" y="3434874"/>
                  <a:pt x="6425524" y="3432964"/>
                  <a:pt x="6424421" y="3431055"/>
                </a:cubicBezTo>
                <a:cubicBezTo>
                  <a:pt x="6409474" y="3409132"/>
                  <a:pt x="6409474" y="3409132"/>
                  <a:pt x="6397197" y="3431498"/>
                </a:cubicBezTo>
                <a:cubicBezTo>
                  <a:pt x="6393632" y="3441192"/>
                  <a:pt x="6389710" y="3438365"/>
                  <a:pt x="6384685" y="3433627"/>
                </a:cubicBezTo>
                <a:cubicBezTo>
                  <a:pt x="6370713" y="3421327"/>
                  <a:pt x="6357099" y="3421548"/>
                  <a:pt x="6347281" y="3432308"/>
                </a:cubicBezTo>
                <a:cubicBezTo>
                  <a:pt x="6333900" y="3452765"/>
                  <a:pt x="6313904" y="3461763"/>
                  <a:pt x="6295010" y="3472672"/>
                </a:cubicBezTo>
                <a:cubicBezTo>
                  <a:pt x="6284704" y="3478622"/>
                  <a:pt x="6280654" y="3483506"/>
                  <a:pt x="6294139" y="3490996"/>
                </a:cubicBezTo>
                <a:cubicBezTo>
                  <a:pt x="6305907" y="3499479"/>
                  <a:pt x="6308600" y="3508108"/>
                  <a:pt x="6300986" y="3522689"/>
                </a:cubicBezTo>
                <a:cubicBezTo>
                  <a:pt x="6319752" y="3519492"/>
                  <a:pt x="6337415" y="3514387"/>
                  <a:pt x="6355566" y="3514091"/>
                </a:cubicBezTo>
                <a:cubicBezTo>
                  <a:pt x="6372614" y="3511886"/>
                  <a:pt x="6390765" y="3511592"/>
                  <a:pt x="6408788" y="3519009"/>
                </a:cubicBezTo>
                <a:cubicBezTo>
                  <a:pt x="6389767" y="3537629"/>
                  <a:pt x="6389767" y="3537629"/>
                  <a:pt x="6347210" y="3539284"/>
                </a:cubicBezTo>
                <a:cubicBezTo>
                  <a:pt x="6319984" y="3539728"/>
                  <a:pt x="6310780" y="3547586"/>
                  <a:pt x="6308680" y="3571714"/>
                </a:cubicBezTo>
                <a:cubicBezTo>
                  <a:pt x="6308430" y="3578224"/>
                  <a:pt x="6308243" y="3583106"/>
                  <a:pt x="6307752" y="3586532"/>
                </a:cubicBezTo>
                <a:lnTo>
                  <a:pt x="6306831" y="3588567"/>
                </a:lnTo>
                <a:lnTo>
                  <a:pt x="6308822" y="3613271"/>
                </a:lnTo>
                <a:cubicBezTo>
                  <a:pt x="6300315" y="3634236"/>
                  <a:pt x="6279891" y="3634561"/>
                  <a:pt x="6263896" y="3634622"/>
                </a:cubicBezTo>
                <a:cubicBezTo>
                  <a:pt x="6240761" y="3634217"/>
                  <a:pt x="6217895" y="3638246"/>
                  <a:pt x="6197284" y="3650146"/>
                </a:cubicBezTo>
                <a:lnTo>
                  <a:pt x="6173053" y="3664136"/>
                </a:lnTo>
                <a:lnTo>
                  <a:pt x="6164633" y="3675248"/>
                </a:lnTo>
                <a:cubicBezTo>
                  <a:pt x="6154879" y="3682154"/>
                  <a:pt x="6144605" y="3686175"/>
                  <a:pt x="6133857" y="3688880"/>
                </a:cubicBezTo>
                <a:lnTo>
                  <a:pt x="6123491" y="3690645"/>
                </a:lnTo>
                <a:lnTo>
                  <a:pt x="6114576" y="3695245"/>
                </a:lnTo>
                <a:cubicBezTo>
                  <a:pt x="6085258" y="3708302"/>
                  <a:pt x="6054795" y="3717145"/>
                  <a:pt x="6022524" y="3718146"/>
                </a:cubicBezTo>
                <a:lnTo>
                  <a:pt x="5993837" y="3715364"/>
                </a:lnTo>
                <a:lnTo>
                  <a:pt x="5983159" y="3718916"/>
                </a:lnTo>
                <a:cubicBezTo>
                  <a:pt x="5972488" y="3721258"/>
                  <a:pt x="5961696" y="3722397"/>
                  <a:pt x="5951210" y="3722086"/>
                </a:cubicBezTo>
                <a:lnTo>
                  <a:pt x="5945807" y="3722453"/>
                </a:lnTo>
                <a:lnTo>
                  <a:pt x="5942566" y="3744457"/>
                </a:lnTo>
                <a:cubicBezTo>
                  <a:pt x="5942835" y="3748888"/>
                  <a:pt x="5949249" y="3752066"/>
                  <a:pt x="5945090" y="3756760"/>
                </a:cubicBezTo>
                <a:cubicBezTo>
                  <a:pt x="5939936" y="3759736"/>
                  <a:pt x="5934516" y="3758279"/>
                  <a:pt x="5930812" y="3755831"/>
                </a:cubicBezTo>
                <a:cubicBezTo>
                  <a:pt x="5927107" y="3753382"/>
                  <a:pt x="5923404" y="3750934"/>
                  <a:pt x="5920693" y="3750206"/>
                </a:cubicBezTo>
                <a:cubicBezTo>
                  <a:pt x="5910575" y="3744580"/>
                  <a:pt x="5899732" y="3741666"/>
                  <a:pt x="5896110" y="3755225"/>
                </a:cubicBezTo>
                <a:cubicBezTo>
                  <a:pt x="5890770" y="3769775"/>
                  <a:pt x="5905504" y="3763563"/>
                  <a:pt x="5911918" y="3766739"/>
                </a:cubicBezTo>
                <a:cubicBezTo>
                  <a:pt x="5912911" y="3768459"/>
                  <a:pt x="5914628" y="3767468"/>
                  <a:pt x="5915621" y="3769188"/>
                </a:cubicBezTo>
                <a:cubicBezTo>
                  <a:pt x="5921043" y="3770644"/>
                  <a:pt x="5925741" y="3774813"/>
                  <a:pt x="5924292" y="3780237"/>
                </a:cubicBezTo>
                <a:cubicBezTo>
                  <a:pt x="5923835" y="3787380"/>
                  <a:pt x="5920400" y="3789364"/>
                  <a:pt x="5913260" y="3788898"/>
                </a:cubicBezTo>
                <a:cubicBezTo>
                  <a:pt x="5886691" y="3790477"/>
                  <a:pt x="5871770" y="3808266"/>
                  <a:pt x="5868953" y="3835120"/>
                </a:cubicBezTo>
                <a:cubicBezTo>
                  <a:pt x="5867504" y="3840544"/>
                  <a:pt x="5862620" y="3847951"/>
                  <a:pt x="5865600" y="3853111"/>
                </a:cubicBezTo>
                <a:cubicBezTo>
                  <a:pt x="5876524" y="3872032"/>
                  <a:pt x="5906341" y="3880045"/>
                  <a:pt x="5921531" y="3866687"/>
                </a:cubicBezTo>
                <a:cubicBezTo>
                  <a:pt x="5951911" y="3839975"/>
                  <a:pt x="5987524" y="3826293"/>
                  <a:pt x="6029096" y="3822933"/>
                </a:cubicBezTo>
                <a:cubicBezTo>
                  <a:pt x="6043106" y="3819432"/>
                  <a:pt x="6057115" y="3815930"/>
                  <a:pt x="6062455" y="3801380"/>
                </a:cubicBezTo>
                <a:cubicBezTo>
                  <a:pt x="6068064" y="3791260"/>
                  <a:pt x="6072492" y="3790997"/>
                  <a:pt x="6080169" y="3800327"/>
                </a:cubicBezTo>
                <a:cubicBezTo>
                  <a:pt x="6089831" y="3813095"/>
                  <a:pt x="6103384" y="3816738"/>
                  <a:pt x="6119112" y="3812245"/>
                </a:cubicBezTo>
                <a:cubicBezTo>
                  <a:pt x="6135832" y="3809471"/>
                  <a:pt x="6154269" y="3805708"/>
                  <a:pt x="6172707" y="3801943"/>
                </a:cubicBezTo>
                <a:cubicBezTo>
                  <a:pt x="6188434" y="3797450"/>
                  <a:pt x="6199546" y="3804795"/>
                  <a:pt x="6205773" y="3819548"/>
                </a:cubicBezTo>
                <a:cubicBezTo>
                  <a:pt x="6206766" y="3821268"/>
                  <a:pt x="6208752" y="3824708"/>
                  <a:pt x="6209020" y="3829139"/>
                </a:cubicBezTo>
                <a:cubicBezTo>
                  <a:pt x="6213986" y="3837740"/>
                  <a:pt x="6223111" y="3841645"/>
                  <a:pt x="6231699" y="3836687"/>
                </a:cubicBezTo>
                <a:cubicBezTo>
                  <a:pt x="6239563" y="3834440"/>
                  <a:pt x="6234597" y="3825840"/>
                  <a:pt x="6230626" y="3818961"/>
                </a:cubicBezTo>
                <a:cubicBezTo>
                  <a:pt x="6228370" y="3811088"/>
                  <a:pt x="6224397" y="3804207"/>
                  <a:pt x="6233710" y="3796537"/>
                </a:cubicBezTo>
                <a:cubicBezTo>
                  <a:pt x="6249169" y="3787612"/>
                  <a:pt x="6272840" y="3796880"/>
                  <a:pt x="6278343" y="3814345"/>
                </a:cubicBezTo>
                <a:cubicBezTo>
                  <a:pt x="6281322" y="3819504"/>
                  <a:pt x="6279874" y="3824929"/>
                  <a:pt x="6286288" y="3828105"/>
                </a:cubicBezTo>
                <a:cubicBezTo>
                  <a:pt x="6291441" y="3825130"/>
                  <a:pt x="6288462" y="3819970"/>
                  <a:pt x="6290903" y="3816266"/>
                </a:cubicBezTo>
                <a:cubicBezTo>
                  <a:pt x="6293533" y="3800988"/>
                  <a:pt x="6300403" y="3797021"/>
                  <a:pt x="6314226" y="3805096"/>
                </a:cubicBezTo>
                <a:cubicBezTo>
                  <a:pt x="6333738" y="3819058"/>
                  <a:pt x="6355422" y="3824885"/>
                  <a:pt x="6376116" y="3828993"/>
                </a:cubicBezTo>
                <a:cubicBezTo>
                  <a:pt x="6400512" y="3835548"/>
                  <a:pt x="6424184" y="3844816"/>
                  <a:pt x="6439805" y="3867906"/>
                </a:cubicBezTo>
                <a:cubicBezTo>
                  <a:pt x="6446488" y="3875515"/>
                  <a:pt x="6455882" y="3883852"/>
                  <a:pt x="6466456" y="3882334"/>
                </a:cubicBezTo>
                <a:cubicBezTo>
                  <a:pt x="6510739" y="3879701"/>
                  <a:pt x="6544878" y="3915034"/>
                  <a:pt x="6589430" y="3916833"/>
                </a:cubicBezTo>
                <a:cubicBezTo>
                  <a:pt x="6601990" y="3918755"/>
                  <a:pt x="6605239" y="3928347"/>
                  <a:pt x="6606769" y="3938931"/>
                </a:cubicBezTo>
                <a:cubicBezTo>
                  <a:pt x="6606581" y="3950507"/>
                  <a:pt x="6595014" y="3950304"/>
                  <a:pt x="6586883" y="3948120"/>
                </a:cubicBezTo>
                <a:cubicBezTo>
                  <a:pt x="6571611" y="3945469"/>
                  <a:pt x="6562298" y="3953139"/>
                  <a:pt x="6555965" y="3965970"/>
                </a:cubicBezTo>
                <a:cubicBezTo>
                  <a:pt x="6548908" y="3981512"/>
                  <a:pt x="6537152" y="3992885"/>
                  <a:pt x="6521694" y="4001810"/>
                </a:cubicBezTo>
                <a:cubicBezTo>
                  <a:pt x="6494937" y="4014964"/>
                  <a:pt x="6470273" y="4003978"/>
                  <a:pt x="6463239" y="3975929"/>
                </a:cubicBezTo>
                <a:cubicBezTo>
                  <a:pt x="6461978" y="3969777"/>
                  <a:pt x="6459723" y="3961905"/>
                  <a:pt x="6456743" y="3956744"/>
                </a:cubicBezTo>
                <a:cubicBezTo>
                  <a:pt x="6455750" y="3955025"/>
                  <a:pt x="6456476" y="3952313"/>
                  <a:pt x="6456476" y="3952313"/>
                </a:cubicBezTo>
                <a:cubicBezTo>
                  <a:pt x="6454757" y="3953305"/>
                  <a:pt x="6454757" y="3953305"/>
                  <a:pt x="6454033" y="3956016"/>
                </a:cubicBezTo>
                <a:cubicBezTo>
                  <a:pt x="6447163" y="3959983"/>
                  <a:pt x="6442010" y="3962958"/>
                  <a:pt x="6434146" y="3965205"/>
                </a:cubicBezTo>
                <a:cubicBezTo>
                  <a:pt x="6396546" y="3975446"/>
                  <a:pt x="6389219" y="3986555"/>
                  <a:pt x="6397784" y="4025187"/>
                </a:cubicBezTo>
                <a:cubicBezTo>
                  <a:pt x="6403286" y="4042652"/>
                  <a:pt x="6394966" y="4052041"/>
                  <a:pt x="6377522" y="4057527"/>
                </a:cubicBezTo>
                <a:cubicBezTo>
                  <a:pt x="6364506" y="4062748"/>
                  <a:pt x="6353663" y="4059834"/>
                  <a:pt x="6339841" y="4051759"/>
                </a:cubicBezTo>
                <a:cubicBezTo>
                  <a:pt x="6301085" y="4028267"/>
                  <a:pt x="6258976" y="4022763"/>
                  <a:pt x="6214505" y="4036971"/>
                </a:cubicBezTo>
                <a:cubicBezTo>
                  <a:pt x="6175912" y="4045492"/>
                  <a:pt x="6175912" y="4045492"/>
                  <a:pt x="6202645" y="4075927"/>
                </a:cubicBezTo>
                <a:cubicBezTo>
                  <a:pt x="6217004" y="4092865"/>
                  <a:pt x="6218535" y="4103449"/>
                  <a:pt x="6207049" y="4119254"/>
                </a:cubicBezTo>
                <a:cubicBezTo>
                  <a:pt x="6186999" y="4096428"/>
                  <a:pt x="6178867" y="4094242"/>
                  <a:pt x="6152110" y="4107397"/>
                </a:cubicBezTo>
                <a:cubicBezTo>
                  <a:pt x="6134934" y="4117314"/>
                  <a:pt x="6119019" y="4133383"/>
                  <a:pt x="6097066" y="4123123"/>
                </a:cubicBezTo>
                <a:cubicBezTo>
                  <a:pt x="6096073" y="4121403"/>
                  <a:pt x="6094354" y="4122394"/>
                  <a:pt x="6092637" y="4123386"/>
                </a:cubicBezTo>
                <a:cubicBezTo>
                  <a:pt x="6075998" y="4142166"/>
                  <a:pt x="6074630" y="4163597"/>
                  <a:pt x="6085823" y="4186951"/>
                </a:cubicBezTo>
                <a:cubicBezTo>
                  <a:pt x="6092775" y="4198991"/>
                  <a:pt x="6099726" y="4211031"/>
                  <a:pt x="6088965" y="4224125"/>
                </a:cubicBezTo>
                <a:cubicBezTo>
                  <a:pt x="6088240" y="4226837"/>
                  <a:pt x="6085074" y="4233251"/>
                  <a:pt x="6082095" y="4228092"/>
                </a:cubicBezTo>
                <a:cubicBezTo>
                  <a:pt x="6072432" y="4215322"/>
                  <a:pt x="6059416" y="4220544"/>
                  <a:pt x="6046131" y="4221334"/>
                </a:cubicBezTo>
                <a:cubicBezTo>
                  <a:pt x="6031128" y="4223115"/>
                  <a:pt x="6019292" y="4218481"/>
                  <a:pt x="6013065" y="4203729"/>
                </a:cubicBezTo>
                <a:cubicBezTo>
                  <a:pt x="6005845" y="4187257"/>
                  <a:pt x="5992022" y="4179182"/>
                  <a:pt x="5974310" y="4180235"/>
                </a:cubicBezTo>
                <a:cubicBezTo>
                  <a:pt x="5957321" y="4178577"/>
                  <a:pt x="5948277" y="4190678"/>
                  <a:pt x="5941219" y="4206220"/>
                </a:cubicBezTo>
                <a:cubicBezTo>
                  <a:pt x="5936872" y="4222491"/>
                  <a:pt x="5929465" y="4217594"/>
                  <a:pt x="5923507" y="4207273"/>
                </a:cubicBezTo>
                <a:cubicBezTo>
                  <a:pt x="5914569" y="4191792"/>
                  <a:pt x="5903001" y="4191590"/>
                  <a:pt x="5891246" y="4202963"/>
                </a:cubicBezTo>
                <a:cubicBezTo>
                  <a:pt x="5887811" y="4204947"/>
                  <a:pt x="5884375" y="4206930"/>
                  <a:pt x="5881934" y="4210634"/>
                </a:cubicBezTo>
                <a:cubicBezTo>
                  <a:pt x="5868462" y="4222999"/>
                  <a:pt x="5855446" y="4228220"/>
                  <a:pt x="5838644" y="4214986"/>
                </a:cubicBezTo>
                <a:cubicBezTo>
                  <a:pt x="5821118" y="4204463"/>
                  <a:pt x="5800694" y="4204788"/>
                  <a:pt x="5784243" y="4211993"/>
                </a:cubicBezTo>
                <a:cubicBezTo>
                  <a:pt x="5770234" y="4215494"/>
                  <a:pt x="5756492" y="4223427"/>
                  <a:pt x="5770852" y="4240365"/>
                </a:cubicBezTo>
                <a:cubicBezTo>
                  <a:pt x="5773831" y="4245525"/>
                  <a:pt x="5776086" y="4253397"/>
                  <a:pt x="5777347" y="4259549"/>
                </a:cubicBezTo>
                <a:cubicBezTo>
                  <a:pt x="5784300" y="4271590"/>
                  <a:pt x="5786097" y="4286606"/>
                  <a:pt x="5798927" y="4292960"/>
                </a:cubicBezTo>
                <a:cubicBezTo>
                  <a:pt x="5829738" y="4302693"/>
                  <a:pt x="5841923" y="4327765"/>
                  <a:pt x="5856820" y="4353566"/>
                </a:cubicBezTo>
                <a:cubicBezTo>
                  <a:pt x="5840825" y="4353628"/>
                  <a:pt x="5824829" y="4353689"/>
                  <a:pt x="5811088" y="4361623"/>
                </a:cubicBezTo>
                <a:cubicBezTo>
                  <a:pt x="5794905" y="4373259"/>
                  <a:pt x="5776467" y="4377023"/>
                  <a:pt x="5756767" y="4374637"/>
                </a:cubicBezTo>
                <a:cubicBezTo>
                  <a:pt x="5739779" y="4372978"/>
                  <a:pt x="5722066" y="4374031"/>
                  <a:pt x="5704353" y="4375084"/>
                </a:cubicBezTo>
                <a:cubicBezTo>
                  <a:pt x="5651938" y="4375530"/>
                  <a:pt x="5598074" y="4381401"/>
                  <a:pt x="5544129" y="4371264"/>
                </a:cubicBezTo>
                <a:cubicBezTo>
                  <a:pt x="5531568" y="4369342"/>
                  <a:pt x="5528402" y="4375758"/>
                  <a:pt x="5529931" y="4386341"/>
                </a:cubicBezTo>
                <a:cubicBezTo>
                  <a:pt x="5530200" y="4390773"/>
                  <a:pt x="5532454" y="4398645"/>
                  <a:pt x="5524591" y="4400891"/>
                </a:cubicBezTo>
                <a:cubicBezTo>
                  <a:pt x="5518445" y="4402146"/>
                  <a:pt x="5514474" y="4395265"/>
                  <a:pt x="5512487" y="4391826"/>
                </a:cubicBezTo>
                <a:cubicBezTo>
                  <a:pt x="5505804" y="4384217"/>
                  <a:pt x="5500114" y="4378328"/>
                  <a:pt x="5492250" y="4380575"/>
                </a:cubicBezTo>
                <a:cubicBezTo>
                  <a:pt x="5482669" y="4383813"/>
                  <a:pt x="5471827" y="4380899"/>
                  <a:pt x="5462245" y="4384137"/>
                </a:cubicBezTo>
                <a:cubicBezTo>
                  <a:pt x="5448236" y="4387638"/>
                  <a:pt x="5442545" y="4381750"/>
                  <a:pt x="5441740" y="4368454"/>
                </a:cubicBezTo>
                <a:cubicBezTo>
                  <a:pt x="5444825" y="4346031"/>
                  <a:pt x="5429098" y="4350525"/>
                  <a:pt x="5414820" y="4349595"/>
                </a:cubicBezTo>
                <a:cubicBezTo>
                  <a:pt x="5396115" y="4348928"/>
                  <a:pt x="5404059" y="4362688"/>
                  <a:pt x="5404596" y="4371552"/>
                </a:cubicBezTo>
                <a:cubicBezTo>
                  <a:pt x="5404865" y="4375983"/>
                  <a:pt x="5406851" y="4379424"/>
                  <a:pt x="5401698" y="4382398"/>
                </a:cubicBezTo>
                <a:cubicBezTo>
                  <a:pt x="5393297" y="4375782"/>
                  <a:pt x="5383179" y="4370156"/>
                  <a:pt x="5375503" y="4360828"/>
                </a:cubicBezTo>
                <a:cubicBezTo>
                  <a:pt x="5368095" y="4355930"/>
                  <a:pt x="5359963" y="4353745"/>
                  <a:pt x="5353093" y="4357711"/>
                </a:cubicBezTo>
                <a:cubicBezTo>
                  <a:pt x="5344504" y="4362670"/>
                  <a:pt x="5349470" y="4371270"/>
                  <a:pt x="5350732" y="4377422"/>
                </a:cubicBezTo>
                <a:cubicBezTo>
                  <a:pt x="5356854" y="4419757"/>
                  <a:pt x="5341208" y="4440258"/>
                  <a:pt x="5298910" y="4446330"/>
                </a:cubicBezTo>
                <a:cubicBezTo>
                  <a:pt x="5290054" y="4446857"/>
                  <a:pt x="5282191" y="4449104"/>
                  <a:pt x="5274058" y="4446918"/>
                </a:cubicBezTo>
                <a:cubicBezTo>
                  <a:pt x="5235921" y="4448295"/>
                  <a:pt x="5207178" y="4458010"/>
                  <a:pt x="5200015" y="4501134"/>
                </a:cubicBezTo>
                <a:cubicBezTo>
                  <a:pt x="5200015" y="4501134"/>
                  <a:pt x="5198296" y="4502126"/>
                  <a:pt x="5199289" y="4503846"/>
                </a:cubicBezTo>
                <a:cubicBezTo>
                  <a:pt x="5192688" y="4512244"/>
                  <a:pt x="5186810" y="4517931"/>
                  <a:pt x="5175243" y="4517729"/>
                </a:cubicBezTo>
                <a:cubicBezTo>
                  <a:pt x="5170815" y="4517993"/>
                  <a:pt x="5165394" y="4516535"/>
                  <a:pt x="5164132" y="4510384"/>
                </a:cubicBezTo>
                <a:cubicBezTo>
                  <a:pt x="5160884" y="4500792"/>
                  <a:pt x="5168479" y="4494113"/>
                  <a:pt x="5174356" y="4488427"/>
                </a:cubicBezTo>
                <a:cubicBezTo>
                  <a:pt x="5179510" y="4485452"/>
                  <a:pt x="5185386" y="4479765"/>
                  <a:pt x="5182407" y="4474605"/>
                </a:cubicBezTo>
                <a:cubicBezTo>
                  <a:pt x="5180154" y="4466732"/>
                  <a:pt x="5172557" y="4473411"/>
                  <a:pt x="5167137" y="4471954"/>
                </a:cubicBezTo>
                <a:cubicBezTo>
                  <a:pt x="5156562" y="4473472"/>
                  <a:pt x="5146980" y="4476710"/>
                  <a:pt x="5136407" y="4478228"/>
                </a:cubicBezTo>
                <a:cubicBezTo>
                  <a:pt x="5122396" y="4481730"/>
                  <a:pt x="5109113" y="4482519"/>
                  <a:pt x="5096283" y="4476166"/>
                </a:cubicBezTo>
                <a:cubicBezTo>
                  <a:pt x="5087158" y="4472260"/>
                  <a:pt x="5082006" y="4475235"/>
                  <a:pt x="5075403" y="4483633"/>
                </a:cubicBezTo>
                <a:cubicBezTo>
                  <a:pt x="5056322" y="4506117"/>
                  <a:pt x="5037886" y="4509882"/>
                  <a:pt x="5010508" y="4498166"/>
                </a:cubicBezTo>
                <a:cubicBezTo>
                  <a:pt x="4995962" y="4492803"/>
                  <a:pt x="4983858" y="4483738"/>
                  <a:pt x="4970036" y="4475663"/>
                </a:cubicBezTo>
                <a:cubicBezTo>
                  <a:pt x="4953505" y="4466861"/>
                  <a:pt x="4936514" y="4465203"/>
                  <a:pt x="4918077" y="4468968"/>
                </a:cubicBezTo>
                <a:cubicBezTo>
                  <a:pt x="4897921" y="4473724"/>
                  <a:pt x="4891320" y="4482122"/>
                  <a:pt x="4893656" y="4506001"/>
                </a:cubicBezTo>
                <a:cubicBezTo>
                  <a:pt x="4896985" y="4531601"/>
                  <a:pt x="4885955" y="4540263"/>
                  <a:pt x="4860109" y="4539129"/>
                </a:cubicBezTo>
                <a:cubicBezTo>
                  <a:pt x="4851252" y="4539657"/>
                  <a:pt x="4845833" y="4538199"/>
                  <a:pt x="4838236" y="4544878"/>
                </a:cubicBezTo>
                <a:cubicBezTo>
                  <a:pt x="4821597" y="4563659"/>
                  <a:pt x="4821597" y="4563659"/>
                  <a:pt x="4808687" y="4541297"/>
                </a:cubicBezTo>
                <a:cubicBezTo>
                  <a:pt x="4808419" y="4536865"/>
                  <a:pt x="4807426" y="4535144"/>
                  <a:pt x="4803721" y="4532697"/>
                </a:cubicBezTo>
                <a:cubicBezTo>
                  <a:pt x="4795779" y="4518935"/>
                  <a:pt x="4785928" y="4517742"/>
                  <a:pt x="4775166" y="4530836"/>
                </a:cubicBezTo>
                <a:cubicBezTo>
                  <a:pt x="4766848" y="4540225"/>
                  <a:pt x="4760514" y="4553056"/>
                  <a:pt x="4751201" y="4560726"/>
                </a:cubicBezTo>
                <a:cubicBezTo>
                  <a:pt x="4714488" y="4600269"/>
                  <a:pt x="4653216" y="4601244"/>
                  <a:pt x="4619076" y="4565911"/>
                </a:cubicBezTo>
                <a:cubicBezTo>
                  <a:pt x="4606703" y="4552413"/>
                  <a:pt x="4605629" y="4534686"/>
                  <a:pt x="4596691" y="4519205"/>
                </a:cubicBezTo>
                <a:cubicBezTo>
                  <a:pt x="4585498" y="4495852"/>
                  <a:pt x="4570952" y="4490490"/>
                  <a:pt x="4546368" y="4495509"/>
                </a:cubicBezTo>
                <a:cubicBezTo>
                  <a:pt x="4534077" y="4498020"/>
                  <a:pt x="4522778" y="4502249"/>
                  <a:pt x="4510485" y="4504759"/>
                </a:cubicBezTo>
                <a:cubicBezTo>
                  <a:pt x="4485903" y="4509778"/>
                  <a:pt x="4475865" y="4520160"/>
                  <a:pt x="4479195" y="4545760"/>
                </a:cubicBezTo>
                <a:cubicBezTo>
                  <a:pt x="4479275" y="4561767"/>
                  <a:pt x="4473130" y="4563022"/>
                  <a:pt x="4459576" y="4559380"/>
                </a:cubicBezTo>
                <a:cubicBezTo>
                  <a:pt x="4430751" y="4553087"/>
                  <a:pt x="4418997" y="4564460"/>
                  <a:pt x="4422595" y="4594492"/>
                </a:cubicBezTo>
                <a:cubicBezTo>
                  <a:pt x="4424850" y="4602364"/>
                  <a:pt x="4428822" y="4609244"/>
                  <a:pt x="4437679" y="4608718"/>
                </a:cubicBezTo>
                <a:cubicBezTo>
                  <a:pt x="4448252" y="4607200"/>
                  <a:pt x="4445998" y="4599328"/>
                  <a:pt x="4443743" y="4591456"/>
                </a:cubicBezTo>
                <a:cubicBezTo>
                  <a:pt x="4440764" y="4586295"/>
                  <a:pt x="4441220" y="4579152"/>
                  <a:pt x="4449083" y="4576905"/>
                </a:cubicBezTo>
                <a:cubicBezTo>
                  <a:pt x="4455954" y="4572938"/>
                  <a:pt x="4464085" y="4575124"/>
                  <a:pt x="4466341" y="4582996"/>
                </a:cubicBezTo>
                <a:cubicBezTo>
                  <a:pt x="4475547" y="4602908"/>
                  <a:pt x="4488189" y="4620837"/>
                  <a:pt x="4498389" y="4642471"/>
                </a:cubicBezTo>
                <a:cubicBezTo>
                  <a:pt x="4490256" y="4640286"/>
                  <a:pt x="4487546" y="4639557"/>
                  <a:pt x="4483841" y="4637108"/>
                </a:cubicBezTo>
                <a:cubicBezTo>
                  <a:pt x="4467578" y="4632737"/>
                  <a:pt x="4453836" y="4640671"/>
                  <a:pt x="4439828" y="4644172"/>
                </a:cubicBezTo>
                <a:cubicBezTo>
                  <a:pt x="4431964" y="4646419"/>
                  <a:pt x="4436205" y="4657731"/>
                  <a:pt x="4433038" y="4664146"/>
                </a:cubicBezTo>
                <a:cubicBezTo>
                  <a:pt x="4427430" y="4674265"/>
                  <a:pt x="4420828" y="4682663"/>
                  <a:pt x="4406819" y="4686165"/>
                </a:cubicBezTo>
                <a:cubicBezTo>
                  <a:pt x="4395519" y="4690395"/>
                  <a:pt x="4383497" y="4697337"/>
                  <a:pt x="4369487" y="4700838"/>
                </a:cubicBezTo>
                <a:cubicBezTo>
                  <a:pt x="4381591" y="4709903"/>
                  <a:pt x="4401022" y="4707859"/>
                  <a:pt x="4396675" y="4724129"/>
                </a:cubicBezTo>
                <a:cubicBezTo>
                  <a:pt x="4394770" y="4736696"/>
                  <a:pt x="4395120" y="4757136"/>
                  <a:pt x="4370724" y="4750580"/>
                </a:cubicBezTo>
                <a:cubicBezTo>
                  <a:pt x="4370724" y="4750580"/>
                  <a:pt x="4368282" y="4754283"/>
                  <a:pt x="4369275" y="4756003"/>
                </a:cubicBezTo>
                <a:cubicBezTo>
                  <a:pt x="4372523" y="4765595"/>
                  <a:pt x="4374054" y="4776179"/>
                  <a:pt x="4387069" y="4770958"/>
                </a:cubicBezTo>
                <a:cubicBezTo>
                  <a:pt x="4401803" y="4764744"/>
                  <a:pt x="4417799" y="4764683"/>
                  <a:pt x="4432078" y="4765613"/>
                </a:cubicBezTo>
                <a:cubicBezTo>
                  <a:pt x="4449790" y="4764560"/>
                  <a:pt x="4460820" y="4755899"/>
                  <a:pt x="4460739" y="4739892"/>
                </a:cubicBezTo>
                <a:cubicBezTo>
                  <a:pt x="4462375" y="4722893"/>
                  <a:pt x="4469514" y="4723358"/>
                  <a:pt x="4480357" y="4726272"/>
                </a:cubicBezTo>
                <a:cubicBezTo>
                  <a:pt x="4502042" y="4732099"/>
                  <a:pt x="4521286" y="4741630"/>
                  <a:pt x="4543696" y="4744745"/>
                </a:cubicBezTo>
                <a:cubicBezTo>
                  <a:pt x="4556257" y="4746667"/>
                  <a:pt x="4564121" y="4744420"/>
                  <a:pt x="4571446" y="4733312"/>
                </a:cubicBezTo>
                <a:cubicBezTo>
                  <a:pt x="4577055" y="4723192"/>
                  <a:pt x="4579953" y="4712345"/>
                  <a:pt x="4592246" y="4709836"/>
                </a:cubicBezTo>
                <a:cubicBezTo>
                  <a:pt x="4603543" y="4705606"/>
                  <a:pt x="4611220" y="4714934"/>
                  <a:pt x="4620345" y="4718840"/>
                </a:cubicBezTo>
                <a:cubicBezTo>
                  <a:pt x="4623886" y="4689275"/>
                  <a:pt x="4623886" y="4689275"/>
                  <a:pt x="4653436" y="4692854"/>
                </a:cubicBezTo>
                <a:cubicBezTo>
                  <a:pt x="4665003" y="4693057"/>
                  <a:pt x="4677563" y="4694980"/>
                  <a:pt x="4685613" y="4681158"/>
                </a:cubicBezTo>
                <a:cubicBezTo>
                  <a:pt x="4705419" y="4655962"/>
                  <a:pt x="4711566" y="4654707"/>
                  <a:pt x="4739209" y="4670856"/>
                </a:cubicBezTo>
                <a:cubicBezTo>
                  <a:pt x="4752039" y="4677209"/>
                  <a:pt x="4764867" y="4683563"/>
                  <a:pt x="4779414" y="4688925"/>
                </a:cubicBezTo>
                <a:cubicBezTo>
                  <a:pt x="4813204" y="4703818"/>
                  <a:pt x="4821792" y="4698860"/>
                  <a:pt x="4828500" y="4662878"/>
                </a:cubicBezTo>
                <a:cubicBezTo>
                  <a:pt x="4830673" y="4654744"/>
                  <a:pt x="4830136" y="4645880"/>
                  <a:pt x="4833035" y="4635032"/>
                </a:cubicBezTo>
                <a:cubicBezTo>
                  <a:pt x="4844414" y="4646810"/>
                  <a:pt x="4853807" y="4655148"/>
                  <a:pt x="4865188" y="4666926"/>
                </a:cubicBezTo>
                <a:cubicBezTo>
                  <a:pt x="4866637" y="4661501"/>
                  <a:pt x="4865644" y="4659781"/>
                  <a:pt x="4866368" y="4657070"/>
                </a:cubicBezTo>
                <a:cubicBezTo>
                  <a:pt x="4863951" y="4617183"/>
                  <a:pt x="4881127" y="4607266"/>
                  <a:pt x="4915910" y="4623879"/>
                </a:cubicBezTo>
                <a:cubicBezTo>
                  <a:pt x="4922324" y="4627057"/>
                  <a:pt x="4928739" y="4630234"/>
                  <a:pt x="4936147" y="4635130"/>
                </a:cubicBezTo>
                <a:cubicBezTo>
                  <a:pt x="4939851" y="4637579"/>
                  <a:pt x="4943554" y="4640028"/>
                  <a:pt x="4943099" y="4647171"/>
                </a:cubicBezTo>
                <a:cubicBezTo>
                  <a:pt x="4936309" y="4667145"/>
                  <a:pt x="4951580" y="4669796"/>
                  <a:pt x="4965133" y="4673438"/>
                </a:cubicBezTo>
                <a:cubicBezTo>
                  <a:pt x="5002815" y="4679204"/>
                  <a:pt x="5038697" y="4669955"/>
                  <a:pt x="5074580" y="4660705"/>
                </a:cubicBezTo>
                <a:cubicBezTo>
                  <a:pt x="5131342" y="4643988"/>
                  <a:pt x="5187835" y="4622839"/>
                  <a:pt x="5249644" y="4630729"/>
                </a:cubicBezTo>
                <a:cubicBezTo>
                  <a:pt x="5269344" y="4633117"/>
                  <a:pt x="5286789" y="4627632"/>
                  <a:pt x="5302972" y="4615995"/>
                </a:cubicBezTo>
                <a:cubicBezTo>
                  <a:pt x="5315719" y="4606342"/>
                  <a:pt x="5330721" y="4604561"/>
                  <a:pt x="5344275" y="4608203"/>
                </a:cubicBezTo>
                <a:cubicBezTo>
                  <a:pt x="5369395" y="4612046"/>
                  <a:pt x="5393255" y="4609740"/>
                  <a:pt x="5418563" y="4602008"/>
                </a:cubicBezTo>
                <a:cubicBezTo>
                  <a:pt x="5442153" y="4595269"/>
                  <a:pt x="5464483" y="4582377"/>
                  <a:pt x="5491321" y="4585229"/>
                </a:cubicBezTo>
                <a:cubicBezTo>
                  <a:pt x="5514455" y="4585633"/>
                  <a:pt x="5534611" y="4580877"/>
                  <a:pt x="5543573" y="4552768"/>
                </a:cubicBezTo>
                <a:cubicBezTo>
                  <a:pt x="5562173" y="4581017"/>
                  <a:pt x="5582060" y="4571829"/>
                  <a:pt x="5603664" y="4561650"/>
                </a:cubicBezTo>
                <a:cubicBezTo>
                  <a:pt x="5619123" y="4552725"/>
                  <a:pt x="5635574" y="4545520"/>
                  <a:pt x="5654549" y="4550619"/>
                </a:cubicBezTo>
                <a:cubicBezTo>
                  <a:pt x="5682649" y="4559623"/>
                  <a:pt x="5708227" y="4556323"/>
                  <a:pt x="5735520" y="4552033"/>
                </a:cubicBezTo>
                <a:cubicBezTo>
                  <a:pt x="5782970" y="4542986"/>
                  <a:pt x="5830151" y="4529506"/>
                  <a:pt x="5879131" y="4531042"/>
                </a:cubicBezTo>
                <a:cubicBezTo>
                  <a:pt x="5918261" y="4531385"/>
                  <a:pt x="5956130" y="4525576"/>
                  <a:pt x="5992468" y="4509183"/>
                </a:cubicBezTo>
                <a:cubicBezTo>
                  <a:pt x="6002773" y="4503233"/>
                  <a:pt x="6012623" y="4504427"/>
                  <a:pt x="6022017" y="4512764"/>
                </a:cubicBezTo>
                <a:cubicBezTo>
                  <a:pt x="6054627" y="4537513"/>
                  <a:pt x="6056345" y="4536521"/>
                  <a:pt x="6091420" y="4513976"/>
                </a:cubicBezTo>
                <a:cubicBezTo>
                  <a:pt x="6094856" y="4511993"/>
                  <a:pt x="6098292" y="4510010"/>
                  <a:pt x="6103443" y="4507035"/>
                </a:cubicBezTo>
                <a:cubicBezTo>
                  <a:pt x="6104250" y="4520330"/>
                  <a:pt x="6105056" y="4533626"/>
                  <a:pt x="6104869" y="4545201"/>
                </a:cubicBezTo>
                <a:cubicBezTo>
                  <a:pt x="6107929" y="4566369"/>
                  <a:pt x="6098160" y="4581182"/>
                  <a:pt x="6079991" y="4589379"/>
                </a:cubicBezTo>
                <a:cubicBezTo>
                  <a:pt x="6069686" y="4595329"/>
                  <a:pt x="6059111" y="4596847"/>
                  <a:pt x="6049799" y="4604517"/>
                </a:cubicBezTo>
                <a:cubicBezTo>
                  <a:pt x="6034610" y="4617874"/>
                  <a:pt x="6027470" y="4617409"/>
                  <a:pt x="6014104" y="4602191"/>
                </a:cubicBezTo>
                <a:cubicBezTo>
                  <a:pt x="6010132" y="4595310"/>
                  <a:pt x="6006160" y="4588430"/>
                  <a:pt x="6002187" y="4581550"/>
                </a:cubicBezTo>
                <a:cubicBezTo>
                  <a:pt x="5997946" y="4570238"/>
                  <a:pt x="5991800" y="4571492"/>
                  <a:pt x="5983211" y="4576451"/>
                </a:cubicBezTo>
                <a:cubicBezTo>
                  <a:pt x="5963325" y="4585639"/>
                  <a:pt x="5954549" y="4602173"/>
                  <a:pt x="5949478" y="4621155"/>
                </a:cubicBezTo>
                <a:cubicBezTo>
                  <a:pt x="5947037" y="4624858"/>
                  <a:pt x="5948297" y="4631010"/>
                  <a:pt x="5942152" y="4632265"/>
                </a:cubicBezTo>
                <a:cubicBezTo>
                  <a:pt x="5937724" y="4632528"/>
                  <a:pt x="5934745" y="4627368"/>
                  <a:pt x="5931040" y="4624920"/>
                </a:cubicBezTo>
                <a:cubicBezTo>
                  <a:pt x="5929054" y="4621480"/>
                  <a:pt x="5928061" y="4619759"/>
                  <a:pt x="5926076" y="4616319"/>
                </a:cubicBezTo>
                <a:cubicBezTo>
                  <a:pt x="5919123" y="4604279"/>
                  <a:pt x="5911984" y="4603813"/>
                  <a:pt x="5903665" y="4613203"/>
                </a:cubicBezTo>
                <a:cubicBezTo>
                  <a:pt x="5896339" y="4624313"/>
                  <a:pt x="5888207" y="4622128"/>
                  <a:pt x="5878089" y="4616503"/>
                </a:cubicBezTo>
                <a:cubicBezTo>
                  <a:pt x="5868963" y="4612597"/>
                  <a:pt x="5866708" y="4604725"/>
                  <a:pt x="5868881" y="4596590"/>
                </a:cubicBezTo>
                <a:cubicBezTo>
                  <a:pt x="5870062" y="4586735"/>
                  <a:pt x="5880636" y="4585217"/>
                  <a:pt x="5890486" y="4586410"/>
                </a:cubicBezTo>
                <a:cubicBezTo>
                  <a:pt x="5896632" y="4585155"/>
                  <a:pt x="5902053" y="4586612"/>
                  <a:pt x="5903233" y="4576757"/>
                </a:cubicBezTo>
                <a:cubicBezTo>
                  <a:pt x="5904415" y="4566901"/>
                  <a:pt x="5898993" y="4565444"/>
                  <a:pt x="5892578" y="4562268"/>
                </a:cubicBezTo>
                <a:cubicBezTo>
                  <a:pt x="5879025" y="4558625"/>
                  <a:pt x="5852081" y="4583356"/>
                  <a:pt x="5856590" y="4599100"/>
                </a:cubicBezTo>
                <a:cubicBezTo>
                  <a:pt x="5862630" y="4625428"/>
                  <a:pt x="5845185" y="4630912"/>
                  <a:pt x="5827740" y="4636397"/>
                </a:cubicBezTo>
                <a:cubicBezTo>
                  <a:pt x="5792126" y="4650078"/>
                  <a:pt x="5752273" y="4652447"/>
                  <a:pt x="5716390" y="4661697"/>
                </a:cubicBezTo>
                <a:cubicBezTo>
                  <a:pt x="5705815" y="4663215"/>
                  <a:pt x="5701843" y="4656334"/>
                  <a:pt x="5701306" y="4647471"/>
                </a:cubicBezTo>
                <a:cubicBezTo>
                  <a:pt x="5699776" y="4636887"/>
                  <a:pt x="5698245" y="4626303"/>
                  <a:pt x="5694005" y="4614991"/>
                </a:cubicBezTo>
                <a:cubicBezTo>
                  <a:pt x="5688045" y="4604670"/>
                  <a:pt x="5679189" y="4605197"/>
                  <a:pt x="5670333" y="4605724"/>
                </a:cubicBezTo>
                <a:cubicBezTo>
                  <a:pt x="5663194" y="4605258"/>
                  <a:pt x="5666442" y="4614850"/>
                  <a:pt x="5663999" y="4618553"/>
                </a:cubicBezTo>
                <a:cubicBezTo>
                  <a:pt x="5662364" y="4635552"/>
                  <a:pt x="5659010" y="4653543"/>
                  <a:pt x="5657373" y="4670543"/>
                </a:cubicBezTo>
                <a:cubicBezTo>
                  <a:pt x="5653669" y="4668093"/>
                  <a:pt x="5652676" y="4666373"/>
                  <a:pt x="5651683" y="4664653"/>
                </a:cubicBezTo>
                <a:cubicBezTo>
                  <a:pt x="5638048" y="4645003"/>
                  <a:pt x="5638048" y="4645003"/>
                  <a:pt x="5625113" y="4666233"/>
                </a:cubicBezTo>
                <a:cubicBezTo>
                  <a:pt x="5621221" y="4675360"/>
                  <a:pt x="5617518" y="4672911"/>
                  <a:pt x="5612821" y="4668742"/>
                </a:cubicBezTo>
                <a:cubicBezTo>
                  <a:pt x="5599724" y="4657957"/>
                  <a:pt x="5586439" y="4658746"/>
                  <a:pt x="5576402" y="4669129"/>
                </a:cubicBezTo>
                <a:cubicBezTo>
                  <a:pt x="5562474" y="4688636"/>
                  <a:pt x="5542587" y="4697825"/>
                  <a:pt x="5523694" y="4708733"/>
                </a:cubicBezTo>
                <a:cubicBezTo>
                  <a:pt x="5513388" y="4714683"/>
                  <a:pt x="5509228" y="4719378"/>
                  <a:pt x="5522057" y="4725733"/>
                </a:cubicBezTo>
                <a:cubicBezTo>
                  <a:pt x="5533169" y="4733078"/>
                  <a:pt x="5535424" y="4740950"/>
                  <a:pt x="5527372" y="4754772"/>
                </a:cubicBezTo>
                <a:cubicBezTo>
                  <a:pt x="5545810" y="4751007"/>
                  <a:pt x="5563254" y="4745522"/>
                  <a:pt x="5580968" y="4744469"/>
                </a:cubicBezTo>
                <a:cubicBezTo>
                  <a:pt x="5597688" y="4741696"/>
                  <a:pt x="5615402" y="4740644"/>
                  <a:pt x="5632658" y="4746735"/>
                </a:cubicBezTo>
                <a:cubicBezTo>
                  <a:pt x="5613308" y="4764786"/>
                  <a:pt x="5613308" y="4764786"/>
                  <a:pt x="5571737" y="4768147"/>
                </a:cubicBezTo>
                <a:cubicBezTo>
                  <a:pt x="5545167" y="4769726"/>
                  <a:pt x="5535855" y="4777396"/>
                  <a:pt x="5532768" y="4799819"/>
                </a:cubicBezTo>
                <a:cubicBezTo>
                  <a:pt x="5530676" y="4823961"/>
                  <a:pt x="5530676" y="4823961"/>
                  <a:pt x="5509447" y="4810990"/>
                </a:cubicBezTo>
                <a:cubicBezTo>
                  <a:pt x="5508454" y="4809270"/>
                  <a:pt x="5505743" y="4808542"/>
                  <a:pt x="5504750" y="4806821"/>
                </a:cubicBezTo>
                <a:cubicBezTo>
                  <a:pt x="5454884" y="4775983"/>
                  <a:pt x="5429843" y="4788145"/>
                  <a:pt x="5419057" y="4844829"/>
                </a:cubicBezTo>
                <a:cubicBezTo>
                  <a:pt x="5415972" y="4867251"/>
                  <a:pt x="5404754" y="4887488"/>
                  <a:pt x="5387848" y="4901837"/>
                </a:cubicBezTo>
                <a:cubicBezTo>
                  <a:pt x="5368229" y="4915457"/>
                  <a:pt x="5347081" y="4918493"/>
                  <a:pt x="5324214" y="4922521"/>
                </a:cubicBezTo>
                <a:cubicBezTo>
                  <a:pt x="5295927" y="4925092"/>
                  <a:pt x="5265923" y="4928654"/>
                  <a:pt x="5239890" y="4939098"/>
                </a:cubicBezTo>
                <a:cubicBezTo>
                  <a:pt x="5220003" y="4948286"/>
                  <a:pt x="5198130" y="4954034"/>
                  <a:pt x="5177707" y="4954358"/>
                </a:cubicBezTo>
                <a:cubicBezTo>
                  <a:pt x="5161710" y="4954419"/>
                  <a:pt x="5142280" y="4956463"/>
                  <a:pt x="5131518" y="4969557"/>
                </a:cubicBezTo>
                <a:cubicBezTo>
                  <a:pt x="5118315" y="4986354"/>
                  <a:pt x="5104761" y="4982712"/>
                  <a:pt x="5089221" y="4975630"/>
                </a:cubicBezTo>
                <a:cubicBezTo>
                  <a:pt x="5060853" y="4962193"/>
                  <a:pt x="5037369" y="4941350"/>
                  <a:pt x="5020487" y="4912109"/>
                </a:cubicBezTo>
                <a:cubicBezTo>
                  <a:pt x="5016514" y="4905228"/>
                  <a:pt x="5012541" y="4898348"/>
                  <a:pt x="5000249" y="4900858"/>
                </a:cubicBezTo>
                <a:cubicBezTo>
                  <a:pt x="4986964" y="4901648"/>
                  <a:pt x="4988495" y="4912230"/>
                  <a:pt x="4986321" y="4920367"/>
                </a:cubicBezTo>
                <a:cubicBezTo>
                  <a:pt x="4985865" y="4927510"/>
                  <a:pt x="4985410" y="4934653"/>
                  <a:pt x="4983960" y="4940077"/>
                </a:cubicBezTo>
                <a:cubicBezTo>
                  <a:pt x="4979158" y="4963491"/>
                  <a:pt x="4962251" y="4977840"/>
                  <a:pt x="4944349" y="4990469"/>
                </a:cubicBezTo>
                <a:cubicBezTo>
                  <a:pt x="4928890" y="4999394"/>
                  <a:pt x="4920945" y="4985632"/>
                  <a:pt x="4909112" y="4980997"/>
                </a:cubicBezTo>
                <a:cubicBezTo>
                  <a:pt x="4909459" y="5001438"/>
                  <a:pt x="4899692" y="5016252"/>
                  <a:pt x="4882246" y="5021736"/>
                </a:cubicBezTo>
                <a:cubicBezTo>
                  <a:pt x="4860374" y="5027483"/>
                  <a:pt x="4842473" y="5040112"/>
                  <a:pt x="4824573" y="5052740"/>
                </a:cubicBezTo>
                <a:cubicBezTo>
                  <a:pt x="4786061" y="5077268"/>
                  <a:pt x="4743309" y="5090484"/>
                  <a:pt x="4696233" y="5076382"/>
                </a:cubicBezTo>
                <a:cubicBezTo>
                  <a:pt x="4688101" y="5074196"/>
                  <a:pt x="4679970" y="5072011"/>
                  <a:pt x="4675085" y="5079418"/>
                </a:cubicBezTo>
                <a:cubicBezTo>
                  <a:pt x="4666310" y="5095951"/>
                  <a:pt x="4651576" y="5102165"/>
                  <a:pt x="4636842" y="5108378"/>
                </a:cubicBezTo>
                <a:cubicBezTo>
                  <a:pt x="4631689" y="5111353"/>
                  <a:pt x="4629248" y="5115056"/>
                  <a:pt x="4628791" y="5122199"/>
                </a:cubicBezTo>
                <a:cubicBezTo>
                  <a:pt x="4630321" y="5132783"/>
                  <a:pt x="4622457" y="5135030"/>
                  <a:pt x="4613602" y="5135556"/>
                </a:cubicBezTo>
                <a:cubicBezTo>
                  <a:pt x="4603026" y="5137074"/>
                  <a:pt x="4591999" y="5145736"/>
                  <a:pt x="4582334" y="5132967"/>
                </a:cubicBezTo>
                <a:cubicBezTo>
                  <a:pt x="4574390" y="5119207"/>
                  <a:pt x="4562822" y="5119005"/>
                  <a:pt x="4550532" y="5121514"/>
                </a:cubicBezTo>
                <a:cubicBezTo>
                  <a:pt x="4539956" y="5123032"/>
                  <a:pt x="4529652" y="5128982"/>
                  <a:pt x="4522243" y="5124086"/>
                </a:cubicBezTo>
                <a:cubicBezTo>
                  <a:pt x="4506434" y="5112570"/>
                  <a:pt x="4496398" y="5122953"/>
                  <a:pt x="4482658" y="5130885"/>
                </a:cubicBezTo>
                <a:cubicBezTo>
                  <a:pt x="4478497" y="5135581"/>
                  <a:pt x="4472351" y="5136836"/>
                  <a:pt x="4467199" y="5139811"/>
                </a:cubicBezTo>
                <a:cubicBezTo>
                  <a:pt x="4442159" y="5151974"/>
                  <a:pt x="4415134" y="5160697"/>
                  <a:pt x="4392080" y="5176301"/>
                </a:cubicBezTo>
                <a:cubicBezTo>
                  <a:pt x="4382769" y="5183970"/>
                  <a:pt x="4369027" y="5191903"/>
                  <a:pt x="4369564" y="5200767"/>
                </a:cubicBezTo>
                <a:cubicBezTo>
                  <a:pt x="4372087" y="5213070"/>
                  <a:pt x="4388808" y="5210298"/>
                  <a:pt x="4400375" y="5210500"/>
                </a:cubicBezTo>
                <a:cubicBezTo>
                  <a:pt x="4403085" y="5211229"/>
                  <a:pt x="4405798" y="5211956"/>
                  <a:pt x="4407514" y="5210965"/>
                </a:cubicBezTo>
                <a:cubicBezTo>
                  <a:pt x="4444201" y="5215011"/>
                  <a:pt x="4458561" y="5231950"/>
                  <a:pt x="4452846" y="5269650"/>
                </a:cubicBezTo>
                <a:cubicBezTo>
                  <a:pt x="4440017" y="5263296"/>
                  <a:pt x="4425927" y="5250791"/>
                  <a:pt x="4408213" y="5251844"/>
                </a:cubicBezTo>
                <a:cubicBezTo>
                  <a:pt x="4388783" y="5253888"/>
                  <a:pt x="4382719" y="5271150"/>
                  <a:pt x="4371958" y="5284244"/>
                </a:cubicBezTo>
                <a:cubicBezTo>
                  <a:pt x="4368790" y="5290659"/>
                  <a:pt x="4362644" y="5291914"/>
                  <a:pt x="4359397" y="5282322"/>
                </a:cubicBezTo>
                <a:cubicBezTo>
                  <a:pt x="4359128" y="5277889"/>
                  <a:pt x="4357142" y="5274450"/>
                  <a:pt x="4356873" y="5270018"/>
                </a:cubicBezTo>
                <a:cubicBezTo>
                  <a:pt x="4355612" y="5263865"/>
                  <a:pt x="4354349" y="5257713"/>
                  <a:pt x="4347935" y="5254537"/>
                </a:cubicBezTo>
                <a:cubicBezTo>
                  <a:pt x="4344232" y="5252087"/>
                  <a:pt x="4342058" y="5260224"/>
                  <a:pt x="4338623" y="5262207"/>
                </a:cubicBezTo>
                <a:cubicBezTo>
                  <a:pt x="4329580" y="5274309"/>
                  <a:pt x="4323165" y="5271132"/>
                  <a:pt x="4318923" y="5259820"/>
                </a:cubicBezTo>
                <a:cubicBezTo>
                  <a:pt x="4316937" y="5256379"/>
                  <a:pt x="4318386" y="5250956"/>
                  <a:pt x="4311247" y="5250491"/>
                </a:cubicBezTo>
                <a:cubicBezTo>
                  <a:pt x="4303896" y="5305191"/>
                  <a:pt x="4292141" y="5316564"/>
                  <a:pt x="4233850" y="5322698"/>
                </a:cubicBezTo>
                <a:cubicBezTo>
                  <a:pt x="4232131" y="5323690"/>
                  <a:pt x="4232131" y="5323690"/>
                  <a:pt x="4229421" y="5322961"/>
                </a:cubicBezTo>
                <a:cubicBezTo>
                  <a:pt x="4183420" y="5326585"/>
                  <a:pt x="4139674" y="5338081"/>
                  <a:pt x="4103148" y="5366050"/>
                </a:cubicBezTo>
                <a:cubicBezTo>
                  <a:pt x="4090400" y="5375702"/>
                  <a:pt x="4078833" y="5375501"/>
                  <a:pt x="4067722" y="5368156"/>
                </a:cubicBezTo>
                <a:cubicBezTo>
                  <a:pt x="4053899" y="5360081"/>
                  <a:pt x="4037904" y="5360142"/>
                  <a:pt x="4024888" y="5365364"/>
                </a:cubicBezTo>
                <a:cubicBezTo>
                  <a:pt x="4001298" y="5372104"/>
                  <a:pt x="3976983" y="5381555"/>
                  <a:pt x="3954654" y="5394447"/>
                </a:cubicBezTo>
                <a:cubicBezTo>
                  <a:pt x="3935759" y="5405354"/>
                  <a:pt x="3936297" y="5414218"/>
                  <a:pt x="3953098" y="5427453"/>
                </a:cubicBezTo>
                <a:cubicBezTo>
                  <a:pt x="3957795" y="5431622"/>
                  <a:pt x="3964934" y="5432087"/>
                  <a:pt x="3962761" y="5440222"/>
                </a:cubicBezTo>
                <a:cubicBezTo>
                  <a:pt x="3958145" y="5452060"/>
                  <a:pt x="3965822" y="5461390"/>
                  <a:pt x="3971780" y="5471710"/>
                </a:cubicBezTo>
                <a:cubicBezTo>
                  <a:pt x="3974759" y="5476870"/>
                  <a:pt x="3980449" y="5482760"/>
                  <a:pt x="3974572" y="5488445"/>
                </a:cubicBezTo>
                <a:cubicBezTo>
                  <a:pt x="3968695" y="5494132"/>
                  <a:pt x="3961287" y="5489236"/>
                  <a:pt x="3956590" y="5485066"/>
                </a:cubicBezTo>
                <a:cubicBezTo>
                  <a:pt x="3943493" y="5474281"/>
                  <a:pt x="3931388" y="5465215"/>
                  <a:pt x="3919284" y="5456150"/>
                </a:cubicBezTo>
                <a:cubicBezTo>
                  <a:pt x="3889654" y="5436561"/>
                  <a:pt x="3861097" y="5434700"/>
                  <a:pt x="3831173" y="5454270"/>
                </a:cubicBezTo>
                <a:cubicBezTo>
                  <a:pt x="3815715" y="5463195"/>
                  <a:pt x="3801250" y="5473841"/>
                  <a:pt x="3785791" y="5482766"/>
                </a:cubicBezTo>
                <a:cubicBezTo>
                  <a:pt x="3767891" y="5495394"/>
                  <a:pt x="3752620" y="5492743"/>
                  <a:pt x="3737536" y="5478517"/>
                </a:cubicBezTo>
                <a:cubicBezTo>
                  <a:pt x="3733833" y="5476069"/>
                  <a:pt x="3732570" y="5469917"/>
                  <a:pt x="3726425" y="5471172"/>
                </a:cubicBezTo>
                <a:cubicBezTo>
                  <a:pt x="3726506" y="5487179"/>
                  <a:pt x="3725863" y="5505898"/>
                  <a:pt x="3726937" y="5523625"/>
                </a:cubicBezTo>
                <a:cubicBezTo>
                  <a:pt x="3725569" y="5545056"/>
                  <a:pt x="3725569" y="5545056"/>
                  <a:pt x="3708043" y="5534534"/>
                </a:cubicBezTo>
                <a:cubicBezTo>
                  <a:pt x="3693228" y="5524740"/>
                  <a:pt x="3682655" y="5526258"/>
                  <a:pt x="3674872" y="5544512"/>
                </a:cubicBezTo>
                <a:cubicBezTo>
                  <a:pt x="3667814" y="5560053"/>
                  <a:pt x="3655067" y="5569707"/>
                  <a:pt x="3637622" y="5575191"/>
                </a:cubicBezTo>
                <a:cubicBezTo>
                  <a:pt x="3613307" y="5584643"/>
                  <a:pt x="3586738" y="5586222"/>
                  <a:pt x="3560167" y="5587802"/>
                </a:cubicBezTo>
                <a:cubicBezTo>
                  <a:pt x="3533597" y="5589381"/>
                  <a:pt x="3526003" y="5596059"/>
                  <a:pt x="3519483" y="5620465"/>
                </a:cubicBezTo>
                <a:cubicBezTo>
                  <a:pt x="3513231" y="5649303"/>
                  <a:pt x="3493343" y="5658491"/>
                  <a:pt x="3468410" y="5643071"/>
                </a:cubicBezTo>
                <a:cubicBezTo>
                  <a:pt x="3445463" y="5631092"/>
                  <a:pt x="3445463" y="5631092"/>
                  <a:pt x="3439936" y="5657218"/>
                </a:cubicBezTo>
                <a:cubicBezTo>
                  <a:pt x="3438218" y="5658209"/>
                  <a:pt x="3439211" y="5659929"/>
                  <a:pt x="3437493" y="5660921"/>
                </a:cubicBezTo>
                <a:cubicBezTo>
                  <a:pt x="3435588" y="5673488"/>
                  <a:pt x="3427725" y="5675735"/>
                  <a:pt x="3416614" y="5668389"/>
                </a:cubicBezTo>
                <a:cubicBezTo>
                  <a:pt x="3411917" y="5664220"/>
                  <a:pt x="3407219" y="5660052"/>
                  <a:pt x="3402523" y="5655883"/>
                </a:cubicBezTo>
                <a:cubicBezTo>
                  <a:pt x="3385722" y="5642649"/>
                  <a:pt x="3368732" y="5640990"/>
                  <a:pt x="3354535" y="5656067"/>
                </a:cubicBezTo>
                <a:cubicBezTo>
                  <a:pt x="3330302" y="5681526"/>
                  <a:pt x="3302095" y="5700104"/>
                  <a:pt x="3283552" y="5731451"/>
                </a:cubicBezTo>
                <a:cubicBezTo>
                  <a:pt x="3277944" y="5741570"/>
                  <a:pt x="3268631" y="5749240"/>
                  <a:pt x="3258968" y="5736471"/>
                </a:cubicBezTo>
                <a:cubicBezTo>
                  <a:pt x="3249574" y="5728133"/>
                  <a:pt x="3242705" y="5732100"/>
                  <a:pt x="3237820" y="5739507"/>
                </a:cubicBezTo>
                <a:cubicBezTo>
                  <a:pt x="3227058" y="5752600"/>
                  <a:pt x="3211600" y="5761525"/>
                  <a:pt x="3197859" y="5769459"/>
                </a:cubicBezTo>
                <a:cubicBezTo>
                  <a:pt x="3175530" y="5782350"/>
                  <a:pt x="3170915" y="5794189"/>
                  <a:pt x="3177679" y="5817805"/>
                </a:cubicBezTo>
                <a:cubicBezTo>
                  <a:pt x="3182914" y="5830837"/>
                  <a:pt x="3177761" y="5833812"/>
                  <a:pt x="3167455" y="5839762"/>
                </a:cubicBezTo>
                <a:cubicBezTo>
                  <a:pt x="3155431" y="5846704"/>
                  <a:pt x="3137450" y="5843325"/>
                  <a:pt x="3131385" y="5860587"/>
                </a:cubicBezTo>
                <a:cubicBezTo>
                  <a:pt x="3126045" y="5875138"/>
                  <a:pt x="3140136" y="5887643"/>
                  <a:pt x="3142928" y="5904379"/>
                </a:cubicBezTo>
                <a:cubicBezTo>
                  <a:pt x="3127388" y="5897297"/>
                  <a:pt x="3117994" y="5888959"/>
                  <a:pt x="3112761" y="5875927"/>
                </a:cubicBezTo>
                <a:cubicBezTo>
                  <a:pt x="3102292" y="5849862"/>
                  <a:pt x="3124353" y="5832539"/>
                  <a:pt x="3132859" y="5811574"/>
                </a:cubicBezTo>
                <a:cubicBezTo>
                  <a:pt x="3092467" y="5805079"/>
                  <a:pt x="3076284" y="5816715"/>
                  <a:pt x="3074274" y="5856865"/>
                </a:cubicBezTo>
                <a:cubicBezTo>
                  <a:pt x="3073817" y="5864009"/>
                  <a:pt x="3071644" y="5872144"/>
                  <a:pt x="3072181" y="5881008"/>
                </a:cubicBezTo>
                <a:cubicBezTo>
                  <a:pt x="3071538" y="5899727"/>
                  <a:pt x="3069901" y="5916725"/>
                  <a:pt x="3054712" y="5930083"/>
                </a:cubicBezTo>
                <a:cubicBezTo>
                  <a:pt x="3048834" y="5935769"/>
                  <a:pt x="3051814" y="5940929"/>
                  <a:pt x="3054069" y="5948802"/>
                </a:cubicBezTo>
                <a:cubicBezTo>
                  <a:pt x="3056592" y="5961106"/>
                  <a:pt x="3066254" y="5973875"/>
                  <a:pt x="3061907" y="5990145"/>
                </a:cubicBezTo>
                <a:cubicBezTo>
                  <a:pt x="3057210" y="5985977"/>
                  <a:pt x="3053507" y="5983527"/>
                  <a:pt x="3048810" y="5979359"/>
                </a:cubicBezTo>
                <a:cubicBezTo>
                  <a:pt x="3028573" y="5968108"/>
                  <a:pt x="3016281" y="5970619"/>
                  <a:pt x="3005064" y="5990856"/>
                </a:cubicBezTo>
                <a:cubicBezTo>
                  <a:pt x="2995564" y="6010101"/>
                  <a:pt x="2979381" y="6021738"/>
                  <a:pt x="2960218" y="6028213"/>
                </a:cubicBezTo>
                <a:cubicBezTo>
                  <a:pt x="2946209" y="6031715"/>
                  <a:pt x="2933193" y="6036937"/>
                  <a:pt x="2917466" y="6041429"/>
                </a:cubicBezTo>
                <a:cubicBezTo>
                  <a:pt x="2874714" y="6054646"/>
                  <a:pt x="2830967" y="6066142"/>
                  <a:pt x="2785691" y="6067054"/>
                </a:cubicBezTo>
                <a:cubicBezTo>
                  <a:pt x="2767978" y="6068107"/>
                  <a:pt x="2761295" y="6060497"/>
                  <a:pt x="2761213" y="6044491"/>
                </a:cubicBezTo>
                <a:cubicBezTo>
                  <a:pt x="2762125" y="6030204"/>
                  <a:pt x="2766742" y="6018364"/>
                  <a:pt x="2773074" y="6005535"/>
                </a:cubicBezTo>
                <a:cubicBezTo>
                  <a:pt x="2778415" y="5990984"/>
                  <a:pt x="2789176" y="5977891"/>
                  <a:pt x="2792531" y="5959900"/>
                </a:cubicBezTo>
                <a:cubicBezTo>
                  <a:pt x="2735125" y="5995336"/>
                  <a:pt x="2680162" y="6027069"/>
                  <a:pt x="2663042" y="6096583"/>
                </a:cubicBezTo>
                <a:cubicBezTo>
                  <a:pt x="2659875" y="6102998"/>
                  <a:pt x="2654992" y="6110405"/>
                  <a:pt x="2646135" y="6110931"/>
                </a:cubicBezTo>
                <a:cubicBezTo>
                  <a:pt x="2636285" y="6109738"/>
                  <a:pt x="2628153" y="6107553"/>
                  <a:pt x="2622194" y="6097232"/>
                </a:cubicBezTo>
                <a:cubicBezTo>
                  <a:pt x="2619215" y="6092072"/>
                  <a:pt x="2619671" y="6084928"/>
                  <a:pt x="2620126" y="6077785"/>
                </a:cubicBezTo>
                <a:cubicBezTo>
                  <a:pt x="2620770" y="6059066"/>
                  <a:pt x="2628551" y="6040812"/>
                  <a:pt x="2626485" y="6021364"/>
                </a:cubicBezTo>
                <a:cubicBezTo>
                  <a:pt x="2624417" y="6001917"/>
                  <a:pt x="2605361" y="5980810"/>
                  <a:pt x="2590359" y="5982592"/>
                </a:cubicBezTo>
                <a:cubicBezTo>
                  <a:pt x="2572645" y="5983645"/>
                  <a:pt x="2568298" y="5999915"/>
                  <a:pt x="2562959" y="6014465"/>
                </a:cubicBezTo>
                <a:cubicBezTo>
                  <a:pt x="2559067" y="6023593"/>
                  <a:pt x="2563039" y="6030474"/>
                  <a:pt x="2565294" y="6038345"/>
                </a:cubicBezTo>
                <a:cubicBezTo>
                  <a:pt x="2581990" y="6079162"/>
                  <a:pt x="2575201" y="6099136"/>
                  <a:pt x="2535427" y="6117512"/>
                </a:cubicBezTo>
                <a:cubicBezTo>
                  <a:pt x="2517258" y="6125709"/>
                  <a:pt x="2502792" y="6136354"/>
                  <a:pt x="2490313" y="6150439"/>
                </a:cubicBezTo>
                <a:cubicBezTo>
                  <a:pt x="2456311" y="6190711"/>
                  <a:pt x="2413102" y="6211071"/>
                  <a:pt x="2357896" y="6194782"/>
                </a:cubicBezTo>
                <a:cubicBezTo>
                  <a:pt x="2330788" y="6187498"/>
                  <a:pt x="2330788" y="6187498"/>
                  <a:pt x="2329958" y="6217792"/>
                </a:cubicBezTo>
                <a:cubicBezTo>
                  <a:pt x="2329584" y="6240943"/>
                  <a:pt x="2303631" y="6267394"/>
                  <a:pt x="2288092" y="6260311"/>
                </a:cubicBezTo>
                <a:cubicBezTo>
                  <a:pt x="2261442" y="6245883"/>
                  <a:pt x="2241555" y="6255071"/>
                  <a:pt x="2219226" y="6267963"/>
                </a:cubicBezTo>
                <a:cubicBezTo>
                  <a:pt x="2208196" y="6276624"/>
                  <a:pt x="2196441" y="6287998"/>
                  <a:pt x="2179452" y="6286339"/>
                </a:cubicBezTo>
                <a:cubicBezTo>
                  <a:pt x="2159753" y="6283952"/>
                  <a:pt x="2155862" y="6293079"/>
                  <a:pt x="2156936" y="6310806"/>
                </a:cubicBezTo>
                <a:cubicBezTo>
                  <a:pt x="2157474" y="6319669"/>
                  <a:pt x="2158011" y="6328533"/>
                  <a:pt x="2146443" y="6328331"/>
                </a:cubicBezTo>
                <a:cubicBezTo>
                  <a:pt x="2136594" y="6327138"/>
                  <a:pt x="2128462" y="6324953"/>
                  <a:pt x="2127656" y="6311657"/>
                </a:cubicBezTo>
                <a:cubicBezTo>
                  <a:pt x="2127119" y="6302793"/>
                  <a:pt x="2128299" y="6292937"/>
                  <a:pt x="2126769" y="6282355"/>
                </a:cubicBezTo>
                <a:cubicBezTo>
                  <a:pt x="2122903" y="6247890"/>
                  <a:pt x="2093809" y="6237166"/>
                  <a:pt x="2065603" y="6255744"/>
                </a:cubicBezTo>
                <a:cubicBezTo>
                  <a:pt x="2058733" y="6259711"/>
                  <a:pt x="2053848" y="6267119"/>
                  <a:pt x="2047971" y="6272805"/>
                </a:cubicBezTo>
                <a:cubicBezTo>
                  <a:pt x="2042094" y="6278491"/>
                  <a:pt x="2036217" y="6284178"/>
                  <a:pt x="2028084" y="6281992"/>
                </a:cubicBezTo>
                <a:cubicBezTo>
                  <a:pt x="1986700" y="6273778"/>
                  <a:pt x="1960748" y="6300228"/>
                  <a:pt x="1934528" y="6322246"/>
                </a:cubicBezTo>
                <a:cubicBezTo>
                  <a:pt x="1932086" y="6325951"/>
                  <a:pt x="1928651" y="6327934"/>
                  <a:pt x="1933348" y="6332102"/>
                </a:cubicBezTo>
                <a:cubicBezTo>
                  <a:pt x="1938045" y="6336271"/>
                  <a:pt x="1942017" y="6343151"/>
                  <a:pt x="1950149" y="6345336"/>
                </a:cubicBezTo>
                <a:cubicBezTo>
                  <a:pt x="1955572" y="6346792"/>
                  <a:pt x="1954309" y="6340641"/>
                  <a:pt x="1955033" y="6337930"/>
                </a:cubicBezTo>
                <a:cubicBezTo>
                  <a:pt x="1963540" y="6316965"/>
                  <a:pt x="1976288" y="6307310"/>
                  <a:pt x="1995987" y="6309699"/>
                </a:cubicBezTo>
                <a:cubicBezTo>
                  <a:pt x="2017405" y="6311094"/>
                  <a:pt x="2035199" y="6326048"/>
                  <a:pt x="2038984" y="6344505"/>
                </a:cubicBezTo>
                <a:cubicBezTo>
                  <a:pt x="2042232" y="6354096"/>
                  <a:pt x="2038072" y="6358791"/>
                  <a:pt x="2027229" y="6355877"/>
                </a:cubicBezTo>
                <a:cubicBezTo>
                  <a:pt x="2009248" y="6352498"/>
                  <a:pt x="2004363" y="6359905"/>
                  <a:pt x="1999292" y="6378887"/>
                </a:cubicBezTo>
                <a:cubicBezTo>
                  <a:pt x="1994757" y="6406734"/>
                  <a:pt x="1961667" y="6432718"/>
                  <a:pt x="1940975" y="6428611"/>
                </a:cubicBezTo>
                <a:cubicBezTo>
                  <a:pt x="1924710" y="6424241"/>
                  <a:pt x="1916123" y="6429199"/>
                  <a:pt x="1907803" y="6438589"/>
                </a:cubicBezTo>
                <a:cubicBezTo>
                  <a:pt x="1896049" y="6449962"/>
                  <a:pt x="1882307" y="6457895"/>
                  <a:pt x="1864782" y="6447373"/>
                </a:cubicBezTo>
                <a:cubicBezTo>
                  <a:pt x="1853670" y="6440028"/>
                  <a:pt x="1845351" y="6449418"/>
                  <a:pt x="1838749" y="6457816"/>
                </a:cubicBezTo>
                <a:cubicBezTo>
                  <a:pt x="1832147" y="6466215"/>
                  <a:pt x="1826538" y="6476333"/>
                  <a:pt x="1815964" y="6477851"/>
                </a:cubicBezTo>
                <a:cubicBezTo>
                  <a:pt x="1802948" y="6483073"/>
                  <a:pt x="1801149" y="6468057"/>
                  <a:pt x="1786333" y="6458263"/>
                </a:cubicBezTo>
                <a:cubicBezTo>
                  <a:pt x="1798601" y="6499343"/>
                  <a:pt x="1760008" y="6507864"/>
                  <a:pt x="1746618" y="6536236"/>
                </a:cubicBezTo>
                <a:cubicBezTo>
                  <a:pt x="1746080" y="6527373"/>
                  <a:pt x="1745811" y="6522941"/>
                  <a:pt x="1745543" y="6518509"/>
                </a:cubicBezTo>
                <a:cubicBezTo>
                  <a:pt x="1740951" y="6486758"/>
                  <a:pt x="1728124" y="6480403"/>
                  <a:pt x="1700642" y="6496270"/>
                </a:cubicBezTo>
                <a:cubicBezTo>
                  <a:pt x="1682740" y="6508899"/>
                  <a:pt x="1665565" y="6518815"/>
                  <a:pt x="1645677" y="6528004"/>
                </a:cubicBezTo>
                <a:cubicBezTo>
                  <a:pt x="1613499" y="6539701"/>
                  <a:pt x="1580059" y="6545247"/>
                  <a:pt x="1546082" y="6541929"/>
                </a:cubicBezTo>
                <a:cubicBezTo>
                  <a:pt x="1520236" y="6540798"/>
                  <a:pt x="1513635" y="6549195"/>
                  <a:pt x="1517688" y="6572083"/>
                </a:cubicBezTo>
                <a:cubicBezTo>
                  <a:pt x="1525445" y="6597420"/>
                  <a:pt x="1517395" y="6611242"/>
                  <a:pt x="1492087" y="6618973"/>
                </a:cubicBezTo>
                <a:cubicBezTo>
                  <a:pt x="1477352" y="6625186"/>
                  <a:pt x="1461626" y="6629679"/>
                  <a:pt x="1447161" y="6640325"/>
                </a:cubicBezTo>
                <a:cubicBezTo>
                  <a:pt x="1438573" y="6645282"/>
                  <a:pt x="1427998" y="6646800"/>
                  <a:pt x="1417880" y="6641175"/>
                </a:cubicBezTo>
                <a:cubicBezTo>
                  <a:pt x="1414176" y="6638726"/>
                  <a:pt x="1412190" y="6635286"/>
                  <a:pt x="1409024" y="6641701"/>
                </a:cubicBezTo>
                <a:cubicBezTo>
                  <a:pt x="1397351" y="6669081"/>
                  <a:pt x="1371318" y="6679525"/>
                  <a:pt x="1347995" y="6690697"/>
                </a:cubicBezTo>
                <a:cubicBezTo>
                  <a:pt x="1336335" y="6696282"/>
                  <a:pt x="1325599" y="6702480"/>
                  <a:pt x="1316874" y="6710672"/>
                </a:cubicBezTo>
                <a:lnTo>
                  <a:pt x="1312657" y="6717735"/>
                </a:lnTo>
                <a:lnTo>
                  <a:pt x="0" y="6717736"/>
                </a:lnTo>
                <a:lnTo>
                  <a:pt x="1" y="1753404"/>
                </a:lnTo>
                <a:lnTo>
                  <a:pt x="69160" y="1700803"/>
                </a:lnTo>
                <a:cubicBezTo>
                  <a:pt x="163165" y="1627845"/>
                  <a:pt x="255101" y="1554213"/>
                  <a:pt x="350725" y="1484058"/>
                </a:cubicBezTo>
                <a:cubicBezTo>
                  <a:pt x="441307" y="1416813"/>
                  <a:pt x="534315" y="1353772"/>
                  <a:pt x="631370" y="1297738"/>
                </a:cubicBezTo>
                <a:cubicBezTo>
                  <a:pt x="705736" y="1254802"/>
                  <a:pt x="777675" y="1207664"/>
                  <a:pt x="847997" y="1157722"/>
                </a:cubicBezTo>
                <a:cubicBezTo>
                  <a:pt x="901481" y="1119370"/>
                  <a:pt x="954964" y="1081017"/>
                  <a:pt x="1010066" y="1045467"/>
                </a:cubicBezTo>
                <a:cubicBezTo>
                  <a:pt x="1049591" y="1020779"/>
                  <a:pt x="1089116" y="996090"/>
                  <a:pt x="1129093" y="969273"/>
                </a:cubicBezTo>
                <a:cubicBezTo>
                  <a:pt x="1154302" y="954718"/>
                  <a:pt x="1180771" y="939436"/>
                  <a:pt x="1205171" y="923480"/>
                </a:cubicBezTo>
                <a:cubicBezTo>
                  <a:pt x="1213994" y="918386"/>
                  <a:pt x="1221557" y="914020"/>
                  <a:pt x="1229119" y="909654"/>
                </a:cubicBezTo>
                <a:cubicBezTo>
                  <a:pt x="1231640" y="908198"/>
                  <a:pt x="1233709" y="908872"/>
                  <a:pt x="1234971" y="908145"/>
                </a:cubicBezTo>
                <a:cubicBezTo>
                  <a:pt x="1358758" y="846018"/>
                  <a:pt x="1474455" y="769878"/>
                  <a:pt x="1600669" y="711955"/>
                </a:cubicBezTo>
                <a:cubicBezTo>
                  <a:pt x="1633798" y="696565"/>
                  <a:pt x="1665310" y="678373"/>
                  <a:pt x="1699248" y="664382"/>
                </a:cubicBezTo>
                <a:cubicBezTo>
                  <a:pt x="1773427" y="632766"/>
                  <a:pt x="1844726" y="599075"/>
                  <a:pt x="1916478" y="563255"/>
                </a:cubicBezTo>
                <a:cubicBezTo>
                  <a:pt x="1972296" y="534765"/>
                  <a:pt x="2028113" y="506276"/>
                  <a:pt x="2088785" y="486194"/>
                </a:cubicBezTo>
                <a:cubicBezTo>
                  <a:pt x="2145675" y="468296"/>
                  <a:pt x="2200947" y="447595"/>
                  <a:pt x="2249746" y="415684"/>
                </a:cubicBezTo>
                <a:cubicBezTo>
                  <a:pt x="2254788" y="412773"/>
                  <a:pt x="2258569" y="410590"/>
                  <a:pt x="2264779" y="412610"/>
                </a:cubicBezTo>
                <a:cubicBezTo>
                  <a:pt x="2300411" y="421933"/>
                  <a:pt x="2328498" y="409453"/>
                  <a:pt x="2356680" y="391313"/>
                </a:cubicBezTo>
                <a:cubicBezTo>
                  <a:pt x="2383600" y="373903"/>
                  <a:pt x="2411329" y="357893"/>
                  <a:pt x="2442296" y="347489"/>
                </a:cubicBezTo>
                <a:cubicBezTo>
                  <a:pt x="2494595" y="330372"/>
                  <a:pt x="2547253" y="316786"/>
                  <a:pt x="2595959" y="290534"/>
                </a:cubicBezTo>
                <a:cubicBezTo>
                  <a:pt x="2617387" y="278163"/>
                  <a:pt x="2641148" y="275655"/>
                  <a:pt x="2665982" y="283738"/>
                </a:cubicBezTo>
                <a:cubicBezTo>
                  <a:pt x="2674259" y="286432"/>
                  <a:pt x="2678040" y="284249"/>
                  <a:pt x="2680655" y="277134"/>
                </a:cubicBezTo>
                <a:cubicBezTo>
                  <a:pt x="2687954" y="263579"/>
                  <a:pt x="2696870" y="252825"/>
                  <a:pt x="2713427" y="258214"/>
                </a:cubicBezTo>
                <a:cubicBezTo>
                  <a:pt x="2734573" y="262821"/>
                  <a:pt x="2751316" y="256891"/>
                  <a:pt x="2768153" y="245301"/>
                </a:cubicBezTo>
                <a:cubicBezTo>
                  <a:pt x="2793814" y="228618"/>
                  <a:pt x="2821807" y="221798"/>
                  <a:pt x="2853753" y="227643"/>
                </a:cubicBezTo>
                <a:cubicBezTo>
                  <a:pt x="2872829" y="231577"/>
                  <a:pt x="2893711" y="226994"/>
                  <a:pt x="2901462" y="211309"/>
                </a:cubicBezTo>
                <a:cubicBezTo>
                  <a:pt x="2915251" y="182795"/>
                  <a:pt x="2937393" y="177485"/>
                  <a:pt x="2964842" y="178453"/>
                </a:cubicBezTo>
                <a:cubicBezTo>
                  <a:pt x="2978162" y="178236"/>
                  <a:pt x="2992742" y="177293"/>
                  <a:pt x="3003728" y="167213"/>
                </a:cubicBezTo>
                <a:cubicBezTo>
                  <a:pt x="3008412" y="160771"/>
                  <a:pt x="3013360" y="163520"/>
                  <a:pt x="3016596" y="169125"/>
                </a:cubicBezTo>
                <a:cubicBezTo>
                  <a:pt x="3019023" y="173329"/>
                  <a:pt x="3020642" y="176132"/>
                  <a:pt x="3022260" y="178935"/>
                </a:cubicBezTo>
                <a:cubicBezTo>
                  <a:pt x="3029898" y="195077"/>
                  <a:pt x="3031159" y="194349"/>
                  <a:pt x="3038458" y="180792"/>
                </a:cubicBezTo>
                <a:cubicBezTo>
                  <a:pt x="3047017" y="166509"/>
                  <a:pt x="3057646" y="152899"/>
                  <a:pt x="3067823" y="141418"/>
                </a:cubicBezTo>
                <a:cubicBezTo>
                  <a:pt x="3072056" y="137106"/>
                  <a:pt x="3076289" y="132793"/>
                  <a:pt x="3082497" y="134814"/>
                </a:cubicBezTo>
                <a:cubicBezTo>
                  <a:pt x="3088707" y="136835"/>
                  <a:pt x="3089421" y="143896"/>
                  <a:pt x="3089328" y="149555"/>
                </a:cubicBezTo>
                <a:cubicBezTo>
                  <a:pt x="3089497" y="164405"/>
                  <a:pt x="3096515" y="167826"/>
                  <a:pt x="3107407" y="163406"/>
                </a:cubicBezTo>
                <a:cubicBezTo>
                  <a:pt x="3111998" y="162623"/>
                  <a:pt x="3117397" y="163244"/>
                  <a:pt x="3121178" y="161061"/>
                </a:cubicBezTo>
                <a:cubicBezTo>
                  <a:pt x="3130002" y="155967"/>
                  <a:pt x="3133690" y="159442"/>
                  <a:pt x="3133502" y="170761"/>
                </a:cubicBezTo>
                <a:cubicBezTo>
                  <a:pt x="3132599" y="175020"/>
                  <a:pt x="3132505" y="180679"/>
                  <a:pt x="3137905" y="181298"/>
                </a:cubicBezTo>
                <a:cubicBezTo>
                  <a:pt x="3142852" y="184046"/>
                  <a:pt x="3145825" y="180462"/>
                  <a:pt x="3148797" y="176877"/>
                </a:cubicBezTo>
                <a:cubicBezTo>
                  <a:pt x="3155644" y="165451"/>
                  <a:pt x="3167346" y="162432"/>
                  <a:pt x="3180308" y="158684"/>
                </a:cubicBezTo>
                <a:cubicBezTo>
                  <a:pt x="3220813" y="150247"/>
                  <a:pt x="3245400" y="122972"/>
                  <a:pt x="3263064" y="86617"/>
                </a:cubicBezTo>
                <a:cubicBezTo>
                  <a:pt x="3266487" y="80903"/>
                  <a:pt x="3264963" y="72441"/>
                  <a:pt x="3270456" y="67401"/>
                </a:cubicBezTo>
                <a:cubicBezTo>
                  <a:pt x="3273242" y="75135"/>
                  <a:pt x="3275216" y="81468"/>
                  <a:pt x="3278001" y="89202"/>
                </a:cubicBezTo>
                <a:cubicBezTo>
                  <a:pt x="3283571" y="104671"/>
                  <a:pt x="3293467" y="110168"/>
                  <a:pt x="3306430" y="106421"/>
                </a:cubicBezTo>
                <a:cubicBezTo>
                  <a:pt x="3349906" y="94399"/>
                  <a:pt x="3393383" y="82376"/>
                  <a:pt x="3436859" y="70354"/>
                </a:cubicBezTo>
                <a:cubicBezTo>
                  <a:pt x="3452343" y="65151"/>
                  <a:pt x="3465398" y="55746"/>
                  <a:pt x="3482499" y="53346"/>
                </a:cubicBezTo>
                <a:cubicBezTo>
                  <a:pt x="3493749" y="52456"/>
                  <a:pt x="3501218" y="53749"/>
                  <a:pt x="3505979" y="67816"/>
                </a:cubicBezTo>
                <a:cubicBezTo>
                  <a:pt x="3513618" y="83958"/>
                  <a:pt x="3528556" y="86544"/>
                  <a:pt x="3537115" y="72260"/>
                </a:cubicBezTo>
                <a:cubicBezTo>
                  <a:pt x="3543962" y="60833"/>
                  <a:pt x="3552335" y="57869"/>
                  <a:pt x="3564393" y="58380"/>
                </a:cubicBezTo>
                <a:cubicBezTo>
                  <a:pt x="3572671" y="61074"/>
                  <a:pt x="3577713" y="58163"/>
                  <a:pt x="3580779" y="48919"/>
                </a:cubicBezTo>
                <a:cubicBezTo>
                  <a:pt x="3583036" y="38273"/>
                  <a:pt x="3589789" y="32506"/>
                  <a:pt x="3599780" y="32344"/>
                </a:cubicBezTo>
                <a:cubicBezTo>
                  <a:pt x="3605631" y="30835"/>
                  <a:pt x="3614360" y="31400"/>
                  <a:pt x="3619401" y="28489"/>
                </a:cubicBezTo>
                <a:cubicBezTo>
                  <a:pt x="3626964" y="24123"/>
                  <a:pt x="3631912" y="26871"/>
                  <a:pt x="3637218" y="33151"/>
                </a:cubicBezTo>
                <a:cubicBezTo>
                  <a:pt x="3649090" y="44980"/>
                  <a:pt x="3652420" y="44926"/>
                  <a:pt x="3660170" y="29241"/>
                </a:cubicBezTo>
                <a:cubicBezTo>
                  <a:pt x="3664497" y="19269"/>
                  <a:pt x="3668013" y="7896"/>
                  <a:pt x="3675218" y="0"/>
                </a:cubicBezTo>
                <a:close/>
              </a:path>
            </a:pathLst>
          </a:custGeom>
          <a:pattFill prst="pct5">
            <a:fgClr>
              <a:srgbClr val="112433"/>
            </a:fgClr>
            <a:bgClr>
              <a:schemeClr val="bg1"/>
            </a:bgClr>
          </a:pattFill>
        </p:spPr>
        <p:txBody>
          <a:bodyPr wrap="square">
            <a:noAutofit/>
          </a:bodyPr>
          <a:lstStyle/>
          <a:p>
            <a:endParaRPr lang="en-ID"/>
          </a:p>
        </p:txBody>
      </p:sp>
    </p:spTree>
    <p:extLst>
      <p:ext uri="{BB962C8B-B14F-4D97-AF65-F5344CB8AC3E}">
        <p14:creationId xmlns:p14="http://schemas.microsoft.com/office/powerpoint/2010/main" val="1509464475"/>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8_Custom Layout">
    <p:spTree>
      <p:nvGrpSpPr>
        <p:cNvPr id="1" name=""/>
        <p:cNvGrpSpPr/>
        <p:nvPr/>
      </p:nvGrpSpPr>
      <p:grpSpPr>
        <a:xfrm>
          <a:off x="0" y="0"/>
          <a:ext cx="0" cy="0"/>
          <a:chOff x="0" y="0"/>
          <a:chExt cx="0" cy="0"/>
        </a:xfrm>
      </p:grpSpPr>
      <p:sp>
        <p:nvSpPr>
          <p:cNvPr id="6" name="자유형: 도형 4">
            <a:extLst>
              <a:ext uri="{FF2B5EF4-FFF2-40B4-BE49-F238E27FC236}">
                <a16:creationId xmlns:a16="http://schemas.microsoft.com/office/drawing/2014/main" id="{AB5B516D-FA44-4A7A-833C-F5F01830A771}"/>
              </a:ext>
            </a:extLst>
          </p:cNvPr>
          <p:cNvSpPr>
            <a:spLocks noGrp="1"/>
          </p:cNvSpPr>
          <p:nvPr>
            <p:ph type="pic" idx="14" hasCustomPrompt="1"/>
          </p:nvPr>
        </p:nvSpPr>
        <p:spPr>
          <a:xfrm>
            <a:off x="3384901" y="686888"/>
            <a:ext cx="5422198" cy="5484223"/>
          </a:xfrm>
          <a:custGeom>
            <a:avLst/>
            <a:gdLst>
              <a:gd name="connsiteX0" fmla="*/ 3757269 w 7861469"/>
              <a:gd name="connsiteY0" fmla="*/ 5576075 h 6602927"/>
              <a:gd name="connsiteX1" fmla="*/ 3753218 w 7861469"/>
              <a:gd name="connsiteY1" fmla="*/ 5576985 h 6602927"/>
              <a:gd name="connsiteX2" fmla="*/ 3745306 w 7861469"/>
              <a:gd name="connsiteY2" fmla="*/ 5590642 h 6602927"/>
              <a:gd name="connsiteX3" fmla="*/ 3752308 w 7861469"/>
              <a:gd name="connsiteY3" fmla="*/ 5604755 h 6602927"/>
              <a:gd name="connsiteX4" fmla="*/ 3755342 w 7861469"/>
              <a:gd name="connsiteY4" fmla="*/ 5599666 h 6602927"/>
              <a:gd name="connsiteX5" fmla="*/ 3761411 w 7861469"/>
              <a:gd name="connsiteY5" fmla="*/ 5579314 h 6602927"/>
              <a:gd name="connsiteX6" fmla="*/ 7013605 w 7861469"/>
              <a:gd name="connsiteY6" fmla="*/ 4043702 h 6602927"/>
              <a:gd name="connsiteX7" fmla="*/ 6996950 w 7861469"/>
              <a:gd name="connsiteY7" fmla="*/ 4046629 h 6602927"/>
              <a:gd name="connsiteX8" fmla="*/ 6993798 w 7861469"/>
              <a:gd name="connsiteY8" fmla="*/ 4067782 h 6602927"/>
              <a:gd name="connsiteX9" fmla="*/ 6940638 w 7861469"/>
              <a:gd name="connsiteY9" fmla="*/ 4156086 h 6602927"/>
              <a:gd name="connsiteX10" fmla="*/ 6920829 w 7861469"/>
              <a:gd name="connsiteY10" fmla="*/ 4180166 h 6602927"/>
              <a:gd name="connsiteX11" fmla="*/ 6926248 w 7861469"/>
              <a:gd name="connsiteY11" fmla="*/ 4207644 h 6602927"/>
              <a:gd name="connsiteX12" fmla="*/ 6926732 w 7861469"/>
              <a:gd name="connsiteY12" fmla="*/ 4227115 h 6602927"/>
              <a:gd name="connsiteX13" fmla="*/ 6958299 w 7861469"/>
              <a:gd name="connsiteY13" fmla="*/ 4178931 h 6602927"/>
              <a:gd name="connsiteX14" fmla="*/ 7011801 w 7861469"/>
              <a:gd name="connsiteY14" fmla="*/ 4102874 h 6602927"/>
              <a:gd name="connsiteX15" fmla="*/ 7038800 w 7861469"/>
              <a:gd name="connsiteY15" fmla="*/ 4086429 h 6602927"/>
              <a:gd name="connsiteX16" fmla="*/ 7049718 w 7861469"/>
              <a:gd name="connsiteY16" fmla="*/ 4074197 h 6602927"/>
              <a:gd name="connsiteX17" fmla="*/ 7042411 w 7861469"/>
              <a:gd name="connsiteY17" fmla="*/ 4070825 h 6602927"/>
              <a:gd name="connsiteX18" fmla="*/ 7013605 w 7861469"/>
              <a:gd name="connsiteY18" fmla="*/ 4043702 h 6602927"/>
              <a:gd name="connsiteX19" fmla="*/ 7076743 w 7861469"/>
              <a:gd name="connsiteY19" fmla="*/ 4043540 h 6602927"/>
              <a:gd name="connsiteX20" fmla="*/ 7071992 w 7861469"/>
              <a:gd name="connsiteY20" fmla="*/ 4043741 h 6602927"/>
              <a:gd name="connsiteX21" fmla="*/ 7068252 w 7861469"/>
              <a:gd name="connsiteY21" fmla="*/ 4053431 h 6602927"/>
              <a:gd name="connsiteX22" fmla="*/ 7075543 w 7861469"/>
              <a:gd name="connsiteY22" fmla="*/ 4045262 h 6602927"/>
              <a:gd name="connsiteX23" fmla="*/ 1421611 w 7861469"/>
              <a:gd name="connsiteY23" fmla="*/ 2211251 h 6602927"/>
              <a:gd name="connsiteX24" fmla="*/ 1365366 w 7861469"/>
              <a:gd name="connsiteY24" fmla="*/ 2295734 h 6602927"/>
              <a:gd name="connsiteX25" fmla="*/ 1342944 w 7861469"/>
              <a:gd name="connsiteY25" fmla="*/ 2329145 h 6602927"/>
              <a:gd name="connsiteX26" fmla="*/ 1346081 w 7861469"/>
              <a:gd name="connsiteY26" fmla="*/ 2326178 h 6602927"/>
              <a:gd name="connsiteX27" fmla="*/ 1416062 w 7861469"/>
              <a:gd name="connsiteY27" fmla="*/ 2254923 h 6602927"/>
              <a:gd name="connsiteX28" fmla="*/ 1424963 w 7861469"/>
              <a:gd name="connsiteY28" fmla="*/ 2226134 h 6602927"/>
              <a:gd name="connsiteX29" fmla="*/ 1507161 w 7861469"/>
              <a:gd name="connsiteY29" fmla="*/ 2090249 h 6602927"/>
              <a:gd name="connsiteX30" fmla="*/ 1456732 w 7861469"/>
              <a:gd name="connsiteY30" fmla="*/ 2158498 h 6602927"/>
              <a:gd name="connsiteX31" fmla="*/ 1438689 w 7861469"/>
              <a:gd name="connsiteY31" fmla="*/ 2185602 h 6602927"/>
              <a:gd name="connsiteX32" fmla="*/ 1453740 w 7861469"/>
              <a:gd name="connsiteY32" fmla="*/ 2174974 h 6602927"/>
              <a:gd name="connsiteX33" fmla="*/ 1497218 w 7861469"/>
              <a:gd name="connsiteY33" fmla="*/ 2133545 h 6602927"/>
              <a:gd name="connsiteX34" fmla="*/ 1506065 w 7861469"/>
              <a:gd name="connsiteY34" fmla="*/ 2103874 h 6602927"/>
              <a:gd name="connsiteX35" fmla="*/ 2705910 w 7861469"/>
              <a:gd name="connsiteY35" fmla="*/ 892212 h 6602927"/>
              <a:gd name="connsiteX36" fmla="*/ 2531391 w 7861469"/>
              <a:gd name="connsiteY36" fmla="*/ 1067958 h 6602927"/>
              <a:gd name="connsiteX37" fmla="*/ 2527236 w 7861469"/>
              <a:gd name="connsiteY37" fmla="*/ 1071711 h 6602927"/>
              <a:gd name="connsiteX38" fmla="*/ 2540898 w 7861469"/>
              <a:gd name="connsiteY38" fmla="*/ 1082319 h 6602927"/>
              <a:gd name="connsiteX39" fmla="*/ 2608180 w 7861469"/>
              <a:gd name="connsiteY39" fmla="*/ 1057301 h 6602927"/>
              <a:gd name="connsiteX40" fmla="*/ 2608401 w 7861469"/>
              <a:gd name="connsiteY40" fmla="*/ 1053087 h 6602927"/>
              <a:gd name="connsiteX41" fmla="*/ 2661800 w 7861469"/>
              <a:gd name="connsiteY41" fmla="*/ 970335 h 6602927"/>
              <a:gd name="connsiteX42" fmla="*/ 2701078 w 7861469"/>
              <a:gd name="connsiteY42" fmla="*/ 926777 h 6602927"/>
              <a:gd name="connsiteX43" fmla="*/ 2690340 w 7861469"/>
              <a:gd name="connsiteY43" fmla="*/ 932395 h 6602927"/>
              <a:gd name="connsiteX44" fmla="*/ 2681988 w 7861469"/>
              <a:gd name="connsiteY44" fmla="*/ 941132 h 6602927"/>
              <a:gd name="connsiteX45" fmla="*/ 2692948 w 7861469"/>
              <a:gd name="connsiteY45" fmla="*/ 909186 h 6602927"/>
              <a:gd name="connsiteX46" fmla="*/ 2705910 w 7861469"/>
              <a:gd name="connsiteY46" fmla="*/ 892212 h 6602927"/>
              <a:gd name="connsiteX47" fmla="*/ 4540121 w 7861469"/>
              <a:gd name="connsiteY47" fmla="*/ 0 h 6602927"/>
              <a:gd name="connsiteX48" fmla="*/ 4614250 w 7861469"/>
              <a:gd name="connsiteY48" fmla="*/ 118030 h 6602927"/>
              <a:gd name="connsiteX49" fmla="*/ 4522491 w 7861469"/>
              <a:gd name="connsiteY49" fmla="*/ 417627 h 6602927"/>
              <a:gd name="connsiteX50" fmla="*/ 4470147 w 7861469"/>
              <a:gd name="connsiteY50" fmla="*/ 448709 h 6602927"/>
              <a:gd name="connsiteX51" fmla="*/ 4460369 w 7861469"/>
              <a:gd name="connsiteY51" fmla="*/ 393237 h 6602927"/>
              <a:gd name="connsiteX52" fmla="*/ 4471888 w 7861469"/>
              <a:gd name="connsiteY52" fmla="*/ 334651 h 6602927"/>
              <a:gd name="connsiteX53" fmla="*/ 4346609 w 7861469"/>
              <a:gd name="connsiteY53" fmla="*/ 547938 h 6602927"/>
              <a:gd name="connsiteX54" fmla="*/ 4409589 w 7861469"/>
              <a:gd name="connsiteY54" fmla="*/ 475135 h 6602927"/>
              <a:gd name="connsiteX55" fmla="*/ 4439977 w 7861469"/>
              <a:gd name="connsiteY55" fmla="*/ 459814 h 6602927"/>
              <a:gd name="connsiteX56" fmla="*/ 4472155 w 7861469"/>
              <a:gd name="connsiteY56" fmla="*/ 491091 h 6602927"/>
              <a:gd name="connsiteX57" fmla="*/ 4449975 w 7861469"/>
              <a:gd name="connsiteY57" fmla="*/ 511071 h 6602927"/>
              <a:gd name="connsiteX58" fmla="*/ 4431129 w 7861469"/>
              <a:gd name="connsiteY58" fmla="*/ 548132 h 6602927"/>
              <a:gd name="connsiteX59" fmla="*/ 4430269 w 7861469"/>
              <a:gd name="connsiteY59" fmla="*/ 645326 h 6602927"/>
              <a:gd name="connsiteX60" fmla="*/ 4395666 w 7861469"/>
              <a:gd name="connsiteY60" fmla="*/ 660427 h 6602927"/>
              <a:gd name="connsiteX61" fmla="*/ 4373488 w 7861469"/>
              <a:gd name="connsiteY61" fmla="*/ 680406 h 6602927"/>
              <a:gd name="connsiteX62" fmla="*/ 4414559 w 7861469"/>
              <a:gd name="connsiteY62" fmla="*/ 784020 h 6602927"/>
              <a:gd name="connsiteX63" fmla="*/ 4422767 w 7861469"/>
              <a:gd name="connsiteY63" fmla="*/ 788678 h 6602927"/>
              <a:gd name="connsiteX64" fmla="*/ 4429411 w 7861469"/>
              <a:gd name="connsiteY64" fmla="*/ 742519 h 6602927"/>
              <a:gd name="connsiteX65" fmla="*/ 4451810 w 7861469"/>
              <a:gd name="connsiteY65" fmla="*/ 718327 h 6602927"/>
              <a:gd name="connsiteX66" fmla="*/ 4467568 w 7861469"/>
              <a:gd name="connsiteY66" fmla="*/ 740289 h 6602927"/>
              <a:gd name="connsiteX67" fmla="*/ 4442321 w 7861469"/>
              <a:gd name="connsiteY67" fmla="*/ 899623 h 6602927"/>
              <a:gd name="connsiteX68" fmla="*/ 4556767 w 7861469"/>
              <a:gd name="connsiteY68" fmla="*/ 812602 h 6602927"/>
              <a:gd name="connsiteX69" fmla="*/ 4566521 w 7861469"/>
              <a:gd name="connsiteY69" fmla="*/ 787747 h 6602927"/>
              <a:gd name="connsiteX70" fmla="*/ 4618625 w 7861469"/>
              <a:gd name="connsiteY70" fmla="*/ 680551 h 6602927"/>
              <a:gd name="connsiteX71" fmla="*/ 4803158 w 7861469"/>
              <a:gd name="connsiteY71" fmla="*/ 546465 h 6602927"/>
              <a:gd name="connsiteX72" fmla="*/ 4865500 w 7861469"/>
              <a:gd name="connsiteY72" fmla="*/ 566639 h 6602927"/>
              <a:gd name="connsiteX73" fmla="*/ 4903482 w 7861469"/>
              <a:gd name="connsiteY73" fmla="*/ 729279 h 6602927"/>
              <a:gd name="connsiteX74" fmla="*/ 4937665 w 7861469"/>
              <a:gd name="connsiteY74" fmla="*/ 802942 h 6602927"/>
              <a:gd name="connsiteX75" fmla="*/ 4940802 w 7861469"/>
              <a:gd name="connsiteY75" fmla="*/ 904573 h 6602927"/>
              <a:gd name="connsiteX76" fmla="*/ 4928179 w 7861469"/>
              <a:gd name="connsiteY76" fmla="*/ 984237 h 6602927"/>
              <a:gd name="connsiteX77" fmla="*/ 5017798 w 7861469"/>
              <a:gd name="connsiteY77" fmla="*/ 967790 h 6602927"/>
              <a:gd name="connsiteX78" fmla="*/ 5223628 w 7861469"/>
              <a:gd name="connsiteY78" fmla="*/ 830590 h 6602927"/>
              <a:gd name="connsiteX79" fmla="*/ 5273325 w 7861469"/>
              <a:gd name="connsiteY79" fmla="*/ 850102 h 6602927"/>
              <a:gd name="connsiteX80" fmla="*/ 5288860 w 7861469"/>
              <a:gd name="connsiteY80" fmla="*/ 876281 h 6602927"/>
              <a:gd name="connsiteX81" fmla="*/ 5291114 w 7861469"/>
              <a:gd name="connsiteY81" fmla="*/ 994778 h 6602927"/>
              <a:gd name="connsiteX82" fmla="*/ 5099915 w 7861469"/>
              <a:gd name="connsiteY82" fmla="*/ 1094692 h 6602927"/>
              <a:gd name="connsiteX83" fmla="*/ 5072639 w 7861469"/>
              <a:gd name="connsiteY83" fmla="*/ 1131316 h 6602927"/>
              <a:gd name="connsiteX84" fmla="*/ 4999439 w 7861469"/>
              <a:gd name="connsiteY84" fmla="*/ 1157078 h 6602927"/>
              <a:gd name="connsiteX85" fmla="*/ 4965718 w 7861469"/>
              <a:gd name="connsiteY85" fmla="*/ 1155314 h 6602927"/>
              <a:gd name="connsiteX86" fmla="*/ 4968387 w 7861469"/>
              <a:gd name="connsiteY86" fmla="*/ 1185048 h 6602927"/>
              <a:gd name="connsiteX87" fmla="*/ 4962188 w 7861469"/>
              <a:gd name="connsiteY87" fmla="*/ 1222775 h 6602927"/>
              <a:gd name="connsiteX88" fmla="*/ 4968630 w 7861469"/>
              <a:gd name="connsiteY88" fmla="*/ 1261160 h 6602927"/>
              <a:gd name="connsiteX89" fmla="*/ 4897659 w 7861469"/>
              <a:gd name="connsiteY89" fmla="*/ 1325090 h 6602927"/>
              <a:gd name="connsiteX90" fmla="*/ 4890577 w 7861469"/>
              <a:gd name="connsiteY90" fmla="*/ 1379681 h 6602927"/>
              <a:gd name="connsiteX91" fmla="*/ 4970002 w 7861469"/>
              <a:gd name="connsiteY91" fmla="*/ 1396521 h 6602927"/>
              <a:gd name="connsiteX92" fmla="*/ 5066042 w 7861469"/>
              <a:gd name="connsiteY92" fmla="*/ 1338131 h 6602927"/>
              <a:gd name="connsiteX93" fmla="*/ 5203549 w 7861469"/>
              <a:gd name="connsiteY93" fmla="*/ 1214266 h 6602927"/>
              <a:gd name="connsiteX94" fmla="*/ 5384308 w 7861469"/>
              <a:gd name="connsiteY94" fmla="*/ 1071528 h 6602927"/>
              <a:gd name="connsiteX95" fmla="*/ 5422686 w 7861469"/>
              <a:gd name="connsiteY95" fmla="*/ 1065079 h 6602927"/>
              <a:gd name="connsiteX96" fmla="*/ 5458393 w 7861469"/>
              <a:gd name="connsiteY96" fmla="*/ 1028897 h 6602927"/>
              <a:gd name="connsiteX97" fmla="*/ 5476575 w 7861469"/>
              <a:gd name="connsiteY97" fmla="*/ 1004483 h 6602927"/>
              <a:gd name="connsiteX98" fmla="*/ 5665325 w 7861469"/>
              <a:gd name="connsiteY98" fmla="*/ 870617 h 6602927"/>
              <a:gd name="connsiteX99" fmla="*/ 5929480 w 7861469"/>
              <a:gd name="connsiteY99" fmla="*/ 668826 h 6602927"/>
              <a:gd name="connsiteX100" fmla="*/ 5977391 w 7861469"/>
              <a:gd name="connsiteY100" fmla="*/ 641737 h 6602927"/>
              <a:gd name="connsiteX101" fmla="*/ 6012458 w 7861469"/>
              <a:gd name="connsiteY101" fmla="*/ 698534 h 6602927"/>
              <a:gd name="connsiteX102" fmla="*/ 6022477 w 7861469"/>
              <a:gd name="connsiteY102" fmla="*/ 830120 h 6602927"/>
              <a:gd name="connsiteX103" fmla="*/ 5954177 w 7861469"/>
              <a:gd name="connsiteY103" fmla="*/ 923784 h 6602927"/>
              <a:gd name="connsiteX104" fmla="*/ 5919354 w 7861469"/>
              <a:gd name="connsiteY104" fmla="*/ 943099 h 6602927"/>
              <a:gd name="connsiteX105" fmla="*/ 5827970 w 7861469"/>
              <a:gd name="connsiteY105" fmla="*/ 993278 h 6602927"/>
              <a:gd name="connsiteX106" fmla="*/ 5820886 w 7861469"/>
              <a:gd name="connsiteY106" fmla="*/ 1047868 h 6602927"/>
              <a:gd name="connsiteX107" fmla="*/ 5823556 w 7861469"/>
              <a:gd name="connsiteY107" fmla="*/ 1077603 h 6602927"/>
              <a:gd name="connsiteX108" fmla="*/ 5790057 w 7861469"/>
              <a:gd name="connsiteY108" fmla="*/ 1071622 h 6602927"/>
              <a:gd name="connsiteX109" fmla="*/ 5725727 w 7861469"/>
              <a:gd name="connsiteY109" fmla="*/ 1089395 h 6602927"/>
              <a:gd name="connsiteX110" fmla="*/ 5703458 w 7861469"/>
              <a:gd name="connsiteY110" fmla="*/ 1124557 h 6602927"/>
              <a:gd name="connsiteX111" fmla="*/ 5714068 w 7861469"/>
              <a:gd name="connsiteY111" fmla="*/ 1123907 h 6602927"/>
              <a:gd name="connsiteX112" fmla="*/ 5754629 w 7861469"/>
              <a:gd name="connsiteY112" fmla="*/ 1120212 h 6602927"/>
              <a:gd name="connsiteX113" fmla="*/ 5833810 w 7861469"/>
              <a:gd name="connsiteY113" fmla="*/ 1082265 h 6602927"/>
              <a:gd name="connsiteX114" fmla="*/ 5844977 w 7861469"/>
              <a:gd name="connsiteY114" fmla="*/ 1087168 h 6602927"/>
              <a:gd name="connsiteX115" fmla="*/ 5874370 w 7861469"/>
              <a:gd name="connsiteY115" fmla="*/ 1078568 h 6602927"/>
              <a:gd name="connsiteX116" fmla="*/ 5923753 w 7861469"/>
              <a:gd name="connsiteY116" fmla="*/ 1066457 h 6602927"/>
              <a:gd name="connsiteX117" fmla="*/ 5989973 w 7861469"/>
              <a:gd name="connsiteY117" fmla="*/ 1071984 h 6602927"/>
              <a:gd name="connsiteX118" fmla="*/ 6082481 w 7861469"/>
              <a:gd name="connsiteY118" fmla="*/ 1031697 h 6602927"/>
              <a:gd name="connsiteX119" fmla="*/ 6114037 w 7861469"/>
              <a:gd name="connsiteY119" fmla="*/ 1015851 h 6602927"/>
              <a:gd name="connsiteX120" fmla="*/ 6251423 w 7861469"/>
              <a:gd name="connsiteY120" fmla="*/ 957374 h 6602927"/>
              <a:gd name="connsiteX121" fmla="*/ 6388408 w 7861469"/>
              <a:gd name="connsiteY121" fmla="*/ 916135 h 6602927"/>
              <a:gd name="connsiteX122" fmla="*/ 6393578 w 7861469"/>
              <a:gd name="connsiteY122" fmla="*/ 915226 h 6602927"/>
              <a:gd name="connsiteX123" fmla="*/ 6408023 w 7861469"/>
              <a:gd name="connsiteY123" fmla="*/ 900432 h 6602927"/>
              <a:gd name="connsiteX124" fmla="*/ 6415783 w 7861469"/>
              <a:gd name="connsiteY124" fmla="*/ 888096 h 6602927"/>
              <a:gd name="connsiteX125" fmla="*/ 6421210 w 7861469"/>
              <a:gd name="connsiteY125" fmla="*/ 886926 h 6602927"/>
              <a:gd name="connsiteX126" fmla="*/ 6438885 w 7861469"/>
              <a:gd name="connsiteY126" fmla="*/ 868823 h 6602927"/>
              <a:gd name="connsiteX127" fmla="*/ 6623642 w 7861469"/>
              <a:gd name="connsiteY127" fmla="*/ 730519 h 6602927"/>
              <a:gd name="connsiteX128" fmla="*/ 6660011 w 7861469"/>
              <a:gd name="connsiteY128" fmla="*/ 681689 h 6602927"/>
              <a:gd name="connsiteX129" fmla="*/ 6725442 w 7861469"/>
              <a:gd name="connsiteY129" fmla="*/ 642837 h 6602927"/>
              <a:gd name="connsiteX130" fmla="*/ 6751614 w 7861469"/>
              <a:gd name="connsiteY130" fmla="*/ 627295 h 6602927"/>
              <a:gd name="connsiteX131" fmla="*/ 6811706 w 7861469"/>
              <a:gd name="connsiteY131" fmla="*/ 528973 h 6602927"/>
              <a:gd name="connsiteX132" fmla="*/ 6877801 w 7861469"/>
              <a:gd name="connsiteY132" fmla="*/ 477473 h 6602927"/>
              <a:gd name="connsiteX133" fmla="*/ 6939481 w 7861469"/>
              <a:gd name="connsiteY133" fmla="*/ 510294 h 6602927"/>
              <a:gd name="connsiteX134" fmla="*/ 6950582 w 7861469"/>
              <a:gd name="connsiteY134" fmla="*/ 540469 h 6602927"/>
              <a:gd name="connsiteX135" fmla="*/ 6983000 w 7861469"/>
              <a:gd name="connsiteY135" fmla="*/ 647858 h 6602927"/>
              <a:gd name="connsiteX136" fmla="*/ 6803807 w 7861469"/>
              <a:gd name="connsiteY136" fmla="*/ 841415 h 6602927"/>
              <a:gd name="connsiteX137" fmla="*/ 6750801 w 7861469"/>
              <a:gd name="connsiteY137" fmla="*/ 885146 h 6602927"/>
              <a:gd name="connsiteX138" fmla="*/ 6556314 w 7861469"/>
              <a:gd name="connsiteY138" fmla="*/ 1128634 h 6602927"/>
              <a:gd name="connsiteX139" fmla="*/ 6527898 w 7861469"/>
              <a:gd name="connsiteY139" fmla="*/ 1156740 h 6602927"/>
              <a:gd name="connsiteX140" fmla="*/ 6518250 w 7861469"/>
              <a:gd name="connsiteY140" fmla="*/ 1170439 h 6602927"/>
              <a:gd name="connsiteX141" fmla="*/ 6552249 w 7861469"/>
              <a:gd name="connsiteY141" fmla="*/ 1147400 h 6602927"/>
              <a:gd name="connsiteX142" fmla="*/ 6617903 w 7861469"/>
              <a:gd name="connsiteY142" fmla="*/ 1088657 h 6602927"/>
              <a:gd name="connsiteX143" fmla="*/ 6670799 w 7861469"/>
              <a:gd name="connsiteY143" fmla="*/ 1096527 h 6602927"/>
              <a:gd name="connsiteX144" fmla="*/ 6667423 w 7861469"/>
              <a:gd name="connsiteY144" fmla="*/ 1155482 h 6602927"/>
              <a:gd name="connsiteX145" fmla="*/ 6634674 w 7861469"/>
              <a:gd name="connsiteY145" fmla="*/ 1228508 h 6602927"/>
              <a:gd name="connsiteX146" fmla="*/ 6644411 w 7861469"/>
              <a:gd name="connsiteY146" fmla="*/ 1222027 h 6602927"/>
              <a:gd name="connsiteX147" fmla="*/ 6838237 w 7861469"/>
              <a:gd name="connsiteY147" fmla="*/ 991187 h 6602927"/>
              <a:gd name="connsiteX148" fmla="*/ 6847327 w 7861469"/>
              <a:gd name="connsiteY148" fmla="*/ 978980 h 6602927"/>
              <a:gd name="connsiteX149" fmla="*/ 6916313 w 7861469"/>
              <a:gd name="connsiteY149" fmla="*/ 952996 h 6602927"/>
              <a:gd name="connsiteX150" fmla="*/ 6916558 w 7861469"/>
              <a:gd name="connsiteY150" fmla="*/ 1029108 h 6602927"/>
              <a:gd name="connsiteX151" fmla="*/ 6852471 w 7861469"/>
              <a:gd name="connsiteY151" fmla="*/ 1122993 h 6602927"/>
              <a:gd name="connsiteX152" fmla="*/ 6693470 w 7861469"/>
              <a:gd name="connsiteY152" fmla="*/ 1334515 h 6602927"/>
              <a:gd name="connsiteX153" fmla="*/ 6685063 w 7861469"/>
              <a:gd name="connsiteY153" fmla="*/ 1414404 h 6602927"/>
              <a:gd name="connsiteX154" fmla="*/ 6680067 w 7861469"/>
              <a:gd name="connsiteY154" fmla="*/ 1434792 h 6602927"/>
              <a:gd name="connsiteX155" fmla="*/ 6710403 w 7861469"/>
              <a:gd name="connsiteY155" fmla="*/ 1400803 h 6602927"/>
              <a:gd name="connsiteX156" fmla="*/ 6774681 w 7861469"/>
              <a:gd name="connsiteY156" fmla="*/ 1295898 h 6602927"/>
              <a:gd name="connsiteX157" fmla="*/ 6761921 w 7861469"/>
              <a:gd name="connsiteY157" fmla="*/ 1308367 h 6602927"/>
              <a:gd name="connsiteX158" fmla="*/ 6736546 w 7861469"/>
              <a:gd name="connsiteY158" fmla="*/ 1320693 h 6602927"/>
              <a:gd name="connsiteX159" fmla="*/ 6749449 w 7861469"/>
              <a:gd name="connsiteY159" fmla="*/ 1295613 h 6602927"/>
              <a:gd name="connsiteX160" fmla="*/ 6736975 w 7861469"/>
              <a:gd name="connsiteY160" fmla="*/ 1282859 h 6602927"/>
              <a:gd name="connsiteX161" fmla="*/ 6775110 w 7861469"/>
              <a:gd name="connsiteY161" fmla="*/ 1258065 h 6602927"/>
              <a:gd name="connsiteX162" fmla="*/ 6787868 w 7861469"/>
              <a:gd name="connsiteY162" fmla="*/ 1245596 h 6602927"/>
              <a:gd name="connsiteX163" fmla="*/ 6813245 w 7861469"/>
              <a:gd name="connsiteY163" fmla="*/ 1233271 h 6602927"/>
              <a:gd name="connsiteX164" fmla="*/ 6800200 w 7861469"/>
              <a:gd name="connsiteY164" fmla="*/ 1270962 h 6602927"/>
              <a:gd name="connsiteX165" fmla="*/ 6837762 w 7861469"/>
              <a:gd name="connsiteY165" fmla="*/ 1296613 h 6602927"/>
              <a:gd name="connsiteX166" fmla="*/ 6728667 w 7861469"/>
              <a:gd name="connsiteY166" fmla="*/ 1459344 h 6602927"/>
              <a:gd name="connsiteX167" fmla="*/ 6711653 w 7861469"/>
              <a:gd name="connsiteY167" fmla="*/ 1480458 h 6602927"/>
              <a:gd name="connsiteX168" fmla="*/ 6719467 w 7861469"/>
              <a:gd name="connsiteY168" fmla="*/ 1483848 h 6602927"/>
              <a:gd name="connsiteX169" fmla="*/ 6725031 w 7861469"/>
              <a:gd name="connsiteY169" fmla="*/ 1539101 h 6602927"/>
              <a:gd name="connsiteX170" fmla="*/ 6686431 w 7861469"/>
              <a:gd name="connsiteY170" fmla="*/ 1549764 h 6602927"/>
              <a:gd name="connsiteX171" fmla="*/ 6671232 w 7861469"/>
              <a:gd name="connsiteY171" fmla="*/ 1537341 h 6602927"/>
              <a:gd name="connsiteX172" fmla="*/ 6664665 w 7861469"/>
              <a:gd name="connsiteY172" fmla="*/ 1536829 h 6602927"/>
              <a:gd name="connsiteX173" fmla="*/ 6654163 w 7861469"/>
              <a:gd name="connsiteY173" fmla="*/ 1547977 h 6602927"/>
              <a:gd name="connsiteX174" fmla="*/ 6654293 w 7861469"/>
              <a:gd name="connsiteY174" fmla="*/ 1548081 h 6602927"/>
              <a:gd name="connsiteX175" fmla="*/ 6656706 w 7861469"/>
              <a:gd name="connsiteY175" fmla="*/ 1552435 h 6602927"/>
              <a:gd name="connsiteX176" fmla="*/ 6642098 w 7861469"/>
              <a:gd name="connsiteY176" fmla="*/ 1670048 h 6602927"/>
              <a:gd name="connsiteX177" fmla="*/ 6577326 w 7861469"/>
              <a:gd name="connsiteY177" fmla="*/ 1696254 h 6602927"/>
              <a:gd name="connsiteX178" fmla="*/ 6544095 w 7861469"/>
              <a:gd name="connsiteY178" fmla="*/ 1846714 h 6602927"/>
              <a:gd name="connsiteX179" fmla="*/ 6548373 w 7861469"/>
              <a:gd name="connsiteY179" fmla="*/ 1876002 h 6602927"/>
              <a:gd name="connsiteX180" fmla="*/ 6547756 w 7861469"/>
              <a:gd name="connsiteY180" fmla="*/ 1879451 h 6602927"/>
              <a:gd name="connsiteX181" fmla="*/ 6570696 w 7861469"/>
              <a:gd name="connsiteY181" fmla="*/ 1855674 h 6602927"/>
              <a:gd name="connsiteX182" fmla="*/ 6640424 w 7861469"/>
              <a:gd name="connsiteY182" fmla="*/ 1785915 h 6602927"/>
              <a:gd name="connsiteX183" fmla="*/ 6650833 w 7861469"/>
              <a:gd name="connsiteY183" fmla="*/ 1770177 h 6602927"/>
              <a:gd name="connsiteX184" fmla="*/ 6641457 w 7861469"/>
              <a:gd name="connsiteY184" fmla="*/ 1763026 h 6602927"/>
              <a:gd name="connsiteX185" fmla="*/ 6642561 w 7861469"/>
              <a:gd name="connsiteY185" fmla="*/ 1741943 h 6602927"/>
              <a:gd name="connsiteX186" fmla="*/ 6666172 w 7861469"/>
              <a:gd name="connsiteY186" fmla="*/ 1737498 h 6602927"/>
              <a:gd name="connsiteX187" fmla="*/ 6671054 w 7861469"/>
              <a:gd name="connsiteY187" fmla="*/ 1739607 h 6602927"/>
              <a:gd name="connsiteX188" fmla="*/ 6695027 w 7861469"/>
              <a:gd name="connsiteY188" fmla="*/ 1703365 h 6602927"/>
              <a:gd name="connsiteX189" fmla="*/ 6839707 w 7861469"/>
              <a:gd name="connsiteY189" fmla="*/ 1588678 h 6602927"/>
              <a:gd name="connsiteX190" fmla="*/ 6868698 w 7861469"/>
              <a:gd name="connsiteY190" fmla="*/ 1597316 h 6602927"/>
              <a:gd name="connsiteX191" fmla="*/ 6938248 w 7861469"/>
              <a:gd name="connsiteY191" fmla="*/ 1602258 h 6602927"/>
              <a:gd name="connsiteX192" fmla="*/ 6948062 w 7861469"/>
              <a:gd name="connsiteY192" fmla="*/ 1579933 h 6602927"/>
              <a:gd name="connsiteX193" fmla="*/ 6970615 w 7861469"/>
              <a:gd name="connsiteY193" fmla="*/ 1551940 h 6602927"/>
              <a:gd name="connsiteX194" fmla="*/ 6977639 w 7861469"/>
              <a:gd name="connsiteY194" fmla="*/ 1591903 h 6602927"/>
              <a:gd name="connsiteX195" fmla="*/ 6923304 w 7861469"/>
              <a:gd name="connsiteY195" fmla="*/ 1673547 h 6602927"/>
              <a:gd name="connsiteX196" fmla="*/ 6919749 w 7861469"/>
              <a:gd name="connsiteY196" fmla="*/ 1711936 h 6602927"/>
              <a:gd name="connsiteX197" fmla="*/ 6964809 w 7861469"/>
              <a:gd name="connsiteY197" fmla="*/ 1714316 h 6602927"/>
              <a:gd name="connsiteX198" fmla="*/ 7129117 w 7861469"/>
              <a:gd name="connsiteY198" fmla="*/ 1554981 h 6602927"/>
              <a:gd name="connsiteX199" fmla="*/ 7178904 w 7861469"/>
              <a:gd name="connsiteY199" fmla="*/ 1525632 h 6602927"/>
              <a:gd name="connsiteX200" fmla="*/ 7207265 w 7861469"/>
              <a:gd name="connsiteY200" fmla="*/ 1589311 h 6602927"/>
              <a:gd name="connsiteX201" fmla="*/ 7199613 w 7861469"/>
              <a:gd name="connsiteY201" fmla="*/ 1604388 h 6602927"/>
              <a:gd name="connsiteX202" fmla="*/ 7207222 w 7861469"/>
              <a:gd name="connsiteY202" fmla="*/ 1647683 h 6602927"/>
              <a:gd name="connsiteX203" fmla="*/ 7206368 w 7861469"/>
              <a:gd name="connsiteY203" fmla="*/ 1740527 h 6602927"/>
              <a:gd name="connsiteX204" fmla="*/ 7052235 w 7861469"/>
              <a:gd name="connsiteY204" fmla="*/ 1918672 h 6602927"/>
              <a:gd name="connsiteX205" fmla="*/ 7032429 w 7861469"/>
              <a:gd name="connsiteY205" fmla="*/ 1942752 h 6602927"/>
              <a:gd name="connsiteX206" fmla="*/ 7027702 w 7861469"/>
              <a:gd name="connsiteY206" fmla="*/ 1974479 h 6602927"/>
              <a:gd name="connsiteX207" fmla="*/ 7054939 w 7861469"/>
              <a:gd name="connsiteY207" fmla="*/ 1973128 h 6602927"/>
              <a:gd name="connsiteX208" fmla="*/ 7142540 w 7861469"/>
              <a:gd name="connsiteY208" fmla="*/ 1944001 h 6602927"/>
              <a:gd name="connsiteX209" fmla="*/ 7212494 w 7861469"/>
              <a:gd name="connsiteY209" fmla="*/ 1931705 h 6602927"/>
              <a:gd name="connsiteX210" fmla="*/ 7225596 w 7861469"/>
              <a:gd name="connsiteY210" fmla="*/ 1967169 h 6602927"/>
              <a:gd name="connsiteX211" fmla="*/ 7208084 w 7861469"/>
              <a:gd name="connsiteY211" fmla="*/ 2062938 h 6602927"/>
              <a:gd name="connsiteX212" fmla="*/ 7322154 w 7861469"/>
              <a:gd name="connsiteY212" fmla="*/ 2008561 h 6602927"/>
              <a:gd name="connsiteX213" fmla="*/ 7360195 w 7861469"/>
              <a:gd name="connsiteY213" fmla="*/ 1995905 h 6602927"/>
              <a:gd name="connsiteX214" fmla="*/ 7394265 w 7861469"/>
              <a:gd name="connsiteY214" fmla="*/ 1970636 h 6602927"/>
              <a:gd name="connsiteX215" fmla="*/ 7626635 w 7861469"/>
              <a:gd name="connsiteY215" fmla="*/ 1859921 h 6602927"/>
              <a:gd name="connsiteX216" fmla="*/ 7572487 w 7861469"/>
              <a:gd name="connsiteY216" fmla="*/ 1926902 h 6602927"/>
              <a:gd name="connsiteX217" fmla="*/ 7560842 w 7861469"/>
              <a:gd name="connsiteY217" fmla="*/ 1942027 h 6602927"/>
              <a:gd name="connsiteX218" fmla="*/ 7555253 w 7861469"/>
              <a:gd name="connsiteY218" fmla="*/ 1942178 h 6602927"/>
              <a:gd name="connsiteX219" fmla="*/ 7552421 w 7861469"/>
              <a:gd name="connsiteY219" fmla="*/ 1952964 h 6602927"/>
              <a:gd name="connsiteX220" fmla="*/ 7560842 w 7861469"/>
              <a:gd name="connsiteY220" fmla="*/ 1942027 h 6602927"/>
              <a:gd name="connsiteX221" fmla="*/ 7566396 w 7861469"/>
              <a:gd name="connsiteY221" fmla="*/ 1941876 h 6602927"/>
              <a:gd name="connsiteX222" fmla="*/ 7578924 w 7861469"/>
              <a:gd name="connsiteY222" fmla="*/ 1943322 h 6602927"/>
              <a:gd name="connsiteX223" fmla="*/ 7550975 w 7861469"/>
              <a:gd name="connsiteY223" fmla="*/ 1965498 h 6602927"/>
              <a:gd name="connsiteX224" fmla="*/ 7549528 w 7861469"/>
              <a:gd name="connsiteY224" fmla="*/ 1978032 h 6602927"/>
              <a:gd name="connsiteX225" fmla="*/ 7537000 w 7861469"/>
              <a:gd name="connsiteY225" fmla="*/ 1976587 h 6602927"/>
              <a:gd name="connsiteX226" fmla="*/ 7469976 w 7861469"/>
              <a:gd name="connsiteY226" fmla="*/ 2050236 h 6602927"/>
              <a:gd name="connsiteX227" fmla="*/ 7455117 w 7861469"/>
              <a:gd name="connsiteY227" fmla="*/ 2074507 h 6602927"/>
              <a:gd name="connsiteX228" fmla="*/ 7431412 w 7861469"/>
              <a:gd name="connsiteY228" fmla="*/ 2102653 h 6602927"/>
              <a:gd name="connsiteX229" fmla="*/ 7362133 w 7861469"/>
              <a:gd name="connsiteY229" fmla="*/ 2255588 h 6602927"/>
              <a:gd name="connsiteX230" fmla="*/ 7380140 w 7861469"/>
              <a:gd name="connsiteY230" fmla="*/ 2279888 h 6602927"/>
              <a:gd name="connsiteX231" fmla="*/ 7401883 w 7861469"/>
              <a:gd name="connsiteY231" fmla="*/ 2286365 h 6602927"/>
              <a:gd name="connsiteX232" fmla="*/ 7385408 w 7861469"/>
              <a:gd name="connsiteY232" fmla="*/ 2309860 h 6602927"/>
              <a:gd name="connsiteX233" fmla="*/ 7344984 w 7861469"/>
              <a:gd name="connsiteY233" fmla="*/ 2392492 h 6602927"/>
              <a:gd name="connsiteX234" fmla="*/ 7370420 w 7861469"/>
              <a:gd name="connsiteY234" fmla="*/ 2439518 h 6602927"/>
              <a:gd name="connsiteX235" fmla="*/ 7424528 w 7861469"/>
              <a:gd name="connsiteY235" fmla="*/ 2395679 h 6602927"/>
              <a:gd name="connsiteX236" fmla="*/ 7434342 w 7861469"/>
              <a:gd name="connsiteY236" fmla="*/ 2373355 h 6602927"/>
              <a:gd name="connsiteX237" fmla="*/ 7451764 w 7861469"/>
              <a:gd name="connsiteY237" fmla="*/ 2394325 h 6602927"/>
              <a:gd name="connsiteX238" fmla="*/ 7522079 w 7861469"/>
              <a:gd name="connsiteY238" fmla="*/ 2423165 h 6602927"/>
              <a:gd name="connsiteX239" fmla="*/ 7603828 w 7861469"/>
              <a:gd name="connsiteY239" fmla="*/ 2360734 h 6602927"/>
              <a:gd name="connsiteX240" fmla="*/ 7693995 w 7861469"/>
              <a:gd name="connsiteY240" fmla="*/ 2307125 h 6602927"/>
              <a:gd name="connsiteX241" fmla="*/ 7784342 w 7861469"/>
              <a:gd name="connsiteY241" fmla="*/ 2274081 h 6602927"/>
              <a:gd name="connsiteX242" fmla="*/ 7819409 w 7861469"/>
              <a:gd name="connsiteY242" fmla="*/ 2278217 h 6602927"/>
              <a:gd name="connsiteX243" fmla="*/ 7812522 w 7861469"/>
              <a:gd name="connsiteY243" fmla="*/ 2317192 h 6602927"/>
              <a:gd name="connsiteX244" fmla="*/ 7487602 w 7861469"/>
              <a:gd name="connsiteY244" fmla="*/ 2676410 h 6602927"/>
              <a:gd name="connsiteX245" fmla="*/ 7435024 w 7861469"/>
              <a:gd name="connsiteY245" fmla="*/ 2768043 h 6602927"/>
              <a:gd name="connsiteX246" fmla="*/ 7426787 w 7861469"/>
              <a:gd name="connsiteY246" fmla="*/ 2779792 h 6602927"/>
              <a:gd name="connsiteX247" fmla="*/ 7324423 w 7861469"/>
              <a:gd name="connsiteY247" fmla="*/ 2900776 h 6602927"/>
              <a:gd name="connsiteX248" fmla="*/ 7276571 w 7861469"/>
              <a:gd name="connsiteY248" fmla="*/ 2960683 h 6602927"/>
              <a:gd name="connsiteX249" fmla="*/ 7285350 w 7861469"/>
              <a:gd name="connsiteY249" fmla="*/ 3010636 h 6602927"/>
              <a:gd name="connsiteX250" fmla="*/ 7321407 w 7861469"/>
              <a:gd name="connsiteY250" fmla="*/ 3000867 h 6602927"/>
              <a:gd name="connsiteX251" fmla="*/ 7450603 w 7861469"/>
              <a:gd name="connsiteY251" fmla="*/ 2895766 h 6602927"/>
              <a:gd name="connsiteX252" fmla="*/ 7562873 w 7861469"/>
              <a:gd name="connsiteY252" fmla="*/ 2889767 h 6602927"/>
              <a:gd name="connsiteX253" fmla="*/ 7567734 w 7861469"/>
              <a:gd name="connsiteY253" fmla="*/ 2936978 h 6602927"/>
              <a:gd name="connsiteX254" fmla="*/ 7591641 w 7861469"/>
              <a:gd name="connsiteY254" fmla="*/ 2936211 h 6602927"/>
              <a:gd name="connsiteX255" fmla="*/ 7702154 w 7861469"/>
              <a:gd name="connsiteY255" fmla="*/ 2920219 h 6602927"/>
              <a:gd name="connsiteX256" fmla="*/ 7717052 w 7861469"/>
              <a:gd name="connsiteY256" fmla="*/ 2907302 h 6602927"/>
              <a:gd name="connsiteX257" fmla="*/ 7740192 w 7861469"/>
              <a:gd name="connsiteY257" fmla="*/ 2882639 h 6602927"/>
              <a:gd name="connsiteX258" fmla="*/ 7783272 w 7861469"/>
              <a:gd name="connsiteY258" fmla="*/ 2912831 h 6602927"/>
              <a:gd name="connsiteX259" fmla="*/ 7857100 w 7861469"/>
              <a:gd name="connsiteY259" fmla="*/ 2961652 h 6602927"/>
              <a:gd name="connsiteX260" fmla="*/ 7820955 w 7861469"/>
              <a:gd name="connsiteY260" fmla="*/ 3088164 h 6602927"/>
              <a:gd name="connsiteX261" fmla="*/ 7746771 w 7861469"/>
              <a:gd name="connsiteY261" fmla="*/ 3252259 h 6602927"/>
              <a:gd name="connsiteX262" fmla="*/ 7705762 w 7861469"/>
              <a:gd name="connsiteY262" fmla="*/ 3331562 h 6602927"/>
              <a:gd name="connsiteX263" fmla="*/ 7647917 w 7861469"/>
              <a:gd name="connsiteY263" fmla="*/ 3393224 h 6602927"/>
              <a:gd name="connsiteX264" fmla="*/ 7551226 w 7861469"/>
              <a:gd name="connsiteY264" fmla="*/ 3526943 h 6602927"/>
              <a:gd name="connsiteX265" fmla="*/ 7507515 w 7861469"/>
              <a:gd name="connsiteY265" fmla="*/ 3551792 h 6602927"/>
              <a:gd name="connsiteX266" fmla="*/ 7431079 w 7861469"/>
              <a:gd name="connsiteY266" fmla="*/ 3585824 h 6602927"/>
              <a:gd name="connsiteX267" fmla="*/ 7355723 w 7861469"/>
              <a:gd name="connsiteY267" fmla="*/ 3743258 h 6602927"/>
              <a:gd name="connsiteX268" fmla="*/ 7352978 w 7861469"/>
              <a:gd name="connsiteY268" fmla="*/ 3747174 h 6602927"/>
              <a:gd name="connsiteX269" fmla="*/ 7323358 w 7861469"/>
              <a:gd name="connsiteY269" fmla="*/ 3793577 h 6602927"/>
              <a:gd name="connsiteX270" fmla="*/ 7287481 w 7861469"/>
              <a:gd name="connsiteY270" fmla="*/ 3823912 h 6602927"/>
              <a:gd name="connsiteX271" fmla="*/ 7271186 w 7861469"/>
              <a:gd name="connsiteY271" fmla="*/ 3867974 h 6602927"/>
              <a:gd name="connsiteX272" fmla="*/ 7222344 w 7861469"/>
              <a:gd name="connsiteY272" fmla="*/ 3941788 h 6602927"/>
              <a:gd name="connsiteX273" fmla="*/ 7183317 w 7861469"/>
              <a:gd name="connsiteY273" fmla="*/ 3993278 h 6602927"/>
              <a:gd name="connsiteX274" fmla="*/ 7163056 w 7861469"/>
              <a:gd name="connsiteY274" fmla="*/ 4003391 h 6602927"/>
              <a:gd name="connsiteX275" fmla="*/ 7147104 w 7861469"/>
              <a:gd name="connsiteY275" fmla="*/ 4028337 h 6602927"/>
              <a:gd name="connsiteX276" fmla="*/ 6985140 w 7861469"/>
              <a:gd name="connsiteY276" fmla="*/ 4228700 h 6602927"/>
              <a:gd name="connsiteX277" fmla="*/ 6780421 w 7861469"/>
              <a:gd name="connsiteY277" fmla="*/ 4478639 h 6602927"/>
              <a:gd name="connsiteX278" fmla="*/ 6818272 w 7861469"/>
              <a:gd name="connsiteY278" fmla="*/ 4479068 h 6602927"/>
              <a:gd name="connsiteX279" fmla="*/ 6715484 w 7861469"/>
              <a:gd name="connsiteY279" fmla="*/ 4641870 h 6602927"/>
              <a:gd name="connsiteX280" fmla="*/ 6618412 w 7861469"/>
              <a:gd name="connsiteY280" fmla="*/ 4752513 h 6602927"/>
              <a:gd name="connsiteX281" fmla="*/ 6609770 w 7861469"/>
              <a:gd name="connsiteY281" fmla="*/ 4762776 h 6602927"/>
              <a:gd name="connsiteX282" fmla="*/ 6549291 w 7861469"/>
              <a:gd name="connsiteY282" fmla="*/ 4704426 h 6602927"/>
              <a:gd name="connsiteX283" fmla="*/ 6550757 w 7861469"/>
              <a:gd name="connsiteY283" fmla="*/ 4703067 h 6602927"/>
              <a:gd name="connsiteX284" fmla="*/ 6678921 w 7861469"/>
              <a:gd name="connsiteY284" fmla="*/ 4527941 h 6602927"/>
              <a:gd name="connsiteX285" fmla="*/ 6780707 w 7861469"/>
              <a:gd name="connsiteY285" fmla="*/ 4453416 h 6602927"/>
              <a:gd name="connsiteX286" fmla="*/ 6819700 w 7861469"/>
              <a:gd name="connsiteY286" fmla="*/ 4352955 h 6602927"/>
              <a:gd name="connsiteX287" fmla="*/ 6910752 w 7861469"/>
              <a:gd name="connsiteY287" fmla="*/ 4251508 h 6602927"/>
              <a:gd name="connsiteX288" fmla="*/ 6916078 w 7861469"/>
              <a:gd name="connsiteY288" fmla="*/ 4243377 h 6602927"/>
              <a:gd name="connsiteX289" fmla="*/ 6913589 w 7861469"/>
              <a:gd name="connsiteY289" fmla="*/ 4246131 h 6602927"/>
              <a:gd name="connsiteX290" fmla="*/ 6877480 w 7861469"/>
              <a:gd name="connsiteY290" fmla="*/ 4246147 h 6602927"/>
              <a:gd name="connsiteX291" fmla="*/ 6760034 w 7861469"/>
              <a:gd name="connsiteY291" fmla="*/ 4359482 h 6602927"/>
              <a:gd name="connsiteX292" fmla="*/ 6700254 w 7861469"/>
              <a:gd name="connsiteY292" fmla="*/ 4390588 h 6602927"/>
              <a:gd name="connsiteX293" fmla="*/ 6685355 w 7861469"/>
              <a:gd name="connsiteY293" fmla="*/ 4403504 h 6602927"/>
              <a:gd name="connsiteX294" fmla="*/ 6542747 w 7861469"/>
              <a:gd name="connsiteY294" fmla="*/ 4627689 h 6602927"/>
              <a:gd name="connsiteX295" fmla="*/ 6518922 w 7861469"/>
              <a:gd name="connsiteY295" fmla="*/ 4653333 h 6602927"/>
              <a:gd name="connsiteX296" fmla="*/ 6510614 w 7861469"/>
              <a:gd name="connsiteY296" fmla="*/ 4667111 h 6602927"/>
              <a:gd name="connsiteX297" fmla="*/ 6425846 w 7861469"/>
              <a:gd name="connsiteY297" fmla="*/ 4585327 h 6602927"/>
              <a:gd name="connsiteX298" fmla="*/ 6501355 w 7861469"/>
              <a:gd name="connsiteY298" fmla="*/ 4662810 h 6602927"/>
              <a:gd name="connsiteX299" fmla="*/ 6507199 w 7861469"/>
              <a:gd name="connsiteY299" fmla="*/ 4696066 h 6602927"/>
              <a:gd name="connsiteX300" fmla="*/ 6448200 w 7861469"/>
              <a:gd name="connsiteY300" fmla="*/ 4775004 h 6602927"/>
              <a:gd name="connsiteX301" fmla="*/ 6417126 w 7861469"/>
              <a:gd name="connsiteY301" fmla="*/ 4793321 h 6602927"/>
              <a:gd name="connsiteX302" fmla="*/ 6342276 w 7861469"/>
              <a:gd name="connsiteY302" fmla="*/ 4806474 h 6602927"/>
              <a:gd name="connsiteX303" fmla="*/ 6306034 w 7861469"/>
              <a:gd name="connsiteY303" fmla="*/ 4868554 h 6602927"/>
              <a:gd name="connsiteX304" fmla="*/ 6254392 w 7861469"/>
              <a:gd name="connsiteY304" fmla="*/ 4916200 h 6602927"/>
              <a:gd name="connsiteX305" fmla="*/ 6223318 w 7861469"/>
              <a:gd name="connsiteY305" fmla="*/ 4934518 h 6602927"/>
              <a:gd name="connsiteX306" fmla="*/ 6159652 w 7861469"/>
              <a:gd name="connsiteY306" fmla="*/ 5035701 h 6602927"/>
              <a:gd name="connsiteX307" fmla="*/ 6169150 w 7861469"/>
              <a:gd name="connsiteY307" fmla="*/ 5089746 h 6602927"/>
              <a:gd name="connsiteX308" fmla="*/ 6154206 w 7861469"/>
              <a:gd name="connsiteY308" fmla="*/ 5126658 h 6602927"/>
              <a:gd name="connsiteX309" fmla="*/ 6134143 w 7861469"/>
              <a:gd name="connsiteY309" fmla="*/ 5134467 h 6602927"/>
              <a:gd name="connsiteX310" fmla="*/ 6051879 w 7861469"/>
              <a:gd name="connsiteY310" fmla="*/ 5251776 h 6602927"/>
              <a:gd name="connsiteX311" fmla="*/ 5966694 w 7861469"/>
              <a:gd name="connsiteY311" fmla="*/ 5352457 h 6602927"/>
              <a:gd name="connsiteX312" fmla="*/ 5948824 w 7861469"/>
              <a:gd name="connsiteY312" fmla="*/ 5372739 h 6602927"/>
              <a:gd name="connsiteX313" fmla="*/ 5814188 w 7861469"/>
              <a:gd name="connsiteY313" fmla="*/ 5533537 h 6602927"/>
              <a:gd name="connsiteX314" fmla="*/ 5711639 w 7861469"/>
              <a:gd name="connsiteY314" fmla="*/ 5632983 h 6602927"/>
              <a:gd name="connsiteX315" fmla="*/ 5523733 w 7861469"/>
              <a:gd name="connsiteY315" fmla="*/ 5734575 h 6602927"/>
              <a:gd name="connsiteX316" fmla="*/ 5381116 w 7861469"/>
              <a:gd name="connsiteY316" fmla="*/ 5776780 h 6602927"/>
              <a:gd name="connsiteX317" fmla="*/ 5420787 w 7861469"/>
              <a:gd name="connsiteY317" fmla="*/ 5709811 h 6602927"/>
              <a:gd name="connsiteX318" fmla="*/ 5657917 w 7861469"/>
              <a:gd name="connsiteY318" fmla="*/ 5522431 h 6602927"/>
              <a:gd name="connsiteX319" fmla="*/ 5703206 w 7861469"/>
              <a:gd name="connsiteY319" fmla="*/ 5463046 h 6602927"/>
              <a:gd name="connsiteX320" fmla="*/ 5784740 w 7861469"/>
              <a:gd name="connsiteY320" fmla="*/ 5341578 h 6602927"/>
              <a:gd name="connsiteX321" fmla="*/ 5946743 w 7861469"/>
              <a:gd name="connsiteY321" fmla="*/ 5214542 h 6602927"/>
              <a:gd name="connsiteX322" fmla="*/ 5952642 w 7861469"/>
              <a:gd name="connsiteY322" fmla="*/ 5174934 h 6602927"/>
              <a:gd name="connsiteX323" fmla="*/ 5919936 w 7861469"/>
              <a:gd name="connsiteY323" fmla="*/ 5086403 h 6602927"/>
              <a:gd name="connsiteX324" fmla="*/ 5724164 w 7861469"/>
              <a:gd name="connsiteY324" fmla="*/ 5240802 h 6602927"/>
              <a:gd name="connsiteX325" fmla="*/ 5688424 w 7861469"/>
              <a:gd name="connsiteY325" fmla="*/ 5281366 h 6602927"/>
              <a:gd name="connsiteX326" fmla="*/ 5635269 w 7861469"/>
              <a:gd name="connsiteY326" fmla="*/ 5393561 h 6602927"/>
              <a:gd name="connsiteX327" fmla="*/ 5536370 w 7861469"/>
              <a:gd name="connsiteY327" fmla="*/ 5513794 h 6602927"/>
              <a:gd name="connsiteX328" fmla="*/ 5215011 w 7861469"/>
              <a:gd name="connsiteY328" fmla="*/ 5831684 h 6602927"/>
              <a:gd name="connsiteX329" fmla="*/ 5083182 w 7861469"/>
              <a:gd name="connsiteY329" fmla="*/ 5837710 h 6602927"/>
              <a:gd name="connsiteX330" fmla="*/ 4982934 w 7861469"/>
              <a:gd name="connsiteY330" fmla="*/ 5803903 h 6602927"/>
              <a:gd name="connsiteX331" fmla="*/ 4913931 w 7861469"/>
              <a:gd name="connsiteY331" fmla="*/ 5850313 h 6602927"/>
              <a:gd name="connsiteX332" fmla="*/ 4883587 w 7861469"/>
              <a:gd name="connsiteY332" fmla="*/ 5872788 h 6602927"/>
              <a:gd name="connsiteX333" fmla="*/ 4777607 w 7861469"/>
              <a:gd name="connsiteY333" fmla="*/ 5977127 h 6602927"/>
              <a:gd name="connsiteX334" fmla="*/ 4741139 w 7861469"/>
              <a:gd name="connsiteY334" fmla="*/ 6013532 h 6602927"/>
              <a:gd name="connsiteX335" fmla="*/ 4562506 w 7861469"/>
              <a:gd name="connsiteY335" fmla="*/ 6143492 h 6602927"/>
              <a:gd name="connsiteX336" fmla="*/ 4546602 w 7861469"/>
              <a:gd name="connsiteY336" fmla="*/ 6150571 h 6602927"/>
              <a:gd name="connsiteX337" fmla="*/ 4450458 w 7861469"/>
              <a:gd name="connsiteY337" fmla="*/ 6188898 h 6602927"/>
              <a:gd name="connsiteX338" fmla="*/ 4413032 w 7861469"/>
              <a:gd name="connsiteY338" fmla="*/ 6195475 h 6602927"/>
              <a:gd name="connsiteX339" fmla="*/ 4381056 w 7861469"/>
              <a:gd name="connsiteY339" fmla="*/ 6111097 h 6602927"/>
              <a:gd name="connsiteX340" fmla="*/ 4401849 w 7861469"/>
              <a:gd name="connsiteY340" fmla="*/ 6107442 h 6602927"/>
              <a:gd name="connsiteX341" fmla="*/ 4459333 w 7861469"/>
              <a:gd name="connsiteY341" fmla="*/ 6093056 h 6602927"/>
              <a:gd name="connsiteX342" fmla="*/ 4507772 w 7861469"/>
              <a:gd name="connsiteY342" fmla="*/ 6075974 h 6602927"/>
              <a:gd name="connsiteX343" fmla="*/ 4571660 w 7861469"/>
              <a:gd name="connsiteY343" fmla="*/ 6000462 h 6602927"/>
              <a:gd name="connsiteX344" fmla="*/ 4526427 w 7861469"/>
              <a:gd name="connsiteY344" fmla="*/ 5986984 h 6602927"/>
              <a:gd name="connsiteX345" fmla="*/ 4473100 w 7861469"/>
              <a:gd name="connsiteY345" fmla="*/ 6000642 h 6602927"/>
              <a:gd name="connsiteX346" fmla="*/ 4327787 w 7861469"/>
              <a:gd name="connsiteY346" fmla="*/ 6051890 h 6602927"/>
              <a:gd name="connsiteX347" fmla="*/ 4309637 w 7861469"/>
              <a:gd name="connsiteY347" fmla="*/ 6119364 h 6602927"/>
              <a:gd name="connsiteX348" fmla="*/ 4194666 w 7861469"/>
              <a:gd name="connsiteY348" fmla="*/ 6148140 h 6602927"/>
              <a:gd name="connsiteX349" fmla="*/ 4184889 w 7861469"/>
              <a:gd name="connsiteY349" fmla="*/ 6141287 h 6602927"/>
              <a:gd name="connsiteX350" fmla="*/ 4195623 w 7861469"/>
              <a:gd name="connsiteY350" fmla="*/ 6177969 h 6602927"/>
              <a:gd name="connsiteX351" fmla="*/ 4189724 w 7861469"/>
              <a:gd name="connsiteY351" fmla="*/ 6217578 h 6602927"/>
              <a:gd name="connsiteX352" fmla="*/ 4134204 w 7861469"/>
              <a:gd name="connsiteY352" fmla="*/ 6218762 h 6602927"/>
              <a:gd name="connsiteX353" fmla="*/ 4061097 w 7861469"/>
              <a:gd name="connsiteY353" fmla="*/ 6193043 h 6602927"/>
              <a:gd name="connsiteX354" fmla="*/ 3982820 w 7861469"/>
              <a:gd name="connsiteY354" fmla="*/ 6211083 h 6602927"/>
              <a:gd name="connsiteX355" fmla="*/ 3792162 w 7861469"/>
              <a:gd name="connsiteY355" fmla="*/ 6394584 h 6602927"/>
              <a:gd name="connsiteX356" fmla="*/ 3706749 w 7861469"/>
              <a:gd name="connsiteY356" fmla="*/ 6469592 h 6602927"/>
              <a:gd name="connsiteX357" fmla="*/ 3631171 w 7861469"/>
              <a:gd name="connsiteY357" fmla="*/ 6478588 h 6602927"/>
              <a:gd name="connsiteX358" fmla="*/ 3648589 w 7861469"/>
              <a:gd name="connsiteY358" fmla="*/ 6406958 h 6602927"/>
              <a:gd name="connsiteX359" fmla="*/ 3659602 w 7861469"/>
              <a:gd name="connsiteY359" fmla="*/ 6396453 h 6602927"/>
              <a:gd name="connsiteX360" fmla="*/ 3865209 w 7861469"/>
              <a:gd name="connsiteY360" fmla="*/ 6176041 h 6602927"/>
              <a:gd name="connsiteX361" fmla="*/ 3971973 w 7861469"/>
              <a:gd name="connsiteY361" fmla="*/ 6003001 h 6602927"/>
              <a:gd name="connsiteX362" fmla="*/ 3968320 w 7861469"/>
              <a:gd name="connsiteY362" fmla="*/ 5982215 h 6602927"/>
              <a:gd name="connsiteX363" fmla="*/ 3948258 w 7861469"/>
              <a:gd name="connsiteY363" fmla="*/ 5990026 h 6602927"/>
              <a:gd name="connsiteX364" fmla="*/ 3894428 w 7861469"/>
              <a:gd name="connsiteY364" fmla="*/ 6025200 h 6602927"/>
              <a:gd name="connsiteX365" fmla="*/ 3761813 w 7861469"/>
              <a:gd name="connsiteY365" fmla="*/ 6099932 h 6602927"/>
              <a:gd name="connsiteX366" fmla="*/ 3543732 w 7861469"/>
              <a:gd name="connsiteY366" fmla="*/ 6322535 h 6602927"/>
              <a:gd name="connsiteX367" fmla="*/ 3506759 w 7861469"/>
              <a:gd name="connsiteY367" fmla="*/ 6380457 h 6602927"/>
              <a:gd name="connsiteX368" fmla="*/ 3336383 w 7861469"/>
              <a:gd name="connsiteY368" fmla="*/ 6581821 h 6602927"/>
              <a:gd name="connsiteX369" fmla="*/ 3225854 w 7861469"/>
              <a:gd name="connsiteY369" fmla="*/ 6562676 h 6602927"/>
              <a:gd name="connsiteX370" fmla="*/ 3194554 w 7861469"/>
              <a:gd name="connsiteY370" fmla="*/ 6555320 h 6602927"/>
              <a:gd name="connsiteX371" fmla="*/ 3154489 w 7861469"/>
              <a:gd name="connsiteY371" fmla="*/ 6498080 h 6602927"/>
              <a:gd name="connsiteX372" fmla="*/ 3197586 w 7861469"/>
              <a:gd name="connsiteY372" fmla="*/ 6426223 h 6602927"/>
              <a:gd name="connsiteX373" fmla="*/ 3287887 w 7861469"/>
              <a:gd name="connsiteY373" fmla="*/ 6354640 h 6602927"/>
              <a:gd name="connsiteX374" fmla="*/ 3300137 w 7861469"/>
              <a:gd name="connsiteY374" fmla="*/ 6326775 h 6602927"/>
              <a:gd name="connsiteX375" fmla="*/ 3330760 w 7861469"/>
              <a:gd name="connsiteY375" fmla="*/ 6257112 h 6602927"/>
              <a:gd name="connsiteX376" fmla="*/ 3374814 w 7861469"/>
              <a:gd name="connsiteY376" fmla="*/ 6215084 h 6602927"/>
              <a:gd name="connsiteX377" fmla="*/ 3489670 w 7861469"/>
              <a:gd name="connsiteY377" fmla="*/ 6014907 h 6602927"/>
              <a:gd name="connsiteX378" fmla="*/ 3672571 w 7861469"/>
              <a:gd name="connsiteY378" fmla="*/ 5738491 h 6602927"/>
              <a:gd name="connsiteX379" fmla="*/ 3715103 w 7861469"/>
              <a:gd name="connsiteY379" fmla="*/ 5667156 h 6602927"/>
              <a:gd name="connsiteX380" fmla="*/ 3706935 w 7861469"/>
              <a:gd name="connsiteY380" fmla="*/ 5663875 h 6602927"/>
              <a:gd name="connsiteX381" fmla="*/ 3702498 w 7861469"/>
              <a:gd name="connsiteY381" fmla="*/ 5667870 h 6602927"/>
              <a:gd name="connsiteX382" fmla="*/ 3518847 w 7861469"/>
              <a:gd name="connsiteY382" fmla="*/ 5785093 h 6602927"/>
              <a:gd name="connsiteX383" fmla="*/ 3488262 w 7861469"/>
              <a:gd name="connsiteY383" fmla="*/ 5884957 h 6602927"/>
              <a:gd name="connsiteX384" fmla="*/ 3464095 w 7861469"/>
              <a:gd name="connsiteY384" fmla="*/ 5942882 h 6602927"/>
              <a:gd name="connsiteX385" fmla="*/ 3313061 w 7861469"/>
              <a:gd name="connsiteY385" fmla="*/ 6082948 h 6602927"/>
              <a:gd name="connsiteX386" fmla="*/ 3245422 w 7861469"/>
              <a:gd name="connsiteY386" fmla="*/ 6163964 h 6602927"/>
              <a:gd name="connsiteX387" fmla="*/ 3153376 w 7861469"/>
              <a:gd name="connsiteY387" fmla="*/ 6226791 h 6602927"/>
              <a:gd name="connsiteX388" fmla="*/ 2961294 w 7861469"/>
              <a:gd name="connsiteY388" fmla="*/ 6343572 h 6602927"/>
              <a:gd name="connsiteX389" fmla="*/ 2810017 w 7861469"/>
              <a:gd name="connsiteY389" fmla="*/ 6407526 h 6602927"/>
              <a:gd name="connsiteX390" fmla="*/ 2738338 w 7861469"/>
              <a:gd name="connsiteY390" fmla="*/ 6323448 h 6602927"/>
              <a:gd name="connsiteX391" fmla="*/ 2694401 w 7861469"/>
              <a:gd name="connsiteY391" fmla="*/ 6274643 h 6602927"/>
              <a:gd name="connsiteX392" fmla="*/ 2721455 w 7861469"/>
              <a:gd name="connsiteY392" fmla="*/ 6242236 h 6602927"/>
              <a:gd name="connsiteX393" fmla="*/ 2735202 w 7861469"/>
              <a:gd name="connsiteY393" fmla="*/ 6221819 h 6602927"/>
              <a:gd name="connsiteX394" fmla="*/ 2738272 w 7861469"/>
              <a:gd name="connsiteY394" fmla="*/ 6082464 h 6602927"/>
              <a:gd name="connsiteX395" fmla="*/ 2735601 w 7861469"/>
              <a:gd name="connsiteY395" fmla="*/ 6052727 h 6602927"/>
              <a:gd name="connsiteX396" fmla="*/ 2676368 w 7861469"/>
              <a:gd name="connsiteY396" fmla="*/ 6053856 h 6602927"/>
              <a:gd name="connsiteX397" fmla="*/ 2666790 w 7861469"/>
              <a:gd name="connsiteY397" fmla="*/ 5913839 h 6602927"/>
              <a:gd name="connsiteX398" fmla="*/ 2777438 w 7861469"/>
              <a:gd name="connsiteY398" fmla="*/ 5737835 h 6602927"/>
              <a:gd name="connsiteX399" fmla="*/ 2784080 w 7861469"/>
              <a:gd name="connsiteY399" fmla="*/ 5691678 h 6602927"/>
              <a:gd name="connsiteX400" fmla="*/ 2720856 w 7861469"/>
              <a:gd name="connsiteY400" fmla="*/ 5688369 h 6602927"/>
              <a:gd name="connsiteX401" fmla="*/ 2653879 w 7861469"/>
              <a:gd name="connsiteY401" fmla="*/ 5756737 h 6602927"/>
              <a:gd name="connsiteX402" fmla="*/ 2519482 w 7861469"/>
              <a:gd name="connsiteY402" fmla="*/ 5901902 h 6602927"/>
              <a:gd name="connsiteX403" fmla="*/ 2506174 w 7861469"/>
              <a:gd name="connsiteY403" fmla="*/ 5913889 h 6602927"/>
              <a:gd name="connsiteX404" fmla="*/ 2400601 w 7861469"/>
              <a:gd name="connsiteY404" fmla="*/ 5992919 h 6602927"/>
              <a:gd name="connsiteX405" fmla="*/ 2004744 w 7861469"/>
              <a:gd name="connsiteY405" fmla="*/ 6449939 h 6602927"/>
              <a:gd name="connsiteX406" fmla="*/ 1957496 w 7861469"/>
              <a:gd name="connsiteY406" fmla="*/ 6464378 h 6602927"/>
              <a:gd name="connsiteX407" fmla="*/ 1947057 w 7861469"/>
              <a:gd name="connsiteY407" fmla="*/ 6421554 h 6602927"/>
              <a:gd name="connsiteX408" fmla="*/ 1974312 w 7861469"/>
              <a:gd name="connsiteY408" fmla="*/ 6304603 h 6602927"/>
              <a:gd name="connsiteX409" fmla="*/ 2027075 w 7861469"/>
              <a:gd name="connsiteY409" fmla="*/ 6184760 h 6602927"/>
              <a:gd name="connsiteX410" fmla="*/ 2092043 w 7861469"/>
              <a:gd name="connsiteY410" fmla="*/ 6074010 h 6602927"/>
              <a:gd name="connsiteX411" fmla="*/ 2045656 w 7861469"/>
              <a:gd name="connsiteY411" fmla="*/ 5991255 h 6602927"/>
              <a:gd name="connsiteX412" fmla="*/ 2017032 w 7861469"/>
              <a:gd name="connsiteY412" fmla="*/ 5972846 h 6602927"/>
              <a:gd name="connsiteX413" fmla="*/ 2043205 w 7861469"/>
              <a:gd name="connsiteY413" fmla="*/ 5957304 h 6602927"/>
              <a:gd name="connsiteX414" fmla="*/ 2089327 w 7861469"/>
              <a:gd name="connsiteY414" fmla="*/ 5883619 h 6602927"/>
              <a:gd name="connsiteX415" fmla="*/ 2027204 w 7861469"/>
              <a:gd name="connsiteY415" fmla="*/ 5859228 h 6602927"/>
              <a:gd name="connsiteX416" fmla="*/ 1930943 w 7861469"/>
              <a:gd name="connsiteY416" fmla="*/ 5921835 h 6602927"/>
              <a:gd name="connsiteX417" fmla="*/ 1904328 w 7861469"/>
              <a:gd name="connsiteY417" fmla="*/ 5945808 h 6602927"/>
              <a:gd name="connsiteX418" fmla="*/ 1893009 w 7861469"/>
              <a:gd name="connsiteY418" fmla="*/ 5919849 h 6602927"/>
              <a:gd name="connsiteX419" fmla="*/ 1860172 w 7861469"/>
              <a:gd name="connsiteY419" fmla="*/ 5901220 h 6602927"/>
              <a:gd name="connsiteX420" fmla="*/ 1681174 w 7861469"/>
              <a:gd name="connsiteY420" fmla="*/ 6010231 h 6602927"/>
              <a:gd name="connsiteX421" fmla="*/ 1649894 w 7861469"/>
              <a:gd name="connsiteY421" fmla="*/ 6043868 h 6602927"/>
              <a:gd name="connsiteX422" fmla="*/ 1622072 w 7861469"/>
              <a:gd name="connsiteY422" fmla="*/ 6065956 h 6602927"/>
              <a:gd name="connsiteX423" fmla="*/ 1540971 w 7861469"/>
              <a:gd name="connsiteY423" fmla="*/ 6160162 h 6602927"/>
              <a:gd name="connsiteX424" fmla="*/ 1544661 w 7861469"/>
              <a:gd name="connsiteY424" fmla="*/ 6175465 h 6602927"/>
              <a:gd name="connsiteX425" fmla="*/ 1529349 w 7861469"/>
              <a:gd name="connsiteY425" fmla="*/ 6179157 h 6602927"/>
              <a:gd name="connsiteX426" fmla="*/ 1506106 w 7861469"/>
              <a:gd name="connsiteY426" fmla="*/ 6217148 h 6602927"/>
              <a:gd name="connsiteX427" fmla="*/ 1502416 w 7861469"/>
              <a:gd name="connsiteY427" fmla="*/ 6201844 h 6602927"/>
              <a:gd name="connsiteX428" fmla="*/ 1501762 w 7861469"/>
              <a:gd name="connsiteY428" fmla="*/ 6194940 h 6602927"/>
              <a:gd name="connsiteX429" fmla="*/ 1514038 w 7861469"/>
              <a:gd name="connsiteY429" fmla="*/ 6182848 h 6602927"/>
              <a:gd name="connsiteX430" fmla="*/ 1501102 w 7861469"/>
              <a:gd name="connsiteY430" fmla="*/ 6187991 h 6602927"/>
              <a:gd name="connsiteX431" fmla="*/ 1501762 w 7861469"/>
              <a:gd name="connsiteY431" fmla="*/ 6194940 h 6602927"/>
              <a:gd name="connsiteX432" fmla="*/ 1484785 w 7861469"/>
              <a:gd name="connsiteY432" fmla="*/ 6211660 h 6602927"/>
              <a:gd name="connsiteX433" fmla="*/ 1409997 w 7861469"/>
              <a:gd name="connsiteY433" fmla="*/ 6288901 h 6602927"/>
              <a:gd name="connsiteX434" fmla="*/ 1511970 w 7861469"/>
              <a:gd name="connsiteY434" fmla="*/ 5984207 h 6602927"/>
              <a:gd name="connsiteX435" fmla="*/ 1538119 w 7861469"/>
              <a:gd name="connsiteY435" fmla="*/ 5938165 h 6602927"/>
              <a:gd name="connsiteX436" fmla="*/ 1548035 w 7861469"/>
              <a:gd name="connsiteY436" fmla="*/ 5889113 h 6602927"/>
              <a:gd name="connsiteX437" fmla="*/ 1598127 w 7861469"/>
              <a:gd name="connsiteY437" fmla="*/ 5739534 h 6602927"/>
              <a:gd name="connsiteX438" fmla="*/ 1482118 w 7861469"/>
              <a:gd name="connsiteY438" fmla="*/ 5775743 h 6602927"/>
              <a:gd name="connsiteX439" fmla="*/ 1436193 w 7861469"/>
              <a:gd name="connsiteY439" fmla="*/ 5764882 h 6602927"/>
              <a:gd name="connsiteX440" fmla="*/ 1440826 w 7861469"/>
              <a:gd name="connsiteY440" fmla="*/ 5676343 h 6602927"/>
              <a:gd name="connsiteX441" fmla="*/ 1463644 w 7861469"/>
              <a:gd name="connsiteY441" fmla="*/ 5563387 h 6602927"/>
              <a:gd name="connsiteX442" fmla="*/ 1461191 w 7861469"/>
              <a:gd name="connsiteY442" fmla="*/ 5529435 h 6602927"/>
              <a:gd name="connsiteX443" fmla="*/ 1422596 w 7861469"/>
              <a:gd name="connsiteY443" fmla="*/ 5540099 h 6602927"/>
              <a:gd name="connsiteX444" fmla="*/ 1395762 w 7861469"/>
              <a:gd name="connsiteY444" fmla="*/ 5568288 h 6602927"/>
              <a:gd name="connsiteX445" fmla="*/ 1198384 w 7861469"/>
              <a:gd name="connsiteY445" fmla="*/ 5786259 h 6602927"/>
              <a:gd name="connsiteX446" fmla="*/ 1083476 w 7861469"/>
              <a:gd name="connsiteY446" fmla="*/ 5801385 h 6602927"/>
              <a:gd name="connsiteX447" fmla="*/ 1028677 w 7861469"/>
              <a:gd name="connsiteY447" fmla="*/ 5798517 h 6602927"/>
              <a:gd name="connsiteX448" fmla="*/ 1011155 w 7861469"/>
              <a:gd name="connsiteY448" fmla="*/ 5810283 h 6602927"/>
              <a:gd name="connsiteX449" fmla="*/ 927958 w 7861469"/>
              <a:gd name="connsiteY449" fmla="*/ 5784790 h 6602927"/>
              <a:gd name="connsiteX450" fmla="*/ 956779 w 7861469"/>
              <a:gd name="connsiteY450" fmla="*/ 5718655 h 6602927"/>
              <a:gd name="connsiteX451" fmla="*/ 1129307 w 7861469"/>
              <a:gd name="connsiteY451" fmla="*/ 5490928 h 6602927"/>
              <a:gd name="connsiteX452" fmla="*/ 1119531 w 7861469"/>
              <a:gd name="connsiteY452" fmla="*/ 5435456 h 6602927"/>
              <a:gd name="connsiteX453" fmla="*/ 1072503 w 7861469"/>
              <a:gd name="connsiteY453" fmla="*/ 5445678 h 6602927"/>
              <a:gd name="connsiteX454" fmla="*/ 979576 w 7861469"/>
              <a:gd name="connsiteY454" fmla="*/ 5525371 h 6602927"/>
              <a:gd name="connsiteX455" fmla="*/ 928994 w 7861469"/>
              <a:gd name="connsiteY455" fmla="*/ 5522724 h 6602927"/>
              <a:gd name="connsiteX456" fmla="*/ 960264 w 7861469"/>
              <a:gd name="connsiteY456" fmla="*/ 5490538 h 6602927"/>
              <a:gd name="connsiteX457" fmla="*/ 986438 w 7861469"/>
              <a:gd name="connsiteY457" fmla="*/ 5474996 h 6602927"/>
              <a:gd name="connsiteX458" fmla="*/ 969776 w 7861469"/>
              <a:gd name="connsiteY458" fmla="*/ 5389568 h 6602927"/>
              <a:gd name="connsiteX459" fmla="*/ 954680 w 7861469"/>
              <a:gd name="connsiteY459" fmla="*/ 5354956 h 6602927"/>
              <a:gd name="connsiteX460" fmla="*/ 1074862 w 7861469"/>
              <a:gd name="connsiteY460" fmla="*/ 5158314 h 6602927"/>
              <a:gd name="connsiteX461" fmla="*/ 1244742 w 7861469"/>
              <a:gd name="connsiteY461" fmla="*/ 4981183 h 6602927"/>
              <a:gd name="connsiteX462" fmla="*/ 1412173 w 7861469"/>
              <a:gd name="connsiteY462" fmla="*/ 4770102 h 6602927"/>
              <a:gd name="connsiteX463" fmla="*/ 1438789 w 7861469"/>
              <a:gd name="connsiteY463" fmla="*/ 4746127 h 6602927"/>
              <a:gd name="connsiteX464" fmla="*/ 1732426 w 7861469"/>
              <a:gd name="connsiteY464" fmla="*/ 4465552 h 6602927"/>
              <a:gd name="connsiteX465" fmla="*/ 1748821 w 7861469"/>
              <a:gd name="connsiteY465" fmla="*/ 4394540 h 6602927"/>
              <a:gd name="connsiteX466" fmla="*/ 1672291 w 7861469"/>
              <a:gd name="connsiteY466" fmla="*/ 4403217 h 6602927"/>
              <a:gd name="connsiteX467" fmla="*/ 1577251 w 7861469"/>
              <a:gd name="connsiteY467" fmla="*/ 4472756 h 6602927"/>
              <a:gd name="connsiteX468" fmla="*/ 1569145 w 7861469"/>
              <a:gd name="connsiteY468" fmla="*/ 4480975 h 6602927"/>
              <a:gd name="connsiteX469" fmla="*/ 1566853 w 7861469"/>
              <a:gd name="connsiteY469" fmla="*/ 4487821 h 6602927"/>
              <a:gd name="connsiteX470" fmla="*/ 1525477 w 7861469"/>
              <a:gd name="connsiteY470" fmla="*/ 4532306 h 6602927"/>
              <a:gd name="connsiteX471" fmla="*/ 1502851 w 7861469"/>
              <a:gd name="connsiteY471" fmla="*/ 4571916 h 6602927"/>
              <a:gd name="connsiteX472" fmla="*/ 1467364 w 7861469"/>
              <a:gd name="connsiteY472" fmla="*/ 4603880 h 6602927"/>
              <a:gd name="connsiteX473" fmla="*/ 1460650 w 7861469"/>
              <a:gd name="connsiteY473" fmla="*/ 4601625 h 6602927"/>
              <a:gd name="connsiteX474" fmla="*/ 1386973 w 7861469"/>
              <a:gd name="connsiteY474" fmla="*/ 4686679 h 6602927"/>
              <a:gd name="connsiteX475" fmla="*/ 1200828 w 7861469"/>
              <a:gd name="connsiteY475" fmla="*/ 4838705 h 6602927"/>
              <a:gd name="connsiteX476" fmla="*/ 1194562 w 7861469"/>
              <a:gd name="connsiteY476" fmla="*/ 4791874 h 6602927"/>
              <a:gd name="connsiteX477" fmla="*/ 915894 w 7861469"/>
              <a:gd name="connsiteY477" fmla="*/ 5083399 h 6602927"/>
              <a:gd name="connsiteX478" fmla="*/ 592503 w 7861469"/>
              <a:gd name="connsiteY478" fmla="*/ 5396799 h 6602927"/>
              <a:gd name="connsiteX479" fmla="*/ 555029 w 7861469"/>
              <a:gd name="connsiteY479" fmla="*/ 5354143 h 6602927"/>
              <a:gd name="connsiteX480" fmla="*/ 510304 w 7861469"/>
              <a:gd name="connsiteY480" fmla="*/ 5376018 h 6602927"/>
              <a:gd name="connsiteX481" fmla="*/ 521731 w 7861469"/>
              <a:gd name="connsiteY481" fmla="*/ 5342708 h 6602927"/>
              <a:gd name="connsiteX482" fmla="*/ 535246 w 7861469"/>
              <a:gd name="connsiteY482" fmla="*/ 5325010 h 6602927"/>
              <a:gd name="connsiteX483" fmla="*/ 560189 w 7861469"/>
              <a:gd name="connsiteY483" fmla="*/ 5274003 h 6602927"/>
              <a:gd name="connsiteX484" fmla="*/ 577883 w 7861469"/>
              <a:gd name="connsiteY484" fmla="*/ 5287525 h 6602927"/>
              <a:gd name="connsiteX485" fmla="*/ 607002 w 7861469"/>
              <a:gd name="connsiteY485" fmla="*/ 5267739 h 6602927"/>
              <a:gd name="connsiteX486" fmla="*/ 595576 w 7861469"/>
              <a:gd name="connsiteY486" fmla="*/ 5301047 h 6602927"/>
              <a:gd name="connsiteX487" fmla="*/ 582059 w 7861469"/>
              <a:gd name="connsiteY487" fmla="*/ 5318746 h 6602927"/>
              <a:gd name="connsiteX488" fmla="*/ 764029 w 7861469"/>
              <a:gd name="connsiteY488" fmla="*/ 5135499 h 6602927"/>
              <a:gd name="connsiteX489" fmla="*/ 1044783 w 7861469"/>
              <a:gd name="connsiteY489" fmla="*/ 4859584 h 6602927"/>
              <a:gd name="connsiteX490" fmla="*/ 1163353 w 7861469"/>
              <a:gd name="connsiteY490" fmla="*/ 4796049 h 6602927"/>
              <a:gd name="connsiteX491" fmla="*/ 1240268 w 7861469"/>
              <a:gd name="connsiteY491" fmla="*/ 4658638 h 6602927"/>
              <a:gd name="connsiteX492" fmla="*/ 1308875 w 7861469"/>
              <a:gd name="connsiteY492" fmla="*/ 4611223 h 6602927"/>
              <a:gd name="connsiteX493" fmla="*/ 1328942 w 7861469"/>
              <a:gd name="connsiteY493" fmla="*/ 4593105 h 6602927"/>
              <a:gd name="connsiteX494" fmla="*/ 1163695 w 7861469"/>
              <a:gd name="connsiteY494" fmla="*/ 4712707 h 6602927"/>
              <a:gd name="connsiteX495" fmla="*/ 971403 w 7861469"/>
              <a:gd name="connsiteY495" fmla="*/ 4873868 h 6602927"/>
              <a:gd name="connsiteX496" fmla="*/ 767779 w 7861469"/>
              <a:gd name="connsiteY496" fmla="*/ 4968905 h 6602927"/>
              <a:gd name="connsiteX497" fmla="*/ 720090 w 7861469"/>
              <a:gd name="connsiteY497" fmla="*/ 4991775 h 6602927"/>
              <a:gd name="connsiteX498" fmla="*/ 527127 w 7861469"/>
              <a:gd name="connsiteY498" fmla="*/ 5125420 h 6602927"/>
              <a:gd name="connsiteX499" fmla="*/ 391826 w 7861469"/>
              <a:gd name="connsiteY499" fmla="*/ 5207124 h 6602927"/>
              <a:gd name="connsiteX500" fmla="*/ 319287 w 7861469"/>
              <a:gd name="connsiteY500" fmla="*/ 5220239 h 6602927"/>
              <a:gd name="connsiteX501" fmla="*/ 301522 w 7861469"/>
              <a:gd name="connsiteY501" fmla="*/ 5155891 h 6602927"/>
              <a:gd name="connsiteX502" fmla="*/ 421704 w 7861469"/>
              <a:gd name="connsiteY502" fmla="*/ 4959251 h 6602927"/>
              <a:gd name="connsiteX503" fmla="*/ 218081 w 7861469"/>
              <a:gd name="connsiteY503" fmla="*/ 5054287 h 6602927"/>
              <a:gd name="connsiteX504" fmla="*/ 179263 w 7861469"/>
              <a:gd name="connsiteY504" fmla="*/ 5069167 h 6602927"/>
              <a:gd name="connsiteX505" fmla="*/ 176813 w 7861469"/>
              <a:gd name="connsiteY505" fmla="*/ 5035217 h 6602927"/>
              <a:gd name="connsiteX506" fmla="*/ 153508 w 7861469"/>
              <a:gd name="connsiteY506" fmla="*/ 4995946 h 6602927"/>
              <a:gd name="connsiteX507" fmla="*/ 118242 w 7861469"/>
              <a:gd name="connsiteY507" fmla="*/ 5023697 h 6602927"/>
              <a:gd name="connsiteX508" fmla="*/ 69672 w 7861469"/>
              <a:gd name="connsiteY508" fmla="*/ 5063432 h 6602927"/>
              <a:gd name="connsiteX509" fmla="*/ 0 w 7861469"/>
              <a:gd name="connsiteY509" fmla="*/ 5021735 h 6602927"/>
              <a:gd name="connsiteX510" fmla="*/ 60557 w 7861469"/>
              <a:gd name="connsiteY510" fmla="*/ 4995310 h 6602927"/>
              <a:gd name="connsiteX511" fmla="*/ 86067 w 7861469"/>
              <a:gd name="connsiteY511" fmla="*/ 4992417 h 6602927"/>
              <a:gd name="connsiteX512" fmla="*/ 45022 w 7861469"/>
              <a:gd name="connsiteY512" fmla="*/ 4969131 h 6602927"/>
              <a:gd name="connsiteX513" fmla="*/ 39016 w 7861469"/>
              <a:gd name="connsiteY513" fmla="*/ 4922312 h 6602927"/>
              <a:gd name="connsiteX514" fmla="*/ 52986 w 7861469"/>
              <a:gd name="connsiteY514" fmla="*/ 4897675 h 6602927"/>
              <a:gd name="connsiteX515" fmla="*/ 83327 w 7861469"/>
              <a:gd name="connsiteY515" fmla="*/ 4721697 h 6602927"/>
              <a:gd name="connsiteX516" fmla="*/ 134968 w 7861469"/>
              <a:gd name="connsiteY516" fmla="*/ 4542607 h 6602927"/>
              <a:gd name="connsiteX517" fmla="*/ 149820 w 7861469"/>
              <a:gd name="connsiteY517" fmla="*/ 4501107 h 6602927"/>
              <a:gd name="connsiteX518" fmla="*/ 185721 w 7861469"/>
              <a:gd name="connsiteY518" fmla="*/ 4380380 h 6602927"/>
              <a:gd name="connsiteX519" fmla="*/ 168841 w 7861469"/>
              <a:gd name="connsiteY519" fmla="*/ 4299168 h 6602927"/>
              <a:gd name="connsiteX520" fmla="*/ 176363 w 7861469"/>
              <a:gd name="connsiteY520" fmla="*/ 4236145 h 6602927"/>
              <a:gd name="connsiteX521" fmla="*/ 182566 w 7861469"/>
              <a:gd name="connsiteY521" fmla="*/ 4198422 h 6602927"/>
              <a:gd name="connsiteX522" fmla="*/ 174798 w 7861469"/>
              <a:gd name="connsiteY522" fmla="*/ 4185330 h 6602927"/>
              <a:gd name="connsiteX523" fmla="*/ 209819 w 7861469"/>
              <a:gd name="connsiteY523" fmla="*/ 4081470 h 6602927"/>
              <a:gd name="connsiteX524" fmla="*/ 208253 w 7861469"/>
              <a:gd name="connsiteY524" fmla="*/ 4030654 h 6602927"/>
              <a:gd name="connsiteX525" fmla="*/ 264570 w 7861469"/>
              <a:gd name="connsiteY525" fmla="*/ 3923679 h 6602927"/>
              <a:gd name="connsiteX526" fmla="*/ 400975 w 7861469"/>
              <a:gd name="connsiteY526" fmla="*/ 3820896 h 6602927"/>
              <a:gd name="connsiteX527" fmla="*/ 414499 w 7861469"/>
              <a:gd name="connsiteY527" fmla="*/ 3804692 h 6602927"/>
              <a:gd name="connsiteX528" fmla="*/ 570170 w 7861469"/>
              <a:gd name="connsiteY528" fmla="*/ 3576085 h 6602927"/>
              <a:gd name="connsiteX529" fmla="*/ 739142 w 7861469"/>
              <a:gd name="connsiteY529" fmla="*/ 3335491 h 6602927"/>
              <a:gd name="connsiteX530" fmla="*/ 977767 w 7861469"/>
              <a:gd name="connsiteY530" fmla="*/ 3056263 h 6602927"/>
              <a:gd name="connsiteX531" fmla="*/ 1185315 w 7861469"/>
              <a:gd name="connsiteY531" fmla="*/ 2724678 h 6602927"/>
              <a:gd name="connsiteX532" fmla="*/ 1185957 w 7861469"/>
              <a:gd name="connsiteY532" fmla="*/ 2631700 h 6602927"/>
              <a:gd name="connsiteX533" fmla="*/ 1184402 w 7861469"/>
              <a:gd name="connsiteY533" fmla="*/ 2626073 h 6602927"/>
              <a:gd name="connsiteX534" fmla="*/ 1173244 w 7861469"/>
              <a:gd name="connsiteY534" fmla="*/ 2644084 h 6602927"/>
              <a:gd name="connsiteX535" fmla="*/ 1169706 w 7861469"/>
              <a:gd name="connsiteY535" fmla="*/ 2689893 h 6602927"/>
              <a:gd name="connsiteX536" fmla="*/ 1086684 w 7861469"/>
              <a:gd name="connsiteY536" fmla="*/ 2779583 h 6602927"/>
              <a:gd name="connsiteX537" fmla="*/ 1047140 w 7861469"/>
              <a:gd name="connsiteY537" fmla="*/ 2827845 h 6602927"/>
              <a:gd name="connsiteX538" fmla="*/ 940529 w 7861469"/>
              <a:gd name="connsiteY538" fmla="*/ 3056720 h 6602927"/>
              <a:gd name="connsiteX539" fmla="*/ 893738 w 7861469"/>
              <a:gd name="connsiteY539" fmla="*/ 3101877 h 6602927"/>
              <a:gd name="connsiteX540" fmla="*/ 900556 w 7861469"/>
              <a:gd name="connsiteY540" fmla="*/ 2977810 h 6602927"/>
              <a:gd name="connsiteX541" fmla="*/ 946920 w 7861469"/>
              <a:gd name="connsiteY541" fmla="*/ 2805484 h 6602927"/>
              <a:gd name="connsiteX542" fmla="*/ 1007992 w 7861469"/>
              <a:gd name="connsiteY542" fmla="*/ 2702956 h 6602927"/>
              <a:gd name="connsiteX543" fmla="*/ 1061846 w 7861469"/>
              <a:gd name="connsiteY543" fmla="*/ 2635301 h 6602927"/>
              <a:gd name="connsiteX544" fmla="*/ 1065181 w 7861469"/>
              <a:gd name="connsiteY544" fmla="*/ 2629725 h 6602927"/>
              <a:gd name="connsiteX545" fmla="*/ 1069876 w 7861469"/>
              <a:gd name="connsiteY545" fmla="*/ 2618871 h 6602927"/>
              <a:gd name="connsiteX546" fmla="*/ 1072038 w 7861469"/>
              <a:gd name="connsiteY546" fmla="*/ 2618260 h 6602927"/>
              <a:gd name="connsiteX547" fmla="*/ 1076372 w 7861469"/>
              <a:gd name="connsiteY547" fmla="*/ 2611011 h 6602927"/>
              <a:gd name="connsiteX548" fmla="*/ 1076437 w 7861469"/>
              <a:gd name="connsiteY548" fmla="*/ 2603702 h 6602927"/>
              <a:gd name="connsiteX549" fmla="*/ 1069876 w 7861469"/>
              <a:gd name="connsiteY549" fmla="*/ 2618871 h 6602927"/>
              <a:gd name="connsiteX550" fmla="*/ 1063475 w 7861469"/>
              <a:gd name="connsiteY550" fmla="*/ 2620676 h 6602927"/>
              <a:gd name="connsiteX551" fmla="*/ 1048509 w 7861469"/>
              <a:gd name="connsiteY551" fmla="*/ 2622678 h 6602927"/>
              <a:gd name="connsiteX552" fmla="*/ 1074434 w 7861469"/>
              <a:gd name="connsiteY552" fmla="*/ 2588731 h 6602927"/>
              <a:gd name="connsiteX553" fmla="*/ 1072430 w 7861469"/>
              <a:gd name="connsiteY553" fmla="*/ 2573759 h 6602927"/>
              <a:gd name="connsiteX554" fmla="*/ 1087396 w 7861469"/>
              <a:gd name="connsiteY554" fmla="*/ 2571756 h 6602927"/>
              <a:gd name="connsiteX555" fmla="*/ 1359603 w 7861469"/>
              <a:gd name="connsiteY555" fmla="*/ 2215307 h 6602927"/>
              <a:gd name="connsiteX556" fmla="*/ 1627805 w 7861469"/>
              <a:gd name="connsiteY556" fmla="*/ 1828915 h 6602927"/>
              <a:gd name="connsiteX557" fmla="*/ 1659738 w 7861469"/>
              <a:gd name="connsiteY557" fmla="*/ 1839882 h 6602927"/>
              <a:gd name="connsiteX558" fmla="*/ 1761434 w 7861469"/>
              <a:gd name="connsiteY558" fmla="*/ 1689119 h 6602927"/>
              <a:gd name="connsiteX559" fmla="*/ 1933951 w 7861469"/>
              <a:gd name="connsiteY559" fmla="*/ 1498403 h 6602927"/>
              <a:gd name="connsiteX560" fmla="*/ 2112475 w 7861469"/>
              <a:gd name="connsiteY560" fmla="*/ 1352601 h 6602927"/>
              <a:gd name="connsiteX561" fmla="*/ 2112772 w 7861469"/>
              <a:gd name="connsiteY561" fmla="*/ 1386849 h 6602927"/>
              <a:gd name="connsiteX562" fmla="*/ 2115875 w 7861469"/>
              <a:gd name="connsiteY562" fmla="*/ 1392643 h 6602927"/>
              <a:gd name="connsiteX563" fmla="*/ 2368382 w 7861469"/>
              <a:gd name="connsiteY563" fmla="*/ 1113415 h 6602927"/>
              <a:gd name="connsiteX564" fmla="*/ 2372963 w 7861469"/>
              <a:gd name="connsiteY564" fmla="*/ 1120035 h 6602927"/>
              <a:gd name="connsiteX565" fmla="*/ 2380066 w 7861469"/>
              <a:gd name="connsiteY565" fmla="*/ 1123576 h 6602927"/>
              <a:gd name="connsiteX566" fmla="*/ 2385743 w 7861469"/>
              <a:gd name="connsiteY566" fmla="*/ 1117924 h 6602927"/>
              <a:gd name="connsiteX567" fmla="*/ 2695893 w 7861469"/>
              <a:gd name="connsiteY567" fmla="*/ 817356 h 6602927"/>
              <a:gd name="connsiteX568" fmla="*/ 2731834 w 7861469"/>
              <a:gd name="connsiteY568" fmla="*/ 858265 h 6602927"/>
              <a:gd name="connsiteX569" fmla="*/ 2774727 w 7861469"/>
              <a:gd name="connsiteY569" fmla="*/ 837287 h 6602927"/>
              <a:gd name="connsiteX570" fmla="*/ 2774108 w 7861469"/>
              <a:gd name="connsiteY570" fmla="*/ 846894 h 6602927"/>
              <a:gd name="connsiteX571" fmla="*/ 2767188 w 7861469"/>
              <a:gd name="connsiteY571" fmla="*/ 861843 h 6602927"/>
              <a:gd name="connsiteX572" fmla="*/ 2872754 w 7861469"/>
              <a:gd name="connsiteY572" fmla="*/ 766749 h 6602927"/>
              <a:gd name="connsiteX573" fmla="*/ 3000068 w 7861469"/>
              <a:gd name="connsiteY573" fmla="*/ 676175 h 6602927"/>
              <a:gd name="connsiteX574" fmla="*/ 3027122 w 7861469"/>
              <a:gd name="connsiteY574" fmla="*/ 643768 h 6602927"/>
              <a:gd name="connsiteX575" fmla="*/ 3127576 w 7861469"/>
              <a:gd name="connsiteY575" fmla="*/ 501053 h 6602927"/>
              <a:gd name="connsiteX576" fmla="*/ 3302819 w 7861469"/>
              <a:gd name="connsiteY576" fmla="*/ 463719 h 6602927"/>
              <a:gd name="connsiteX577" fmla="*/ 3349650 w 7861469"/>
              <a:gd name="connsiteY577" fmla="*/ 538040 h 6602927"/>
              <a:gd name="connsiteX578" fmla="*/ 3290926 w 7861469"/>
              <a:gd name="connsiteY578" fmla="*/ 771722 h 6602927"/>
              <a:gd name="connsiteX579" fmla="*/ 3284726 w 7861469"/>
              <a:gd name="connsiteY579" fmla="*/ 809448 h 6602927"/>
              <a:gd name="connsiteX580" fmla="*/ 3331535 w 7861469"/>
              <a:gd name="connsiteY580" fmla="*/ 803443 h 6602927"/>
              <a:gd name="connsiteX581" fmla="*/ 3421572 w 7861469"/>
              <a:gd name="connsiteY581" fmla="*/ 698234 h 6602927"/>
              <a:gd name="connsiteX582" fmla="*/ 3767312 w 7861469"/>
              <a:gd name="connsiteY582" fmla="*/ 310461 h 6602927"/>
              <a:gd name="connsiteX583" fmla="*/ 3837621 w 7861469"/>
              <a:gd name="connsiteY583" fmla="*/ 259179 h 6602927"/>
              <a:gd name="connsiteX584" fmla="*/ 3883988 w 7861469"/>
              <a:gd name="connsiteY584" fmla="*/ 261604 h 6602927"/>
              <a:gd name="connsiteX585" fmla="*/ 3913493 w 7861469"/>
              <a:gd name="connsiteY585" fmla="*/ 263149 h 6602927"/>
              <a:gd name="connsiteX586" fmla="*/ 4000022 w 7861469"/>
              <a:gd name="connsiteY586" fmla="*/ 305729 h 6602927"/>
              <a:gd name="connsiteX587" fmla="*/ 4007792 w 7861469"/>
              <a:gd name="connsiteY587" fmla="*/ 318818 h 6602927"/>
              <a:gd name="connsiteX588" fmla="*/ 4025798 w 7861469"/>
              <a:gd name="connsiteY588" fmla="*/ 459279 h 6602927"/>
              <a:gd name="connsiteX589" fmla="*/ 4011832 w 7861469"/>
              <a:gd name="connsiteY589" fmla="*/ 483913 h 6602927"/>
              <a:gd name="connsiteX590" fmla="*/ 4065987 w 7861469"/>
              <a:gd name="connsiteY590" fmla="*/ 579758 h 6602927"/>
              <a:gd name="connsiteX591" fmla="*/ 4074640 w 7861469"/>
              <a:gd name="connsiteY591" fmla="*/ 575982 h 6602927"/>
              <a:gd name="connsiteX592" fmla="*/ 4189967 w 7861469"/>
              <a:gd name="connsiteY592" fmla="*/ 472096 h 6602927"/>
              <a:gd name="connsiteX593" fmla="*/ 4274024 w 7861469"/>
              <a:gd name="connsiteY593" fmla="*/ 400396 h 6602927"/>
              <a:gd name="connsiteX594" fmla="*/ 4242488 w 7861469"/>
              <a:gd name="connsiteY594" fmla="*/ 276141 h 6602927"/>
              <a:gd name="connsiteX595" fmla="*/ 4264444 w 7861469"/>
              <a:gd name="connsiteY595" fmla="*/ 260379 h 6602927"/>
              <a:gd name="connsiteX596" fmla="*/ 4267337 w 7861469"/>
              <a:gd name="connsiteY596" fmla="*/ 285896 h 6602927"/>
              <a:gd name="connsiteX597" fmla="*/ 4265129 w 7861469"/>
              <a:gd name="connsiteY597" fmla="*/ 328059 h 6602927"/>
              <a:gd name="connsiteX598" fmla="*/ 4291965 w 7861469"/>
              <a:gd name="connsiteY598" fmla="*/ 299870 h 6602927"/>
              <a:gd name="connsiteX599" fmla="*/ 4324536 w 7861469"/>
              <a:gd name="connsiteY599" fmla="*/ 162056 h 6602927"/>
              <a:gd name="connsiteX600" fmla="*/ 4426779 w 7861469"/>
              <a:gd name="connsiteY600" fmla="*/ 65942 h 6602927"/>
              <a:gd name="connsiteX601" fmla="*/ 4457387 w 7861469"/>
              <a:gd name="connsiteY601" fmla="*/ 46404 h 6602927"/>
              <a:gd name="connsiteX602" fmla="*/ 4540121 w 7861469"/>
              <a:gd name="connsiteY602" fmla="*/ 0 h 660292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Lst>
            <a:rect l="l" t="t" r="r" b="b"/>
            <a:pathLst>
              <a:path w="7861469" h="6602927">
                <a:moveTo>
                  <a:pt x="3757269" y="5576075"/>
                </a:moveTo>
                <a:lnTo>
                  <a:pt x="3753218" y="5576985"/>
                </a:lnTo>
                <a:cubicBezTo>
                  <a:pt x="3748061" y="5579622"/>
                  <a:pt x="3744805" y="5583811"/>
                  <a:pt x="3745306" y="5590642"/>
                </a:cubicBezTo>
                <a:lnTo>
                  <a:pt x="3752308" y="5604755"/>
                </a:lnTo>
                <a:lnTo>
                  <a:pt x="3755342" y="5599666"/>
                </a:lnTo>
                <a:cubicBezTo>
                  <a:pt x="3757364" y="5592881"/>
                  <a:pt x="3766815" y="5587203"/>
                  <a:pt x="3761411" y="5579314"/>
                </a:cubicBezTo>
                <a:close/>
                <a:moveTo>
                  <a:pt x="7013605" y="4043702"/>
                </a:moveTo>
                <a:cubicBezTo>
                  <a:pt x="7006358" y="4041543"/>
                  <a:pt x="6999696" y="4042714"/>
                  <a:pt x="6996950" y="4046629"/>
                </a:cubicBezTo>
                <a:cubicBezTo>
                  <a:pt x="6991458" y="4054462"/>
                  <a:pt x="6992628" y="4061121"/>
                  <a:pt x="6993798" y="4067782"/>
                </a:cubicBezTo>
                <a:cubicBezTo>
                  <a:pt x="7009827" y="4119896"/>
                  <a:pt x="6991191" y="4150635"/>
                  <a:pt x="6940638" y="4156086"/>
                </a:cubicBezTo>
                <a:cubicBezTo>
                  <a:pt x="6923395" y="4155683"/>
                  <a:pt x="6919073" y="4170175"/>
                  <a:pt x="6920829" y="4180166"/>
                </a:cubicBezTo>
                <a:cubicBezTo>
                  <a:pt x="6922439" y="4189324"/>
                  <a:pt x="6924747" y="4198789"/>
                  <a:pt x="6926248" y="4207644"/>
                </a:cubicBezTo>
                <a:lnTo>
                  <a:pt x="6926732" y="4227115"/>
                </a:lnTo>
                <a:lnTo>
                  <a:pt x="6958299" y="4178931"/>
                </a:lnTo>
                <a:cubicBezTo>
                  <a:pt x="6974948" y="4153697"/>
                  <a:pt x="6992592" y="4127883"/>
                  <a:pt x="7011801" y="4102874"/>
                </a:cubicBezTo>
                <a:cubicBezTo>
                  <a:pt x="7018109" y="4102945"/>
                  <a:pt x="7027642" y="4096747"/>
                  <a:pt x="7038800" y="4086429"/>
                </a:cubicBezTo>
                <a:lnTo>
                  <a:pt x="7049718" y="4074197"/>
                </a:lnTo>
                <a:lnTo>
                  <a:pt x="7042411" y="4070825"/>
                </a:lnTo>
                <a:cubicBezTo>
                  <a:pt x="7032547" y="4063546"/>
                  <a:pt x="7022812" y="4047233"/>
                  <a:pt x="7013605" y="4043702"/>
                </a:cubicBezTo>
                <a:close/>
                <a:moveTo>
                  <a:pt x="7076743" y="4043540"/>
                </a:moveTo>
                <a:lnTo>
                  <a:pt x="7071992" y="4043741"/>
                </a:lnTo>
                <a:lnTo>
                  <a:pt x="7068252" y="4053431"/>
                </a:lnTo>
                <a:lnTo>
                  <a:pt x="7075543" y="4045262"/>
                </a:lnTo>
                <a:close/>
                <a:moveTo>
                  <a:pt x="1421611" y="2211251"/>
                </a:moveTo>
                <a:lnTo>
                  <a:pt x="1365366" y="2295734"/>
                </a:lnTo>
                <a:lnTo>
                  <a:pt x="1342944" y="2329145"/>
                </a:lnTo>
                <a:lnTo>
                  <a:pt x="1346081" y="2326178"/>
                </a:lnTo>
                <a:cubicBezTo>
                  <a:pt x="1369479" y="2303601"/>
                  <a:pt x="1381484" y="2267560"/>
                  <a:pt x="1416062" y="2254923"/>
                </a:cubicBezTo>
                <a:cubicBezTo>
                  <a:pt x="1426414" y="2250780"/>
                  <a:pt x="1429104" y="2236490"/>
                  <a:pt x="1424963" y="2226134"/>
                </a:cubicBezTo>
                <a:close/>
                <a:moveTo>
                  <a:pt x="1507161" y="2090249"/>
                </a:moveTo>
                <a:lnTo>
                  <a:pt x="1456732" y="2158498"/>
                </a:lnTo>
                <a:lnTo>
                  <a:pt x="1438689" y="2185602"/>
                </a:lnTo>
                <a:lnTo>
                  <a:pt x="1453740" y="2174974"/>
                </a:lnTo>
                <a:cubicBezTo>
                  <a:pt x="1467196" y="2163579"/>
                  <a:pt x="1506954" y="2178904"/>
                  <a:pt x="1497218" y="2133545"/>
                </a:cubicBezTo>
                <a:cubicBezTo>
                  <a:pt x="1494939" y="2124848"/>
                  <a:pt x="1502288" y="2114698"/>
                  <a:pt x="1506065" y="2103874"/>
                </a:cubicBezTo>
                <a:close/>
                <a:moveTo>
                  <a:pt x="2705910" y="892212"/>
                </a:moveTo>
                <a:cubicBezTo>
                  <a:pt x="2635089" y="932168"/>
                  <a:pt x="2527384" y="1038015"/>
                  <a:pt x="2531391" y="1067958"/>
                </a:cubicBezTo>
                <a:lnTo>
                  <a:pt x="2527236" y="1071711"/>
                </a:lnTo>
                <a:lnTo>
                  <a:pt x="2540898" y="1082319"/>
                </a:lnTo>
                <a:cubicBezTo>
                  <a:pt x="2563519" y="1093016"/>
                  <a:pt x="2587723" y="1084769"/>
                  <a:pt x="2608180" y="1057301"/>
                </a:cubicBezTo>
                <a:cubicBezTo>
                  <a:pt x="2608180" y="1057301"/>
                  <a:pt x="2608401" y="1053087"/>
                  <a:pt x="2608401" y="1053087"/>
                </a:cubicBezTo>
                <a:cubicBezTo>
                  <a:pt x="2623699" y="1023236"/>
                  <a:pt x="2641772" y="995909"/>
                  <a:pt x="2661800" y="970335"/>
                </a:cubicBezTo>
                <a:lnTo>
                  <a:pt x="2701078" y="926777"/>
                </a:lnTo>
                <a:lnTo>
                  <a:pt x="2690340" y="932395"/>
                </a:lnTo>
                <a:cubicBezTo>
                  <a:pt x="2685229" y="936889"/>
                  <a:pt x="2681988" y="941132"/>
                  <a:pt x="2681988" y="941132"/>
                </a:cubicBezTo>
                <a:cubicBezTo>
                  <a:pt x="2665019" y="928164"/>
                  <a:pt x="2679985" y="926160"/>
                  <a:pt x="2692948" y="909186"/>
                </a:cubicBezTo>
                <a:cubicBezTo>
                  <a:pt x="2692948" y="909186"/>
                  <a:pt x="2692948" y="909186"/>
                  <a:pt x="2705910" y="892212"/>
                </a:cubicBezTo>
                <a:close/>
                <a:moveTo>
                  <a:pt x="4540121" y="0"/>
                </a:moveTo>
                <a:cubicBezTo>
                  <a:pt x="4561196" y="1103"/>
                  <a:pt x="4619788" y="92953"/>
                  <a:pt x="4614250" y="118030"/>
                </a:cubicBezTo>
                <a:cubicBezTo>
                  <a:pt x="4583664" y="217897"/>
                  <a:pt x="4553078" y="317761"/>
                  <a:pt x="4522491" y="417627"/>
                </a:cubicBezTo>
                <a:cubicBezTo>
                  <a:pt x="4512740" y="442481"/>
                  <a:pt x="4494996" y="458465"/>
                  <a:pt x="4470147" y="448709"/>
                </a:cubicBezTo>
                <a:cubicBezTo>
                  <a:pt x="4441082" y="438732"/>
                  <a:pt x="4455052" y="414097"/>
                  <a:pt x="4460369" y="393237"/>
                </a:cubicBezTo>
                <a:cubicBezTo>
                  <a:pt x="4461252" y="376371"/>
                  <a:pt x="4474781" y="360168"/>
                  <a:pt x="4471888" y="334651"/>
                </a:cubicBezTo>
                <a:cubicBezTo>
                  <a:pt x="4401138" y="394365"/>
                  <a:pt x="4372096" y="464716"/>
                  <a:pt x="4346609" y="547938"/>
                </a:cubicBezTo>
                <a:cubicBezTo>
                  <a:pt x="4389641" y="533279"/>
                  <a:pt x="4395402" y="503987"/>
                  <a:pt x="4409589" y="475135"/>
                </a:cubicBezTo>
                <a:cubicBezTo>
                  <a:pt x="4414468" y="462707"/>
                  <a:pt x="4423339" y="454715"/>
                  <a:pt x="4439977" y="459814"/>
                </a:cubicBezTo>
                <a:cubicBezTo>
                  <a:pt x="4456618" y="464913"/>
                  <a:pt x="4468822" y="474006"/>
                  <a:pt x="4472155" y="491091"/>
                </a:cubicBezTo>
                <a:cubicBezTo>
                  <a:pt x="4475267" y="512394"/>
                  <a:pt x="4462622" y="511732"/>
                  <a:pt x="4449975" y="511071"/>
                </a:cubicBezTo>
                <a:cubicBezTo>
                  <a:pt x="4424243" y="518179"/>
                  <a:pt x="4423582" y="530826"/>
                  <a:pt x="4431129" y="548132"/>
                </a:cubicBezTo>
                <a:cubicBezTo>
                  <a:pt x="4454656" y="583187"/>
                  <a:pt x="4440465" y="612038"/>
                  <a:pt x="4430269" y="645326"/>
                </a:cubicBezTo>
                <a:cubicBezTo>
                  <a:pt x="4424953" y="666188"/>
                  <a:pt x="4416300" y="669963"/>
                  <a:pt x="4395666" y="660427"/>
                </a:cubicBezTo>
                <a:cubicBezTo>
                  <a:pt x="4375032" y="650892"/>
                  <a:pt x="4373488" y="680406"/>
                  <a:pt x="4373488" y="680406"/>
                </a:cubicBezTo>
                <a:cubicBezTo>
                  <a:pt x="4422966" y="704132"/>
                  <a:pt x="4399243" y="753625"/>
                  <a:pt x="4414559" y="784020"/>
                </a:cubicBezTo>
                <a:cubicBezTo>
                  <a:pt x="4418552" y="788458"/>
                  <a:pt x="4418552" y="788458"/>
                  <a:pt x="4422767" y="788678"/>
                </a:cubicBezTo>
                <a:cubicBezTo>
                  <a:pt x="4448720" y="777354"/>
                  <a:pt x="4424311" y="759165"/>
                  <a:pt x="4429411" y="742519"/>
                </a:cubicBezTo>
                <a:cubicBezTo>
                  <a:pt x="4430295" y="725655"/>
                  <a:pt x="4439164" y="717665"/>
                  <a:pt x="4451810" y="718327"/>
                </a:cubicBezTo>
                <a:cubicBezTo>
                  <a:pt x="4464455" y="718989"/>
                  <a:pt x="4468229" y="727641"/>
                  <a:pt x="4467568" y="740289"/>
                </a:cubicBezTo>
                <a:cubicBezTo>
                  <a:pt x="4473347" y="791325"/>
                  <a:pt x="4449847" y="836601"/>
                  <a:pt x="4442321" y="899623"/>
                </a:cubicBezTo>
                <a:cubicBezTo>
                  <a:pt x="4482683" y="855230"/>
                  <a:pt x="4513955" y="823044"/>
                  <a:pt x="4556767" y="812602"/>
                </a:cubicBezTo>
                <a:cubicBezTo>
                  <a:pt x="4565418" y="808826"/>
                  <a:pt x="4570294" y="796399"/>
                  <a:pt x="4566521" y="787747"/>
                </a:cubicBezTo>
                <a:cubicBezTo>
                  <a:pt x="4556524" y="736490"/>
                  <a:pt x="4595783" y="713176"/>
                  <a:pt x="4618625" y="680551"/>
                </a:cubicBezTo>
                <a:cubicBezTo>
                  <a:pt x="4660532" y="606643"/>
                  <a:pt x="4749267" y="607061"/>
                  <a:pt x="4803158" y="546465"/>
                </a:cubicBezTo>
                <a:cubicBezTo>
                  <a:pt x="4821340" y="522049"/>
                  <a:pt x="4850405" y="532026"/>
                  <a:pt x="4865500" y="566639"/>
                </a:cubicBezTo>
                <a:cubicBezTo>
                  <a:pt x="4888144" y="618555"/>
                  <a:pt x="4928086" y="662925"/>
                  <a:pt x="4903482" y="729279"/>
                </a:cubicBezTo>
                <a:cubicBezTo>
                  <a:pt x="4897945" y="754358"/>
                  <a:pt x="4921908" y="780978"/>
                  <a:pt x="4937665" y="802942"/>
                </a:cubicBezTo>
                <a:cubicBezTo>
                  <a:pt x="4965405" y="838216"/>
                  <a:pt x="4968076" y="867949"/>
                  <a:pt x="4940802" y="904573"/>
                </a:cubicBezTo>
                <a:cubicBezTo>
                  <a:pt x="4926832" y="929208"/>
                  <a:pt x="4903991" y="961834"/>
                  <a:pt x="4928179" y="984237"/>
                </a:cubicBezTo>
                <a:cubicBezTo>
                  <a:pt x="4960575" y="1011301"/>
                  <a:pt x="4991183" y="991763"/>
                  <a:pt x="5017798" y="967790"/>
                </a:cubicBezTo>
                <a:cubicBezTo>
                  <a:pt x="5083892" y="916287"/>
                  <a:pt x="5149985" y="864787"/>
                  <a:pt x="5223628" y="830590"/>
                </a:cubicBezTo>
                <a:cubicBezTo>
                  <a:pt x="5249580" y="819266"/>
                  <a:pt x="5266440" y="820148"/>
                  <a:pt x="5273325" y="850102"/>
                </a:cubicBezTo>
                <a:cubicBezTo>
                  <a:pt x="5272662" y="862749"/>
                  <a:pt x="5276439" y="871405"/>
                  <a:pt x="5288860" y="876281"/>
                </a:cubicBezTo>
                <a:cubicBezTo>
                  <a:pt x="5346549" y="904667"/>
                  <a:pt x="5347453" y="968131"/>
                  <a:pt x="5291114" y="994778"/>
                </a:cubicBezTo>
                <a:cubicBezTo>
                  <a:pt x="5226122" y="1025198"/>
                  <a:pt x="5172673" y="1077360"/>
                  <a:pt x="5099915" y="1094692"/>
                </a:cubicBezTo>
                <a:cubicBezTo>
                  <a:pt x="5082834" y="1098027"/>
                  <a:pt x="5073741" y="1110234"/>
                  <a:pt x="5072639" y="1131316"/>
                </a:cubicBezTo>
                <a:cubicBezTo>
                  <a:pt x="5066439" y="1169039"/>
                  <a:pt x="5032055" y="1179925"/>
                  <a:pt x="4999439" y="1157078"/>
                </a:cubicBezTo>
                <a:cubicBezTo>
                  <a:pt x="4987014" y="1152201"/>
                  <a:pt x="4974809" y="1143107"/>
                  <a:pt x="4965718" y="1155314"/>
                </a:cubicBezTo>
                <a:cubicBezTo>
                  <a:pt x="4952411" y="1167301"/>
                  <a:pt x="4960400" y="1176175"/>
                  <a:pt x="4968387" y="1185048"/>
                </a:cubicBezTo>
                <a:cubicBezTo>
                  <a:pt x="4988580" y="1203016"/>
                  <a:pt x="4983705" y="1215443"/>
                  <a:pt x="4962188" y="1222775"/>
                </a:cubicBezTo>
                <a:cubicBezTo>
                  <a:pt x="4914498" y="1245644"/>
                  <a:pt x="4960863" y="1248071"/>
                  <a:pt x="4968630" y="1261160"/>
                </a:cubicBezTo>
                <a:cubicBezTo>
                  <a:pt x="4942239" y="1280918"/>
                  <a:pt x="4912070" y="1292022"/>
                  <a:pt x="4897659" y="1325090"/>
                </a:cubicBezTo>
                <a:cubicBezTo>
                  <a:pt x="4892562" y="1341734"/>
                  <a:pt x="4866170" y="1361493"/>
                  <a:pt x="4890577" y="1379681"/>
                </a:cubicBezTo>
                <a:cubicBezTo>
                  <a:pt x="4910768" y="1397647"/>
                  <a:pt x="4943606" y="1416277"/>
                  <a:pt x="4970002" y="1396521"/>
                </a:cubicBezTo>
                <a:cubicBezTo>
                  <a:pt x="5001053" y="1368552"/>
                  <a:pt x="5052294" y="1358548"/>
                  <a:pt x="5066042" y="1338131"/>
                </a:cubicBezTo>
                <a:cubicBezTo>
                  <a:pt x="5098857" y="1276431"/>
                  <a:pt x="5162965" y="1262875"/>
                  <a:pt x="5203549" y="1214266"/>
                </a:cubicBezTo>
                <a:cubicBezTo>
                  <a:pt x="5253223" y="1153449"/>
                  <a:pt x="5334634" y="1132344"/>
                  <a:pt x="5384308" y="1071528"/>
                </a:cubicBezTo>
                <a:cubicBezTo>
                  <a:pt x="5393179" y="1063534"/>
                  <a:pt x="5410039" y="1064417"/>
                  <a:pt x="5422686" y="1065079"/>
                </a:cubicBezTo>
                <a:cubicBezTo>
                  <a:pt x="5443981" y="1061965"/>
                  <a:pt x="5473266" y="1067726"/>
                  <a:pt x="5458393" y="1028897"/>
                </a:cubicBezTo>
                <a:cubicBezTo>
                  <a:pt x="5454839" y="1016029"/>
                  <a:pt x="5467926" y="1008258"/>
                  <a:pt x="5476575" y="1004483"/>
                </a:cubicBezTo>
                <a:cubicBezTo>
                  <a:pt x="5561979" y="987813"/>
                  <a:pt x="5599894" y="909469"/>
                  <a:pt x="5665325" y="870617"/>
                </a:cubicBezTo>
                <a:cubicBezTo>
                  <a:pt x="5757151" y="812005"/>
                  <a:pt x="5817686" y="705252"/>
                  <a:pt x="5929480" y="668826"/>
                </a:cubicBezTo>
                <a:cubicBezTo>
                  <a:pt x="5946561" y="665491"/>
                  <a:pt x="5959870" y="653505"/>
                  <a:pt x="5977391" y="641737"/>
                </a:cubicBezTo>
                <a:cubicBezTo>
                  <a:pt x="5993369" y="659484"/>
                  <a:pt x="5992266" y="680566"/>
                  <a:pt x="6012458" y="698534"/>
                </a:cubicBezTo>
                <a:cubicBezTo>
                  <a:pt x="6049071" y="725816"/>
                  <a:pt x="6054190" y="789499"/>
                  <a:pt x="6022477" y="830120"/>
                </a:cubicBezTo>
                <a:cubicBezTo>
                  <a:pt x="5995645" y="858310"/>
                  <a:pt x="5956604" y="877405"/>
                  <a:pt x="5954177" y="923784"/>
                </a:cubicBezTo>
                <a:cubicBezTo>
                  <a:pt x="5953294" y="940649"/>
                  <a:pt x="5932219" y="939546"/>
                  <a:pt x="5919354" y="943099"/>
                </a:cubicBezTo>
                <a:cubicBezTo>
                  <a:pt x="5881197" y="945331"/>
                  <a:pt x="5854585" y="969303"/>
                  <a:pt x="5827970" y="993278"/>
                </a:cubicBezTo>
                <a:cubicBezTo>
                  <a:pt x="5805793" y="1013258"/>
                  <a:pt x="5796697" y="1025464"/>
                  <a:pt x="5820886" y="1047868"/>
                </a:cubicBezTo>
                <a:cubicBezTo>
                  <a:pt x="5828874" y="1056742"/>
                  <a:pt x="5832429" y="1069612"/>
                  <a:pt x="5823556" y="1077603"/>
                </a:cubicBezTo>
                <a:cubicBezTo>
                  <a:pt x="5810028" y="1093808"/>
                  <a:pt x="5798048" y="1080495"/>
                  <a:pt x="5790057" y="1071622"/>
                </a:cubicBezTo>
                <a:cubicBezTo>
                  <a:pt x="5757660" y="1044559"/>
                  <a:pt x="5739917" y="1060541"/>
                  <a:pt x="5725727" y="1089395"/>
                </a:cubicBezTo>
                <a:lnTo>
                  <a:pt x="5703458" y="1124557"/>
                </a:lnTo>
                <a:lnTo>
                  <a:pt x="5714068" y="1123907"/>
                </a:lnTo>
                <a:cubicBezTo>
                  <a:pt x="5727979" y="1124896"/>
                  <a:pt x="5745806" y="1128628"/>
                  <a:pt x="5754629" y="1120212"/>
                </a:cubicBezTo>
                <a:cubicBezTo>
                  <a:pt x="5773850" y="1092801"/>
                  <a:pt x="5820847" y="1125740"/>
                  <a:pt x="5833810" y="1082265"/>
                </a:cubicBezTo>
                <a:cubicBezTo>
                  <a:pt x="5837727" y="1085008"/>
                  <a:pt x="5841058" y="1084423"/>
                  <a:pt x="5844977" y="1087168"/>
                </a:cubicBezTo>
                <a:cubicBezTo>
                  <a:pt x="5861228" y="1101478"/>
                  <a:pt x="5866133" y="1090316"/>
                  <a:pt x="5874370" y="1078568"/>
                </a:cubicBezTo>
                <a:cubicBezTo>
                  <a:pt x="5888686" y="1062320"/>
                  <a:pt x="5896337" y="1047243"/>
                  <a:pt x="5923753" y="1066457"/>
                </a:cubicBezTo>
                <a:cubicBezTo>
                  <a:pt x="5938834" y="1074107"/>
                  <a:pt x="5973316" y="1074911"/>
                  <a:pt x="5989973" y="1071984"/>
                </a:cubicBezTo>
                <a:cubicBezTo>
                  <a:pt x="6020539" y="1070048"/>
                  <a:pt x="6062269" y="1073013"/>
                  <a:pt x="6082481" y="1031697"/>
                </a:cubicBezTo>
                <a:cubicBezTo>
                  <a:pt x="6087973" y="1023864"/>
                  <a:pt x="6104043" y="1017608"/>
                  <a:pt x="6114037" y="1015851"/>
                </a:cubicBezTo>
                <a:cubicBezTo>
                  <a:pt x="6164004" y="1007070"/>
                  <a:pt x="6207714" y="982223"/>
                  <a:pt x="6251423" y="957374"/>
                </a:cubicBezTo>
                <a:cubicBezTo>
                  <a:pt x="6292389" y="936443"/>
                  <a:pt x="6337269" y="918257"/>
                  <a:pt x="6388408" y="916135"/>
                </a:cubicBezTo>
                <a:lnTo>
                  <a:pt x="6393578" y="915226"/>
                </a:lnTo>
                <a:lnTo>
                  <a:pt x="6408023" y="900432"/>
                </a:lnTo>
                <a:lnTo>
                  <a:pt x="6415783" y="888096"/>
                </a:lnTo>
                <a:lnTo>
                  <a:pt x="6421210" y="886926"/>
                </a:lnTo>
                <a:lnTo>
                  <a:pt x="6438885" y="868823"/>
                </a:lnTo>
                <a:cubicBezTo>
                  <a:pt x="6484346" y="807785"/>
                  <a:pt x="6557987" y="773589"/>
                  <a:pt x="6623642" y="730519"/>
                </a:cubicBezTo>
                <a:cubicBezTo>
                  <a:pt x="6645598" y="714757"/>
                  <a:pt x="6654471" y="706767"/>
                  <a:pt x="6660011" y="681689"/>
                </a:cubicBezTo>
                <a:cubicBezTo>
                  <a:pt x="6669764" y="656834"/>
                  <a:pt x="6672412" y="606238"/>
                  <a:pt x="6725442" y="642837"/>
                </a:cubicBezTo>
                <a:cubicBezTo>
                  <a:pt x="6737646" y="651929"/>
                  <a:pt x="6755168" y="640164"/>
                  <a:pt x="6751614" y="627295"/>
                </a:cubicBezTo>
                <a:cubicBezTo>
                  <a:pt x="6733627" y="567165"/>
                  <a:pt x="6784871" y="557163"/>
                  <a:pt x="6811706" y="528973"/>
                </a:cubicBezTo>
                <a:cubicBezTo>
                  <a:pt x="6833885" y="508996"/>
                  <a:pt x="6855841" y="493234"/>
                  <a:pt x="6877801" y="477473"/>
                </a:cubicBezTo>
                <a:cubicBezTo>
                  <a:pt x="6921274" y="454379"/>
                  <a:pt x="6937693" y="463694"/>
                  <a:pt x="6939481" y="510294"/>
                </a:cubicBezTo>
                <a:cubicBezTo>
                  <a:pt x="6943035" y="523163"/>
                  <a:pt x="6938379" y="531376"/>
                  <a:pt x="6950582" y="540469"/>
                </a:cubicBezTo>
                <a:cubicBezTo>
                  <a:pt x="6995844" y="563977"/>
                  <a:pt x="7014714" y="607241"/>
                  <a:pt x="6983000" y="647858"/>
                </a:cubicBezTo>
                <a:cubicBezTo>
                  <a:pt x="6932665" y="721326"/>
                  <a:pt x="6882326" y="794791"/>
                  <a:pt x="6803807" y="841415"/>
                </a:cubicBezTo>
                <a:cubicBezTo>
                  <a:pt x="6782070" y="852961"/>
                  <a:pt x="6760334" y="864505"/>
                  <a:pt x="6750801" y="885146"/>
                </a:cubicBezTo>
                <a:cubicBezTo>
                  <a:pt x="6703576" y="979914"/>
                  <a:pt x="6627725" y="1056272"/>
                  <a:pt x="6556314" y="1128634"/>
                </a:cubicBezTo>
                <a:cubicBezTo>
                  <a:pt x="6546334" y="1137624"/>
                  <a:pt x="6536603" y="1146891"/>
                  <a:pt x="6527898" y="1156740"/>
                </a:cubicBezTo>
                <a:lnTo>
                  <a:pt x="6518250" y="1170439"/>
                </a:lnTo>
                <a:lnTo>
                  <a:pt x="6552249" y="1147400"/>
                </a:lnTo>
                <a:cubicBezTo>
                  <a:pt x="6577120" y="1130156"/>
                  <a:pt x="6599763" y="1112444"/>
                  <a:pt x="6617903" y="1088657"/>
                </a:cubicBezTo>
                <a:cubicBezTo>
                  <a:pt x="6643787" y="1060076"/>
                  <a:pt x="6657295" y="1078302"/>
                  <a:pt x="6670799" y="1096527"/>
                </a:cubicBezTo>
                <a:cubicBezTo>
                  <a:pt x="6680971" y="1115338"/>
                  <a:pt x="6674491" y="1137075"/>
                  <a:pt x="6667423" y="1155482"/>
                </a:cubicBezTo>
                <a:lnTo>
                  <a:pt x="6634674" y="1228508"/>
                </a:lnTo>
                <a:lnTo>
                  <a:pt x="6644411" y="1222027"/>
                </a:lnTo>
                <a:cubicBezTo>
                  <a:pt x="6675217" y="1117945"/>
                  <a:pt x="6783022" y="1077082"/>
                  <a:pt x="6838237" y="991187"/>
                </a:cubicBezTo>
                <a:cubicBezTo>
                  <a:pt x="6842672" y="987193"/>
                  <a:pt x="6842892" y="982976"/>
                  <a:pt x="6847327" y="978980"/>
                </a:cubicBezTo>
                <a:cubicBezTo>
                  <a:pt x="6869067" y="967435"/>
                  <a:pt x="6883695" y="930149"/>
                  <a:pt x="6916313" y="952996"/>
                </a:cubicBezTo>
                <a:cubicBezTo>
                  <a:pt x="6948929" y="975843"/>
                  <a:pt x="6926311" y="1004253"/>
                  <a:pt x="6916558" y="1029108"/>
                </a:cubicBezTo>
                <a:cubicBezTo>
                  <a:pt x="6906140" y="1066614"/>
                  <a:pt x="6883301" y="1099241"/>
                  <a:pt x="6852471" y="1122993"/>
                </a:cubicBezTo>
                <a:cubicBezTo>
                  <a:pt x="6789929" y="1187365"/>
                  <a:pt x="6751795" y="1269925"/>
                  <a:pt x="6693470" y="1334515"/>
                </a:cubicBezTo>
                <a:cubicBezTo>
                  <a:pt x="6675507" y="1354715"/>
                  <a:pt x="6699253" y="1385551"/>
                  <a:pt x="6685063" y="1414404"/>
                </a:cubicBezTo>
                <a:lnTo>
                  <a:pt x="6680067" y="1434792"/>
                </a:lnTo>
                <a:lnTo>
                  <a:pt x="6710403" y="1400803"/>
                </a:lnTo>
                <a:cubicBezTo>
                  <a:pt x="6736012" y="1367984"/>
                  <a:pt x="6761707" y="1327283"/>
                  <a:pt x="6774681" y="1295898"/>
                </a:cubicBezTo>
                <a:cubicBezTo>
                  <a:pt x="6761921" y="1308367"/>
                  <a:pt x="6761921" y="1308367"/>
                  <a:pt x="6761921" y="1308367"/>
                </a:cubicBezTo>
                <a:cubicBezTo>
                  <a:pt x="6749163" y="1320835"/>
                  <a:pt x="6749020" y="1333446"/>
                  <a:pt x="6736546" y="1320693"/>
                </a:cubicBezTo>
                <a:cubicBezTo>
                  <a:pt x="6736546" y="1320693"/>
                  <a:pt x="6749306" y="1308224"/>
                  <a:pt x="6749449" y="1295613"/>
                </a:cubicBezTo>
                <a:cubicBezTo>
                  <a:pt x="6736975" y="1282859"/>
                  <a:pt x="6736975" y="1282859"/>
                  <a:pt x="6736975" y="1282859"/>
                </a:cubicBezTo>
                <a:cubicBezTo>
                  <a:pt x="6762780" y="1232700"/>
                  <a:pt x="6800629" y="1233129"/>
                  <a:pt x="6775110" y="1258065"/>
                </a:cubicBezTo>
                <a:cubicBezTo>
                  <a:pt x="6787868" y="1245596"/>
                  <a:pt x="6787868" y="1245596"/>
                  <a:pt x="6787868" y="1245596"/>
                </a:cubicBezTo>
                <a:cubicBezTo>
                  <a:pt x="6800629" y="1233129"/>
                  <a:pt x="6813245" y="1233271"/>
                  <a:pt x="6813245" y="1233271"/>
                </a:cubicBezTo>
                <a:cubicBezTo>
                  <a:pt x="6813101" y="1245882"/>
                  <a:pt x="6800342" y="1258351"/>
                  <a:pt x="6800200" y="1270962"/>
                </a:cubicBezTo>
                <a:cubicBezTo>
                  <a:pt x="6799771" y="1308796"/>
                  <a:pt x="6786583" y="1359098"/>
                  <a:pt x="6837762" y="1296613"/>
                </a:cubicBezTo>
                <a:cubicBezTo>
                  <a:pt x="6799199" y="1359241"/>
                  <a:pt x="6763898" y="1412445"/>
                  <a:pt x="6728667" y="1459344"/>
                </a:cubicBezTo>
                <a:lnTo>
                  <a:pt x="6711653" y="1480458"/>
                </a:lnTo>
                <a:lnTo>
                  <a:pt x="6719467" y="1483848"/>
                </a:lnTo>
                <a:cubicBezTo>
                  <a:pt x="6744538" y="1489389"/>
                  <a:pt x="6734562" y="1518460"/>
                  <a:pt x="6725031" y="1539101"/>
                </a:cubicBezTo>
                <a:cubicBezTo>
                  <a:pt x="6715716" y="1555523"/>
                  <a:pt x="6702629" y="1563295"/>
                  <a:pt x="6686431" y="1549764"/>
                </a:cubicBezTo>
                <a:cubicBezTo>
                  <a:pt x="6682436" y="1545326"/>
                  <a:pt x="6677444" y="1539780"/>
                  <a:pt x="6671232" y="1537341"/>
                </a:cubicBezTo>
                <a:lnTo>
                  <a:pt x="6664665" y="1536829"/>
                </a:lnTo>
                <a:lnTo>
                  <a:pt x="6654163" y="1547977"/>
                </a:lnTo>
                <a:lnTo>
                  <a:pt x="6654293" y="1548081"/>
                </a:lnTo>
                <a:cubicBezTo>
                  <a:pt x="6655763" y="1550272"/>
                  <a:pt x="6656706" y="1552435"/>
                  <a:pt x="6656706" y="1552435"/>
                </a:cubicBezTo>
                <a:cubicBezTo>
                  <a:pt x="6717284" y="1606338"/>
                  <a:pt x="6711303" y="1639848"/>
                  <a:pt x="6642098" y="1670048"/>
                </a:cubicBezTo>
                <a:cubicBezTo>
                  <a:pt x="6620361" y="1681594"/>
                  <a:pt x="6582868" y="1671177"/>
                  <a:pt x="6577326" y="1696254"/>
                </a:cubicBezTo>
                <a:cubicBezTo>
                  <a:pt x="6566250" y="1746406"/>
                  <a:pt x="6538311" y="1795678"/>
                  <a:pt x="6544095" y="1846714"/>
                </a:cubicBezTo>
                <a:cubicBezTo>
                  <a:pt x="6545650" y="1857364"/>
                  <a:pt x="6548316" y="1867016"/>
                  <a:pt x="6548373" y="1876002"/>
                </a:cubicBezTo>
                <a:lnTo>
                  <a:pt x="6547756" y="1879451"/>
                </a:lnTo>
                <a:lnTo>
                  <a:pt x="6570696" y="1855674"/>
                </a:lnTo>
                <a:cubicBezTo>
                  <a:pt x="6596084" y="1834047"/>
                  <a:pt x="6619515" y="1811047"/>
                  <a:pt x="6640424" y="1785915"/>
                </a:cubicBezTo>
                <a:lnTo>
                  <a:pt x="6650833" y="1770177"/>
                </a:lnTo>
                <a:lnTo>
                  <a:pt x="6641457" y="1763026"/>
                </a:lnTo>
                <a:cubicBezTo>
                  <a:pt x="6633250" y="1758367"/>
                  <a:pt x="6637906" y="1750156"/>
                  <a:pt x="6642561" y="1741943"/>
                </a:cubicBezTo>
                <a:cubicBezTo>
                  <a:pt x="6651266" y="1737115"/>
                  <a:pt x="6658976" y="1736197"/>
                  <a:pt x="6666172" y="1737498"/>
                </a:cubicBezTo>
                <a:lnTo>
                  <a:pt x="6671054" y="1739607"/>
                </a:lnTo>
                <a:lnTo>
                  <a:pt x="6695027" y="1703365"/>
                </a:lnTo>
                <a:cubicBezTo>
                  <a:pt x="6724467" y="1636396"/>
                  <a:pt x="6778171" y="1609791"/>
                  <a:pt x="6839707" y="1588678"/>
                </a:cubicBezTo>
                <a:cubicBezTo>
                  <a:pt x="6853033" y="1586336"/>
                  <a:pt x="6859110" y="1581834"/>
                  <a:pt x="6868698" y="1597316"/>
                </a:cubicBezTo>
                <a:cubicBezTo>
                  <a:pt x="6899806" y="1657076"/>
                  <a:pt x="6903137" y="1656491"/>
                  <a:pt x="6938248" y="1602258"/>
                </a:cubicBezTo>
                <a:cubicBezTo>
                  <a:pt x="6940410" y="1595011"/>
                  <a:pt x="6945901" y="1587180"/>
                  <a:pt x="6948062" y="1579933"/>
                </a:cubicBezTo>
                <a:cubicBezTo>
                  <a:pt x="6956299" y="1568188"/>
                  <a:pt x="6952202" y="1544876"/>
                  <a:pt x="6970615" y="1551940"/>
                </a:cubicBezTo>
                <a:cubicBezTo>
                  <a:pt x="6989024" y="1559003"/>
                  <a:pt x="6985291" y="1576826"/>
                  <a:pt x="6977639" y="1591903"/>
                </a:cubicBezTo>
                <a:cubicBezTo>
                  <a:pt x="6961747" y="1618726"/>
                  <a:pt x="6942526" y="1646137"/>
                  <a:pt x="6923304" y="1673547"/>
                </a:cubicBezTo>
                <a:cubicBezTo>
                  <a:pt x="6915067" y="1685293"/>
                  <a:pt x="6900167" y="1698211"/>
                  <a:pt x="6919749" y="1711936"/>
                </a:cubicBezTo>
                <a:cubicBezTo>
                  <a:pt x="6935415" y="1722916"/>
                  <a:pt x="6946579" y="1727820"/>
                  <a:pt x="6964809" y="1714316"/>
                </a:cubicBezTo>
                <a:cubicBezTo>
                  <a:pt x="7032830" y="1671464"/>
                  <a:pt x="7085183" y="1617632"/>
                  <a:pt x="7129117" y="1554981"/>
                </a:cubicBezTo>
                <a:cubicBezTo>
                  <a:pt x="7139515" y="1535990"/>
                  <a:pt x="7156576" y="1515825"/>
                  <a:pt x="7178904" y="1525632"/>
                </a:cubicBezTo>
                <a:cubicBezTo>
                  <a:pt x="7201232" y="1535440"/>
                  <a:pt x="7203169" y="1565999"/>
                  <a:pt x="7207265" y="1589311"/>
                </a:cubicBezTo>
                <a:cubicBezTo>
                  <a:pt x="7204520" y="1593228"/>
                  <a:pt x="7202357" y="1600473"/>
                  <a:pt x="7199613" y="1604388"/>
                </a:cubicBezTo>
                <a:cubicBezTo>
                  <a:pt x="7195292" y="1618880"/>
                  <a:pt x="7194888" y="1636118"/>
                  <a:pt x="7207222" y="1647683"/>
                </a:cubicBezTo>
                <a:cubicBezTo>
                  <a:pt x="7236978" y="1680216"/>
                  <a:pt x="7225589" y="1713117"/>
                  <a:pt x="7206368" y="1740527"/>
                </a:cubicBezTo>
                <a:cubicBezTo>
                  <a:pt x="7158518" y="1800433"/>
                  <a:pt x="7104004" y="1861510"/>
                  <a:pt x="7052235" y="1918672"/>
                </a:cubicBezTo>
                <a:cubicBezTo>
                  <a:pt x="7046745" y="1926503"/>
                  <a:pt x="7037921" y="1934921"/>
                  <a:pt x="7032429" y="1942752"/>
                </a:cubicBezTo>
                <a:cubicBezTo>
                  <a:pt x="7026938" y="1950583"/>
                  <a:pt x="7018701" y="1962329"/>
                  <a:pt x="7027702" y="1974479"/>
                </a:cubicBezTo>
                <a:cubicBezTo>
                  <a:pt x="7032790" y="1983885"/>
                  <a:pt x="7044944" y="1974884"/>
                  <a:pt x="7054939" y="1973128"/>
                </a:cubicBezTo>
                <a:cubicBezTo>
                  <a:pt x="7084333" y="1964526"/>
                  <a:pt x="7113143" y="1952598"/>
                  <a:pt x="7142540" y="1944001"/>
                </a:cubicBezTo>
                <a:cubicBezTo>
                  <a:pt x="7165857" y="1939902"/>
                  <a:pt x="7186835" y="1922483"/>
                  <a:pt x="7212494" y="1931705"/>
                </a:cubicBezTo>
                <a:cubicBezTo>
                  <a:pt x="7237567" y="1937598"/>
                  <a:pt x="7249318" y="1945831"/>
                  <a:pt x="7225596" y="1967169"/>
                </a:cubicBezTo>
                <a:cubicBezTo>
                  <a:pt x="7195794" y="1993004"/>
                  <a:pt x="7191067" y="2024732"/>
                  <a:pt x="7208084" y="2062938"/>
                </a:cubicBezTo>
                <a:cubicBezTo>
                  <a:pt x="7245131" y="2039263"/>
                  <a:pt x="7283351" y="2022245"/>
                  <a:pt x="7322154" y="2008561"/>
                </a:cubicBezTo>
                <a:lnTo>
                  <a:pt x="7360195" y="1995905"/>
                </a:lnTo>
                <a:lnTo>
                  <a:pt x="7394265" y="1970636"/>
                </a:lnTo>
                <a:cubicBezTo>
                  <a:pt x="7469418" y="1922749"/>
                  <a:pt x="7533388" y="1925366"/>
                  <a:pt x="7626635" y="1859921"/>
                </a:cubicBezTo>
                <a:cubicBezTo>
                  <a:pt x="7633863" y="1879806"/>
                  <a:pt x="7597992" y="1901862"/>
                  <a:pt x="7572487" y="1926902"/>
                </a:cubicBezTo>
                <a:lnTo>
                  <a:pt x="7560842" y="1942027"/>
                </a:lnTo>
                <a:lnTo>
                  <a:pt x="7555253" y="1942178"/>
                </a:lnTo>
                <a:cubicBezTo>
                  <a:pt x="7553507" y="1943564"/>
                  <a:pt x="7553144" y="1946697"/>
                  <a:pt x="7552421" y="1952964"/>
                </a:cubicBezTo>
                <a:lnTo>
                  <a:pt x="7560842" y="1942027"/>
                </a:lnTo>
                <a:lnTo>
                  <a:pt x="7566396" y="1941876"/>
                </a:lnTo>
                <a:cubicBezTo>
                  <a:pt x="7580371" y="1930789"/>
                  <a:pt x="7592901" y="1932234"/>
                  <a:pt x="7578924" y="1943322"/>
                </a:cubicBezTo>
                <a:cubicBezTo>
                  <a:pt x="7578924" y="1943322"/>
                  <a:pt x="7563503" y="1966944"/>
                  <a:pt x="7550975" y="1965498"/>
                </a:cubicBezTo>
                <a:cubicBezTo>
                  <a:pt x="7550975" y="1965498"/>
                  <a:pt x="7549528" y="1978032"/>
                  <a:pt x="7549528" y="1978032"/>
                </a:cubicBezTo>
                <a:cubicBezTo>
                  <a:pt x="7549528" y="1978032"/>
                  <a:pt x="7549528" y="1978032"/>
                  <a:pt x="7537000" y="1976587"/>
                </a:cubicBezTo>
                <a:lnTo>
                  <a:pt x="7469976" y="2050236"/>
                </a:lnTo>
                <a:lnTo>
                  <a:pt x="7455117" y="2074507"/>
                </a:lnTo>
                <a:cubicBezTo>
                  <a:pt x="7448006" y="2084717"/>
                  <a:pt x="7440235" y="2094236"/>
                  <a:pt x="7431412" y="2102653"/>
                </a:cubicBezTo>
                <a:cubicBezTo>
                  <a:pt x="7383965" y="2145324"/>
                  <a:pt x="7372756" y="2198791"/>
                  <a:pt x="7362133" y="2255588"/>
                </a:cubicBezTo>
                <a:cubicBezTo>
                  <a:pt x="7361143" y="2269494"/>
                  <a:pt x="7362899" y="2279483"/>
                  <a:pt x="7380140" y="2279888"/>
                </a:cubicBezTo>
                <a:cubicBezTo>
                  <a:pt x="7386802" y="2278717"/>
                  <a:pt x="7400127" y="2276375"/>
                  <a:pt x="7401883" y="2286365"/>
                </a:cubicBezTo>
                <a:cubicBezTo>
                  <a:pt x="7404224" y="2299685"/>
                  <a:pt x="7391485" y="2305359"/>
                  <a:pt x="7385408" y="2309860"/>
                </a:cubicBezTo>
                <a:cubicBezTo>
                  <a:pt x="7354437" y="2329034"/>
                  <a:pt x="7345796" y="2358019"/>
                  <a:pt x="7344984" y="2392492"/>
                </a:cubicBezTo>
                <a:cubicBezTo>
                  <a:pt x="7344579" y="2409729"/>
                  <a:pt x="7343186" y="2440873"/>
                  <a:pt x="7370420" y="2439518"/>
                </a:cubicBezTo>
                <a:cubicBezTo>
                  <a:pt x="7390407" y="2436006"/>
                  <a:pt x="7415301" y="2421333"/>
                  <a:pt x="7424528" y="2395679"/>
                </a:cubicBezTo>
                <a:cubicBezTo>
                  <a:pt x="7426690" y="2388431"/>
                  <a:pt x="7421017" y="2375696"/>
                  <a:pt x="7434342" y="2373355"/>
                </a:cubicBezTo>
                <a:cubicBezTo>
                  <a:pt x="7447666" y="2371013"/>
                  <a:pt x="7450008" y="2384333"/>
                  <a:pt x="7451764" y="2394325"/>
                </a:cubicBezTo>
                <a:cubicBezTo>
                  <a:pt x="7467610" y="2425873"/>
                  <a:pt x="7481699" y="2447428"/>
                  <a:pt x="7522079" y="2423165"/>
                </a:cubicBezTo>
                <a:cubicBezTo>
                  <a:pt x="7549720" y="2404575"/>
                  <a:pt x="7580690" y="2385400"/>
                  <a:pt x="7603828" y="2360734"/>
                </a:cubicBezTo>
                <a:cubicBezTo>
                  <a:pt x="7626381" y="2332740"/>
                  <a:pt x="7654020" y="2314150"/>
                  <a:pt x="7693995" y="2307125"/>
                </a:cubicBezTo>
                <a:cubicBezTo>
                  <a:pt x="7723975" y="2301857"/>
                  <a:pt x="7757286" y="2296002"/>
                  <a:pt x="7784342" y="2274081"/>
                </a:cubicBezTo>
                <a:cubicBezTo>
                  <a:pt x="7796496" y="2265079"/>
                  <a:pt x="7807075" y="2266651"/>
                  <a:pt x="7819409" y="2278217"/>
                </a:cubicBezTo>
                <a:cubicBezTo>
                  <a:pt x="7832328" y="2293111"/>
                  <a:pt x="7827423" y="2304273"/>
                  <a:pt x="7812522" y="2317192"/>
                </a:cubicBezTo>
                <a:cubicBezTo>
                  <a:pt x="7689990" y="2421122"/>
                  <a:pt x="7601131" y="2560329"/>
                  <a:pt x="7487602" y="2676410"/>
                </a:cubicBezTo>
                <a:cubicBezTo>
                  <a:pt x="7464464" y="2701076"/>
                  <a:pt x="7422915" y="2718677"/>
                  <a:pt x="7435024" y="2768043"/>
                </a:cubicBezTo>
                <a:cubicBezTo>
                  <a:pt x="7438940" y="2770791"/>
                  <a:pt x="7429533" y="2775876"/>
                  <a:pt x="7426787" y="2779792"/>
                </a:cubicBezTo>
                <a:cubicBezTo>
                  <a:pt x="7397166" y="2826196"/>
                  <a:pt x="7366962" y="2869268"/>
                  <a:pt x="7324423" y="2900776"/>
                </a:cubicBezTo>
                <a:cubicBezTo>
                  <a:pt x="7303446" y="2918196"/>
                  <a:pt x="7289715" y="2937773"/>
                  <a:pt x="7276571" y="2960683"/>
                </a:cubicBezTo>
                <a:cubicBezTo>
                  <a:pt x="7269504" y="2979090"/>
                  <a:pt x="7273015" y="2999070"/>
                  <a:pt x="7285350" y="3010636"/>
                </a:cubicBezTo>
                <a:cubicBezTo>
                  <a:pt x="7301015" y="3021615"/>
                  <a:pt x="7308667" y="3006538"/>
                  <a:pt x="7321407" y="3000867"/>
                </a:cubicBezTo>
                <a:cubicBezTo>
                  <a:pt x="7371780" y="2974849"/>
                  <a:pt x="7413149" y="2936680"/>
                  <a:pt x="7450603" y="2895766"/>
                </a:cubicBezTo>
                <a:cubicBezTo>
                  <a:pt x="7485310" y="2858769"/>
                  <a:pt x="7525644" y="2892878"/>
                  <a:pt x="7562873" y="2889767"/>
                </a:cubicBezTo>
                <a:cubicBezTo>
                  <a:pt x="7579530" y="2886841"/>
                  <a:pt x="7561479" y="2920911"/>
                  <a:pt x="7567734" y="2936978"/>
                </a:cubicBezTo>
                <a:cubicBezTo>
                  <a:pt x="7574397" y="2935808"/>
                  <a:pt x="7584976" y="2937380"/>
                  <a:pt x="7591641" y="2936211"/>
                </a:cubicBezTo>
                <a:cubicBezTo>
                  <a:pt x="7629453" y="2936431"/>
                  <a:pt x="7662402" y="2889442"/>
                  <a:pt x="7702154" y="2920219"/>
                </a:cubicBezTo>
                <a:cubicBezTo>
                  <a:pt x="7709986" y="2925710"/>
                  <a:pt x="7714308" y="2911220"/>
                  <a:pt x="7717052" y="2907302"/>
                </a:cubicBezTo>
                <a:cubicBezTo>
                  <a:pt x="7721960" y="2896142"/>
                  <a:pt x="7722951" y="2882235"/>
                  <a:pt x="7740192" y="2882639"/>
                </a:cubicBezTo>
                <a:cubicBezTo>
                  <a:pt x="7743884" y="2923186"/>
                  <a:pt x="7743884" y="2923186"/>
                  <a:pt x="7783272" y="2912831"/>
                </a:cubicBezTo>
                <a:cubicBezTo>
                  <a:pt x="7802675" y="2905987"/>
                  <a:pt x="7852417" y="2935009"/>
                  <a:pt x="7857100" y="2961652"/>
                </a:cubicBezTo>
                <a:cubicBezTo>
                  <a:pt x="7865294" y="3008277"/>
                  <a:pt x="7866241" y="3052740"/>
                  <a:pt x="7820955" y="3088164"/>
                </a:cubicBezTo>
                <a:cubicBezTo>
                  <a:pt x="7770177" y="3131420"/>
                  <a:pt x="7741727" y="3184483"/>
                  <a:pt x="7746771" y="3252259"/>
                </a:cubicBezTo>
                <a:cubicBezTo>
                  <a:pt x="7749292" y="3286148"/>
                  <a:pt x="7733401" y="3312971"/>
                  <a:pt x="7705762" y="3331562"/>
                </a:cubicBezTo>
                <a:cubicBezTo>
                  <a:pt x="7684786" y="3348983"/>
                  <a:pt x="7659891" y="3363654"/>
                  <a:pt x="7647917" y="3393224"/>
                </a:cubicBezTo>
                <a:cubicBezTo>
                  <a:pt x="7625547" y="3441788"/>
                  <a:pt x="7584762" y="3483286"/>
                  <a:pt x="7551226" y="3526943"/>
                </a:cubicBezTo>
                <a:cubicBezTo>
                  <a:pt x="7539657" y="3539276"/>
                  <a:pt x="7528087" y="3551609"/>
                  <a:pt x="7507515" y="3551792"/>
                </a:cubicBezTo>
                <a:cubicBezTo>
                  <a:pt x="7476363" y="3550400"/>
                  <a:pt x="7456557" y="3574478"/>
                  <a:pt x="7431079" y="3585824"/>
                </a:cubicBezTo>
                <a:cubicBezTo>
                  <a:pt x="7365220" y="3621429"/>
                  <a:pt x="7399839" y="3701174"/>
                  <a:pt x="7355723" y="3743258"/>
                </a:cubicBezTo>
                <a:cubicBezTo>
                  <a:pt x="7352393" y="3743842"/>
                  <a:pt x="7352978" y="3747174"/>
                  <a:pt x="7352978" y="3747174"/>
                </a:cubicBezTo>
                <a:cubicBezTo>
                  <a:pt x="7385075" y="3793028"/>
                  <a:pt x="7318675" y="3766935"/>
                  <a:pt x="7323358" y="3793577"/>
                </a:cubicBezTo>
                <a:cubicBezTo>
                  <a:pt x="7277531" y="3767298"/>
                  <a:pt x="7287886" y="3806677"/>
                  <a:pt x="7287481" y="3823912"/>
                </a:cubicBezTo>
                <a:cubicBezTo>
                  <a:pt x="7287075" y="3841151"/>
                  <a:pt x="7278837" y="3852897"/>
                  <a:pt x="7271186" y="3867974"/>
                </a:cubicBezTo>
                <a:cubicBezTo>
                  <a:pt x="7251379" y="3892054"/>
                  <a:pt x="7224910" y="3917306"/>
                  <a:pt x="7222344" y="3941788"/>
                </a:cubicBezTo>
                <a:cubicBezTo>
                  <a:pt x="7217618" y="3973518"/>
                  <a:pt x="7202718" y="3986433"/>
                  <a:pt x="7183317" y="3993278"/>
                </a:cubicBezTo>
                <a:lnTo>
                  <a:pt x="7163056" y="4003391"/>
                </a:lnTo>
                <a:lnTo>
                  <a:pt x="7147104" y="4028337"/>
                </a:lnTo>
                <a:cubicBezTo>
                  <a:pt x="7092956" y="4109312"/>
                  <a:pt x="7042556" y="4172594"/>
                  <a:pt x="6985140" y="4228700"/>
                </a:cubicBezTo>
                <a:cubicBezTo>
                  <a:pt x="6921058" y="4316265"/>
                  <a:pt x="6857263" y="4378606"/>
                  <a:pt x="6780421" y="4478639"/>
                </a:cubicBezTo>
                <a:cubicBezTo>
                  <a:pt x="6792895" y="4491392"/>
                  <a:pt x="6805797" y="4466313"/>
                  <a:pt x="6818272" y="4479068"/>
                </a:cubicBezTo>
                <a:cubicBezTo>
                  <a:pt x="6779564" y="4554305"/>
                  <a:pt x="6753904" y="4591854"/>
                  <a:pt x="6715484" y="4641870"/>
                </a:cubicBezTo>
                <a:cubicBezTo>
                  <a:pt x="6686776" y="4669923"/>
                  <a:pt x="6657987" y="4705071"/>
                  <a:pt x="6618412" y="4752513"/>
                </a:cubicBezTo>
                <a:lnTo>
                  <a:pt x="6609770" y="4762776"/>
                </a:lnTo>
                <a:lnTo>
                  <a:pt x="6549291" y="4704426"/>
                </a:lnTo>
                <a:lnTo>
                  <a:pt x="6550757" y="4703067"/>
                </a:lnTo>
                <a:cubicBezTo>
                  <a:pt x="6589035" y="4665663"/>
                  <a:pt x="6640071" y="4615790"/>
                  <a:pt x="6678921" y="4527941"/>
                </a:cubicBezTo>
                <a:cubicBezTo>
                  <a:pt x="6717197" y="4490536"/>
                  <a:pt x="6729528" y="4515901"/>
                  <a:pt x="6780707" y="4453416"/>
                </a:cubicBezTo>
                <a:cubicBezTo>
                  <a:pt x="6806512" y="4403257"/>
                  <a:pt x="6768520" y="4415439"/>
                  <a:pt x="6819700" y="4352955"/>
                </a:cubicBezTo>
                <a:cubicBezTo>
                  <a:pt x="6851454" y="4334395"/>
                  <a:pt x="6880268" y="4296883"/>
                  <a:pt x="6910752" y="4251508"/>
                </a:cubicBezTo>
                <a:lnTo>
                  <a:pt x="6916078" y="4243377"/>
                </a:lnTo>
                <a:lnTo>
                  <a:pt x="6913589" y="4246131"/>
                </a:lnTo>
                <a:cubicBezTo>
                  <a:pt x="6905864" y="4248883"/>
                  <a:pt x="6894328" y="4249194"/>
                  <a:pt x="6877480" y="4246147"/>
                </a:cubicBezTo>
                <a:cubicBezTo>
                  <a:pt x="6840613" y="4290392"/>
                  <a:pt x="6789654" y="4313080"/>
                  <a:pt x="6760034" y="4359482"/>
                </a:cubicBezTo>
                <a:cubicBezTo>
                  <a:pt x="6746307" y="4379060"/>
                  <a:pt x="6733747" y="4405299"/>
                  <a:pt x="6700254" y="4390588"/>
                </a:cubicBezTo>
                <a:cubicBezTo>
                  <a:pt x="6689090" y="4385683"/>
                  <a:pt x="6687515" y="4396260"/>
                  <a:pt x="6685355" y="4403504"/>
                </a:cubicBezTo>
                <a:cubicBezTo>
                  <a:pt x="6656095" y="4491043"/>
                  <a:pt x="6607254" y="4564853"/>
                  <a:pt x="6542747" y="4627689"/>
                </a:cubicBezTo>
                <a:cubicBezTo>
                  <a:pt x="6533924" y="4636106"/>
                  <a:pt x="6525933" y="4644376"/>
                  <a:pt x="6518922" y="4653333"/>
                </a:cubicBezTo>
                <a:lnTo>
                  <a:pt x="6510614" y="4667111"/>
                </a:lnTo>
                <a:lnTo>
                  <a:pt x="6425846" y="4585327"/>
                </a:lnTo>
                <a:lnTo>
                  <a:pt x="6501355" y="4662810"/>
                </a:lnTo>
                <a:cubicBezTo>
                  <a:pt x="6511865" y="4673816"/>
                  <a:pt x="6523102" y="4688984"/>
                  <a:pt x="6507199" y="4696066"/>
                </a:cubicBezTo>
                <a:cubicBezTo>
                  <a:pt x="6467078" y="4711686"/>
                  <a:pt x="6464605" y="4746405"/>
                  <a:pt x="6448200" y="4775004"/>
                </a:cubicBezTo>
                <a:cubicBezTo>
                  <a:pt x="6441342" y="4784778"/>
                  <a:pt x="6427632" y="4804330"/>
                  <a:pt x="6417126" y="4793321"/>
                </a:cubicBezTo>
                <a:cubicBezTo>
                  <a:pt x="6381442" y="4761020"/>
                  <a:pt x="6363797" y="4806977"/>
                  <a:pt x="6342276" y="4806474"/>
                </a:cubicBezTo>
                <a:cubicBezTo>
                  <a:pt x="6286757" y="4807660"/>
                  <a:pt x="6315586" y="4849736"/>
                  <a:pt x="6306034" y="4868554"/>
                </a:cubicBezTo>
                <a:cubicBezTo>
                  <a:pt x="6298672" y="4899848"/>
                  <a:pt x="6289849" y="4922825"/>
                  <a:pt x="6254392" y="4916200"/>
                </a:cubicBezTo>
                <a:cubicBezTo>
                  <a:pt x="6241187" y="4914235"/>
                  <a:pt x="6225285" y="4921316"/>
                  <a:pt x="6223318" y="4934518"/>
                </a:cubicBezTo>
                <a:cubicBezTo>
                  <a:pt x="6218149" y="4978280"/>
                  <a:pt x="6179490" y="5002216"/>
                  <a:pt x="6159652" y="5035701"/>
                </a:cubicBezTo>
                <a:cubicBezTo>
                  <a:pt x="6150100" y="5054523"/>
                  <a:pt x="6128074" y="5075535"/>
                  <a:pt x="6169150" y="5089746"/>
                </a:cubicBezTo>
                <a:cubicBezTo>
                  <a:pt x="6182357" y="5091710"/>
                  <a:pt x="6183312" y="5121541"/>
                  <a:pt x="6154206" y="5126658"/>
                </a:cubicBezTo>
                <a:cubicBezTo>
                  <a:pt x="6145157" y="5123958"/>
                  <a:pt x="6136841" y="5125420"/>
                  <a:pt x="6134143" y="5134467"/>
                </a:cubicBezTo>
                <a:cubicBezTo>
                  <a:pt x="6111612" y="5176995"/>
                  <a:pt x="6089078" y="5219525"/>
                  <a:pt x="6051879" y="5251776"/>
                </a:cubicBezTo>
                <a:cubicBezTo>
                  <a:pt x="6018109" y="5279138"/>
                  <a:pt x="5959893" y="5289368"/>
                  <a:pt x="5966694" y="5352457"/>
                </a:cubicBezTo>
                <a:cubicBezTo>
                  <a:pt x="5968155" y="5360771"/>
                  <a:pt x="5956411" y="5367121"/>
                  <a:pt x="5948824" y="5372739"/>
                </a:cubicBezTo>
                <a:cubicBezTo>
                  <a:pt x="5912580" y="5434819"/>
                  <a:pt x="5841385" y="5468761"/>
                  <a:pt x="5814188" y="5533537"/>
                </a:cubicBezTo>
                <a:cubicBezTo>
                  <a:pt x="5793118" y="5584381"/>
                  <a:pt x="5759347" y="5611743"/>
                  <a:pt x="5711639" y="5632983"/>
                </a:cubicBezTo>
                <a:cubicBezTo>
                  <a:pt x="5648760" y="5665461"/>
                  <a:pt x="5575373" y="5686930"/>
                  <a:pt x="5523733" y="5734575"/>
                </a:cubicBezTo>
                <a:cubicBezTo>
                  <a:pt x="5478948" y="5772445"/>
                  <a:pt x="5435399" y="5792952"/>
                  <a:pt x="5381116" y="5776780"/>
                </a:cubicBezTo>
                <a:cubicBezTo>
                  <a:pt x="5375271" y="5743524"/>
                  <a:pt x="5388983" y="5723972"/>
                  <a:pt x="5420787" y="5709811"/>
                </a:cubicBezTo>
                <a:cubicBezTo>
                  <a:pt x="5521821" y="5674913"/>
                  <a:pt x="5605997" y="5617266"/>
                  <a:pt x="5657917" y="5522431"/>
                </a:cubicBezTo>
                <a:cubicBezTo>
                  <a:pt x="5670898" y="5498722"/>
                  <a:pt x="5711748" y="5487257"/>
                  <a:pt x="5703206" y="5463046"/>
                </a:cubicBezTo>
                <a:cubicBezTo>
                  <a:pt x="5675390" y="5377938"/>
                  <a:pt x="5771254" y="5386804"/>
                  <a:pt x="5784740" y="5341578"/>
                </a:cubicBezTo>
                <a:cubicBezTo>
                  <a:pt x="5870098" y="5339434"/>
                  <a:pt x="5883132" y="5242863"/>
                  <a:pt x="5946743" y="5214542"/>
                </a:cubicBezTo>
                <a:cubicBezTo>
                  <a:pt x="5958487" y="5208190"/>
                  <a:pt x="5959723" y="5190832"/>
                  <a:pt x="5952642" y="5174934"/>
                </a:cubicBezTo>
                <a:cubicBezTo>
                  <a:pt x="5943369" y="5146567"/>
                  <a:pt x="5929939" y="5118929"/>
                  <a:pt x="5919936" y="5086403"/>
                </a:cubicBezTo>
                <a:cubicBezTo>
                  <a:pt x="5853855" y="5149441"/>
                  <a:pt x="5793898" y="5198549"/>
                  <a:pt x="5724164" y="5240802"/>
                </a:cubicBezTo>
                <a:cubicBezTo>
                  <a:pt x="5704101" y="5248612"/>
                  <a:pt x="5693820" y="5263276"/>
                  <a:pt x="5688424" y="5281366"/>
                </a:cubicBezTo>
                <a:cubicBezTo>
                  <a:pt x="5673479" y="5318277"/>
                  <a:pt x="5664882" y="5366930"/>
                  <a:pt x="5635269" y="5393561"/>
                </a:cubicBezTo>
                <a:cubicBezTo>
                  <a:pt x="5598801" y="5429968"/>
                  <a:pt x="5567951" y="5473960"/>
                  <a:pt x="5536370" y="5513794"/>
                </a:cubicBezTo>
                <a:cubicBezTo>
                  <a:pt x="5441631" y="5633295"/>
                  <a:pt x="5325878" y="5730778"/>
                  <a:pt x="5215011" y="5831684"/>
                </a:cubicBezTo>
                <a:cubicBezTo>
                  <a:pt x="5174385" y="5868824"/>
                  <a:pt x="5123024" y="5869280"/>
                  <a:pt x="5083182" y="5837710"/>
                </a:cubicBezTo>
                <a:cubicBezTo>
                  <a:pt x="5048230" y="5809568"/>
                  <a:pt x="5011536" y="5820305"/>
                  <a:pt x="4982934" y="5803903"/>
                </a:cubicBezTo>
                <a:cubicBezTo>
                  <a:pt x="4915222" y="5760093"/>
                  <a:pt x="4943038" y="5845198"/>
                  <a:pt x="4913931" y="5850313"/>
                </a:cubicBezTo>
                <a:cubicBezTo>
                  <a:pt x="4902185" y="5856664"/>
                  <a:pt x="4895330" y="5866439"/>
                  <a:pt x="4883587" y="5872788"/>
                </a:cubicBezTo>
                <a:cubicBezTo>
                  <a:pt x="4841499" y="5901613"/>
                  <a:pt x="4803568" y="5929706"/>
                  <a:pt x="4777607" y="5977127"/>
                </a:cubicBezTo>
                <a:cubicBezTo>
                  <a:pt x="4767324" y="5991787"/>
                  <a:pt x="4751422" y="5998869"/>
                  <a:pt x="4741139" y="6013532"/>
                </a:cubicBezTo>
                <a:cubicBezTo>
                  <a:pt x="4695850" y="6072918"/>
                  <a:pt x="4595827" y="6064783"/>
                  <a:pt x="4562506" y="6143492"/>
                </a:cubicBezTo>
                <a:cubicBezTo>
                  <a:pt x="4559078" y="6148379"/>
                  <a:pt x="4551490" y="6154000"/>
                  <a:pt x="4546602" y="6150571"/>
                </a:cubicBezTo>
                <a:cubicBezTo>
                  <a:pt x="4505524" y="6136365"/>
                  <a:pt x="4482263" y="6174736"/>
                  <a:pt x="4450458" y="6188898"/>
                </a:cubicBezTo>
                <a:cubicBezTo>
                  <a:pt x="4434556" y="6195978"/>
                  <a:pt x="4415955" y="6212103"/>
                  <a:pt x="4413032" y="6195475"/>
                </a:cubicBezTo>
                <a:cubicBezTo>
                  <a:pt x="4411347" y="6161487"/>
                  <a:pt x="4366112" y="6148007"/>
                  <a:pt x="4381056" y="6111097"/>
                </a:cubicBezTo>
                <a:cubicBezTo>
                  <a:pt x="4388643" y="6105479"/>
                  <a:pt x="4396229" y="6099862"/>
                  <a:pt x="4401849" y="6107442"/>
                </a:cubicBezTo>
                <a:cubicBezTo>
                  <a:pt x="4431409" y="6153674"/>
                  <a:pt x="4445623" y="6112607"/>
                  <a:pt x="4459333" y="6093056"/>
                </a:cubicBezTo>
                <a:cubicBezTo>
                  <a:pt x="4473044" y="6073504"/>
                  <a:pt x="4485520" y="6071311"/>
                  <a:pt x="4507772" y="6075974"/>
                </a:cubicBezTo>
                <a:cubicBezTo>
                  <a:pt x="4538340" y="6079172"/>
                  <a:pt x="4585093" y="6028101"/>
                  <a:pt x="4571660" y="6000462"/>
                </a:cubicBezTo>
                <a:cubicBezTo>
                  <a:pt x="4564582" y="5984564"/>
                  <a:pt x="4551150" y="5956925"/>
                  <a:pt x="4526427" y="5986984"/>
                </a:cubicBezTo>
                <a:cubicBezTo>
                  <a:pt x="4512715" y="6006536"/>
                  <a:pt x="4494621" y="6001145"/>
                  <a:pt x="4473100" y="6000642"/>
                </a:cubicBezTo>
                <a:cubicBezTo>
                  <a:pt x="4421740" y="6001095"/>
                  <a:pt x="4376223" y="6034808"/>
                  <a:pt x="4327787" y="6051890"/>
                </a:cubicBezTo>
                <a:cubicBezTo>
                  <a:pt x="4303568" y="6060435"/>
                  <a:pt x="4318458" y="6096386"/>
                  <a:pt x="4309637" y="6119364"/>
                </a:cubicBezTo>
                <a:cubicBezTo>
                  <a:pt x="4288060" y="6191723"/>
                  <a:pt x="4255524" y="6201727"/>
                  <a:pt x="4194666" y="6148140"/>
                </a:cubicBezTo>
                <a:cubicBezTo>
                  <a:pt x="4194666" y="6148140"/>
                  <a:pt x="4185620" y="6145443"/>
                  <a:pt x="4184889" y="6141287"/>
                </a:cubicBezTo>
                <a:cubicBezTo>
                  <a:pt x="4171179" y="6160840"/>
                  <a:pt x="4185844" y="6171119"/>
                  <a:pt x="4195623" y="6177969"/>
                </a:cubicBezTo>
                <a:cubicBezTo>
                  <a:pt x="4211020" y="6192406"/>
                  <a:pt x="4204894" y="6206339"/>
                  <a:pt x="4189724" y="6217578"/>
                </a:cubicBezTo>
                <a:cubicBezTo>
                  <a:pt x="4170393" y="6229545"/>
                  <a:pt x="4142747" y="6242975"/>
                  <a:pt x="4134204" y="6218762"/>
                </a:cubicBezTo>
                <a:cubicBezTo>
                  <a:pt x="4117852" y="6174496"/>
                  <a:pt x="4088743" y="6179613"/>
                  <a:pt x="4061097" y="6193043"/>
                </a:cubicBezTo>
                <a:cubicBezTo>
                  <a:pt x="4034181" y="6210629"/>
                  <a:pt x="4000690" y="6190801"/>
                  <a:pt x="3982820" y="6211083"/>
                </a:cubicBezTo>
                <a:cubicBezTo>
                  <a:pt x="3925787" y="6276818"/>
                  <a:pt x="3848466" y="6324690"/>
                  <a:pt x="3792162" y="6394584"/>
                </a:cubicBezTo>
                <a:cubicBezTo>
                  <a:pt x="3772327" y="6428069"/>
                  <a:pt x="3742714" y="6454699"/>
                  <a:pt x="3706749" y="6469592"/>
                </a:cubicBezTo>
                <a:cubicBezTo>
                  <a:pt x="3683262" y="6482290"/>
                  <a:pt x="3657808" y="6508190"/>
                  <a:pt x="3631171" y="6478588"/>
                </a:cubicBezTo>
                <a:cubicBezTo>
                  <a:pt x="3604534" y="6448985"/>
                  <a:pt x="3639768" y="6429938"/>
                  <a:pt x="3648589" y="6406958"/>
                </a:cubicBezTo>
                <a:cubicBezTo>
                  <a:pt x="3652017" y="6402072"/>
                  <a:pt x="3656176" y="6401340"/>
                  <a:pt x="3659602" y="6396453"/>
                </a:cubicBezTo>
                <a:cubicBezTo>
                  <a:pt x="3738161" y="6331222"/>
                  <a:pt x="3765636" y="6219253"/>
                  <a:pt x="3865209" y="6176041"/>
                </a:cubicBezTo>
                <a:cubicBezTo>
                  <a:pt x="3887516" y="6107838"/>
                  <a:pt x="3930109" y="6057496"/>
                  <a:pt x="3971973" y="6003001"/>
                </a:cubicBezTo>
                <a:cubicBezTo>
                  <a:pt x="3975398" y="5998111"/>
                  <a:pt x="3973938" y="5989799"/>
                  <a:pt x="3968320" y="5982215"/>
                </a:cubicBezTo>
                <a:cubicBezTo>
                  <a:pt x="3958540" y="5975363"/>
                  <a:pt x="3950955" y="5980980"/>
                  <a:pt x="3948258" y="5990026"/>
                </a:cubicBezTo>
                <a:cubicBezTo>
                  <a:pt x="3934548" y="6009578"/>
                  <a:pt x="3915947" y="6025702"/>
                  <a:pt x="3894428" y="6025200"/>
                </a:cubicBezTo>
                <a:cubicBezTo>
                  <a:pt x="3828400" y="6015375"/>
                  <a:pt x="3792660" y="6055940"/>
                  <a:pt x="3761813" y="6099932"/>
                </a:cubicBezTo>
                <a:cubicBezTo>
                  <a:pt x="3698654" y="6179598"/>
                  <a:pt x="3632068" y="6264156"/>
                  <a:pt x="3543732" y="6322535"/>
                </a:cubicBezTo>
                <a:cubicBezTo>
                  <a:pt x="3524401" y="6334504"/>
                  <a:pt x="3515581" y="6357481"/>
                  <a:pt x="3506759" y="6380457"/>
                </a:cubicBezTo>
                <a:cubicBezTo>
                  <a:pt x="3470010" y="6464056"/>
                  <a:pt x="3403199" y="6522940"/>
                  <a:pt x="3336383" y="6581821"/>
                </a:cubicBezTo>
                <a:cubicBezTo>
                  <a:pt x="3299916" y="6618229"/>
                  <a:pt x="3254682" y="6604751"/>
                  <a:pt x="3225854" y="6562676"/>
                </a:cubicBezTo>
                <a:cubicBezTo>
                  <a:pt x="3215347" y="6551666"/>
                  <a:pt x="3207760" y="6557287"/>
                  <a:pt x="3194554" y="6555320"/>
                </a:cubicBezTo>
                <a:cubicBezTo>
                  <a:pt x="3148083" y="6559202"/>
                  <a:pt x="3136843" y="6544036"/>
                  <a:pt x="3154489" y="6498080"/>
                </a:cubicBezTo>
                <a:cubicBezTo>
                  <a:pt x="3167468" y="6474370"/>
                  <a:pt x="3180449" y="6450662"/>
                  <a:pt x="3197586" y="6426223"/>
                </a:cubicBezTo>
                <a:cubicBezTo>
                  <a:pt x="3222310" y="6396164"/>
                  <a:pt x="3226018" y="6344085"/>
                  <a:pt x="3287887" y="6354640"/>
                </a:cubicBezTo>
                <a:cubicBezTo>
                  <a:pt x="3301092" y="6356607"/>
                  <a:pt x="3310643" y="6337787"/>
                  <a:pt x="3300137" y="6326775"/>
                </a:cubicBezTo>
                <a:cubicBezTo>
                  <a:pt x="3257372" y="6278580"/>
                  <a:pt x="3307273" y="6269811"/>
                  <a:pt x="3330760" y="6257112"/>
                </a:cubicBezTo>
                <a:cubicBezTo>
                  <a:pt x="3354980" y="6248569"/>
                  <a:pt x="3361834" y="6238793"/>
                  <a:pt x="3374814" y="6215084"/>
                </a:cubicBezTo>
                <a:cubicBezTo>
                  <a:pt x="3409596" y="6144688"/>
                  <a:pt x="3434601" y="6067441"/>
                  <a:pt x="3489670" y="6014907"/>
                </a:cubicBezTo>
                <a:cubicBezTo>
                  <a:pt x="3565303" y="5933047"/>
                  <a:pt x="3611604" y="5830630"/>
                  <a:pt x="3672571" y="5738491"/>
                </a:cubicBezTo>
                <a:lnTo>
                  <a:pt x="3715103" y="5667156"/>
                </a:lnTo>
                <a:lnTo>
                  <a:pt x="3706935" y="5663875"/>
                </a:lnTo>
                <a:cubicBezTo>
                  <a:pt x="3706935" y="5663875"/>
                  <a:pt x="3702718" y="5663654"/>
                  <a:pt x="3702498" y="5667870"/>
                </a:cubicBezTo>
                <a:cubicBezTo>
                  <a:pt x="3657037" y="5728908"/>
                  <a:pt x="3552986" y="5698095"/>
                  <a:pt x="3518847" y="5785093"/>
                </a:cubicBezTo>
                <a:cubicBezTo>
                  <a:pt x="3508651" y="5818381"/>
                  <a:pt x="3481817" y="5846570"/>
                  <a:pt x="3488262" y="5884957"/>
                </a:cubicBezTo>
                <a:cubicBezTo>
                  <a:pt x="3491152" y="5910476"/>
                  <a:pt x="3477623" y="5926679"/>
                  <a:pt x="3464095" y="5942882"/>
                </a:cubicBezTo>
                <a:cubicBezTo>
                  <a:pt x="3415083" y="5991051"/>
                  <a:pt x="3369844" y="6047872"/>
                  <a:pt x="3313061" y="6082948"/>
                </a:cubicBezTo>
                <a:cubicBezTo>
                  <a:pt x="3278237" y="6102265"/>
                  <a:pt x="3263829" y="6135334"/>
                  <a:pt x="3245422" y="6163964"/>
                </a:cubicBezTo>
                <a:cubicBezTo>
                  <a:pt x="3226577" y="6201028"/>
                  <a:pt x="3195750" y="6224781"/>
                  <a:pt x="3153376" y="6226791"/>
                </a:cubicBezTo>
                <a:cubicBezTo>
                  <a:pt x="3068633" y="6230812"/>
                  <a:pt x="3007197" y="6274100"/>
                  <a:pt x="2961294" y="6343572"/>
                </a:cubicBezTo>
                <a:cubicBezTo>
                  <a:pt x="2924264" y="6405051"/>
                  <a:pt x="2869030" y="6410615"/>
                  <a:pt x="2810017" y="6407526"/>
                </a:cubicBezTo>
                <a:cubicBezTo>
                  <a:pt x="2776295" y="6405762"/>
                  <a:pt x="2732798" y="6348525"/>
                  <a:pt x="2738338" y="6323448"/>
                </a:cubicBezTo>
                <a:cubicBezTo>
                  <a:pt x="2745201" y="6273075"/>
                  <a:pt x="2745201" y="6273075"/>
                  <a:pt x="2694401" y="6274643"/>
                </a:cubicBezTo>
                <a:cubicBezTo>
                  <a:pt x="2691289" y="6253343"/>
                  <a:pt x="2708371" y="6250008"/>
                  <a:pt x="2721455" y="6242236"/>
                </a:cubicBezTo>
                <a:cubicBezTo>
                  <a:pt x="2725892" y="6238243"/>
                  <a:pt x="2743192" y="6230691"/>
                  <a:pt x="2735202" y="6221819"/>
                </a:cubicBezTo>
                <a:cubicBezTo>
                  <a:pt x="2691044" y="6177228"/>
                  <a:pt x="2744272" y="6129283"/>
                  <a:pt x="2738272" y="6082464"/>
                </a:cubicBezTo>
                <a:cubicBezTo>
                  <a:pt x="2738711" y="6074030"/>
                  <a:pt x="2735159" y="6061161"/>
                  <a:pt x="2735601" y="6052727"/>
                </a:cubicBezTo>
                <a:cubicBezTo>
                  <a:pt x="2714744" y="6047410"/>
                  <a:pt x="2675264" y="6074938"/>
                  <a:pt x="2676368" y="6053856"/>
                </a:cubicBezTo>
                <a:cubicBezTo>
                  <a:pt x="2674580" y="6007257"/>
                  <a:pt x="2626207" y="5962449"/>
                  <a:pt x="2666790" y="5913839"/>
                </a:cubicBezTo>
                <a:cubicBezTo>
                  <a:pt x="2711808" y="5861233"/>
                  <a:pt x="2752834" y="5804192"/>
                  <a:pt x="2777438" y="5737835"/>
                </a:cubicBezTo>
                <a:cubicBezTo>
                  <a:pt x="2782535" y="5721190"/>
                  <a:pt x="2800057" y="5709425"/>
                  <a:pt x="2784080" y="5691678"/>
                </a:cubicBezTo>
                <a:cubicBezTo>
                  <a:pt x="2767881" y="5678147"/>
                  <a:pt x="2742593" y="5676823"/>
                  <a:pt x="2720856" y="5688369"/>
                </a:cubicBezTo>
                <a:cubicBezTo>
                  <a:pt x="2694461" y="5708127"/>
                  <a:pt x="2672285" y="5728106"/>
                  <a:pt x="2653879" y="5756737"/>
                </a:cubicBezTo>
                <a:cubicBezTo>
                  <a:pt x="2621283" y="5814219"/>
                  <a:pt x="2572491" y="5858170"/>
                  <a:pt x="2519482" y="5901902"/>
                </a:cubicBezTo>
                <a:cubicBezTo>
                  <a:pt x="2515048" y="5905898"/>
                  <a:pt x="2510171" y="5918325"/>
                  <a:pt x="2506174" y="5913889"/>
                </a:cubicBezTo>
                <a:cubicBezTo>
                  <a:pt x="2443172" y="5906365"/>
                  <a:pt x="2427659" y="5960513"/>
                  <a:pt x="2400601" y="5992919"/>
                </a:cubicBezTo>
                <a:cubicBezTo>
                  <a:pt x="2273974" y="6151176"/>
                  <a:pt x="2114952" y="6282369"/>
                  <a:pt x="2004744" y="6449939"/>
                </a:cubicBezTo>
                <a:cubicBezTo>
                  <a:pt x="1990994" y="6470360"/>
                  <a:pt x="1977907" y="6478129"/>
                  <a:pt x="1957496" y="6464378"/>
                </a:cubicBezTo>
                <a:cubicBezTo>
                  <a:pt x="1941297" y="6450848"/>
                  <a:pt x="1937744" y="6437978"/>
                  <a:pt x="1947057" y="6421554"/>
                </a:cubicBezTo>
                <a:cubicBezTo>
                  <a:pt x="1970119" y="6384711"/>
                  <a:pt x="1972326" y="6342549"/>
                  <a:pt x="1974312" y="6304603"/>
                </a:cubicBezTo>
                <a:cubicBezTo>
                  <a:pt x="1976960" y="6254008"/>
                  <a:pt x="1995806" y="6216946"/>
                  <a:pt x="2027075" y="6184760"/>
                </a:cubicBezTo>
                <a:cubicBezTo>
                  <a:pt x="2054131" y="6152354"/>
                  <a:pt x="2073196" y="6111075"/>
                  <a:pt x="2092043" y="6074010"/>
                </a:cubicBezTo>
                <a:cubicBezTo>
                  <a:pt x="2115986" y="6020301"/>
                  <a:pt x="2087145" y="6006109"/>
                  <a:pt x="2045656" y="5991255"/>
                </a:cubicBezTo>
                <a:cubicBezTo>
                  <a:pt x="2033009" y="5990593"/>
                  <a:pt x="2016149" y="5989710"/>
                  <a:pt x="2017032" y="5972846"/>
                </a:cubicBezTo>
                <a:cubicBezTo>
                  <a:pt x="2017913" y="5955981"/>
                  <a:pt x="2034554" y="5961080"/>
                  <a:pt x="2043205" y="5957304"/>
                </a:cubicBezTo>
                <a:cubicBezTo>
                  <a:pt x="2073595" y="5941983"/>
                  <a:pt x="2088002" y="5908915"/>
                  <a:pt x="2089327" y="5883619"/>
                </a:cubicBezTo>
                <a:cubicBezTo>
                  <a:pt x="2086879" y="5849669"/>
                  <a:pt x="2048500" y="5856114"/>
                  <a:pt x="2027204" y="5859228"/>
                </a:cubicBezTo>
                <a:cubicBezTo>
                  <a:pt x="1984614" y="5865456"/>
                  <a:pt x="1950010" y="5880556"/>
                  <a:pt x="1930943" y="5921835"/>
                </a:cubicBezTo>
                <a:cubicBezTo>
                  <a:pt x="1926289" y="5930046"/>
                  <a:pt x="1921188" y="5946690"/>
                  <a:pt x="1904328" y="5945808"/>
                </a:cubicBezTo>
                <a:cubicBezTo>
                  <a:pt x="1891685" y="5945146"/>
                  <a:pt x="1892567" y="5928281"/>
                  <a:pt x="1893009" y="5919849"/>
                </a:cubicBezTo>
                <a:cubicBezTo>
                  <a:pt x="1889894" y="5898548"/>
                  <a:pt x="1877251" y="5897886"/>
                  <a:pt x="1860172" y="5901220"/>
                </a:cubicBezTo>
                <a:cubicBezTo>
                  <a:pt x="1791406" y="5922987"/>
                  <a:pt x="1726856" y="5944977"/>
                  <a:pt x="1681174" y="6010231"/>
                </a:cubicBezTo>
                <a:cubicBezTo>
                  <a:pt x="1672083" y="6022438"/>
                  <a:pt x="1661466" y="6033509"/>
                  <a:pt x="1649894" y="6043868"/>
                </a:cubicBezTo>
                <a:lnTo>
                  <a:pt x="1622072" y="6065956"/>
                </a:lnTo>
                <a:lnTo>
                  <a:pt x="1540971" y="6160162"/>
                </a:lnTo>
                <a:cubicBezTo>
                  <a:pt x="1544661" y="6175465"/>
                  <a:pt x="1544661" y="6175465"/>
                  <a:pt x="1544661" y="6175465"/>
                </a:cubicBezTo>
                <a:cubicBezTo>
                  <a:pt x="1544661" y="6175465"/>
                  <a:pt x="1529349" y="6179157"/>
                  <a:pt x="1529349" y="6179157"/>
                </a:cubicBezTo>
                <a:cubicBezTo>
                  <a:pt x="1533039" y="6194462"/>
                  <a:pt x="1506106" y="6217148"/>
                  <a:pt x="1506106" y="6217148"/>
                </a:cubicBezTo>
                <a:cubicBezTo>
                  <a:pt x="1494484" y="6236145"/>
                  <a:pt x="1490795" y="6220840"/>
                  <a:pt x="1502416" y="6201844"/>
                </a:cubicBezTo>
                <a:lnTo>
                  <a:pt x="1501762" y="6194940"/>
                </a:lnTo>
                <a:lnTo>
                  <a:pt x="1514038" y="6182848"/>
                </a:lnTo>
                <a:cubicBezTo>
                  <a:pt x="1506382" y="6184694"/>
                  <a:pt x="1502555" y="6185617"/>
                  <a:pt x="1501102" y="6187991"/>
                </a:cubicBezTo>
                <a:lnTo>
                  <a:pt x="1501762" y="6194940"/>
                </a:lnTo>
                <a:lnTo>
                  <a:pt x="1484785" y="6211660"/>
                </a:lnTo>
                <a:cubicBezTo>
                  <a:pt x="1457625" y="6247055"/>
                  <a:pt x="1435731" y="6294843"/>
                  <a:pt x="1409997" y="6288901"/>
                </a:cubicBezTo>
                <a:cubicBezTo>
                  <a:pt x="1476959" y="6163447"/>
                  <a:pt x="1464022" y="6084581"/>
                  <a:pt x="1511970" y="5984207"/>
                </a:cubicBezTo>
                <a:lnTo>
                  <a:pt x="1538119" y="5938165"/>
                </a:lnTo>
                <a:lnTo>
                  <a:pt x="1548035" y="5889113"/>
                </a:lnTo>
                <a:cubicBezTo>
                  <a:pt x="1559112" y="5838960"/>
                  <a:pt x="1574406" y="5789026"/>
                  <a:pt x="1598127" y="5739534"/>
                </a:cubicBezTo>
                <a:cubicBezTo>
                  <a:pt x="1548211" y="5724239"/>
                  <a:pt x="1509614" y="5734902"/>
                  <a:pt x="1482118" y="5775743"/>
                </a:cubicBezTo>
                <a:cubicBezTo>
                  <a:pt x="1459274" y="5808369"/>
                  <a:pt x="1447292" y="5795057"/>
                  <a:pt x="1436193" y="5764882"/>
                </a:cubicBezTo>
                <a:cubicBezTo>
                  <a:pt x="1420876" y="5734487"/>
                  <a:pt x="1439282" y="5705855"/>
                  <a:pt x="1440826" y="5676343"/>
                </a:cubicBezTo>
                <a:cubicBezTo>
                  <a:pt x="1447027" y="5638615"/>
                  <a:pt x="1457440" y="5601112"/>
                  <a:pt x="1463644" y="5563387"/>
                </a:cubicBezTo>
                <a:cubicBezTo>
                  <a:pt x="1464307" y="5550738"/>
                  <a:pt x="1473617" y="5534314"/>
                  <a:pt x="1461191" y="5529435"/>
                </a:cubicBezTo>
                <a:cubicBezTo>
                  <a:pt x="1444773" y="5520123"/>
                  <a:pt x="1431468" y="5532109"/>
                  <a:pt x="1422596" y="5540099"/>
                </a:cubicBezTo>
                <a:cubicBezTo>
                  <a:pt x="1413726" y="5548091"/>
                  <a:pt x="1404631" y="5560299"/>
                  <a:pt x="1395762" y="5568288"/>
                </a:cubicBezTo>
                <a:cubicBezTo>
                  <a:pt x="1332779" y="5641094"/>
                  <a:pt x="1265360" y="5717893"/>
                  <a:pt x="1198384" y="5786259"/>
                </a:cubicBezTo>
                <a:cubicBezTo>
                  <a:pt x="1167335" y="5814228"/>
                  <a:pt x="1128294" y="5833325"/>
                  <a:pt x="1083476" y="5801385"/>
                </a:cubicBezTo>
                <a:cubicBezTo>
                  <a:pt x="1067277" y="5787855"/>
                  <a:pt x="1045980" y="5790966"/>
                  <a:pt x="1028677" y="5798517"/>
                </a:cubicBezTo>
                <a:cubicBezTo>
                  <a:pt x="1024242" y="5802511"/>
                  <a:pt x="1015594" y="5806287"/>
                  <a:pt x="1011155" y="5810283"/>
                </a:cubicBezTo>
                <a:cubicBezTo>
                  <a:pt x="981651" y="5808739"/>
                  <a:pt x="943494" y="5810970"/>
                  <a:pt x="927958" y="5784790"/>
                </a:cubicBezTo>
                <a:cubicBezTo>
                  <a:pt x="912422" y="5758611"/>
                  <a:pt x="934823" y="5734415"/>
                  <a:pt x="956779" y="5718655"/>
                </a:cubicBezTo>
                <a:cubicBezTo>
                  <a:pt x="1027750" y="5654725"/>
                  <a:pt x="1086518" y="5581701"/>
                  <a:pt x="1129307" y="5490928"/>
                </a:cubicBezTo>
                <a:cubicBezTo>
                  <a:pt x="1143276" y="5466293"/>
                  <a:pt x="1135510" y="5453203"/>
                  <a:pt x="1119531" y="5435456"/>
                </a:cubicBezTo>
                <a:cubicBezTo>
                  <a:pt x="1099557" y="5413272"/>
                  <a:pt x="1085810" y="5433691"/>
                  <a:pt x="1072503" y="5445678"/>
                </a:cubicBezTo>
                <a:cubicBezTo>
                  <a:pt x="1041454" y="5473646"/>
                  <a:pt x="1010402" y="5501616"/>
                  <a:pt x="979576" y="5525371"/>
                </a:cubicBezTo>
                <a:cubicBezTo>
                  <a:pt x="962053" y="5537137"/>
                  <a:pt x="940535" y="5544464"/>
                  <a:pt x="928994" y="5522724"/>
                </a:cubicBezTo>
                <a:cubicBezTo>
                  <a:pt x="917453" y="5500980"/>
                  <a:pt x="946957" y="5502524"/>
                  <a:pt x="960264" y="5490538"/>
                </a:cubicBezTo>
                <a:cubicBezTo>
                  <a:pt x="968915" y="5486762"/>
                  <a:pt x="977785" y="5478772"/>
                  <a:pt x="986438" y="5474996"/>
                </a:cubicBezTo>
                <a:cubicBezTo>
                  <a:pt x="1048315" y="5423273"/>
                  <a:pt x="1048535" y="5419058"/>
                  <a:pt x="969776" y="5389568"/>
                </a:cubicBezTo>
                <a:cubicBezTo>
                  <a:pt x="949140" y="5380034"/>
                  <a:pt x="953797" y="5371821"/>
                  <a:pt x="954680" y="5354956"/>
                </a:cubicBezTo>
                <a:cubicBezTo>
                  <a:pt x="971517" y="5275509"/>
                  <a:pt x="996344" y="5204938"/>
                  <a:pt x="1074862" y="5158314"/>
                </a:cubicBezTo>
                <a:cubicBezTo>
                  <a:pt x="1144951" y="5111247"/>
                  <a:pt x="1198840" y="5050652"/>
                  <a:pt x="1244742" y="4981183"/>
                </a:cubicBezTo>
                <a:cubicBezTo>
                  <a:pt x="1295081" y="4907718"/>
                  <a:pt x="1373818" y="4856877"/>
                  <a:pt x="1412173" y="4770102"/>
                </a:cubicBezTo>
                <a:cubicBezTo>
                  <a:pt x="1417050" y="4757674"/>
                  <a:pt x="1430136" y="4749903"/>
                  <a:pt x="1438789" y="4746127"/>
                </a:cubicBezTo>
                <a:cubicBezTo>
                  <a:pt x="1556788" y="4671975"/>
                  <a:pt x="1646605" y="4570983"/>
                  <a:pt x="1732426" y="4465552"/>
                </a:cubicBezTo>
                <a:cubicBezTo>
                  <a:pt x="1750389" y="4445353"/>
                  <a:pt x="1772790" y="4421159"/>
                  <a:pt x="1748821" y="4394540"/>
                </a:cubicBezTo>
                <a:cubicBezTo>
                  <a:pt x="1725078" y="4363700"/>
                  <a:pt x="1698683" y="4383458"/>
                  <a:pt x="1672291" y="4403217"/>
                </a:cubicBezTo>
                <a:cubicBezTo>
                  <a:pt x="1641462" y="4426970"/>
                  <a:pt x="1607636" y="4447395"/>
                  <a:pt x="1577251" y="4472756"/>
                </a:cubicBezTo>
                <a:lnTo>
                  <a:pt x="1569145" y="4480975"/>
                </a:lnTo>
                <a:lnTo>
                  <a:pt x="1566853" y="4487821"/>
                </a:lnTo>
                <a:lnTo>
                  <a:pt x="1525477" y="4532306"/>
                </a:lnTo>
                <a:lnTo>
                  <a:pt x="1502851" y="4571916"/>
                </a:lnTo>
                <a:cubicBezTo>
                  <a:pt x="1495425" y="4592665"/>
                  <a:pt x="1482172" y="4603599"/>
                  <a:pt x="1467364" y="4603880"/>
                </a:cubicBezTo>
                <a:lnTo>
                  <a:pt x="1460650" y="4601625"/>
                </a:lnTo>
                <a:lnTo>
                  <a:pt x="1386973" y="4686679"/>
                </a:lnTo>
                <a:cubicBezTo>
                  <a:pt x="1330822" y="4741863"/>
                  <a:pt x="1288186" y="4779347"/>
                  <a:pt x="1200828" y="4838705"/>
                </a:cubicBezTo>
                <a:cubicBezTo>
                  <a:pt x="1183133" y="4825183"/>
                  <a:pt x="1212254" y="4805396"/>
                  <a:pt x="1194562" y="4791874"/>
                </a:cubicBezTo>
                <a:cubicBezTo>
                  <a:pt x="1082258" y="4902239"/>
                  <a:pt x="1014680" y="4990732"/>
                  <a:pt x="915894" y="5083399"/>
                </a:cubicBezTo>
                <a:cubicBezTo>
                  <a:pt x="834800" y="5189590"/>
                  <a:pt x="736014" y="5282257"/>
                  <a:pt x="592503" y="5396799"/>
                </a:cubicBezTo>
                <a:cubicBezTo>
                  <a:pt x="662169" y="5323918"/>
                  <a:pt x="601842" y="5347880"/>
                  <a:pt x="555029" y="5354143"/>
                </a:cubicBezTo>
                <a:cubicBezTo>
                  <a:pt x="539425" y="5356231"/>
                  <a:pt x="525907" y="5373929"/>
                  <a:pt x="510304" y="5376018"/>
                </a:cubicBezTo>
                <a:cubicBezTo>
                  <a:pt x="510304" y="5376018"/>
                  <a:pt x="508215" y="5360407"/>
                  <a:pt x="521731" y="5342708"/>
                </a:cubicBezTo>
                <a:cubicBezTo>
                  <a:pt x="521731" y="5342708"/>
                  <a:pt x="521731" y="5342708"/>
                  <a:pt x="535246" y="5325010"/>
                </a:cubicBezTo>
                <a:cubicBezTo>
                  <a:pt x="508215" y="5360407"/>
                  <a:pt x="501949" y="5313575"/>
                  <a:pt x="560189" y="5274003"/>
                </a:cubicBezTo>
                <a:cubicBezTo>
                  <a:pt x="560189" y="5274003"/>
                  <a:pt x="560189" y="5274003"/>
                  <a:pt x="577883" y="5287525"/>
                </a:cubicBezTo>
                <a:cubicBezTo>
                  <a:pt x="593486" y="5285438"/>
                  <a:pt x="607002" y="5267739"/>
                  <a:pt x="607002" y="5267739"/>
                </a:cubicBezTo>
                <a:cubicBezTo>
                  <a:pt x="624694" y="5281262"/>
                  <a:pt x="609091" y="5283350"/>
                  <a:pt x="595576" y="5301047"/>
                </a:cubicBezTo>
                <a:cubicBezTo>
                  <a:pt x="595576" y="5301047"/>
                  <a:pt x="595576" y="5301047"/>
                  <a:pt x="582059" y="5318746"/>
                </a:cubicBezTo>
                <a:cubicBezTo>
                  <a:pt x="655903" y="5277087"/>
                  <a:pt x="768206" y="5166720"/>
                  <a:pt x="764029" y="5135499"/>
                </a:cubicBezTo>
                <a:cubicBezTo>
                  <a:pt x="876330" y="5025133"/>
                  <a:pt x="1008414" y="4943900"/>
                  <a:pt x="1044783" y="4859584"/>
                </a:cubicBezTo>
                <a:cubicBezTo>
                  <a:pt x="1114451" y="4786703"/>
                  <a:pt x="1105112" y="4835622"/>
                  <a:pt x="1163353" y="4796049"/>
                </a:cubicBezTo>
                <a:cubicBezTo>
                  <a:pt x="1233019" y="4723168"/>
                  <a:pt x="1199721" y="4711733"/>
                  <a:pt x="1240268" y="4658638"/>
                </a:cubicBezTo>
                <a:cubicBezTo>
                  <a:pt x="1266009" y="4643277"/>
                  <a:pt x="1288693" y="4627330"/>
                  <a:pt x="1308875" y="4611223"/>
                </a:cubicBezTo>
                <a:lnTo>
                  <a:pt x="1328942" y="4593105"/>
                </a:lnTo>
                <a:lnTo>
                  <a:pt x="1163695" y="4712707"/>
                </a:lnTo>
                <a:cubicBezTo>
                  <a:pt x="1096602" y="4763100"/>
                  <a:pt x="1031506" y="4815711"/>
                  <a:pt x="971403" y="4873868"/>
                </a:cubicBezTo>
                <a:cubicBezTo>
                  <a:pt x="913520" y="4930027"/>
                  <a:pt x="856073" y="4977753"/>
                  <a:pt x="767779" y="4968905"/>
                </a:cubicBezTo>
                <a:cubicBezTo>
                  <a:pt x="750920" y="4968023"/>
                  <a:pt x="733617" y="4975574"/>
                  <a:pt x="720090" y="4991775"/>
                </a:cubicBezTo>
                <a:cubicBezTo>
                  <a:pt x="670196" y="5056809"/>
                  <a:pt x="596774" y="5086788"/>
                  <a:pt x="527127" y="5125420"/>
                </a:cubicBezTo>
                <a:cubicBezTo>
                  <a:pt x="479215" y="5152509"/>
                  <a:pt x="435521" y="5179816"/>
                  <a:pt x="391826" y="5207124"/>
                </a:cubicBezTo>
                <a:cubicBezTo>
                  <a:pt x="370088" y="5218670"/>
                  <a:pt x="344137" y="5229994"/>
                  <a:pt x="319287" y="5220239"/>
                </a:cubicBezTo>
                <a:cubicBezTo>
                  <a:pt x="294660" y="5206268"/>
                  <a:pt x="270030" y="5192293"/>
                  <a:pt x="301522" y="5155891"/>
                </a:cubicBezTo>
                <a:cubicBezTo>
                  <a:pt x="354971" y="5103728"/>
                  <a:pt x="375582" y="5032936"/>
                  <a:pt x="421704" y="4959251"/>
                </a:cubicBezTo>
                <a:cubicBezTo>
                  <a:pt x="340076" y="4984572"/>
                  <a:pt x="267534" y="4997688"/>
                  <a:pt x="218081" y="5054287"/>
                </a:cubicBezTo>
                <a:cubicBezTo>
                  <a:pt x="208988" y="5066494"/>
                  <a:pt x="195902" y="5074266"/>
                  <a:pt x="179263" y="5069167"/>
                </a:cubicBezTo>
                <a:cubicBezTo>
                  <a:pt x="162843" y="5059850"/>
                  <a:pt x="171936" y="5047644"/>
                  <a:pt x="176813" y="5035217"/>
                </a:cubicBezTo>
                <a:cubicBezTo>
                  <a:pt x="182132" y="5014355"/>
                  <a:pt x="170148" y="5001045"/>
                  <a:pt x="153508" y="4995946"/>
                </a:cubicBezTo>
                <a:cubicBezTo>
                  <a:pt x="128660" y="4986191"/>
                  <a:pt x="119126" y="5006832"/>
                  <a:pt x="118242" y="5023697"/>
                </a:cubicBezTo>
                <a:cubicBezTo>
                  <a:pt x="116477" y="5057424"/>
                  <a:pt x="94960" y="5064756"/>
                  <a:pt x="69672" y="5063432"/>
                </a:cubicBezTo>
                <a:cubicBezTo>
                  <a:pt x="35731" y="5065884"/>
                  <a:pt x="2674" y="5051468"/>
                  <a:pt x="0" y="5021735"/>
                </a:cubicBezTo>
                <a:cubicBezTo>
                  <a:pt x="1545" y="4992221"/>
                  <a:pt x="35046" y="4998203"/>
                  <a:pt x="60557" y="4995310"/>
                </a:cubicBezTo>
                <a:cubicBezTo>
                  <a:pt x="68985" y="4995751"/>
                  <a:pt x="73424" y="4991755"/>
                  <a:pt x="86067" y="4992417"/>
                </a:cubicBezTo>
                <a:cubicBezTo>
                  <a:pt x="78961" y="4966679"/>
                  <a:pt x="57226" y="4978224"/>
                  <a:pt x="45022" y="4969131"/>
                </a:cubicBezTo>
                <a:cubicBezTo>
                  <a:pt x="24608" y="4955378"/>
                  <a:pt x="4192" y="4941627"/>
                  <a:pt x="39016" y="4922312"/>
                </a:cubicBezTo>
                <a:cubicBezTo>
                  <a:pt x="52104" y="4914540"/>
                  <a:pt x="56319" y="4914761"/>
                  <a:pt x="52986" y="4897675"/>
                </a:cubicBezTo>
                <a:cubicBezTo>
                  <a:pt x="47866" y="4833991"/>
                  <a:pt x="63599" y="4775626"/>
                  <a:pt x="83327" y="4721697"/>
                </a:cubicBezTo>
                <a:cubicBezTo>
                  <a:pt x="107494" y="4663774"/>
                  <a:pt x="131658" y="4605850"/>
                  <a:pt x="134968" y="4542607"/>
                </a:cubicBezTo>
                <a:cubicBezTo>
                  <a:pt x="135631" y="4529958"/>
                  <a:pt x="140948" y="4509098"/>
                  <a:pt x="149820" y="4501107"/>
                </a:cubicBezTo>
                <a:cubicBezTo>
                  <a:pt x="197950" y="4469804"/>
                  <a:pt x="187953" y="4418546"/>
                  <a:pt x="185721" y="4380380"/>
                </a:cubicBezTo>
                <a:cubicBezTo>
                  <a:pt x="186824" y="4359299"/>
                  <a:pt x="180603" y="4316695"/>
                  <a:pt x="168841" y="4299168"/>
                </a:cubicBezTo>
                <a:cubicBezTo>
                  <a:pt x="140878" y="4268111"/>
                  <a:pt x="158400" y="4256345"/>
                  <a:pt x="176363" y="4236145"/>
                </a:cubicBezTo>
                <a:cubicBezTo>
                  <a:pt x="189671" y="4224160"/>
                  <a:pt x="202759" y="4216390"/>
                  <a:pt x="182566" y="4198422"/>
                </a:cubicBezTo>
                <a:cubicBezTo>
                  <a:pt x="178570" y="4193984"/>
                  <a:pt x="178791" y="4189767"/>
                  <a:pt x="174798" y="4185330"/>
                </a:cubicBezTo>
                <a:cubicBezTo>
                  <a:pt x="226703" y="4162681"/>
                  <a:pt x="178769" y="4109439"/>
                  <a:pt x="209819" y="4081470"/>
                </a:cubicBezTo>
                <a:cubicBezTo>
                  <a:pt x="218911" y="4069262"/>
                  <a:pt x="211584" y="4047740"/>
                  <a:pt x="208253" y="4030654"/>
                </a:cubicBezTo>
                <a:cubicBezTo>
                  <a:pt x="198254" y="3979400"/>
                  <a:pt x="216879" y="3946552"/>
                  <a:pt x="264570" y="3923679"/>
                </a:cubicBezTo>
                <a:cubicBezTo>
                  <a:pt x="316475" y="3901030"/>
                  <a:pt x="364605" y="3869725"/>
                  <a:pt x="400975" y="3820896"/>
                </a:cubicBezTo>
                <a:cubicBezTo>
                  <a:pt x="405410" y="3816900"/>
                  <a:pt x="414059" y="3813127"/>
                  <a:pt x="414499" y="3804692"/>
                </a:cubicBezTo>
                <a:cubicBezTo>
                  <a:pt x="432220" y="3708382"/>
                  <a:pt x="527821" y="3658426"/>
                  <a:pt x="570170" y="3576085"/>
                </a:cubicBezTo>
                <a:cubicBezTo>
                  <a:pt x="616952" y="3489751"/>
                  <a:pt x="684150" y="3417169"/>
                  <a:pt x="739142" y="3335491"/>
                </a:cubicBezTo>
                <a:cubicBezTo>
                  <a:pt x="808106" y="3229178"/>
                  <a:pt x="896819" y="3149266"/>
                  <a:pt x="977767" y="3056263"/>
                </a:cubicBezTo>
                <a:cubicBezTo>
                  <a:pt x="1063369" y="2955049"/>
                  <a:pt x="1120349" y="2835428"/>
                  <a:pt x="1185315" y="2724678"/>
                </a:cubicBezTo>
                <a:cubicBezTo>
                  <a:pt x="1203720" y="2696046"/>
                  <a:pt x="1226782" y="2659203"/>
                  <a:pt x="1185957" y="2631700"/>
                </a:cubicBezTo>
                <a:lnTo>
                  <a:pt x="1184402" y="2626073"/>
                </a:lnTo>
                <a:lnTo>
                  <a:pt x="1173244" y="2644084"/>
                </a:lnTo>
                <a:cubicBezTo>
                  <a:pt x="1168020" y="2657531"/>
                  <a:pt x="1166029" y="2672444"/>
                  <a:pt x="1169706" y="2689893"/>
                </a:cubicBezTo>
                <a:cubicBezTo>
                  <a:pt x="1135543" y="2709573"/>
                  <a:pt x="1161227" y="2785791"/>
                  <a:pt x="1086684" y="2779583"/>
                </a:cubicBezTo>
                <a:cubicBezTo>
                  <a:pt x="1065357" y="2777306"/>
                  <a:pt x="1063912" y="2812723"/>
                  <a:pt x="1047140" y="2827845"/>
                </a:cubicBezTo>
                <a:cubicBezTo>
                  <a:pt x="980059" y="2888329"/>
                  <a:pt x="949423" y="2967865"/>
                  <a:pt x="940529" y="3056720"/>
                </a:cubicBezTo>
                <a:cubicBezTo>
                  <a:pt x="935150" y="3085303"/>
                  <a:pt x="921899" y="3100217"/>
                  <a:pt x="893738" y="3101877"/>
                </a:cubicBezTo>
                <a:cubicBezTo>
                  <a:pt x="870128" y="3060869"/>
                  <a:pt x="878406" y="3021516"/>
                  <a:pt x="900556" y="2977810"/>
                </a:cubicBezTo>
                <a:cubicBezTo>
                  <a:pt x="929333" y="2926651"/>
                  <a:pt x="932640" y="2862858"/>
                  <a:pt x="946920" y="2805484"/>
                </a:cubicBezTo>
                <a:cubicBezTo>
                  <a:pt x="954991" y="2762609"/>
                  <a:pt x="970724" y="2729885"/>
                  <a:pt x="1007992" y="2702956"/>
                </a:cubicBezTo>
                <a:cubicBezTo>
                  <a:pt x="1031700" y="2685660"/>
                  <a:pt x="1047018" y="2660908"/>
                  <a:pt x="1061846" y="2635301"/>
                </a:cubicBezTo>
                <a:lnTo>
                  <a:pt x="1065181" y="2629725"/>
                </a:lnTo>
                <a:lnTo>
                  <a:pt x="1069876" y="2618871"/>
                </a:lnTo>
                <a:lnTo>
                  <a:pt x="1072038" y="2618260"/>
                </a:lnTo>
                <a:lnTo>
                  <a:pt x="1076372" y="2611011"/>
                </a:lnTo>
                <a:lnTo>
                  <a:pt x="1076437" y="2603702"/>
                </a:lnTo>
                <a:lnTo>
                  <a:pt x="1069876" y="2618871"/>
                </a:lnTo>
                <a:lnTo>
                  <a:pt x="1063475" y="2620676"/>
                </a:lnTo>
                <a:cubicBezTo>
                  <a:pt x="1050512" y="2637650"/>
                  <a:pt x="1035547" y="2639652"/>
                  <a:pt x="1048509" y="2622678"/>
                </a:cubicBezTo>
                <a:cubicBezTo>
                  <a:pt x="1048509" y="2622678"/>
                  <a:pt x="1059470" y="2590733"/>
                  <a:pt x="1074434" y="2588731"/>
                </a:cubicBezTo>
                <a:cubicBezTo>
                  <a:pt x="1074434" y="2588731"/>
                  <a:pt x="1072430" y="2573759"/>
                  <a:pt x="1072430" y="2573759"/>
                </a:cubicBezTo>
                <a:cubicBezTo>
                  <a:pt x="1072430" y="2573759"/>
                  <a:pt x="1072430" y="2573759"/>
                  <a:pt x="1087396" y="2571756"/>
                </a:cubicBezTo>
                <a:cubicBezTo>
                  <a:pt x="1159160" y="2425000"/>
                  <a:pt x="1247894" y="2291212"/>
                  <a:pt x="1359603" y="2215307"/>
                </a:cubicBezTo>
                <a:cubicBezTo>
                  <a:pt x="1375512" y="2106503"/>
                  <a:pt x="1552034" y="1945728"/>
                  <a:pt x="1627805" y="1828915"/>
                </a:cubicBezTo>
                <a:cubicBezTo>
                  <a:pt x="1668695" y="1792965"/>
                  <a:pt x="1670699" y="1807936"/>
                  <a:pt x="1659738" y="1839882"/>
                </a:cubicBezTo>
                <a:cubicBezTo>
                  <a:pt x="1696623" y="1773988"/>
                  <a:pt x="1765440" y="1719063"/>
                  <a:pt x="1761434" y="1689119"/>
                </a:cubicBezTo>
                <a:cubicBezTo>
                  <a:pt x="1841212" y="1602248"/>
                  <a:pt x="1895063" y="1549324"/>
                  <a:pt x="1933951" y="1498403"/>
                </a:cubicBezTo>
                <a:cubicBezTo>
                  <a:pt x="1987802" y="1445479"/>
                  <a:pt x="2028691" y="1409529"/>
                  <a:pt x="2112475" y="1352601"/>
                </a:cubicBezTo>
                <a:cubicBezTo>
                  <a:pt x="2125202" y="1362327"/>
                  <a:pt x="2112675" y="1375433"/>
                  <a:pt x="2112772" y="1386849"/>
                </a:cubicBezTo>
                <a:lnTo>
                  <a:pt x="2115875" y="1392643"/>
                </a:lnTo>
                <a:lnTo>
                  <a:pt x="2368382" y="1113415"/>
                </a:lnTo>
                <a:lnTo>
                  <a:pt x="2372963" y="1120035"/>
                </a:lnTo>
                <a:lnTo>
                  <a:pt x="2380066" y="1123576"/>
                </a:lnTo>
                <a:lnTo>
                  <a:pt x="2385743" y="1117924"/>
                </a:lnTo>
                <a:cubicBezTo>
                  <a:pt x="2463517" y="1016082"/>
                  <a:pt x="2558259" y="927208"/>
                  <a:pt x="2695893" y="817356"/>
                </a:cubicBezTo>
                <a:cubicBezTo>
                  <a:pt x="2629079" y="887253"/>
                  <a:pt x="2686938" y="864273"/>
                  <a:pt x="2731834" y="858265"/>
                </a:cubicBezTo>
                <a:cubicBezTo>
                  <a:pt x="2746800" y="856263"/>
                  <a:pt x="2759762" y="839288"/>
                  <a:pt x="2774727" y="837287"/>
                </a:cubicBezTo>
                <a:cubicBezTo>
                  <a:pt x="2774727" y="837287"/>
                  <a:pt x="2775229" y="841029"/>
                  <a:pt x="2774108" y="846894"/>
                </a:cubicBezTo>
                <a:lnTo>
                  <a:pt x="2767188" y="861843"/>
                </a:lnTo>
                <a:lnTo>
                  <a:pt x="2872754" y="766749"/>
                </a:lnTo>
                <a:cubicBezTo>
                  <a:pt x="2912674" y="730789"/>
                  <a:pt x="2932624" y="672646"/>
                  <a:pt x="3000068" y="676175"/>
                </a:cubicBezTo>
                <a:cubicBezTo>
                  <a:pt x="3012712" y="676837"/>
                  <a:pt x="3022245" y="656196"/>
                  <a:pt x="3027122" y="643768"/>
                </a:cubicBezTo>
                <a:cubicBezTo>
                  <a:pt x="3043077" y="581187"/>
                  <a:pt x="3079446" y="532356"/>
                  <a:pt x="3127576" y="501053"/>
                </a:cubicBezTo>
                <a:cubicBezTo>
                  <a:pt x="3179922" y="469970"/>
                  <a:pt x="3229595" y="409153"/>
                  <a:pt x="3302819" y="463719"/>
                </a:cubicBezTo>
                <a:cubicBezTo>
                  <a:pt x="3331223" y="486345"/>
                  <a:pt x="3351636" y="500096"/>
                  <a:pt x="3349650" y="538040"/>
                </a:cubicBezTo>
                <a:cubicBezTo>
                  <a:pt x="3345457" y="618149"/>
                  <a:pt x="3320189" y="697154"/>
                  <a:pt x="3290926" y="771722"/>
                </a:cubicBezTo>
                <a:cubicBezTo>
                  <a:pt x="3286051" y="784152"/>
                  <a:pt x="3268528" y="795917"/>
                  <a:pt x="3284726" y="809448"/>
                </a:cubicBezTo>
                <a:cubicBezTo>
                  <a:pt x="3300925" y="822978"/>
                  <a:pt x="3318227" y="815429"/>
                  <a:pt x="3331535" y="803443"/>
                </a:cubicBezTo>
                <a:cubicBezTo>
                  <a:pt x="3362805" y="771258"/>
                  <a:pt x="3394075" y="739072"/>
                  <a:pt x="3421572" y="698234"/>
                </a:cubicBezTo>
                <a:cubicBezTo>
                  <a:pt x="3513816" y="550861"/>
                  <a:pt x="3654875" y="439867"/>
                  <a:pt x="3767312" y="310461"/>
                </a:cubicBezTo>
                <a:cubicBezTo>
                  <a:pt x="3785275" y="290261"/>
                  <a:pt x="3815664" y="274944"/>
                  <a:pt x="3837621" y="259179"/>
                </a:cubicBezTo>
                <a:cubicBezTo>
                  <a:pt x="3855144" y="247413"/>
                  <a:pt x="3872667" y="235647"/>
                  <a:pt x="3883988" y="261604"/>
                </a:cubicBezTo>
                <a:cubicBezTo>
                  <a:pt x="3891756" y="274697"/>
                  <a:pt x="3904844" y="266925"/>
                  <a:pt x="3913493" y="263149"/>
                </a:cubicBezTo>
                <a:cubicBezTo>
                  <a:pt x="3965618" y="236283"/>
                  <a:pt x="3990247" y="250257"/>
                  <a:pt x="4000022" y="305729"/>
                </a:cubicBezTo>
                <a:cubicBezTo>
                  <a:pt x="3999802" y="309945"/>
                  <a:pt x="4003579" y="318597"/>
                  <a:pt x="4007792" y="318818"/>
                </a:cubicBezTo>
                <a:cubicBezTo>
                  <a:pt x="4081896" y="356518"/>
                  <a:pt x="4036878" y="409124"/>
                  <a:pt x="4025798" y="459279"/>
                </a:cubicBezTo>
                <a:cubicBezTo>
                  <a:pt x="4021143" y="467488"/>
                  <a:pt x="4016489" y="475699"/>
                  <a:pt x="4011832" y="483913"/>
                </a:cubicBezTo>
                <a:cubicBezTo>
                  <a:pt x="3983010" y="550049"/>
                  <a:pt x="3998546" y="576228"/>
                  <a:pt x="4065987" y="579758"/>
                </a:cubicBezTo>
                <a:cubicBezTo>
                  <a:pt x="4070201" y="579978"/>
                  <a:pt x="4074418" y="580199"/>
                  <a:pt x="4074640" y="575982"/>
                </a:cubicBezTo>
                <a:cubicBezTo>
                  <a:pt x="4094367" y="522055"/>
                  <a:pt x="4174013" y="534677"/>
                  <a:pt x="4189967" y="472096"/>
                </a:cubicBezTo>
                <a:cubicBezTo>
                  <a:pt x="4200604" y="430376"/>
                  <a:pt x="4227216" y="406403"/>
                  <a:pt x="4274024" y="400396"/>
                </a:cubicBezTo>
                <a:cubicBezTo>
                  <a:pt x="4224988" y="368235"/>
                  <a:pt x="4218324" y="334064"/>
                  <a:pt x="4242488" y="276141"/>
                </a:cubicBezTo>
                <a:cubicBezTo>
                  <a:pt x="4247143" y="267928"/>
                  <a:pt x="4252019" y="255500"/>
                  <a:pt x="4264444" y="260379"/>
                </a:cubicBezTo>
                <a:cubicBezTo>
                  <a:pt x="4276870" y="265257"/>
                  <a:pt x="4271993" y="277685"/>
                  <a:pt x="4267337" y="285896"/>
                </a:cubicBezTo>
                <a:cubicBezTo>
                  <a:pt x="4262460" y="298326"/>
                  <a:pt x="4257583" y="310753"/>
                  <a:pt x="4265129" y="328059"/>
                </a:cubicBezTo>
                <a:cubicBezTo>
                  <a:pt x="4286208" y="329162"/>
                  <a:pt x="4291304" y="312518"/>
                  <a:pt x="4291965" y="299870"/>
                </a:cubicBezTo>
                <a:cubicBezTo>
                  <a:pt x="4294393" y="253489"/>
                  <a:pt x="4313679" y="207993"/>
                  <a:pt x="4324536" y="162056"/>
                </a:cubicBezTo>
                <a:cubicBezTo>
                  <a:pt x="4340049" y="107909"/>
                  <a:pt x="4367327" y="71285"/>
                  <a:pt x="4426779" y="65942"/>
                </a:cubicBezTo>
                <a:cubicBezTo>
                  <a:pt x="4439644" y="62387"/>
                  <a:pt x="4452291" y="63048"/>
                  <a:pt x="4457387" y="46404"/>
                </a:cubicBezTo>
                <a:cubicBezTo>
                  <a:pt x="4472019" y="9120"/>
                  <a:pt x="4506180" y="2453"/>
                  <a:pt x="4540121" y="0"/>
                </a:cubicBezTo>
                <a:close/>
              </a:path>
            </a:pathLst>
          </a:custGeom>
          <a:pattFill prst="pct5">
            <a:fgClr>
              <a:schemeClr val="bg1">
                <a:lumMod val="95000"/>
              </a:schemeClr>
            </a:fgClr>
            <a:bgClr>
              <a:schemeClr val="bg1"/>
            </a:bgClr>
          </a:pattFill>
        </p:spPr>
        <p:txBody>
          <a:bodyPr wrap="square" anchor="ctr">
            <a:noAutofit/>
          </a:bodyPr>
          <a:lstStyle>
            <a:lvl1pPr marL="0" indent="0" algn="ctr">
              <a:buNone/>
              <a:defRPr sz="1200">
                <a:latin typeface="+mn-lt"/>
                <a:cs typeface="Arial" pitchFamily="34" charset="0"/>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altLang="ko-KR" dirty="0"/>
              <a:t>Your Picture Here</a:t>
            </a:r>
            <a:endParaRPr lang="ko-KR" altLang="en-US" dirty="0"/>
          </a:p>
        </p:txBody>
      </p:sp>
    </p:spTree>
    <p:extLst>
      <p:ext uri="{BB962C8B-B14F-4D97-AF65-F5344CB8AC3E}">
        <p14:creationId xmlns:p14="http://schemas.microsoft.com/office/powerpoint/2010/main" val="358157539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9_Custom Layout">
    <p:spTree>
      <p:nvGrpSpPr>
        <p:cNvPr id="1" name=""/>
        <p:cNvGrpSpPr/>
        <p:nvPr/>
      </p:nvGrpSpPr>
      <p:grpSpPr>
        <a:xfrm>
          <a:off x="0" y="0"/>
          <a:ext cx="0" cy="0"/>
          <a:chOff x="0" y="0"/>
          <a:chExt cx="0" cy="0"/>
        </a:xfrm>
      </p:grpSpPr>
      <p:sp>
        <p:nvSpPr>
          <p:cNvPr id="6" name="Picture Placeholder 5">
            <a:extLst>
              <a:ext uri="{FF2B5EF4-FFF2-40B4-BE49-F238E27FC236}">
                <a16:creationId xmlns:a16="http://schemas.microsoft.com/office/drawing/2014/main" id="{CE732885-483C-4181-8DA6-664F9BF7DC4A}"/>
              </a:ext>
            </a:extLst>
          </p:cNvPr>
          <p:cNvSpPr>
            <a:spLocks noGrp="1"/>
          </p:cNvSpPr>
          <p:nvPr>
            <p:ph type="pic" sz="quarter" idx="11"/>
          </p:nvPr>
        </p:nvSpPr>
        <p:spPr>
          <a:xfrm>
            <a:off x="0" y="140264"/>
            <a:ext cx="7371201" cy="6717736"/>
          </a:xfrm>
          <a:custGeom>
            <a:avLst/>
            <a:gdLst>
              <a:gd name="connsiteX0" fmla="*/ 6245690 w 7371201"/>
              <a:gd name="connsiteY0" fmla="*/ 3560105 h 6717736"/>
              <a:gd name="connsiteX1" fmla="*/ 6220479 w 7371201"/>
              <a:gd name="connsiteY1" fmla="*/ 3560257 h 6717736"/>
              <a:gd name="connsiteX2" fmla="*/ 6212132 w 7371201"/>
              <a:gd name="connsiteY2" fmla="*/ 3569282 h 6717736"/>
              <a:gd name="connsiteX3" fmla="*/ 6217114 w 7371201"/>
              <a:gd name="connsiteY3" fmla="*/ 3581360 h 6717736"/>
              <a:gd name="connsiteX4" fmla="*/ 6239524 w 7371201"/>
              <a:gd name="connsiteY4" fmla="*/ 3584476 h 6717736"/>
              <a:gd name="connsiteX5" fmla="*/ 6249898 w 7371201"/>
              <a:gd name="connsiteY5" fmla="*/ 3562279 h 6717736"/>
              <a:gd name="connsiteX6" fmla="*/ 2997196 w 7371201"/>
              <a:gd name="connsiteY6" fmla="*/ 1465792 h 6717736"/>
              <a:gd name="connsiteX7" fmla="*/ 2987189 w 7371201"/>
              <a:gd name="connsiteY7" fmla="*/ 1492122 h 6717736"/>
              <a:gd name="connsiteX8" fmla="*/ 2989428 w 7371201"/>
              <a:gd name="connsiteY8" fmla="*/ 1507644 h 6717736"/>
              <a:gd name="connsiteX9" fmla="*/ 2963427 w 7371201"/>
              <a:gd name="connsiteY9" fmla="*/ 1494630 h 6717736"/>
              <a:gd name="connsiteX10" fmla="*/ 2950296 w 7371201"/>
              <a:gd name="connsiteY10" fmla="*/ 1483527 h 6717736"/>
              <a:gd name="connsiteX11" fmla="*/ 2887027 w 7371201"/>
              <a:gd name="connsiteY11" fmla="*/ 1484555 h 6717736"/>
              <a:gd name="connsiteX12" fmla="*/ 2846692 w 7371201"/>
              <a:gd name="connsiteY12" fmla="*/ 1507842 h 6717736"/>
              <a:gd name="connsiteX13" fmla="*/ 2834804 w 7371201"/>
              <a:gd name="connsiteY13" fmla="*/ 1522181 h 6717736"/>
              <a:gd name="connsiteX14" fmla="*/ 2802127 w 7371201"/>
              <a:gd name="connsiteY14" fmla="*/ 1535442 h 6717736"/>
              <a:gd name="connsiteX15" fmla="*/ 2777650 w 7371201"/>
              <a:gd name="connsiteY15" fmla="*/ 1530889 h 6717736"/>
              <a:gd name="connsiteX16" fmla="*/ 2758931 w 7371201"/>
              <a:gd name="connsiteY16" fmla="*/ 1530487 h 6717736"/>
              <a:gd name="connsiteX17" fmla="*/ 2741190 w 7371201"/>
              <a:gd name="connsiteY17" fmla="*/ 1546333 h 6717736"/>
              <a:gd name="connsiteX18" fmla="*/ 2732520 w 7371201"/>
              <a:gd name="connsiteY18" fmla="*/ 1592444 h 6717736"/>
              <a:gd name="connsiteX19" fmla="*/ 2739708 w 7371201"/>
              <a:gd name="connsiteY19" fmla="*/ 1610716 h 6717736"/>
              <a:gd name="connsiteX20" fmla="*/ 2647654 w 7371201"/>
              <a:gd name="connsiteY20" fmla="*/ 1590995 h 6717736"/>
              <a:gd name="connsiteX21" fmla="*/ 2630271 w 7371201"/>
              <a:gd name="connsiteY21" fmla="*/ 1610372 h 6717736"/>
              <a:gd name="connsiteX22" fmla="*/ 2636105 w 7371201"/>
              <a:gd name="connsiteY22" fmla="*/ 1635031 h 6717736"/>
              <a:gd name="connsiteX23" fmla="*/ 2651588 w 7371201"/>
              <a:gd name="connsiteY23" fmla="*/ 1629829 h 6717736"/>
              <a:gd name="connsiteX24" fmla="*/ 2666168 w 7371201"/>
              <a:gd name="connsiteY24" fmla="*/ 1628884 h 6717736"/>
              <a:gd name="connsiteX25" fmla="*/ 2668765 w 7371201"/>
              <a:gd name="connsiteY25" fmla="*/ 1647937 h 6717736"/>
              <a:gd name="connsiteX26" fmla="*/ 2654807 w 7371201"/>
              <a:gd name="connsiteY26" fmla="*/ 1661601 h 6717736"/>
              <a:gd name="connsiteX27" fmla="*/ 2641657 w 7371201"/>
              <a:gd name="connsiteY27" fmla="*/ 1676667 h 6717736"/>
              <a:gd name="connsiteX28" fmla="*/ 2659486 w 7371201"/>
              <a:gd name="connsiteY28" fmla="*/ 1680621 h 6717736"/>
              <a:gd name="connsiteX29" fmla="*/ 2659837 w 7371201"/>
              <a:gd name="connsiteY29" fmla="*/ 1680519 h 6717736"/>
              <a:gd name="connsiteX30" fmla="*/ 2666815 w 7371201"/>
              <a:gd name="connsiteY30" fmla="*/ 1676695 h 6717736"/>
              <a:gd name="connsiteX31" fmla="*/ 2917223 w 7371201"/>
              <a:gd name="connsiteY31" fmla="*/ 1545171 h 6717736"/>
              <a:gd name="connsiteX32" fmla="*/ 2983976 w 7371201"/>
              <a:gd name="connsiteY32" fmla="*/ 1512042 h 6717736"/>
              <a:gd name="connsiteX33" fmla="*/ 3023095 w 7371201"/>
              <a:gd name="connsiteY33" fmla="*/ 1493693 h 6717736"/>
              <a:gd name="connsiteX34" fmla="*/ 3020675 w 7371201"/>
              <a:gd name="connsiteY34" fmla="*/ 1480262 h 6717736"/>
              <a:gd name="connsiteX35" fmla="*/ 2997196 w 7371201"/>
              <a:gd name="connsiteY35" fmla="*/ 1465792 h 6717736"/>
              <a:gd name="connsiteX36" fmla="*/ 3262717 w 7371201"/>
              <a:gd name="connsiteY36" fmla="*/ 1319499 h 6717736"/>
              <a:gd name="connsiteX37" fmla="*/ 3217944 w 7371201"/>
              <a:gd name="connsiteY37" fmla="*/ 1353289 h 6717736"/>
              <a:gd name="connsiteX38" fmla="*/ 3194711 w 7371201"/>
              <a:gd name="connsiteY38" fmla="*/ 1374177 h 6717736"/>
              <a:gd name="connsiteX39" fmla="*/ 3181034 w 7371201"/>
              <a:gd name="connsiteY39" fmla="*/ 1370863 h 6717736"/>
              <a:gd name="connsiteX40" fmla="*/ 3157366 w 7371201"/>
              <a:gd name="connsiteY40" fmla="*/ 1367711 h 6717736"/>
              <a:gd name="connsiteX41" fmla="*/ 3098389 w 7371201"/>
              <a:gd name="connsiteY41" fmla="*/ 1411105 h 6717736"/>
              <a:gd name="connsiteX42" fmla="*/ 3053289 w 7371201"/>
              <a:gd name="connsiteY42" fmla="*/ 1445784 h 6717736"/>
              <a:gd name="connsiteX43" fmla="*/ 3031301 w 7371201"/>
              <a:gd name="connsiteY43" fmla="*/ 1489845 h 6717736"/>
              <a:gd name="connsiteX44" fmla="*/ 3051555 w 7371201"/>
              <a:gd name="connsiteY44" fmla="*/ 1480345 h 6717736"/>
              <a:gd name="connsiteX45" fmla="*/ 3334454 w 7371201"/>
              <a:gd name="connsiteY45" fmla="*/ 1348645 h 6717736"/>
              <a:gd name="connsiteX46" fmla="*/ 3319741 w 7371201"/>
              <a:gd name="connsiteY46" fmla="*/ 1337490 h 6717736"/>
              <a:gd name="connsiteX47" fmla="*/ 3262717 w 7371201"/>
              <a:gd name="connsiteY47" fmla="*/ 1319499 h 6717736"/>
              <a:gd name="connsiteX48" fmla="*/ 3675218 w 7371201"/>
              <a:gd name="connsiteY48" fmla="*/ 0 h 6717736"/>
              <a:gd name="connsiteX49" fmla="*/ 3678097 w 7371201"/>
              <a:gd name="connsiteY49" fmla="*/ 2074 h 6717736"/>
              <a:gd name="connsiteX50" fmla="*/ 3698681 w 7371201"/>
              <a:gd name="connsiteY50" fmla="*/ 40638 h 6717736"/>
              <a:gd name="connsiteX51" fmla="*/ 3706508 w 7371201"/>
              <a:gd name="connsiteY51" fmla="*/ 45461 h 6717736"/>
              <a:gd name="connsiteX52" fmla="*/ 3762853 w 7371201"/>
              <a:gd name="connsiteY52" fmla="*/ 35351 h 6717736"/>
              <a:gd name="connsiteX53" fmla="*/ 3789492 w 7371201"/>
              <a:gd name="connsiteY53" fmla="*/ 34918 h 6717736"/>
              <a:gd name="connsiteX54" fmla="*/ 3801628 w 7371201"/>
              <a:gd name="connsiteY54" fmla="*/ 55937 h 6717736"/>
              <a:gd name="connsiteX55" fmla="*/ 3776137 w 7371201"/>
              <a:gd name="connsiteY55" fmla="*/ 87470 h 6717736"/>
              <a:gd name="connsiteX56" fmla="*/ 3734917 w 7371201"/>
              <a:gd name="connsiteY56" fmla="*/ 88848 h 6717736"/>
              <a:gd name="connsiteX57" fmla="*/ 3697029 w 7371201"/>
              <a:gd name="connsiteY57" fmla="*/ 90170 h 6717736"/>
              <a:gd name="connsiteX58" fmla="*/ 3663090 w 7371201"/>
              <a:gd name="connsiteY58" fmla="*/ 104159 h 6717736"/>
              <a:gd name="connsiteX59" fmla="*/ 3636433 w 7371201"/>
              <a:gd name="connsiteY59" fmla="*/ 130760 h 6717736"/>
              <a:gd name="connsiteX60" fmla="*/ 3558754 w 7371201"/>
              <a:gd name="connsiteY60" fmla="*/ 147582 h 6717736"/>
              <a:gd name="connsiteX61" fmla="*/ 3508600 w 7371201"/>
              <a:gd name="connsiteY61" fmla="*/ 185880 h 6717736"/>
              <a:gd name="connsiteX62" fmla="*/ 3485555 w 7371201"/>
              <a:gd name="connsiteY62" fmla="*/ 195449 h 6717736"/>
              <a:gd name="connsiteX63" fmla="*/ 3340545 w 7371201"/>
              <a:gd name="connsiteY63" fmla="*/ 232460 h 6717736"/>
              <a:gd name="connsiteX64" fmla="*/ 3319569 w 7371201"/>
              <a:gd name="connsiteY64" fmla="*/ 242703 h 6717736"/>
              <a:gd name="connsiteX65" fmla="*/ 3303277 w 7371201"/>
              <a:gd name="connsiteY65" fmla="*/ 246504 h 6717736"/>
              <a:gd name="connsiteX66" fmla="*/ 3312985 w 7371201"/>
              <a:gd name="connsiteY66" fmla="*/ 263319 h 6717736"/>
              <a:gd name="connsiteX67" fmla="*/ 3311894 w 7371201"/>
              <a:gd name="connsiteY67" fmla="*/ 278896 h 6717736"/>
              <a:gd name="connsiteX68" fmla="*/ 3286779 w 7371201"/>
              <a:gd name="connsiteY68" fmla="*/ 287791 h 6717736"/>
              <a:gd name="connsiteX69" fmla="*/ 3234029 w 7371201"/>
              <a:gd name="connsiteY69" fmla="*/ 307037 h 6717736"/>
              <a:gd name="connsiteX70" fmla="*/ 3225750 w 7371201"/>
              <a:gd name="connsiteY70" fmla="*/ 304342 h 6717736"/>
              <a:gd name="connsiteX71" fmla="*/ 3194163 w 7371201"/>
              <a:gd name="connsiteY71" fmla="*/ 302027 h 6717736"/>
              <a:gd name="connsiteX72" fmla="*/ 3070656 w 7371201"/>
              <a:gd name="connsiteY72" fmla="*/ 347176 h 6717736"/>
              <a:gd name="connsiteX73" fmla="*/ 3060573 w 7371201"/>
              <a:gd name="connsiteY73" fmla="*/ 352997 h 6717736"/>
              <a:gd name="connsiteX74" fmla="*/ 3028891 w 7371201"/>
              <a:gd name="connsiteY74" fmla="*/ 356341 h 6717736"/>
              <a:gd name="connsiteX75" fmla="*/ 3001256 w 7371201"/>
              <a:gd name="connsiteY75" fmla="*/ 366692 h 6717736"/>
              <a:gd name="connsiteX76" fmla="*/ 2995481 w 7371201"/>
              <a:gd name="connsiteY76" fmla="*/ 388710 h 6717736"/>
              <a:gd name="connsiteX77" fmla="*/ 2966866 w 7371201"/>
              <a:gd name="connsiteY77" fmla="*/ 382810 h 6717736"/>
              <a:gd name="connsiteX78" fmla="*/ 2937067 w 7371201"/>
              <a:gd name="connsiteY78" fmla="*/ 398146 h 6717736"/>
              <a:gd name="connsiteX79" fmla="*/ 2914438 w 7371201"/>
              <a:gd name="connsiteY79" fmla="*/ 457921 h 6717736"/>
              <a:gd name="connsiteX80" fmla="*/ 2913986 w 7371201"/>
              <a:gd name="connsiteY80" fmla="*/ 460050 h 6717736"/>
              <a:gd name="connsiteX81" fmla="*/ 2900649 w 7371201"/>
              <a:gd name="connsiteY81" fmla="*/ 486434 h 6717736"/>
              <a:gd name="connsiteX82" fmla="*/ 2715211 w 7371201"/>
              <a:gd name="connsiteY82" fmla="*/ 552392 h 6717736"/>
              <a:gd name="connsiteX83" fmla="*/ 2599983 w 7371201"/>
              <a:gd name="connsiteY83" fmla="*/ 600235 h 6717736"/>
              <a:gd name="connsiteX84" fmla="*/ 2456591 w 7371201"/>
              <a:gd name="connsiteY84" fmla="*/ 640049 h 6717736"/>
              <a:gd name="connsiteX85" fmla="*/ 2362509 w 7371201"/>
              <a:gd name="connsiteY85" fmla="*/ 692499 h 6717736"/>
              <a:gd name="connsiteX86" fmla="*/ 2323529 w 7371201"/>
              <a:gd name="connsiteY86" fmla="*/ 709399 h 6717736"/>
              <a:gd name="connsiteX87" fmla="*/ 2235673 w 7371201"/>
              <a:gd name="connsiteY87" fmla="*/ 737702 h 6717736"/>
              <a:gd name="connsiteX88" fmla="*/ 2159331 w 7371201"/>
              <a:gd name="connsiteY88" fmla="*/ 774304 h 6717736"/>
              <a:gd name="connsiteX89" fmla="*/ 2041131 w 7371201"/>
              <a:gd name="connsiteY89" fmla="*/ 825731 h 6717736"/>
              <a:gd name="connsiteX90" fmla="*/ 1968570 w 7371201"/>
              <a:gd name="connsiteY90" fmla="*/ 860150 h 6717736"/>
              <a:gd name="connsiteX91" fmla="*/ 1810487 w 7371201"/>
              <a:gd name="connsiteY91" fmla="*/ 932736 h 6717736"/>
              <a:gd name="connsiteX92" fmla="*/ 1658067 w 7371201"/>
              <a:gd name="connsiteY92" fmla="*/ 1015130 h 6717736"/>
              <a:gd name="connsiteX93" fmla="*/ 1551925 w 7371201"/>
              <a:gd name="connsiteY93" fmla="*/ 1067070 h 6717736"/>
              <a:gd name="connsiteX94" fmla="*/ 1391849 w 7371201"/>
              <a:gd name="connsiteY94" fmla="*/ 1159490 h 6717736"/>
              <a:gd name="connsiteX95" fmla="*/ 1307944 w 7371201"/>
              <a:gd name="connsiteY95" fmla="*/ 1200458 h 6717736"/>
              <a:gd name="connsiteX96" fmla="*/ 1215387 w 7371201"/>
              <a:gd name="connsiteY96" fmla="*/ 1261370 h 6717736"/>
              <a:gd name="connsiteX97" fmla="*/ 1156145 w 7371201"/>
              <a:gd name="connsiteY97" fmla="*/ 1295573 h 6717736"/>
              <a:gd name="connsiteX98" fmla="*/ 1091506 w 7371201"/>
              <a:gd name="connsiteY98" fmla="*/ 1329156 h 6717736"/>
              <a:gd name="connsiteX99" fmla="*/ 1019830 w 7371201"/>
              <a:gd name="connsiteY99" fmla="*/ 1385485 h 6717736"/>
              <a:gd name="connsiteX100" fmla="*/ 916738 w 7371201"/>
              <a:gd name="connsiteY100" fmla="*/ 1454349 h 6717736"/>
              <a:gd name="connsiteX101" fmla="*/ 780328 w 7371201"/>
              <a:gd name="connsiteY101" fmla="*/ 1549920 h 6717736"/>
              <a:gd name="connsiteX102" fmla="*/ 699923 w 7371201"/>
              <a:gd name="connsiteY102" fmla="*/ 1605683 h 6717736"/>
              <a:gd name="connsiteX103" fmla="*/ 570456 w 7371201"/>
              <a:gd name="connsiteY103" fmla="*/ 1684169 h 6717736"/>
              <a:gd name="connsiteX104" fmla="*/ 566487 w 7371201"/>
              <a:gd name="connsiteY104" fmla="*/ 1697670 h 6717736"/>
              <a:gd name="connsiteX105" fmla="*/ 587990 w 7371201"/>
              <a:gd name="connsiteY105" fmla="*/ 1705808 h 6717736"/>
              <a:gd name="connsiteX106" fmla="*/ 613651 w 7371201"/>
              <a:gd name="connsiteY106" fmla="*/ 1689123 h 6717736"/>
              <a:gd name="connsiteX107" fmla="*/ 1172402 w 7371201"/>
              <a:gd name="connsiteY107" fmla="*/ 1344107 h 6717736"/>
              <a:gd name="connsiteX108" fmla="*/ 1698272 w 7371201"/>
              <a:gd name="connsiteY108" fmla="*/ 1049838 h 6717736"/>
              <a:gd name="connsiteX109" fmla="*/ 2046853 w 7371201"/>
              <a:gd name="connsiteY109" fmla="*/ 882216 h 6717736"/>
              <a:gd name="connsiteX110" fmla="*/ 2358241 w 7371201"/>
              <a:gd name="connsiteY110" fmla="*/ 749147 h 6717736"/>
              <a:gd name="connsiteX111" fmla="*/ 2754948 w 7371201"/>
              <a:gd name="connsiteY111" fmla="*/ 615396 h 6717736"/>
              <a:gd name="connsiteX112" fmla="*/ 2879715 w 7371201"/>
              <a:gd name="connsiteY112" fmla="*/ 569521 h 6717736"/>
              <a:gd name="connsiteX113" fmla="*/ 3017613 w 7371201"/>
              <a:gd name="connsiteY113" fmla="*/ 534747 h 6717736"/>
              <a:gd name="connsiteX114" fmla="*/ 3070816 w 7371201"/>
              <a:gd name="connsiteY114" fmla="*/ 513372 h 6717736"/>
              <a:gd name="connsiteX115" fmla="*/ 3106109 w 7371201"/>
              <a:gd name="connsiteY115" fmla="*/ 492995 h 6717736"/>
              <a:gd name="connsiteX116" fmla="*/ 3168134 w 7371201"/>
              <a:gd name="connsiteY116" fmla="*/ 466526 h 6717736"/>
              <a:gd name="connsiteX117" fmla="*/ 3219438 w 7371201"/>
              <a:gd name="connsiteY117" fmla="*/ 459328 h 6717736"/>
              <a:gd name="connsiteX118" fmla="*/ 3236990 w 7371201"/>
              <a:gd name="connsiteY118" fmla="*/ 454800 h 6717736"/>
              <a:gd name="connsiteX119" fmla="*/ 3265171 w 7371201"/>
              <a:gd name="connsiteY119" fmla="*/ 436661 h 6717736"/>
              <a:gd name="connsiteX120" fmla="*/ 3375885 w 7371201"/>
              <a:gd name="connsiteY120" fmla="*/ 410107 h 6717736"/>
              <a:gd name="connsiteX121" fmla="*/ 3406946 w 7371201"/>
              <a:gd name="connsiteY121" fmla="*/ 394044 h 6717736"/>
              <a:gd name="connsiteX122" fmla="*/ 3455821 w 7371201"/>
              <a:gd name="connsiteY122" fmla="*/ 382640 h 6717736"/>
              <a:gd name="connsiteX123" fmla="*/ 3482819 w 7371201"/>
              <a:gd name="connsiteY123" fmla="*/ 385738 h 6717736"/>
              <a:gd name="connsiteX124" fmla="*/ 3569320 w 7371201"/>
              <a:gd name="connsiteY124" fmla="*/ 363823 h 6717736"/>
              <a:gd name="connsiteX125" fmla="*/ 3641336 w 7371201"/>
              <a:gd name="connsiteY125" fmla="*/ 337191 h 6717736"/>
              <a:gd name="connsiteX126" fmla="*/ 3663836 w 7371201"/>
              <a:gd name="connsiteY126" fmla="*/ 335411 h 6717736"/>
              <a:gd name="connsiteX127" fmla="*/ 3694163 w 7371201"/>
              <a:gd name="connsiteY127" fmla="*/ 338455 h 6717736"/>
              <a:gd name="connsiteX128" fmla="*/ 3760498 w 7371201"/>
              <a:gd name="connsiteY128" fmla="*/ 328182 h 6717736"/>
              <a:gd name="connsiteX129" fmla="*/ 3854111 w 7371201"/>
              <a:gd name="connsiteY129" fmla="*/ 304030 h 6717736"/>
              <a:gd name="connsiteX130" fmla="*/ 3876517 w 7371201"/>
              <a:gd name="connsiteY130" fmla="*/ 307908 h 6717736"/>
              <a:gd name="connsiteX131" fmla="*/ 3884251 w 7371201"/>
              <a:gd name="connsiteY131" fmla="*/ 318391 h 6717736"/>
              <a:gd name="connsiteX132" fmla="*/ 3988270 w 7371201"/>
              <a:gd name="connsiteY132" fmla="*/ 344282 h 6717736"/>
              <a:gd name="connsiteX133" fmla="*/ 3998524 w 7371201"/>
              <a:gd name="connsiteY133" fmla="*/ 353309 h 6717736"/>
              <a:gd name="connsiteX134" fmla="*/ 3997076 w 7371201"/>
              <a:gd name="connsiteY134" fmla="*/ 365356 h 6717736"/>
              <a:gd name="connsiteX135" fmla="*/ 4002552 w 7371201"/>
              <a:gd name="connsiteY135" fmla="*/ 386484 h 6717736"/>
              <a:gd name="connsiteX136" fmla="*/ 4019747 w 7371201"/>
              <a:gd name="connsiteY136" fmla="*/ 378425 h 6717736"/>
              <a:gd name="connsiteX137" fmla="*/ 4056300 w 7371201"/>
              <a:gd name="connsiteY137" fmla="*/ 357321 h 6717736"/>
              <a:gd name="connsiteX138" fmla="*/ 4080793 w 7371201"/>
              <a:gd name="connsiteY138" fmla="*/ 335705 h 6717736"/>
              <a:gd name="connsiteX139" fmla="*/ 4085571 w 7371201"/>
              <a:gd name="connsiteY139" fmla="*/ 323605 h 6717736"/>
              <a:gd name="connsiteX140" fmla="*/ 4098176 w 7371201"/>
              <a:gd name="connsiteY140" fmla="*/ 316328 h 6717736"/>
              <a:gd name="connsiteX141" fmla="*/ 4106266 w 7371201"/>
              <a:gd name="connsiteY141" fmla="*/ 330341 h 6717736"/>
              <a:gd name="connsiteX142" fmla="*/ 4105082 w 7371201"/>
              <a:gd name="connsiteY142" fmla="*/ 351577 h 6717736"/>
              <a:gd name="connsiteX143" fmla="*/ 4105346 w 7371201"/>
              <a:gd name="connsiteY143" fmla="*/ 360767 h 6717736"/>
              <a:gd name="connsiteX144" fmla="*/ 4113717 w 7371201"/>
              <a:gd name="connsiteY144" fmla="*/ 357803 h 6717736"/>
              <a:gd name="connsiteX145" fmla="*/ 4120923 w 7371201"/>
              <a:gd name="connsiteY145" fmla="*/ 349905 h 6717736"/>
              <a:gd name="connsiteX146" fmla="*/ 4128485 w 7371201"/>
              <a:gd name="connsiteY146" fmla="*/ 345539 h 6717736"/>
              <a:gd name="connsiteX147" fmla="*/ 4189778 w 7371201"/>
              <a:gd name="connsiteY147" fmla="*/ 338178 h 6717736"/>
              <a:gd name="connsiteX148" fmla="*/ 4216248 w 7371201"/>
              <a:gd name="connsiteY148" fmla="*/ 322896 h 6717736"/>
              <a:gd name="connsiteX149" fmla="*/ 4235418 w 7371201"/>
              <a:gd name="connsiteY149" fmla="*/ 321170 h 6717736"/>
              <a:gd name="connsiteX150" fmla="*/ 4234686 w 7371201"/>
              <a:gd name="connsiteY150" fmla="*/ 340278 h 6717736"/>
              <a:gd name="connsiteX151" fmla="*/ 4231169 w 7371201"/>
              <a:gd name="connsiteY151" fmla="*/ 351650 h 6717736"/>
              <a:gd name="connsiteX152" fmla="*/ 4231339 w 7371201"/>
              <a:gd name="connsiteY152" fmla="*/ 366498 h 6717736"/>
              <a:gd name="connsiteX153" fmla="*/ 4246370 w 7371201"/>
              <a:gd name="connsiteY153" fmla="*/ 363426 h 6717736"/>
              <a:gd name="connsiteX154" fmla="*/ 4282736 w 7371201"/>
              <a:gd name="connsiteY154" fmla="*/ 353641 h 6717736"/>
              <a:gd name="connsiteX155" fmla="*/ 4319757 w 7371201"/>
              <a:gd name="connsiteY155" fmla="*/ 304240 h 6717736"/>
              <a:gd name="connsiteX156" fmla="*/ 4331025 w 7371201"/>
              <a:gd name="connsiteY156" fmla="*/ 277182 h 6717736"/>
              <a:gd name="connsiteX157" fmla="*/ 4376331 w 7371201"/>
              <a:gd name="connsiteY157" fmla="*/ 355655 h 6717736"/>
              <a:gd name="connsiteX158" fmla="*/ 4372081 w 7371201"/>
              <a:gd name="connsiteY158" fmla="*/ 386135 h 6717736"/>
              <a:gd name="connsiteX159" fmla="*/ 4382334 w 7371201"/>
              <a:gd name="connsiteY159" fmla="*/ 395163 h 6717736"/>
              <a:gd name="connsiteX160" fmla="*/ 4370540 w 7371201"/>
              <a:gd name="connsiteY160" fmla="*/ 403842 h 6717736"/>
              <a:gd name="connsiteX161" fmla="*/ 4360099 w 7371201"/>
              <a:gd name="connsiteY161" fmla="*/ 406133 h 6717736"/>
              <a:gd name="connsiteX162" fmla="*/ 4352348 w 7371201"/>
              <a:gd name="connsiteY162" fmla="*/ 421817 h 6717736"/>
              <a:gd name="connsiteX163" fmla="*/ 4346667 w 7371201"/>
              <a:gd name="connsiteY163" fmla="*/ 438176 h 6717736"/>
              <a:gd name="connsiteX164" fmla="*/ 4316962 w 7371201"/>
              <a:gd name="connsiteY164" fmla="*/ 447853 h 6717736"/>
              <a:gd name="connsiteX165" fmla="*/ 4290944 w 7371201"/>
              <a:gd name="connsiteY165" fmla="*/ 461005 h 6717736"/>
              <a:gd name="connsiteX166" fmla="*/ 4292187 w 7371201"/>
              <a:gd name="connsiteY166" fmla="*/ 486446 h 6717736"/>
              <a:gd name="connsiteX167" fmla="*/ 4291999 w 7371201"/>
              <a:gd name="connsiteY167" fmla="*/ 497764 h 6717736"/>
              <a:gd name="connsiteX168" fmla="*/ 4250158 w 7371201"/>
              <a:gd name="connsiteY168" fmla="*/ 486421 h 6717736"/>
              <a:gd name="connsiteX169" fmla="*/ 4234957 w 7371201"/>
              <a:gd name="connsiteY169" fmla="*/ 474645 h 6717736"/>
              <a:gd name="connsiteX170" fmla="*/ 4204800 w 7371201"/>
              <a:gd name="connsiteY170" fmla="*/ 486451 h 6717736"/>
              <a:gd name="connsiteX171" fmla="*/ 4207134 w 7371201"/>
              <a:gd name="connsiteY171" fmla="*/ 496316 h 6717736"/>
              <a:gd name="connsiteX172" fmla="*/ 4211895 w 7371201"/>
              <a:gd name="connsiteY172" fmla="*/ 510383 h 6717736"/>
              <a:gd name="connsiteX173" fmla="*/ 4202526 w 7371201"/>
              <a:gd name="connsiteY173" fmla="*/ 523265 h 6717736"/>
              <a:gd name="connsiteX174" fmla="*/ 4157073 w 7371201"/>
              <a:gd name="connsiteY174" fmla="*/ 528954 h 6717736"/>
              <a:gd name="connsiteX175" fmla="*/ 4129982 w 7371201"/>
              <a:gd name="connsiteY175" fmla="*/ 531516 h 6717736"/>
              <a:gd name="connsiteX176" fmla="*/ 4073526 w 7371201"/>
              <a:gd name="connsiteY176" fmla="*/ 573453 h 6717736"/>
              <a:gd name="connsiteX177" fmla="*/ 4057498 w 7371201"/>
              <a:gd name="connsiteY177" fmla="*/ 586444 h 6717736"/>
              <a:gd name="connsiteX178" fmla="*/ 3989545 w 7371201"/>
              <a:gd name="connsiteY178" fmla="*/ 593913 h 6717736"/>
              <a:gd name="connsiteX179" fmla="*/ 3957224 w 7371201"/>
              <a:gd name="connsiteY179" fmla="*/ 610705 h 6717736"/>
              <a:gd name="connsiteX180" fmla="*/ 3927314 w 7371201"/>
              <a:gd name="connsiteY180" fmla="*/ 657869 h 6717736"/>
              <a:gd name="connsiteX181" fmla="*/ 3910230 w 7371201"/>
              <a:gd name="connsiteY181" fmla="*/ 634100 h 6717736"/>
              <a:gd name="connsiteX182" fmla="*/ 3879903 w 7371201"/>
              <a:gd name="connsiteY182" fmla="*/ 631057 h 6717736"/>
              <a:gd name="connsiteX183" fmla="*/ 3884570 w 7371201"/>
              <a:gd name="connsiteY183" fmla="*/ 650783 h 6717736"/>
              <a:gd name="connsiteX184" fmla="*/ 3876368 w 7371201"/>
              <a:gd name="connsiteY184" fmla="*/ 668598 h 6717736"/>
              <a:gd name="connsiteX185" fmla="*/ 3843691 w 7371201"/>
              <a:gd name="connsiteY185" fmla="*/ 681858 h 6717736"/>
              <a:gd name="connsiteX186" fmla="*/ 3799311 w 7371201"/>
              <a:gd name="connsiteY186" fmla="*/ 698139 h 6717736"/>
              <a:gd name="connsiteX187" fmla="*/ 3778692 w 7371201"/>
              <a:gd name="connsiteY187" fmla="*/ 711912 h 6717736"/>
              <a:gd name="connsiteX188" fmla="*/ 3775082 w 7371201"/>
              <a:gd name="connsiteY188" fmla="*/ 728944 h 6717736"/>
              <a:gd name="connsiteX189" fmla="*/ 3764717 w 7371201"/>
              <a:gd name="connsiteY189" fmla="*/ 751744 h 6717736"/>
              <a:gd name="connsiteX190" fmla="*/ 3747088 w 7371201"/>
              <a:gd name="connsiteY190" fmla="*/ 735764 h 6717736"/>
              <a:gd name="connsiteX191" fmla="*/ 3735029 w 7371201"/>
              <a:gd name="connsiteY191" fmla="*/ 735253 h 6717736"/>
              <a:gd name="connsiteX192" fmla="*/ 3731962 w 7371201"/>
              <a:gd name="connsiteY192" fmla="*/ 744497 h 6717736"/>
              <a:gd name="connsiteX193" fmla="*/ 3727713 w 7371201"/>
              <a:gd name="connsiteY193" fmla="*/ 774977 h 6717736"/>
              <a:gd name="connsiteX194" fmla="*/ 3732379 w 7371201"/>
              <a:gd name="connsiteY194" fmla="*/ 794703 h 6717736"/>
              <a:gd name="connsiteX195" fmla="*/ 3744438 w 7371201"/>
              <a:gd name="connsiteY195" fmla="*/ 795214 h 6717736"/>
              <a:gd name="connsiteX196" fmla="*/ 3866045 w 7371201"/>
              <a:gd name="connsiteY196" fmla="*/ 764241 h 6717736"/>
              <a:gd name="connsiteX197" fmla="*/ 3964061 w 7371201"/>
              <a:gd name="connsiteY197" fmla="*/ 750625 h 6717736"/>
              <a:gd name="connsiteX198" fmla="*/ 4024340 w 7371201"/>
              <a:gd name="connsiteY198" fmla="*/ 779349 h 6717736"/>
              <a:gd name="connsiteX199" fmla="*/ 4049643 w 7371201"/>
              <a:gd name="connsiteY199" fmla="*/ 759135 h 6717736"/>
              <a:gd name="connsiteX200" fmla="*/ 4065202 w 7371201"/>
              <a:gd name="connsiteY200" fmla="*/ 774441 h 6717736"/>
              <a:gd name="connsiteX201" fmla="*/ 4092106 w 7371201"/>
              <a:gd name="connsiteY201" fmla="*/ 783198 h 6717736"/>
              <a:gd name="connsiteX202" fmla="*/ 4102019 w 7371201"/>
              <a:gd name="connsiteY202" fmla="*/ 762526 h 6717736"/>
              <a:gd name="connsiteX203" fmla="*/ 4098349 w 7371201"/>
              <a:gd name="connsiteY203" fmla="*/ 732883 h 6717736"/>
              <a:gd name="connsiteX204" fmla="*/ 4125968 w 7371201"/>
              <a:gd name="connsiteY204" fmla="*/ 748701 h 6717736"/>
              <a:gd name="connsiteX205" fmla="*/ 4153322 w 7371201"/>
              <a:gd name="connsiteY205" fmla="*/ 755329 h 6717736"/>
              <a:gd name="connsiteX206" fmla="*/ 4165798 w 7371201"/>
              <a:gd name="connsiteY206" fmla="*/ 806045 h 6717736"/>
              <a:gd name="connsiteX207" fmla="*/ 4150937 w 7371201"/>
              <a:gd name="connsiteY207" fmla="*/ 823968 h 6717736"/>
              <a:gd name="connsiteX208" fmla="*/ 4135284 w 7371201"/>
              <a:gd name="connsiteY208" fmla="*/ 814321 h 6717736"/>
              <a:gd name="connsiteX209" fmla="*/ 4122867 w 7371201"/>
              <a:gd name="connsiteY209" fmla="*/ 810279 h 6717736"/>
              <a:gd name="connsiteX210" fmla="*/ 4080387 w 7371201"/>
              <a:gd name="connsiteY210" fmla="*/ 812384 h 6717736"/>
              <a:gd name="connsiteX211" fmla="*/ 4051848 w 7371201"/>
              <a:gd name="connsiteY211" fmla="*/ 826993 h 6717736"/>
              <a:gd name="connsiteX212" fmla="*/ 4041859 w 7371201"/>
              <a:gd name="connsiteY212" fmla="*/ 827155 h 6717736"/>
              <a:gd name="connsiteX213" fmla="*/ 4028633 w 7371201"/>
              <a:gd name="connsiteY213" fmla="*/ 821713 h 6717736"/>
              <a:gd name="connsiteX214" fmla="*/ 3963089 w 7371201"/>
              <a:gd name="connsiteY214" fmla="*/ 859554 h 6717736"/>
              <a:gd name="connsiteX215" fmla="*/ 3930675 w 7371201"/>
              <a:gd name="connsiteY215" fmla="*/ 882006 h 6717736"/>
              <a:gd name="connsiteX216" fmla="*/ 3894497 w 7371201"/>
              <a:gd name="connsiteY216" fmla="*/ 880471 h 6717736"/>
              <a:gd name="connsiteX217" fmla="*/ 3878657 w 7371201"/>
              <a:gd name="connsiteY217" fmla="*/ 882143 h 6717736"/>
              <a:gd name="connsiteX218" fmla="*/ 3883323 w 7371201"/>
              <a:gd name="connsiteY218" fmla="*/ 901870 h 6717736"/>
              <a:gd name="connsiteX219" fmla="*/ 3894744 w 7371201"/>
              <a:gd name="connsiteY219" fmla="*/ 915829 h 6717736"/>
              <a:gd name="connsiteX220" fmla="*/ 3928213 w 7371201"/>
              <a:gd name="connsiteY220" fmla="*/ 930138 h 6717736"/>
              <a:gd name="connsiteX221" fmla="*/ 4004632 w 7371201"/>
              <a:gd name="connsiteY221" fmla="*/ 914043 h 6717736"/>
              <a:gd name="connsiteX222" fmla="*/ 4024237 w 7371201"/>
              <a:gd name="connsiteY222" fmla="*/ 936355 h 6717736"/>
              <a:gd name="connsiteX223" fmla="*/ 4024594 w 7371201"/>
              <a:gd name="connsiteY223" fmla="*/ 939886 h 6717736"/>
              <a:gd name="connsiteX224" fmla="*/ 4021417 w 7371201"/>
              <a:gd name="connsiteY224" fmla="*/ 980957 h 6717736"/>
              <a:gd name="connsiteX225" fmla="*/ 4009715 w 7371201"/>
              <a:gd name="connsiteY225" fmla="*/ 983975 h 6717736"/>
              <a:gd name="connsiteX226" fmla="*/ 4012253 w 7371201"/>
              <a:gd name="connsiteY226" fmla="*/ 956353 h 6717736"/>
              <a:gd name="connsiteX227" fmla="*/ 3992367 w 7371201"/>
              <a:gd name="connsiteY227" fmla="*/ 951018 h 6717736"/>
              <a:gd name="connsiteX228" fmla="*/ 3991728 w 7371201"/>
              <a:gd name="connsiteY228" fmla="*/ 964466 h 6717736"/>
              <a:gd name="connsiteX229" fmla="*/ 3976492 w 7371201"/>
              <a:gd name="connsiteY229" fmla="*/ 1005026 h 6717736"/>
              <a:gd name="connsiteX230" fmla="*/ 3922293 w 7371201"/>
              <a:gd name="connsiteY230" fmla="*/ 1036318 h 6717736"/>
              <a:gd name="connsiteX231" fmla="*/ 3880903 w 7371201"/>
              <a:gd name="connsiteY231" fmla="*/ 1022846 h 6717736"/>
              <a:gd name="connsiteX232" fmla="*/ 3878476 w 7371201"/>
              <a:gd name="connsiteY232" fmla="*/ 1018642 h 6717736"/>
              <a:gd name="connsiteX233" fmla="*/ 3869934 w 7371201"/>
              <a:gd name="connsiteY233" fmla="*/ 1006758 h 6717736"/>
              <a:gd name="connsiteX234" fmla="*/ 3855975 w 7371201"/>
              <a:gd name="connsiteY234" fmla="*/ 1020422 h 6717736"/>
              <a:gd name="connsiteX235" fmla="*/ 3858573 w 7371201"/>
              <a:gd name="connsiteY235" fmla="*/ 1039475 h 6717736"/>
              <a:gd name="connsiteX236" fmla="*/ 3843353 w 7371201"/>
              <a:gd name="connsiteY236" fmla="*/ 1053867 h 6717736"/>
              <a:gd name="connsiteX237" fmla="*/ 3832385 w 7371201"/>
              <a:gd name="connsiteY237" fmla="*/ 1037778 h 6717736"/>
              <a:gd name="connsiteX238" fmla="*/ 3832121 w 7371201"/>
              <a:gd name="connsiteY238" fmla="*/ 1028589 h 6717736"/>
              <a:gd name="connsiteX239" fmla="*/ 3826457 w 7371201"/>
              <a:gd name="connsiteY239" fmla="*/ 1018780 h 6717736"/>
              <a:gd name="connsiteX240" fmla="*/ 3820512 w 7371201"/>
              <a:gd name="connsiteY240" fmla="*/ 1025949 h 6717736"/>
              <a:gd name="connsiteX241" fmla="*/ 3818877 w 7371201"/>
              <a:gd name="connsiteY241" fmla="*/ 1049314 h 6717736"/>
              <a:gd name="connsiteX242" fmla="*/ 3792578 w 7371201"/>
              <a:gd name="connsiteY242" fmla="*/ 1079445 h 6717736"/>
              <a:gd name="connsiteX243" fmla="*/ 3761800 w 7371201"/>
              <a:gd name="connsiteY243" fmla="*/ 1078531 h 6717736"/>
              <a:gd name="connsiteX244" fmla="*/ 3747031 w 7371201"/>
              <a:gd name="connsiteY244" fmla="*/ 1090794 h 6717736"/>
              <a:gd name="connsiteX245" fmla="*/ 3734053 w 7371201"/>
              <a:gd name="connsiteY245" fmla="*/ 1120709 h 6717736"/>
              <a:gd name="connsiteX246" fmla="*/ 3712719 w 7371201"/>
              <a:gd name="connsiteY246" fmla="*/ 1127420 h 6717736"/>
              <a:gd name="connsiteX247" fmla="*/ 3590660 w 7371201"/>
              <a:gd name="connsiteY247" fmla="*/ 1160522 h 6717736"/>
              <a:gd name="connsiteX248" fmla="*/ 3571848 w 7371201"/>
              <a:gd name="connsiteY248" fmla="*/ 1165779 h 6717736"/>
              <a:gd name="connsiteX249" fmla="*/ 3525041 w 7371201"/>
              <a:gd name="connsiteY249" fmla="*/ 1177855 h 6717736"/>
              <a:gd name="connsiteX250" fmla="*/ 3479554 w 7371201"/>
              <a:gd name="connsiteY250" fmla="*/ 1235881 h 6717736"/>
              <a:gd name="connsiteX251" fmla="*/ 3457488 w 7371201"/>
              <a:gd name="connsiteY251" fmla="*/ 1261700 h 6717736"/>
              <a:gd name="connsiteX252" fmla="*/ 3343801 w 7371201"/>
              <a:gd name="connsiteY252" fmla="*/ 1291837 h 6717736"/>
              <a:gd name="connsiteX253" fmla="*/ 3327772 w 7371201"/>
              <a:gd name="connsiteY253" fmla="*/ 1304828 h 6717736"/>
              <a:gd name="connsiteX254" fmla="*/ 3324255 w 7371201"/>
              <a:gd name="connsiteY254" fmla="*/ 1316200 h 6717736"/>
              <a:gd name="connsiteX255" fmla="*/ 3325329 w 7371201"/>
              <a:gd name="connsiteY255" fmla="*/ 1326791 h 6717736"/>
              <a:gd name="connsiteX256" fmla="*/ 3347736 w 7371201"/>
              <a:gd name="connsiteY256" fmla="*/ 1330671 h 6717736"/>
              <a:gd name="connsiteX257" fmla="*/ 3360223 w 7371201"/>
              <a:gd name="connsiteY257" fmla="*/ 1330467 h 6717736"/>
              <a:gd name="connsiteX258" fmla="*/ 3363611 w 7371201"/>
              <a:gd name="connsiteY258" fmla="*/ 1334610 h 6717736"/>
              <a:gd name="connsiteX259" fmla="*/ 3462494 w 7371201"/>
              <a:gd name="connsiteY259" fmla="*/ 1285736 h 6717736"/>
              <a:gd name="connsiteX260" fmla="*/ 3582375 w 7371201"/>
              <a:gd name="connsiteY260" fmla="*/ 1237528 h 6717736"/>
              <a:gd name="connsiteX261" fmla="*/ 3801717 w 7371201"/>
              <a:gd name="connsiteY261" fmla="*/ 1141444 h 6717736"/>
              <a:gd name="connsiteX262" fmla="*/ 3822200 w 7371201"/>
              <a:gd name="connsiteY262" fmla="*/ 1137255 h 6717736"/>
              <a:gd name="connsiteX263" fmla="*/ 3947434 w 7371201"/>
              <a:gd name="connsiteY263" fmla="*/ 1108235 h 6717736"/>
              <a:gd name="connsiteX264" fmla="*/ 4064102 w 7371201"/>
              <a:gd name="connsiteY264" fmla="*/ 1048514 h 6717736"/>
              <a:gd name="connsiteX265" fmla="*/ 4273500 w 7371201"/>
              <a:gd name="connsiteY265" fmla="*/ 970904 h 6717736"/>
              <a:gd name="connsiteX266" fmla="*/ 4368917 w 7371201"/>
              <a:gd name="connsiteY266" fmla="*/ 961642 h 6717736"/>
              <a:gd name="connsiteX267" fmla="*/ 4388914 w 7371201"/>
              <a:gd name="connsiteY267" fmla="*/ 952643 h 6717736"/>
              <a:gd name="connsiteX268" fmla="*/ 4433572 w 7371201"/>
              <a:gd name="connsiteY268" fmla="*/ 926860 h 6717736"/>
              <a:gd name="connsiteX269" fmla="*/ 4508148 w 7371201"/>
              <a:gd name="connsiteY269" fmla="*/ 909264 h 6717736"/>
              <a:gd name="connsiteX270" fmla="*/ 4624794 w 7371201"/>
              <a:gd name="connsiteY270" fmla="*/ 885203 h 6717736"/>
              <a:gd name="connsiteX271" fmla="*/ 4689807 w 7371201"/>
              <a:gd name="connsiteY271" fmla="*/ 862943 h 6717736"/>
              <a:gd name="connsiteX272" fmla="*/ 4776174 w 7371201"/>
              <a:gd name="connsiteY272" fmla="*/ 818171 h 6717736"/>
              <a:gd name="connsiteX273" fmla="*/ 4829163 w 7371201"/>
              <a:gd name="connsiteY273" fmla="*/ 802853 h 6717736"/>
              <a:gd name="connsiteX274" fmla="*/ 4846700 w 7371201"/>
              <a:gd name="connsiteY274" fmla="*/ 805460 h 6717736"/>
              <a:gd name="connsiteX275" fmla="*/ 4854417 w 7371201"/>
              <a:gd name="connsiteY275" fmla="*/ 818826 h 6717736"/>
              <a:gd name="connsiteX276" fmla="*/ 4876491 w 7371201"/>
              <a:gd name="connsiteY276" fmla="*/ 821359 h 6717736"/>
              <a:gd name="connsiteX277" fmla="*/ 4916507 w 7371201"/>
              <a:gd name="connsiteY277" fmla="*/ 767702 h 6717736"/>
              <a:gd name="connsiteX278" fmla="*/ 4936502 w 7371201"/>
              <a:gd name="connsiteY278" fmla="*/ 758704 h 6717736"/>
              <a:gd name="connsiteX279" fmla="*/ 4945810 w 7371201"/>
              <a:gd name="connsiteY279" fmla="*/ 778793 h 6717736"/>
              <a:gd name="connsiteX280" fmla="*/ 4970447 w 7371201"/>
              <a:gd name="connsiteY280" fmla="*/ 797665 h 6717736"/>
              <a:gd name="connsiteX281" fmla="*/ 4989213 w 7371201"/>
              <a:gd name="connsiteY281" fmla="*/ 794469 h 6717736"/>
              <a:gd name="connsiteX282" fmla="*/ 5006006 w 7371201"/>
              <a:gd name="connsiteY282" fmla="*/ 807689 h 6717736"/>
              <a:gd name="connsiteX283" fmla="*/ 5012006 w 7371201"/>
              <a:gd name="connsiteY283" fmla="*/ 822047 h 6717736"/>
              <a:gd name="connsiteX284" fmla="*/ 5026850 w 7371201"/>
              <a:gd name="connsiteY284" fmla="*/ 816024 h 6717736"/>
              <a:gd name="connsiteX285" fmla="*/ 5069790 w 7371201"/>
              <a:gd name="connsiteY285" fmla="*/ 791232 h 6717736"/>
              <a:gd name="connsiteX286" fmla="*/ 5182559 w 7371201"/>
              <a:gd name="connsiteY286" fmla="*/ 693025 h 6717736"/>
              <a:gd name="connsiteX287" fmla="*/ 5192634 w 7371201"/>
              <a:gd name="connsiteY287" fmla="*/ 666841 h 6717736"/>
              <a:gd name="connsiteX288" fmla="*/ 5202915 w 7371201"/>
              <a:gd name="connsiteY288" fmla="*/ 696549 h 6717736"/>
              <a:gd name="connsiteX289" fmla="*/ 5241653 w 7371201"/>
              <a:gd name="connsiteY289" fmla="*/ 720013 h 6717736"/>
              <a:gd name="connsiteX290" fmla="*/ 5419391 w 7371201"/>
              <a:gd name="connsiteY290" fmla="*/ 670864 h 6717736"/>
              <a:gd name="connsiteX291" fmla="*/ 5481583 w 7371201"/>
              <a:gd name="connsiteY291" fmla="*/ 647687 h 6717736"/>
              <a:gd name="connsiteX292" fmla="*/ 5513579 w 7371201"/>
              <a:gd name="connsiteY292" fmla="*/ 667406 h 6717736"/>
              <a:gd name="connsiteX293" fmla="*/ 5556007 w 7371201"/>
              <a:gd name="connsiteY293" fmla="*/ 673462 h 6717736"/>
              <a:gd name="connsiteX294" fmla="*/ 5593180 w 7371201"/>
              <a:gd name="connsiteY294" fmla="*/ 654547 h 6717736"/>
              <a:gd name="connsiteX295" fmla="*/ 5615509 w 7371201"/>
              <a:gd name="connsiteY295" fmla="*/ 641655 h 6717736"/>
              <a:gd name="connsiteX296" fmla="*/ 5641400 w 7371201"/>
              <a:gd name="connsiteY296" fmla="*/ 619068 h 6717736"/>
              <a:gd name="connsiteX297" fmla="*/ 5668139 w 7371201"/>
              <a:gd name="connsiteY297" fmla="*/ 613815 h 6717736"/>
              <a:gd name="connsiteX298" fmla="*/ 5692417 w 7371201"/>
              <a:gd name="connsiteY298" fmla="*/ 620167 h 6717736"/>
              <a:gd name="connsiteX299" fmla="*/ 5723694 w 7371201"/>
              <a:gd name="connsiteY299" fmla="*/ 614840 h 6717736"/>
              <a:gd name="connsiteX300" fmla="*/ 5744201 w 7371201"/>
              <a:gd name="connsiteY300" fmla="*/ 574993 h 6717736"/>
              <a:gd name="connsiteX301" fmla="*/ 5748123 w 7371201"/>
              <a:gd name="connsiteY301" fmla="*/ 577820 h 6717736"/>
              <a:gd name="connsiteX302" fmla="*/ 5776173 w 7371201"/>
              <a:gd name="connsiteY302" fmla="*/ 630370 h 6717736"/>
              <a:gd name="connsiteX303" fmla="*/ 5786838 w 7371201"/>
              <a:gd name="connsiteY303" fmla="*/ 636943 h 6717736"/>
              <a:gd name="connsiteX304" fmla="*/ 5863620 w 7371201"/>
              <a:gd name="connsiteY304" fmla="*/ 623166 h 6717736"/>
              <a:gd name="connsiteX305" fmla="*/ 5899920 w 7371201"/>
              <a:gd name="connsiteY305" fmla="*/ 622576 h 6717736"/>
              <a:gd name="connsiteX306" fmla="*/ 5916459 w 7371201"/>
              <a:gd name="connsiteY306" fmla="*/ 651220 h 6717736"/>
              <a:gd name="connsiteX307" fmla="*/ 5881722 w 7371201"/>
              <a:gd name="connsiteY307" fmla="*/ 694188 h 6717736"/>
              <a:gd name="connsiteX308" fmla="*/ 5825553 w 7371201"/>
              <a:gd name="connsiteY308" fmla="*/ 696065 h 6717736"/>
              <a:gd name="connsiteX309" fmla="*/ 5773920 w 7371201"/>
              <a:gd name="connsiteY309" fmla="*/ 697868 h 6717736"/>
              <a:gd name="connsiteX310" fmla="*/ 5727673 w 7371201"/>
              <a:gd name="connsiteY310" fmla="*/ 716931 h 6717736"/>
              <a:gd name="connsiteX311" fmla="*/ 5691348 w 7371201"/>
              <a:gd name="connsiteY311" fmla="*/ 753180 h 6717736"/>
              <a:gd name="connsiteX312" fmla="*/ 5585496 w 7371201"/>
              <a:gd name="connsiteY312" fmla="*/ 776103 h 6717736"/>
              <a:gd name="connsiteX313" fmla="*/ 5517151 w 7371201"/>
              <a:gd name="connsiteY313" fmla="*/ 828292 h 6717736"/>
              <a:gd name="connsiteX314" fmla="*/ 5485747 w 7371201"/>
              <a:gd name="connsiteY314" fmla="*/ 841331 h 6717736"/>
              <a:gd name="connsiteX315" fmla="*/ 5288142 w 7371201"/>
              <a:gd name="connsiteY315" fmla="*/ 891766 h 6717736"/>
              <a:gd name="connsiteX316" fmla="*/ 5259558 w 7371201"/>
              <a:gd name="connsiteY316" fmla="*/ 905723 h 6717736"/>
              <a:gd name="connsiteX317" fmla="*/ 5237357 w 7371201"/>
              <a:gd name="connsiteY317" fmla="*/ 910903 h 6717736"/>
              <a:gd name="connsiteX318" fmla="*/ 5250587 w 7371201"/>
              <a:gd name="connsiteY318" fmla="*/ 933818 h 6717736"/>
              <a:gd name="connsiteX319" fmla="*/ 5249101 w 7371201"/>
              <a:gd name="connsiteY319" fmla="*/ 955044 h 6717736"/>
              <a:gd name="connsiteX320" fmla="*/ 5214876 w 7371201"/>
              <a:gd name="connsiteY320" fmla="*/ 967165 h 6717736"/>
              <a:gd name="connsiteX321" fmla="*/ 5142993 w 7371201"/>
              <a:gd name="connsiteY321" fmla="*/ 993390 h 6717736"/>
              <a:gd name="connsiteX322" fmla="*/ 5131712 w 7371201"/>
              <a:gd name="connsiteY322" fmla="*/ 989719 h 6717736"/>
              <a:gd name="connsiteX323" fmla="*/ 5088669 w 7371201"/>
              <a:gd name="connsiteY323" fmla="*/ 986564 h 6717736"/>
              <a:gd name="connsiteX324" fmla="*/ 4920368 w 7371201"/>
              <a:gd name="connsiteY324" fmla="*/ 1048087 h 6717736"/>
              <a:gd name="connsiteX325" fmla="*/ 4906626 w 7371201"/>
              <a:gd name="connsiteY325" fmla="*/ 1056021 h 6717736"/>
              <a:gd name="connsiteX326" fmla="*/ 4863455 w 7371201"/>
              <a:gd name="connsiteY326" fmla="*/ 1060578 h 6717736"/>
              <a:gd name="connsiteX327" fmla="*/ 4825795 w 7371201"/>
              <a:gd name="connsiteY327" fmla="*/ 1074683 h 6717736"/>
              <a:gd name="connsiteX328" fmla="*/ 4817926 w 7371201"/>
              <a:gd name="connsiteY328" fmla="*/ 1104686 h 6717736"/>
              <a:gd name="connsiteX329" fmla="*/ 4778932 w 7371201"/>
              <a:gd name="connsiteY329" fmla="*/ 1096646 h 6717736"/>
              <a:gd name="connsiteX330" fmla="*/ 4738325 w 7371201"/>
              <a:gd name="connsiteY330" fmla="*/ 1117545 h 6717736"/>
              <a:gd name="connsiteX331" fmla="*/ 4707489 w 7371201"/>
              <a:gd name="connsiteY331" fmla="*/ 1199000 h 6717736"/>
              <a:gd name="connsiteX332" fmla="*/ 4706874 w 7371201"/>
              <a:gd name="connsiteY332" fmla="*/ 1201901 h 6717736"/>
              <a:gd name="connsiteX333" fmla="*/ 4688699 w 7371201"/>
              <a:gd name="connsiteY333" fmla="*/ 1237854 h 6717736"/>
              <a:gd name="connsiteX334" fmla="*/ 4630024 w 7371201"/>
              <a:gd name="connsiteY334" fmla="*/ 1257929 h 6717736"/>
              <a:gd name="connsiteX335" fmla="*/ 4633107 w 7371201"/>
              <a:gd name="connsiteY335" fmla="*/ 1283609 h 6717736"/>
              <a:gd name="connsiteX336" fmla="*/ 4599978 w 7371201"/>
              <a:gd name="connsiteY336" fmla="*/ 1298999 h 6717736"/>
              <a:gd name="connsiteX337" fmla="*/ 4550292 w 7371201"/>
              <a:gd name="connsiteY337" fmla="*/ 1309001 h 6717736"/>
              <a:gd name="connsiteX338" fmla="*/ 4521302 w 7371201"/>
              <a:gd name="connsiteY338" fmla="*/ 1325738 h 6717736"/>
              <a:gd name="connsiteX339" fmla="*/ 4383139 w 7371201"/>
              <a:gd name="connsiteY339" fmla="*/ 1351322 h 6717736"/>
              <a:gd name="connsiteX340" fmla="*/ 4377750 w 7371201"/>
              <a:gd name="connsiteY340" fmla="*/ 1351922 h 6717736"/>
              <a:gd name="connsiteX341" fmla="*/ 4363166 w 7371201"/>
              <a:gd name="connsiteY341" fmla="*/ 1357978 h 6717736"/>
              <a:gd name="connsiteX342" fmla="*/ 4361525 w 7371201"/>
              <a:gd name="connsiteY342" fmla="*/ 1375013 h 6717736"/>
              <a:gd name="connsiteX343" fmla="*/ 4363858 w 7371201"/>
              <a:gd name="connsiteY343" fmla="*/ 1384876 h 6717736"/>
              <a:gd name="connsiteX344" fmla="*/ 4353060 w 7371201"/>
              <a:gd name="connsiteY344" fmla="*/ 1383637 h 6717736"/>
              <a:gd name="connsiteX345" fmla="*/ 4345232 w 7371201"/>
              <a:gd name="connsiteY345" fmla="*/ 1378814 h 6717736"/>
              <a:gd name="connsiteX346" fmla="*/ 4326871 w 7371201"/>
              <a:gd name="connsiteY346" fmla="*/ 1381941 h 6717736"/>
              <a:gd name="connsiteX347" fmla="*/ 4339194 w 7371201"/>
              <a:gd name="connsiteY347" fmla="*/ 1391642 h 6717736"/>
              <a:gd name="connsiteX348" fmla="*/ 4342073 w 7371201"/>
              <a:gd name="connsiteY348" fmla="*/ 1393716 h 6717736"/>
              <a:gd name="connsiteX349" fmla="*/ 4348997 w 7371201"/>
              <a:gd name="connsiteY349" fmla="*/ 1402798 h 6717736"/>
              <a:gd name="connsiteX350" fmla="*/ 4340983 w 7371201"/>
              <a:gd name="connsiteY350" fmla="*/ 1409293 h 6717736"/>
              <a:gd name="connsiteX351" fmla="*/ 4309190 w 7371201"/>
              <a:gd name="connsiteY351" fmla="*/ 1444465 h 6717736"/>
              <a:gd name="connsiteX352" fmla="*/ 4307291 w 7371201"/>
              <a:gd name="connsiteY352" fmla="*/ 1458639 h 6717736"/>
              <a:gd name="connsiteX353" fmla="*/ 4319714 w 7371201"/>
              <a:gd name="connsiteY353" fmla="*/ 1468274 h 6717736"/>
              <a:gd name="connsiteX354" fmla="*/ 4453010 w 7371201"/>
              <a:gd name="connsiteY354" fmla="*/ 1425508 h 6717736"/>
              <a:gd name="connsiteX355" fmla="*/ 4453919 w 7371201"/>
              <a:gd name="connsiteY355" fmla="*/ 1424431 h 6717736"/>
              <a:gd name="connsiteX356" fmla="*/ 4459739 w 7371201"/>
              <a:gd name="connsiteY356" fmla="*/ 1418502 h 6717736"/>
              <a:gd name="connsiteX357" fmla="*/ 4464217 w 7371201"/>
              <a:gd name="connsiteY357" fmla="*/ 1421914 h 6717736"/>
              <a:gd name="connsiteX358" fmla="*/ 4490153 w 7371201"/>
              <a:gd name="connsiteY358" fmla="*/ 1413593 h 6717736"/>
              <a:gd name="connsiteX359" fmla="*/ 4660173 w 7371201"/>
              <a:gd name="connsiteY359" fmla="*/ 1351077 h 6717736"/>
              <a:gd name="connsiteX360" fmla="*/ 4848086 w 7371201"/>
              <a:gd name="connsiteY360" fmla="*/ 1303689 h 6717736"/>
              <a:gd name="connsiteX361" fmla="*/ 4920585 w 7371201"/>
              <a:gd name="connsiteY361" fmla="*/ 1274562 h 6717736"/>
              <a:gd name="connsiteX362" fmla="*/ 4968678 w 7371201"/>
              <a:gd name="connsiteY362" fmla="*/ 1246797 h 6717736"/>
              <a:gd name="connsiteX363" fmla="*/ 5053200 w 7371201"/>
              <a:gd name="connsiteY363" fmla="*/ 1210728 h 6717736"/>
              <a:gd name="connsiteX364" fmla="*/ 5123111 w 7371201"/>
              <a:gd name="connsiteY364" fmla="*/ 1200917 h 6717736"/>
              <a:gd name="connsiteX365" fmla="*/ 5147029 w 7371201"/>
              <a:gd name="connsiteY365" fmla="*/ 1194746 h 6717736"/>
              <a:gd name="connsiteX366" fmla="*/ 5185432 w 7371201"/>
              <a:gd name="connsiteY366" fmla="*/ 1170029 h 6717736"/>
              <a:gd name="connsiteX367" fmla="*/ 5336301 w 7371201"/>
              <a:gd name="connsiteY367" fmla="*/ 1133845 h 6717736"/>
              <a:gd name="connsiteX368" fmla="*/ 5378626 w 7371201"/>
              <a:gd name="connsiteY368" fmla="*/ 1111954 h 6717736"/>
              <a:gd name="connsiteX369" fmla="*/ 5445229 w 7371201"/>
              <a:gd name="connsiteY369" fmla="*/ 1096416 h 6717736"/>
              <a:gd name="connsiteX370" fmla="*/ 5482018 w 7371201"/>
              <a:gd name="connsiteY370" fmla="*/ 1100636 h 6717736"/>
              <a:gd name="connsiteX371" fmla="*/ 5599894 w 7371201"/>
              <a:gd name="connsiteY371" fmla="*/ 1070772 h 6717736"/>
              <a:gd name="connsiteX372" fmla="*/ 5698029 w 7371201"/>
              <a:gd name="connsiteY372" fmla="*/ 1034483 h 6717736"/>
              <a:gd name="connsiteX373" fmla="*/ 5728691 w 7371201"/>
              <a:gd name="connsiteY373" fmla="*/ 1032057 h 6717736"/>
              <a:gd name="connsiteX374" fmla="*/ 5770017 w 7371201"/>
              <a:gd name="connsiteY374" fmla="*/ 1036203 h 6717736"/>
              <a:gd name="connsiteX375" fmla="*/ 5860411 w 7371201"/>
              <a:gd name="connsiteY375" fmla="*/ 1022206 h 6717736"/>
              <a:gd name="connsiteX376" fmla="*/ 5987977 w 7371201"/>
              <a:gd name="connsiteY376" fmla="*/ 989293 h 6717736"/>
              <a:gd name="connsiteX377" fmla="*/ 6018510 w 7371201"/>
              <a:gd name="connsiteY377" fmla="*/ 994578 h 6717736"/>
              <a:gd name="connsiteX378" fmla="*/ 6029047 w 7371201"/>
              <a:gd name="connsiteY378" fmla="*/ 1008863 h 6717736"/>
              <a:gd name="connsiteX379" fmla="*/ 6170795 w 7371201"/>
              <a:gd name="connsiteY379" fmla="*/ 1044145 h 6717736"/>
              <a:gd name="connsiteX380" fmla="*/ 6184767 w 7371201"/>
              <a:gd name="connsiteY380" fmla="*/ 1056446 h 6717736"/>
              <a:gd name="connsiteX381" fmla="*/ 6182795 w 7371201"/>
              <a:gd name="connsiteY381" fmla="*/ 1072862 h 6717736"/>
              <a:gd name="connsiteX382" fmla="*/ 6190256 w 7371201"/>
              <a:gd name="connsiteY382" fmla="*/ 1101653 h 6717736"/>
              <a:gd name="connsiteX383" fmla="*/ 6213688 w 7371201"/>
              <a:gd name="connsiteY383" fmla="*/ 1090671 h 6717736"/>
              <a:gd name="connsiteX384" fmla="*/ 6263499 w 7371201"/>
              <a:gd name="connsiteY384" fmla="*/ 1061913 h 6717736"/>
              <a:gd name="connsiteX385" fmla="*/ 6296876 w 7371201"/>
              <a:gd name="connsiteY385" fmla="*/ 1032458 h 6717736"/>
              <a:gd name="connsiteX386" fmla="*/ 6303387 w 7371201"/>
              <a:gd name="connsiteY386" fmla="*/ 1015969 h 6717736"/>
              <a:gd name="connsiteX387" fmla="*/ 6320563 w 7371201"/>
              <a:gd name="connsiteY387" fmla="*/ 1006052 h 6717736"/>
              <a:gd name="connsiteX388" fmla="*/ 6331588 w 7371201"/>
              <a:gd name="connsiteY388" fmla="*/ 1025148 h 6717736"/>
              <a:gd name="connsiteX389" fmla="*/ 6329973 w 7371201"/>
              <a:gd name="connsiteY389" fmla="*/ 1054086 h 6717736"/>
              <a:gd name="connsiteX390" fmla="*/ 6330334 w 7371201"/>
              <a:gd name="connsiteY390" fmla="*/ 1066609 h 6717736"/>
              <a:gd name="connsiteX391" fmla="*/ 6341742 w 7371201"/>
              <a:gd name="connsiteY391" fmla="*/ 1062568 h 6717736"/>
              <a:gd name="connsiteX392" fmla="*/ 6351559 w 7371201"/>
              <a:gd name="connsiteY392" fmla="*/ 1051808 h 6717736"/>
              <a:gd name="connsiteX393" fmla="*/ 6361866 w 7371201"/>
              <a:gd name="connsiteY393" fmla="*/ 1045857 h 6717736"/>
              <a:gd name="connsiteX394" fmla="*/ 6445389 w 7371201"/>
              <a:gd name="connsiteY394" fmla="*/ 1035826 h 6717736"/>
              <a:gd name="connsiteX395" fmla="*/ 6481458 w 7371201"/>
              <a:gd name="connsiteY395" fmla="*/ 1015001 h 6717736"/>
              <a:gd name="connsiteX396" fmla="*/ 6507582 w 7371201"/>
              <a:gd name="connsiteY396" fmla="*/ 1012649 h 6717736"/>
              <a:gd name="connsiteX397" fmla="*/ 6506584 w 7371201"/>
              <a:gd name="connsiteY397" fmla="*/ 1038687 h 6717736"/>
              <a:gd name="connsiteX398" fmla="*/ 6501790 w 7371201"/>
              <a:gd name="connsiteY398" fmla="*/ 1054184 h 6717736"/>
              <a:gd name="connsiteX399" fmla="*/ 6502023 w 7371201"/>
              <a:gd name="connsiteY399" fmla="*/ 1074418 h 6717736"/>
              <a:gd name="connsiteX400" fmla="*/ 6522506 w 7371201"/>
              <a:gd name="connsiteY400" fmla="*/ 1070231 h 6717736"/>
              <a:gd name="connsiteX401" fmla="*/ 6572061 w 7371201"/>
              <a:gd name="connsiteY401" fmla="*/ 1056897 h 6717736"/>
              <a:gd name="connsiteX402" fmla="*/ 6622510 w 7371201"/>
              <a:gd name="connsiteY402" fmla="*/ 989578 h 6717736"/>
              <a:gd name="connsiteX403" fmla="*/ 6637864 w 7371201"/>
              <a:gd name="connsiteY403" fmla="*/ 952707 h 6717736"/>
              <a:gd name="connsiteX404" fmla="*/ 6699603 w 7371201"/>
              <a:gd name="connsiteY404" fmla="*/ 1059642 h 6717736"/>
              <a:gd name="connsiteX405" fmla="*/ 6693812 w 7371201"/>
              <a:gd name="connsiteY405" fmla="*/ 1101177 h 6717736"/>
              <a:gd name="connsiteX406" fmla="*/ 6707785 w 7371201"/>
              <a:gd name="connsiteY406" fmla="*/ 1113479 h 6717736"/>
              <a:gd name="connsiteX407" fmla="*/ 6691711 w 7371201"/>
              <a:gd name="connsiteY407" fmla="*/ 1125305 h 6717736"/>
              <a:gd name="connsiteX408" fmla="*/ 6677482 w 7371201"/>
              <a:gd name="connsiteY408" fmla="*/ 1128427 h 6717736"/>
              <a:gd name="connsiteX409" fmla="*/ 6666921 w 7371201"/>
              <a:gd name="connsiteY409" fmla="*/ 1149801 h 6717736"/>
              <a:gd name="connsiteX410" fmla="*/ 6659180 w 7371201"/>
              <a:gd name="connsiteY410" fmla="*/ 1172094 h 6717736"/>
              <a:gd name="connsiteX411" fmla="*/ 6618701 w 7371201"/>
              <a:gd name="connsiteY411" fmla="*/ 1185280 h 6717736"/>
              <a:gd name="connsiteX412" fmla="*/ 6583247 w 7371201"/>
              <a:gd name="connsiteY412" fmla="*/ 1203203 h 6717736"/>
              <a:gd name="connsiteX413" fmla="*/ 6584940 w 7371201"/>
              <a:gd name="connsiteY413" fmla="*/ 1237870 h 6717736"/>
              <a:gd name="connsiteX414" fmla="*/ 6584685 w 7371201"/>
              <a:gd name="connsiteY414" fmla="*/ 1253294 h 6717736"/>
              <a:gd name="connsiteX415" fmla="*/ 6527668 w 7371201"/>
              <a:gd name="connsiteY415" fmla="*/ 1237838 h 6717736"/>
              <a:gd name="connsiteX416" fmla="*/ 6506953 w 7371201"/>
              <a:gd name="connsiteY416" fmla="*/ 1221790 h 6717736"/>
              <a:gd name="connsiteX417" fmla="*/ 6465858 w 7371201"/>
              <a:gd name="connsiteY417" fmla="*/ 1237878 h 6717736"/>
              <a:gd name="connsiteX418" fmla="*/ 6469038 w 7371201"/>
              <a:gd name="connsiteY418" fmla="*/ 1251319 h 6717736"/>
              <a:gd name="connsiteX419" fmla="*/ 6475525 w 7371201"/>
              <a:gd name="connsiteY419" fmla="*/ 1270489 h 6717736"/>
              <a:gd name="connsiteX420" fmla="*/ 6462759 w 7371201"/>
              <a:gd name="connsiteY420" fmla="*/ 1288044 h 6717736"/>
              <a:gd name="connsiteX421" fmla="*/ 6400821 w 7371201"/>
              <a:gd name="connsiteY421" fmla="*/ 1295796 h 6717736"/>
              <a:gd name="connsiteX422" fmla="*/ 6363905 w 7371201"/>
              <a:gd name="connsiteY422" fmla="*/ 1299287 h 6717736"/>
              <a:gd name="connsiteX423" fmla="*/ 6286972 w 7371201"/>
              <a:gd name="connsiteY423" fmla="*/ 1356435 h 6717736"/>
              <a:gd name="connsiteX424" fmla="*/ 6265131 w 7371201"/>
              <a:gd name="connsiteY424" fmla="*/ 1374137 h 6717736"/>
              <a:gd name="connsiteX425" fmla="*/ 6172532 w 7371201"/>
              <a:gd name="connsiteY425" fmla="*/ 1384316 h 6717736"/>
              <a:gd name="connsiteX426" fmla="*/ 6128490 w 7371201"/>
              <a:gd name="connsiteY426" fmla="*/ 1407198 h 6717736"/>
              <a:gd name="connsiteX427" fmla="*/ 6087730 w 7371201"/>
              <a:gd name="connsiteY427" fmla="*/ 1471467 h 6717736"/>
              <a:gd name="connsiteX428" fmla="*/ 6064450 w 7371201"/>
              <a:gd name="connsiteY428" fmla="*/ 1439079 h 6717736"/>
              <a:gd name="connsiteX429" fmla="*/ 6023124 w 7371201"/>
              <a:gd name="connsiteY429" fmla="*/ 1434931 h 6717736"/>
              <a:gd name="connsiteX430" fmla="*/ 6029483 w 7371201"/>
              <a:gd name="connsiteY430" fmla="*/ 1461812 h 6717736"/>
              <a:gd name="connsiteX431" fmla="*/ 6018307 w 7371201"/>
              <a:gd name="connsiteY431" fmla="*/ 1486088 h 6717736"/>
              <a:gd name="connsiteX432" fmla="*/ 5973777 w 7371201"/>
              <a:gd name="connsiteY432" fmla="*/ 1504158 h 6717736"/>
              <a:gd name="connsiteX433" fmla="*/ 5913302 w 7371201"/>
              <a:gd name="connsiteY433" fmla="*/ 1526344 h 6717736"/>
              <a:gd name="connsiteX434" fmla="*/ 5885205 w 7371201"/>
              <a:gd name="connsiteY434" fmla="*/ 1545112 h 6717736"/>
              <a:gd name="connsiteX435" fmla="*/ 5880283 w 7371201"/>
              <a:gd name="connsiteY435" fmla="*/ 1568322 h 6717736"/>
              <a:gd name="connsiteX436" fmla="*/ 5866159 w 7371201"/>
              <a:gd name="connsiteY436" fmla="*/ 1599391 h 6717736"/>
              <a:gd name="connsiteX437" fmla="*/ 5842137 w 7371201"/>
              <a:gd name="connsiteY437" fmla="*/ 1577616 h 6717736"/>
              <a:gd name="connsiteX438" fmla="*/ 5825704 w 7371201"/>
              <a:gd name="connsiteY438" fmla="*/ 1576919 h 6717736"/>
              <a:gd name="connsiteX439" fmla="*/ 5821526 w 7371201"/>
              <a:gd name="connsiteY439" fmla="*/ 1589516 h 6717736"/>
              <a:gd name="connsiteX440" fmla="*/ 5815734 w 7371201"/>
              <a:gd name="connsiteY440" fmla="*/ 1631050 h 6717736"/>
              <a:gd name="connsiteX441" fmla="*/ 5822094 w 7371201"/>
              <a:gd name="connsiteY441" fmla="*/ 1657932 h 6717736"/>
              <a:gd name="connsiteX442" fmla="*/ 5838527 w 7371201"/>
              <a:gd name="connsiteY442" fmla="*/ 1658629 h 6717736"/>
              <a:gd name="connsiteX443" fmla="*/ 6004239 w 7371201"/>
              <a:gd name="connsiteY443" fmla="*/ 1616421 h 6717736"/>
              <a:gd name="connsiteX444" fmla="*/ 6137806 w 7371201"/>
              <a:gd name="connsiteY444" fmla="*/ 1597867 h 6717736"/>
              <a:gd name="connsiteX445" fmla="*/ 6219947 w 7371201"/>
              <a:gd name="connsiteY445" fmla="*/ 1637008 h 6717736"/>
              <a:gd name="connsiteX446" fmla="*/ 6254428 w 7371201"/>
              <a:gd name="connsiteY446" fmla="*/ 1609463 h 6717736"/>
              <a:gd name="connsiteX447" fmla="*/ 6275630 w 7371201"/>
              <a:gd name="connsiteY447" fmla="*/ 1630321 h 6717736"/>
              <a:gd name="connsiteX448" fmla="*/ 6312291 w 7371201"/>
              <a:gd name="connsiteY448" fmla="*/ 1642254 h 6717736"/>
              <a:gd name="connsiteX449" fmla="*/ 6325800 w 7371201"/>
              <a:gd name="connsiteY449" fmla="*/ 1614086 h 6717736"/>
              <a:gd name="connsiteX450" fmla="*/ 6320799 w 7371201"/>
              <a:gd name="connsiteY450" fmla="*/ 1573689 h 6717736"/>
              <a:gd name="connsiteX451" fmla="*/ 6358434 w 7371201"/>
              <a:gd name="connsiteY451" fmla="*/ 1595244 h 6717736"/>
              <a:gd name="connsiteX452" fmla="*/ 6395711 w 7371201"/>
              <a:gd name="connsiteY452" fmla="*/ 1604275 h 6717736"/>
              <a:gd name="connsiteX453" fmla="*/ 6412712 w 7371201"/>
              <a:gd name="connsiteY453" fmla="*/ 1673388 h 6717736"/>
              <a:gd name="connsiteX454" fmla="*/ 6392460 w 7371201"/>
              <a:gd name="connsiteY454" fmla="*/ 1697810 h 6717736"/>
              <a:gd name="connsiteX455" fmla="*/ 6371129 w 7371201"/>
              <a:gd name="connsiteY455" fmla="*/ 1684665 h 6717736"/>
              <a:gd name="connsiteX456" fmla="*/ 6354209 w 7371201"/>
              <a:gd name="connsiteY456" fmla="*/ 1679158 h 6717736"/>
              <a:gd name="connsiteX457" fmla="*/ 6296322 w 7371201"/>
              <a:gd name="connsiteY457" fmla="*/ 1682026 h 6717736"/>
              <a:gd name="connsiteX458" fmla="*/ 6257432 w 7371201"/>
              <a:gd name="connsiteY458" fmla="*/ 1701933 h 6717736"/>
              <a:gd name="connsiteX459" fmla="*/ 6243819 w 7371201"/>
              <a:gd name="connsiteY459" fmla="*/ 1702154 h 6717736"/>
              <a:gd name="connsiteX460" fmla="*/ 6225796 w 7371201"/>
              <a:gd name="connsiteY460" fmla="*/ 1694738 h 6717736"/>
              <a:gd name="connsiteX461" fmla="*/ 6136481 w 7371201"/>
              <a:gd name="connsiteY461" fmla="*/ 1746303 h 6717736"/>
              <a:gd name="connsiteX462" fmla="*/ 6092310 w 7371201"/>
              <a:gd name="connsiteY462" fmla="*/ 1776898 h 6717736"/>
              <a:gd name="connsiteX463" fmla="*/ 6043011 w 7371201"/>
              <a:gd name="connsiteY463" fmla="*/ 1774807 h 6717736"/>
              <a:gd name="connsiteX464" fmla="*/ 6021425 w 7371201"/>
              <a:gd name="connsiteY464" fmla="*/ 1777086 h 6717736"/>
              <a:gd name="connsiteX465" fmla="*/ 6027784 w 7371201"/>
              <a:gd name="connsiteY465" fmla="*/ 1803968 h 6717736"/>
              <a:gd name="connsiteX466" fmla="*/ 6043347 w 7371201"/>
              <a:gd name="connsiteY466" fmla="*/ 1822989 h 6717736"/>
              <a:gd name="connsiteX467" fmla="*/ 6088956 w 7371201"/>
              <a:gd name="connsiteY467" fmla="*/ 1842486 h 6717736"/>
              <a:gd name="connsiteX468" fmla="*/ 6193091 w 7371201"/>
              <a:gd name="connsiteY468" fmla="*/ 1820555 h 6717736"/>
              <a:gd name="connsiteX469" fmla="*/ 6219805 w 7371201"/>
              <a:gd name="connsiteY469" fmla="*/ 1850960 h 6717736"/>
              <a:gd name="connsiteX470" fmla="*/ 6220293 w 7371201"/>
              <a:gd name="connsiteY470" fmla="*/ 1855771 h 6717736"/>
              <a:gd name="connsiteX471" fmla="*/ 6215964 w 7371201"/>
              <a:gd name="connsiteY471" fmla="*/ 1911737 h 6717736"/>
              <a:gd name="connsiteX472" fmla="*/ 6200018 w 7371201"/>
              <a:gd name="connsiteY472" fmla="*/ 1915853 h 6717736"/>
              <a:gd name="connsiteX473" fmla="*/ 6203477 w 7371201"/>
              <a:gd name="connsiteY473" fmla="*/ 1878210 h 6717736"/>
              <a:gd name="connsiteX474" fmla="*/ 6176378 w 7371201"/>
              <a:gd name="connsiteY474" fmla="*/ 1870941 h 6717736"/>
              <a:gd name="connsiteX475" fmla="*/ 6175508 w 7371201"/>
              <a:gd name="connsiteY475" fmla="*/ 1889266 h 6717736"/>
              <a:gd name="connsiteX476" fmla="*/ 6154744 w 7371201"/>
              <a:gd name="connsiteY476" fmla="*/ 1944536 h 6717736"/>
              <a:gd name="connsiteX477" fmla="*/ 6080888 w 7371201"/>
              <a:gd name="connsiteY477" fmla="*/ 1987177 h 6717736"/>
              <a:gd name="connsiteX478" fmla="*/ 6024486 w 7371201"/>
              <a:gd name="connsiteY478" fmla="*/ 1968820 h 6717736"/>
              <a:gd name="connsiteX479" fmla="*/ 6021179 w 7371201"/>
              <a:gd name="connsiteY479" fmla="*/ 1963091 h 6717736"/>
              <a:gd name="connsiteX480" fmla="*/ 6009539 w 7371201"/>
              <a:gd name="connsiteY480" fmla="*/ 1946897 h 6717736"/>
              <a:gd name="connsiteX481" fmla="*/ 5990518 w 7371201"/>
              <a:gd name="connsiteY481" fmla="*/ 1965518 h 6717736"/>
              <a:gd name="connsiteX482" fmla="*/ 5994056 w 7371201"/>
              <a:gd name="connsiteY482" fmla="*/ 1991481 h 6717736"/>
              <a:gd name="connsiteX483" fmla="*/ 5973318 w 7371201"/>
              <a:gd name="connsiteY483" fmla="*/ 2011092 h 6717736"/>
              <a:gd name="connsiteX484" fmla="*/ 5958371 w 7371201"/>
              <a:gd name="connsiteY484" fmla="*/ 1989170 h 6717736"/>
              <a:gd name="connsiteX485" fmla="*/ 5958012 w 7371201"/>
              <a:gd name="connsiteY485" fmla="*/ 1976648 h 6717736"/>
              <a:gd name="connsiteX486" fmla="*/ 5950294 w 7371201"/>
              <a:gd name="connsiteY486" fmla="*/ 1963280 h 6717736"/>
              <a:gd name="connsiteX487" fmla="*/ 5942193 w 7371201"/>
              <a:gd name="connsiteY487" fmla="*/ 1973049 h 6717736"/>
              <a:gd name="connsiteX488" fmla="*/ 5939964 w 7371201"/>
              <a:gd name="connsiteY488" fmla="*/ 2004888 h 6717736"/>
              <a:gd name="connsiteX489" fmla="*/ 5904126 w 7371201"/>
              <a:gd name="connsiteY489" fmla="*/ 2045948 h 6717736"/>
              <a:gd name="connsiteX490" fmla="*/ 5862184 w 7371201"/>
              <a:gd name="connsiteY490" fmla="*/ 2044702 h 6717736"/>
              <a:gd name="connsiteX491" fmla="*/ 5842061 w 7371201"/>
              <a:gd name="connsiteY491" fmla="*/ 2061413 h 6717736"/>
              <a:gd name="connsiteX492" fmla="*/ 5824374 w 7371201"/>
              <a:gd name="connsiteY492" fmla="*/ 2102177 h 6717736"/>
              <a:gd name="connsiteX493" fmla="*/ 5795303 w 7371201"/>
              <a:gd name="connsiteY493" fmla="*/ 2111324 h 6717736"/>
              <a:gd name="connsiteX494" fmla="*/ 5628974 w 7371201"/>
              <a:gd name="connsiteY494" fmla="*/ 2156432 h 6717736"/>
              <a:gd name="connsiteX495" fmla="*/ 5603338 w 7371201"/>
              <a:gd name="connsiteY495" fmla="*/ 2163595 h 6717736"/>
              <a:gd name="connsiteX496" fmla="*/ 5539555 w 7371201"/>
              <a:gd name="connsiteY496" fmla="*/ 2180052 h 6717736"/>
              <a:gd name="connsiteX497" fmla="*/ 5477570 w 7371201"/>
              <a:gd name="connsiteY497" fmla="*/ 2259122 h 6717736"/>
              <a:gd name="connsiteX498" fmla="*/ 5447500 w 7371201"/>
              <a:gd name="connsiteY498" fmla="*/ 2294305 h 6717736"/>
              <a:gd name="connsiteX499" fmla="*/ 5292579 w 7371201"/>
              <a:gd name="connsiteY499" fmla="*/ 2335373 h 6717736"/>
              <a:gd name="connsiteX500" fmla="*/ 5270738 w 7371201"/>
              <a:gd name="connsiteY500" fmla="*/ 2353075 h 6717736"/>
              <a:gd name="connsiteX501" fmla="*/ 5265945 w 7371201"/>
              <a:gd name="connsiteY501" fmla="*/ 2368573 h 6717736"/>
              <a:gd name="connsiteX502" fmla="*/ 5267407 w 7371201"/>
              <a:gd name="connsiteY502" fmla="*/ 2383005 h 6717736"/>
              <a:gd name="connsiteX503" fmla="*/ 5297941 w 7371201"/>
              <a:gd name="connsiteY503" fmla="*/ 2388291 h 6717736"/>
              <a:gd name="connsiteX504" fmla="*/ 5326629 w 7371201"/>
              <a:gd name="connsiteY504" fmla="*/ 2402281 h 6717736"/>
              <a:gd name="connsiteX505" fmla="*/ 5309940 w 7371201"/>
              <a:gd name="connsiteY505" fmla="*/ 2417008 h 6717736"/>
              <a:gd name="connsiteX506" fmla="*/ 5259794 w 7371201"/>
              <a:gd name="connsiteY506" fmla="*/ 2397585 h 6717736"/>
              <a:gd name="connsiteX507" fmla="*/ 5121075 w 7371201"/>
              <a:gd name="connsiteY507" fmla="*/ 2419115 h 6717736"/>
              <a:gd name="connsiteX508" fmla="*/ 5089416 w 7371201"/>
              <a:gd name="connsiteY508" fmla="*/ 2447578 h 6717736"/>
              <a:gd name="connsiteX509" fmla="*/ 5070777 w 7371201"/>
              <a:gd name="connsiteY509" fmla="*/ 2443063 h 6717736"/>
              <a:gd name="connsiteX510" fmla="*/ 5038526 w 7371201"/>
              <a:gd name="connsiteY510" fmla="*/ 2438767 h 6717736"/>
              <a:gd name="connsiteX511" fmla="*/ 4958159 w 7371201"/>
              <a:gd name="connsiteY511" fmla="*/ 2497899 h 6717736"/>
              <a:gd name="connsiteX512" fmla="*/ 4930198 w 7371201"/>
              <a:gd name="connsiteY512" fmla="*/ 2519398 h 6717736"/>
              <a:gd name="connsiteX513" fmla="*/ 4949010 w 7371201"/>
              <a:gd name="connsiteY513" fmla="*/ 2515429 h 6717736"/>
              <a:gd name="connsiteX514" fmla="*/ 5046271 w 7371201"/>
              <a:gd name="connsiteY514" fmla="*/ 2477624 h 6717736"/>
              <a:gd name="connsiteX515" fmla="*/ 5076275 w 7371201"/>
              <a:gd name="connsiteY515" fmla="*/ 2474061 h 6717736"/>
              <a:gd name="connsiteX516" fmla="*/ 5116398 w 7371201"/>
              <a:gd name="connsiteY516" fmla="*/ 2476124 h 6717736"/>
              <a:gd name="connsiteX517" fmla="*/ 5205152 w 7371201"/>
              <a:gd name="connsiteY517" fmla="*/ 2459284 h 6717736"/>
              <a:gd name="connsiteX518" fmla="*/ 5330967 w 7371201"/>
              <a:gd name="connsiteY518" fmla="*/ 2423339 h 6717736"/>
              <a:gd name="connsiteX519" fmla="*/ 5360517 w 7371201"/>
              <a:gd name="connsiteY519" fmla="*/ 2426920 h 6717736"/>
              <a:gd name="connsiteX520" fmla="*/ 5370179 w 7371201"/>
              <a:gd name="connsiteY520" fmla="*/ 2439689 h 6717736"/>
              <a:gd name="connsiteX521" fmla="*/ 5506894 w 7371201"/>
              <a:gd name="connsiteY521" fmla="*/ 2466256 h 6717736"/>
              <a:gd name="connsiteX522" fmla="*/ 5519993 w 7371201"/>
              <a:gd name="connsiteY522" fmla="*/ 2477042 h 6717736"/>
              <a:gd name="connsiteX523" fmla="*/ 5517362 w 7371201"/>
              <a:gd name="connsiteY523" fmla="*/ 2492320 h 6717736"/>
              <a:gd name="connsiteX524" fmla="*/ 5523402 w 7371201"/>
              <a:gd name="connsiteY524" fmla="*/ 2518648 h 6717736"/>
              <a:gd name="connsiteX525" fmla="*/ 5546724 w 7371201"/>
              <a:gd name="connsiteY525" fmla="*/ 2507476 h 6717736"/>
              <a:gd name="connsiteX526" fmla="*/ 5596535 w 7371201"/>
              <a:gd name="connsiteY526" fmla="*/ 2478719 h 6717736"/>
              <a:gd name="connsiteX527" fmla="*/ 5630349 w 7371201"/>
              <a:gd name="connsiteY527" fmla="*/ 2450022 h 6717736"/>
              <a:gd name="connsiteX528" fmla="*/ 5637407 w 7371201"/>
              <a:gd name="connsiteY528" fmla="*/ 2434480 h 6717736"/>
              <a:gd name="connsiteX529" fmla="*/ 5654584 w 7371201"/>
              <a:gd name="connsiteY529" fmla="*/ 2424563 h 6717736"/>
              <a:gd name="connsiteX530" fmla="*/ 5664513 w 7371201"/>
              <a:gd name="connsiteY530" fmla="*/ 2441764 h 6717736"/>
              <a:gd name="connsiteX531" fmla="*/ 5661697 w 7371201"/>
              <a:gd name="connsiteY531" fmla="*/ 2468618 h 6717736"/>
              <a:gd name="connsiteX532" fmla="*/ 5661510 w 7371201"/>
              <a:gd name="connsiteY532" fmla="*/ 2480194 h 6717736"/>
              <a:gd name="connsiteX533" fmla="*/ 5672809 w 7371201"/>
              <a:gd name="connsiteY533" fmla="*/ 2475964 h 6717736"/>
              <a:gd name="connsiteX534" fmla="*/ 5682845 w 7371201"/>
              <a:gd name="connsiteY534" fmla="*/ 2465582 h 6717736"/>
              <a:gd name="connsiteX535" fmla="*/ 5693152 w 7371201"/>
              <a:gd name="connsiteY535" fmla="*/ 2459633 h 6717736"/>
              <a:gd name="connsiteX536" fmla="*/ 5710190 w 7371201"/>
              <a:gd name="connsiteY536" fmla="*/ 2460743 h 6717736"/>
              <a:gd name="connsiteX537" fmla="*/ 5724669 w 7371201"/>
              <a:gd name="connsiteY537" fmla="*/ 2447130 h 6717736"/>
              <a:gd name="connsiteX538" fmla="*/ 5766017 w 7371201"/>
              <a:gd name="connsiteY538" fmla="*/ 2441398 h 6717736"/>
              <a:gd name="connsiteX539" fmla="*/ 5785398 w 7371201"/>
              <a:gd name="connsiteY539" fmla="*/ 2435300 h 6717736"/>
              <a:gd name="connsiteX540" fmla="*/ 5900814 w 7371201"/>
              <a:gd name="connsiteY540" fmla="*/ 2417041 h 6717736"/>
              <a:gd name="connsiteX541" fmla="*/ 5940575 w 7371201"/>
              <a:gd name="connsiteY541" fmla="*/ 2378808 h 6717736"/>
              <a:gd name="connsiteX542" fmla="*/ 5951375 w 7371201"/>
              <a:gd name="connsiteY542" fmla="*/ 2376003 h 6717736"/>
              <a:gd name="connsiteX543" fmla="*/ 5951455 w 7371201"/>
              <a:gd name="connsiteY543" fmla="*/ 2375004 h 6717736"/>
              <a:gd name="connsiteX544" fmla="*/ 5966306 w 7371201"/>
              <a:gd name="connsiteY544" fmla="*/ 2361556 h 6717736"/>
              <a:gd name="connsiteX545" fmla="*/ 5971613 w 7371201"/>
              <a:gd name="connsiteY545" fmla="*/ 2370747 h 6717736"/>
              <a:gd name="connsiteX546" fmla="*/ 5980654 w 7371201"/>
              <a:gd name="connsiteY546" fmla="*/ 2368399 h 6717736"/>
              <a:gd name="connsiteX547" fmla="*/ 6018714 w 7371201"/>
              <a:gd name="connsiteY547" fmla="*/ 2351517 h 6717736"/>
              <a:gd name="connsiteX548" fmla="*/ 6110802 w 7371201"/>
              <a:gd name="connsiteY548" fmla="*/ 2372186 h 6717736"/>
              <a:gd name="connsiteX549" fmla="*/ 6118032 w 7371201"/>
              <a:gd name="connsiteY549" fmla="*/ 2380743 h 6717736"/>
              <a:gd name="connsiteX550" fmla="*/ 6140232 w 7371201"/>
              <a:gd name="connsiteY550" fmla="*/ 2375563 h 6717736"/>
              <a:gd name="connsiteX551" fmla="*/ 6149331 w 7371201"/>
              <a:gd name="connsiteY551" fmla="*/ 2339758 h 6717736"/>
              <a:gd name="connsiteX552" fmla="*/ 6245621 w 7371201"/>
              <a:gd name="connsiteY552" fmla="*/ 2312171 h 6717736"/>
              <a:gd name="connsiteX553" fmla="*/ 6303613 w 7371201"/>
              <a:gd name="connsiteY553" fmla="*/ 2337248 h 6717736"/>
              <a:gd name="connsiteX554" fmla="*/ 6362834 w 7371201"/>
              <a:gd name="connsiteY554" fmla="*/ 2356525 h 6717736"/>
              <a:gd name="connsiteX555" fmla="*/ 6337861 w 7371201"/>
              <a:gd name="connsiteY555" fmla="*/ 2289469 h 6717736"/>
              <a:gd name="connsiteX556" fmla="*/ 6383982 w 7371201"/>
              <a:gd name="connsiteY556" fmla="*/ 2278120 h 6717736"/>
              <a:gd name="connsiteX557" fmla="*/ 6411463 w 7371201"/>
              <a:gd name="connsiteY557" fmla="*/ 2262252 h 6717736"/>
              <a:gd name="connsiteX558" fmla="*/ 6512649 w 7371201"/>
              <a:gd name="connsiteY558" fmla="*/ 2247115 h 6717736"/>
              <a:gd name="connsiteX559" fmla="*/ 6814748 w 7371201"/>
              <a:gd name="connsiteY559" fmla="*/ 2187271 h 6717736"/>
              <a:gd name="connsiteX560" fmla="*/ 6838539 w 7371201"/>
              <a:gd name="connsiteY560" fmla="*/ 2188812 h 6717736"/>
              <a:gd name="connsiteX561" fmla="*/ 6837541 w 7371201"/>
              <a:gd name="connsiteY561" fmla="*/ 2214849 h 6717736"/>
              <a:gd name="connsiteX562" fmla="*/ 6837772 w 7371201"/>
              <a:gd name="connsiteY562" fmla="*/ 2235084 h 6717736"/>
              <a:gd name="connsiteX563" fmla="*/ 6862051 w 7371201"/>
              <a:gd name="connsiteY563" fmla="*/ 2241435 h 6717736"/>
              <a:gd name="connsiteX564" fmla="*/ 6877510 w 7371201"/>
              <a:gd name="connsiteY564" fmla="*/ 2232511 h 6717736"/>
              <a:gd name="connsiteX565" fmla="*/ 6940653 w 7371201"/>
              <a:gd name="connsiteY565" fmla="*/ 2254613 h 6717736"/>
              <a:gd name="connsiteX566" fmla="*/ 6953756 w 7371201"/>
              <a:gd name="connsiteY566" fmla="*/ 2285239 h 6717736"/>
              <a:gd name="connsiteX567" fmla="*/ 6976932 w 7371201"/>
              <a:gd name="connsiteY567" fmla="*/ 2289681 h 6717736"/>
              <a:gd name="connsiteX568" fmla="*/ 6975133 w 7371201"/>
              <a:gd name="connsiteY568" fmla="*/ 2227068 h 6717736"/>
              <a:gd name="connsiteX569" fmla="*/ 7026255 w 7371201"/>
              <a:gd name="connsiteY569" fmla="*/ 2256113 h 6717736"/>
              <a:gd name="connsiteX570" fmla="*/ 7049510 w 7371201"/>
              <a:gd name="connsiteY570" fmla="*/ 2324160 h 6717736"/>
              <a:gd name="connsiteX571" fmla="*/ 7004366 w 7371201"/>
              <a:gd name="connsiteY571" fmla="*/ 2345132 h 6717736"/>
              <a:gd name="connsiteX572" fmla="*/ 6936659 w 7371201"/>
              <a:gd name="connsiteY572" fmla="*/ 2358761 h 6717736"/>
              <a:gd name="connsiteX573" fmla="*/ 6897155 w 7371201"/>
              <a:gd name="connsiteY573" fmla="*/ 2381569 h 6717736"/>
              <a:gd name="connsiteX574" fmla="*/ 6708881 w 7371201"/>
              <a:gd name="connsiteY574" fmla="*/ 2416434 h 6717736"/>
              <a:gd name="connsiteX575" fmla="*/ 6679426 w 7371201"/>
              <a:gd name="connsiteY575" fmla="*/ 2448717 h 6717736"/>
              <a:gd name="connsiteX576" fmla="*/ 6682606 w 7371201"/>
              <a:gd name="connsiteY576" fmla="*/ 2462156 h 6717736"/>
              <a:gd name="connsiteX577" fmla="*/ 6667891 w 7371201"/>
              <a:gd name="connsiteY577" fmla="*/ 2460469 h 6717736"/>
              <a:gd name="connsiteX578" fmla="*/ 6657225 w 7371201"/>
              <a:gd name="connsiteY578" fmla="*/ 2453895 h 6717736"/>
              <a:gd name="connsiteX579" fmla="*/ 6632204 w 7371201"/>
              <a:gd name="connsiteY579" fmla="*/ 2458157 h 6717736"/>
              <a:gd name="connsiteX580" fmla="*/ 6648997 w 7371201"/>
              <a:gd name="connsiteY580" fmla="*/ 2471376 h 6717736"/>
              <a:gd name="connsiteX581" fmla="*/ 6652920 w 7371201"/>
              <a:gd name="connsiteY581" fmla="*/ 2474204 h 6717736"/>
              <a:gd name="connsiteX582" fmla="*/ 6662354 w 7371201"/>
              <a:gd name="connsiteY582" fmla="*/ 2486579 h 6717736"/>
              <a:gd name="connsiteX583" fmla="*/ 6651434 w 7371201"/>
              <a:gd name="connsiteY583" fmla="*/ 2495430 h 6717736"/>
              <a:gd name="connsiteX584" fmla="*/ 6608111 w 7371201"/>
              <a:gd name="connsiteY584" fmla="*/ 2543359 h 6717736"/>
              <a:gd name="connsiteX585" fmla="*/ 6605523 w 7371201"/>
              <a:gd name="connsiteY585" fmla="*/ 2562675 h 6717736"/>
              <a:gd name="connsiteX586" fmla="*/ 6663641 w 7371201"/>
              <a:gd name="connsiteY586" fmla="*/ 2580040 h 6717736"/>
              <a:gd name="connsiteX587" fmla="*/ 6772082 w 7371201"/>
              <a:gd name="connsiteY587" fmla="*/ 2537801 h 6717736"/>
              <a:gd name="connsiteX588" fmla="*/ 6805332 w 7371201"/>
              <a:gd name="connsiteY588" fmla="*/ 2516058 h 6717736"/>
              <a:gd name="connsiteX589" fmla="*/ 6823483 w 7371201"/>
              <a:gd name="connsiteY589" fmla="*/ 2515763 h 6717736"/>
              <a:gd name="connsiteX590" fmla="*/ 6864067 w 7371201"/>
              <a:gd name="connsiteY590" fmla="*/ 2530523 h 6717736"/>
              <a:gd name="connsiteX591" fmla="*/ 6918647 w 7371201"/>
              <a:gd name="connsiteY591" fmla="*/ 2521927 h 6717736"/>
              <a:gd name="connsiteX592" fmla="*/ 6953462 w 7371201"/>
              <a:gd name="connsiteY592" fmla="*/ 2542563 h 6717736"/>
              <a:gd name="connsiteX593" fmla="*/ 6957257 w 7371201"/>
              <a:gd name="connsiteY593" fmla="*/ 2553102 h 6717736"/>
              <a:gd name="connsiteX594" fmla="*/ 6980920 w 7371201"/>
              <a:gd name="connsiteY594" fmla="*/ 2562354 h 6717736"/>
              <a:gd name="connsiteX595" fmla="*/ 6978970 w 7371201"/>
              <a:gd name="connsiteY595" fmla="*/ 2543112 h 6717736"/>
              <a:gd name="connsiteX596" fmla="*/ 6981072 w 7371201"/>
              <a:gd name="connsiteY596" fmla="*/ 2518984 h 6717736"/>
              <a:gd name="connsiteX597" fmla="*/ 7027782 w 7371201"/>
              <a:gd name="connsiteY597" fmla="*/ 2540391 h 6717736"/>
              <a:gd name="connsiteX598" fmla="*/ 7036602 w 7371201"/>
              <a:gd name="connsiteY598" fmla="*/ 2555667 h 6717736"/>
              <a:gd name="connsiteX599" fmla="*/ 7040781 w 7371201"/>
              <a:gd name="connsiteY599" fmla="*/ 2543071 h 6717736"/>
              <a:gd name="connsiteX600" fmla="*/ 7064212 w 7371201"/>
              <a:gd name="connsiteY600" fmla="*/ 2532089 h 6717736"/>
              <a:gd name="connsiteX601" fmla="*/ 7128946 w 7371201"/>
              <a:gd name="connsiteY601" fmla="*/ 2560912 h 6717736"/>
              <a:gd name="connsiteX602" fmla="*/ 7196244 w 7371201"/>
              <a:gd name="connsiteY602" fmla="*/ 2606077 h 6717736"/>
              <a:gd name="connsiteX603" fmla="*/ 7224318 w 7371201"/>
              <a:gd name="connsiteY603" fmla="*/ 2622968 h 6717736"/>
              <a:gd name="connsiteX604" fmla="*/ 7352325 w 7371201"/>
              <a:gd name="connsiteY604" fmla="*/ 2666185 h 6717736"/>
              <a:gd name="connsiteX605" fmla="*/ 7371194 w 7371201"/>
              <a:gd name="connsiteY605" fmla="*/ 2690934 h 6717736"/>
              <a:gd name="connsiteX606" fmla="*/ 7351198 w 7371201"/>
              <a:gd name="connsiteY606" fmla="*/ 2699933 h 6717736"/>
              <a:gd name="connsiteX607" fmla="*/ 7320281 w 7371201"/>
              <a:gd name="connsiteY607" fmla="*/ 2717782 h 6717736"/>
              <a:gd name="connsiteX608" fmla="*/ 7286776 w 7371201"/>
              <a:gd name="connsiteY608" fmla="*/ 2754949 h 6717736"/>
              <a:gd name="connsiteX609" fmla="*/ 7225477 w 7371201"/>
              <a:gd name="connsiteY609" fmla="*/ 2724142 h 6717736"/>
              <a:gd name="connsiteX610" fmla="*/ 7217888 w 7371201"/>
              <a:gd name="connsiteY610" fmla="*/ 2703064 h 6717736"/>
              <a:gd name="connsiteX611" fmla="*/ 7217400 w 7371201"/>
              <a:gd name="connsiteY611" fmla="*/ 2698252 h 6717736"/>
              <a:gd name="connsiteX612" fmla="*/ 7215068 w 7371201"/>
              <a:gd name="connsiteY612" fmla="*/ 2702145 h 6717736"/>
              <a:gd name="connsiteX613" fmla="*/ 7195071 w 7371201"/>
              <a:gd name="connsiteY613" fmla="*/ 2711144 h 6717736"/>
              <a:gd name="connsiteX614" fmla="*/ 7160567 w 7371201"/>
              <a:gd name="connsiteY614" fmla="*/ 2774347 h 6717736"/>
              <a:gd name="connsiteX615" fmla="*/ 7141291 w 7371201"/>
              <a:gd name="connsiteY615" fmla="*/ 2808392 h 6717736"/>
              <a:gd name="connsiteX616" fmla="*/ 7102297 w 7371201"/>
              <a:gd name="connsiteY616" fmla="*/ 2800353 h 6717736"/>
              <a:gd name="connsiteX617" fmla="*/ 6972805 w 7371201"/>
              <a:gd name="connsiteY617" fmla="*/ 2778364 h 6717736"/>
              <a:gd name="connsiteX618" fmla="*/ 6962476 w 7371201"/>
              <a:gd name="connsiteY618" fmla="*/ 2819973 h 6717736"/>
              <a:gd name="connsiteX619" fmla="*/ 6969067 w 7371201"/>
              <a:gd name="connsiteY619" fmla="*/ 2867089 h 6717736"/>
              <a:gd name="connsiteX620" fmla="*/ 6912050 w 7371201"/>
              <a:gd name="connsiteY620" fmla="*/ 2851633 h 6717736"/>
              <a:gd name="connsiteX621" fmla="*/ 6856240 w 7371201"/>
              <a:gd name="connsiteY621" fmla="*/ 2866031 h 6717736"/>
              <a:gd name="connsiteX622" fmla="*/ 6851702 w 7371201"/>
              <a:gd name="connsiteY622" fmla="*/ 2866105 h 6717736"/>
              <a:gd name="connsiteX623" fmla="*/ 6847732 w 7371201"/>
              <a:gd name="connsiteY623" fmla="*/ 2934595 h 6717736"/>
              <a:gd name="connsiteX624" fmla="*/ 6852734 w 7371201"/>
              <a:gd name="connsiteY624" fmla="*/ 2974990 h 6717736"/>
              <a:gd name="connsiteX625" fmla="*/ 6845864 w 7371201"/>
              <a:gd name="connsiteY625" fmla="*/ 2978957 h 6717736"/>
              <a:gd name="connsiteX626" fmla="*/ 6808587 w 7371201"/>
              <a:gd name="connsiteY626" fmla="*/ 2969926 h 6717736"/>
              <a:gd name="connsiteX627" fmla="*/ 6773771 w 7371201"/>
              <a:gd name="connsiteY627" fmla="*/ 2949289 h 6717736"/>
              <a:gd name="connsiteX628" fmla="*/ 6732828 w 7371201"/>
              <a:gd name="connsiteY628" fmla="*/ 2922007 h 6717736"/>
              <a:gd name="connsiteX629" fmla="*/ 6700066 w 7371201"/>
              <a:gd name="connsiteY629" fmla="*/ 2948560 h 6717736"/>
              <a:gd name="connsiteX630" fmla="*/ 6681915 w 7371201"/>
              <a:gd name="connsiteY630" fmla="*/ 2948855 h 6717736"/>
              <a:gd name="connsiteX631" fmla="*/ 6648561 w 7371201"/>
              <a:gd name="connsiteY631" fmla="*/ 2942651 h 6717736"/>
              <a:gd name="connsiteX632" fmla="*/ 6639359 w 7371201"/>
              <a:gd name="connsiteY632" fmla="*/ 2950511 h 6717736"/>
              <a:gd name="connsiteX633" fmla="*/ 6595084 w 7371201"/>
              <a:gd name="connsiteY633" fmla="*/ 2953158 h 6717736"/>
              <a:gd name="connsiteX634" fmla="*/ 6539042 w 7371201"/>
              <a:gd name="connsiteY634" fmla="*/ 2947322 h 6717736"/>
              <a:gd name="connsiteX635" fmla="*/ 6526636 w 7371201"/>
              <a:gd name="connsiteY635" fmla="*/ 2977400 h 6717736"/>
              <a:gd name="connsiteX636" fmla="*/ 6534225 w 7371201"/>
              <a:gd name="connsiteY636" fmla="*/ 2998479 h 6717736"/>
              <a:gd name="connsiteX637" fmla="*/ 6557992 w 7371201"/>
              <a:gd name="connsiteY637" fmla="*/ 3035679 h 6717736"/>
              <a:gd name="connsiteX638" fmla="*/ 6620370 w 7371201"/>
              <a:gd name="connsiteY638" fmla="*/ 3104054 h 6717736"/>
              <a:gd name="connsiteX639" fmla="*/ 6573763 w 7371201"/>
              <a:gd name="connsiteY639" fmla="*/ 3110594 h 6717736"/>
              <a:gd name="connsiteX640" fmla="*/ 6518569 w 7371201"/>
              <a:gd name="connsiteY640" fmla="*/ 3122093 h 6717736"/>
              <a:gd name="connsiteX641" fmla="*/ 6464731 w 7371201"/>
              <a:gd name="connsiteY641" fmla="*/ 3120075 h 6717736"/>
              <a:gd name="connsiteX642" fmla="*/ 6299912 w 7371201"/>
              <a:gd name="connsiteY642" fmla="*/ 3108299 h 6717736"/>
              <a:gd name="connsiteX643" fmla="*/ 6286044 w 7371201"/>
              <a:gd name="connsiteY643" fmla="*/ 3123944 h 6717736"/>
              <a:gd name="connsiteX644" fmla="*/ 6281251 w 7371201"/>
              <a:gd name="connsiteY644" fmla="*/ 3139442 h 6717736"/>
              <a:gd name="connsiteX645" fmla="*/ 6268380 w 7371201"/>
              <a:gd name="connsiteY645" fmla="*/ 3129050 h 6717736"/>
              <a:gd name="connsiteX646" fmla="*/ 6247050 w 7371201"/>
              <a:gd name="connsiteY646" fmla="*/ 3115904 h 6717736"/>
              <a:gd name="connsiteX647" fmla="*/ 6216388 w 7371201"/>
              <a:gd name="connsiteY647" fmla="*/ 3118331 h 6717736"/>
              <a:gd name="connsiteX648" fmla="*/ 6194571 w 7371201"/>
              <a:gd name="connsiteY648" fmla="*/ 3100374 h 6717736"/>
              <a:gd name="connsiteX649" fmla="*/ 6166010 w 7371201"/>
              <a:gd name="connsiteY649" fmla="*/ 3078672 h 6717736"/>
              <a:gd name="connsiteX650" fmla="*/ 6156552 w 7371201"/>
              <a:gd name="connsiteY650" fmla="*/ 3101956 h 6717736"/>
              <a:gd name="connsiteX651" fmla="*/ 6154091 w 7371201"/>
              <a:gd name="connsiteY651" fmla="*/ 3113561 h 6717736"/>
              <a:gd name="connsiteX652" fmla="*/ 6126146 w 7371201"/>
              <a:gd name="connsiteY652" fmla="*/ 3088958 h 6717736"/>
              <a:gd name="connsiteX653" fmla="*/ 6102970 w 7371201"/>
              <a:gd name="connsiteY653" fmla="*/ 3084515 h 6717736"/>
              <a:gd name="connsiteX654" fmla="*/ 6101485 w 7371201"/>
              <a:gd name="connsiteY654" fmla="*/ 3105742 h 6717736"/>
              <a:gd name="connsiteX655" fmla="*/ 6051522 w 7371201"/>
              <a:gd name="connsiteY655" fmla="*/ 3177871 h 6717736"/>
              <a:gd name="connsiteX656" fmla="*/ 6026013 w 7371201"/>
              <a:gd name="connsiteY656" fmla="*/ 3177322 h 6717736"/>
              <a:gd name="connsiteX657" fmla="*/ 5952516 w 7371201"/>
              <a:gd name="connsiteY657" fmla="*/ 3232486 h 6717736"/>
              <a:gd name="connsiteX658" fmla="*/ 5951902 w 7371201"/>
              <a:gd name="connsiteY658" fmla="*/ 3235388 h 6717736"/>
              <a:gd name="connsiteX659" fmla="*/ 5927855 w 7371201"/>
              <a:gd name="connsiteY659" fmla="*/ 3249271 h 6717736"/>
              <a:gd name="connsiteX660" fmla="*/ 5916088 w 7371201"/>
              <a:gd name="connsiteY660" fmla="*/ 3240788 h 6717736"/>
              <a:gd name="connsiteX661" fmla="*/ 5925547 w 7371201"/>
              <a:gd name="connsiteY661" fmla="*/ 3217505 h 6717736"/>
              <a:gd name="connsiteX662" fmla="*/ 5933160 w 7371201"/>
              <a:gd name="connsiteY662" fmla="*/ 3202925 h 6717736"/>
              <a:gd name="connsiteX663" fmla="*/ 5917341 w 7371201"/>
              <a:gd name="connsiteY663" fmla="*/ 3199327 h 6717736"/>
              <a:gd name="connsiteX664" fmla="*/ 5886065 w 7371201"/>
              <a:gd name="connsiteY664" fmla="*/ 3204654 h 6717736"/>
              <a:gd name="connsiteX665" fmla="*/ 5844739 w 7371201"/>
              <a:gd name="connsiteY665" fmla="*/ 3200507 h 6717736"/>
              <a:gd name="connsiteX666" fmla="*/ 5823640 w 7371201"/>
              <a:gd name="connsiteY666" fmla="*/ 3207598 h 6717736"/>
              <a:gd name="connsiteX667" fmla="*/ 5757652 w 7371201"/>
              <a:gd name="connsiteY667" fmla="*/ 3220234 h 6717736"/>
              <a:gd name="connsiteX668" fmla="*/ 5714991 w 7371201"/>
              <a:gd name="connsiteY668" fmla="*/ 3193943 h 6717736"/>
              <a:gd name="connsiteX669" fmla="*/ 5661282 w 7371201"/>
              <a:gd name="connsiteY669" fmla="*/ 3184214 h 6717736"/>
              <a:gd name="connsiteX670" fmla="*/ 5637954 w 7371201"/>
              <a:gd name="connsiteY670" fmla="*/ 3223143 h 6717736"/>
              <a:gd name="connsiteX671" fmla="*/ 5605064 w 7371201"/>
              <a:gd name="connsiteY671" fmla="*/ 3257409 h 6717736"/>
              <a:gd name="connsiteX672" fmla="*/ 5582864 w 7371201"/>
              <a:gd name="connsiteY672" fmla="*/ 3262588 h 6717736"/>
              <a:gd name="connsiteX673" fmla="*/ 5552330 w 7371201"/>
              <a:gd name="connsiteY673" fmla="*/ 3257302 h 6717736"/>
              <a:gd name="connsiteX674" fmla="*/ 5546817 w 7371201"/>
              <a:gd name="connsiteY674" fmla="*/ 3247754 h 6717736"/>
              <a:gd name="connsiteX675" fmla="*/ 5532707 w 7371201"/>
              <a:gd name="connsiteY675" fmla="*/ 3235214 h 6717736"/>
              <a:gd name="connsiteX676" fmla="*/ 5521994 w 7371201"/>
              <a:gd name="connsiteY676" fmla="*/ 3241622 h 6717736"/>
              <a:gd name="connsiteX677" fmla="*/ 5522064 w 7371201"/>
              <a:gd name="connsiteY677" fmla="*/ 3242720 h 6717736"/>
              <a:gd name="connsiteX678" fmla="*/ 5513668 w 7371201"/>
              <a:gd name="connsiteY678" fmla="*/ 3267348 h 6717736"/>
              <a:gd name="connsiteX679" fmla="*/ 5497941 w 7371201"/>
              <a:gd name="connsiteY679" fmla="*/ 3271841 h 6717736"/>
              <a:gd name="connsiteX680" fmla="*/ 5497715 w 7371201"/>
              <a:gd name="connsiteY680" fmla="*/ 3271222 h 6717736"/>
              <a:gd name="connsiteX681" fmla="*/ 5494188 w 7371201"/>
              <a:gd name="connsiteY681" fmla="*/ 3275595 h 6717736"/>
              <a:gd name="connsiteX682" fmla="*/ 5463064 w 7371201"/>
              <a:gd name="connsiteY682" fmla="*/ 3298417 h 6717736"/>
              <a:gd name="connsiteX683" fmla="*/ 5452136 w 7371201"/>
              <a:gd name="connsiteY683" fmla="*/ 3300581 h 6717736"/>
              <a:gd name="connsiteX684" fmla="*/ 5378703 w 7371201"/>
              <a:gd name="connsiteY684" fmla="*/ 3342979 h 6717736"/>
              <a:gd name="connsiteX685" fmla="*/ 5324488 w 7371201"/>
              <a:gd name="connsiteY685" fmla="*/ 3328409 h 6717736"/>
              <a:gd name="connsiteX686" fmla="*/ 5321509 w 7371201"/>
              <a:gd name="connsiteY686" fmla="*/ 3323248 h 6717736"/>
              <a:gd name="connsiteX687" fmla="*/ 5310853 w 7371201"/>
              <a:gd name="connsiteY687" fmla="*/ 3308760 h 6717736"/>
              <a:gd name="connsiteX688" fmla="*/ 5291503 w 7371201"/>
              <a:gd name="connsiteY688" fmla="*/ 3326811 h 6717736"/>
              <a:gd name="connsiteX689" fmla="*/ 5293840 w 7371201"/>
              <a:gd name="connsiteY689" fmla="*/ 3350690 h 6717736"/>
              <a:gd name="connsiteX690" fmla="*/ 5272772 w 7371201"/>
              <a:gd name="connsiteY690" fmla="*/ 3369735 h 6717736"/>
              <a:gd name="connsiteX691" fmla="*/ 5259138 w 7371201"/>
              <a:gd name="connsiteY691" fmla="*/ 3350085 h 6717736"/>
              <a:gd name="connsiteX692" fmla="*/ 5259325 w 7371201"/>
              <a:gd name="connsiteY692" fmla="*/ 3338509 h 6717736"/>
              <a:gd name="connsiteX693" fmla="*/ 5252373 w 7371201"/>
              <a:gd name="connsiteY693" fmla="*/ 3326468 h 6717736"/>
              <a:gd name="connsiteX694" fmla="*/ 5244054 w 7371201"/>
              <a:gd name="connsiteY694" fmla="*/ 3335859 h 6717736"/>
              <a:gd name="connsiteX695" fmla="*/ 5240514 w 7371201"/>
              <a:gd name="connsiteY695" fmla="*/ 3365425 h 6717736"/>
              <a:gd name="connsiteX696" fmla="*/ 5203800 w 7371201"/>
              <a:gd name="connsiteY696" fmla="*/ 3404968 h 6717736"/>
              <a:gd name="connsiteX697" fmla="*/ 5162953 w 7371201"/>
              <a:gd name="connsiteY697" fmla="*/ 3405617 h 6717736"/>
              <a:gd name="connsiteX698" fmla="*/ 5142611 w 7371201"/>
              <a:gd name="connsiteY698" fmla="*/ 3421950 h 6717736"/>
              <a:gd name="connsiteX699" fmla="*/ 5138937 w 7371201"/>
              <a:gd name="connsiteY699" fmla="*/ 3443851 h 6717736"/>
              <a:gd name="connsiteX700" fmla="*/ 5135705 w 7371201"/>
              <a:gd name="connsiteY700" fmla="*/ 3447349 h 6717736"/>
              <a:gd name="connsiteX701" fmla="*/ 5133999 w 7371201"/>
              <a:gd name="connsiteY701" fmla="*/ 3457453 h 6717736"/>
              <a:gd name="connsiteX702" fmla="*/ 5126774 w 7371201"/>
              <a:gd name="connsiteY702" fmla="*/ 3464090 h 6717736"/>
              <a:gd name="connsiteX703" fmla="*/ 5117850 w 7371201"/>
              <a:gd name="connsiteY703" fmla="*/ 3463409 h 6717736"/>
              <a:gd name="connsiteX704" fmla="*/ 5111505 w 7371201"/>
              <a:gd name="connsiteY704" fmla="*/ 3466681 h 6717736"/>
              <a:gd name="connsiteX705" fmla="*/ 5111057 w 7371201"/>
              <a:gd name="connsiteY705" fmla="*/ 3468788 h 6717736"/>
              <a:gd name="connsiteX706" fmla="*/ 5130055 w 7371201"/>
              <a:gd name="connsiteY706" fmla="*/ 3485826 h 6717736"/>
              <a:gd name="connsiteX707" fmla="*/ 5176047 w 7371201"/>
              <a:gd name="connsiteY707" fmla="*/ 3482187 h 6717736"/>
              <a:gd name="connsiteX708" fmla="*/ 5204271 w 7371201"/>
              <a:gd name="connsiteY708" fmla="*/ 3455707 h 6717736"/>
              <a:gd name="connsiteX709" fmla="*/ 5223780 w 7371201"/>
              <a:gd name="connsiteY709" fmla="*/ 3441898 h 6717736"/>
              <a:gd name="connsiteX710" fmla="*/ 5289745 w 7371201"/>
              <a:gd name="connsiteY710" fmla="*/ 3464918 h 6717736"/>
              <a:gd name="connsiteX711" fmla="*/ 5317714 w 7371201"/>
              <a:gd name="connsiteY711" fmla="*/ 3453863 h 6717736"/>
              <a:gd name="connsiteX712" fmla="*/ 5337965 w 7371201"/>
              <a:gd name="connsiteY712" fmla="*/ 3429440 h 6717736"/>
              <a:gd name="connsiteX713" fmla="*/ 5367269 w 7371201"/>
              <a:gd name="connsiteY713" fmla="*/ 3440529 h 6717736"/>
              <a:gd name="connsiteX714" fmla="*/ 5400031 w 7371201"/>
              <a:gd name="connsiteY714" fmla="*/ 3413975 h 6717736"/>
              <a:gd name="connsiteX715" fmla="*/ 5432538 w 7371201"/>
              <a:gd name="connsiteY715" fmla="*/ 3402846 h 6717736"/>
              <a:gd name="connsiteX716" fmla="*/ 5487117 w 7371201"/>
              <a:gd name="connsiteY716" fmla="*/ 3394248 h 6717736"/>
              <a:gd name="connsiteX717" fmla="*/ 5529291 w 7371201"/>
              <a:gd name="connsiteY717" fmla="*/ 3415729 h 6717736"/>
              <a:gd name="connsiteX718" fmla="*/ 5578486 w 7371201"/>
              <a:gd name="connsiteY718" fmla="*/ 3389873 h 6717736"/>
              <a:gd name="connsiteX719" fmla="*/ 5581818 w 7371201"/>
              <a:gd name="connsiteY719" fmla="*/ 3359943 h 6717736"/>
              <a:gd name="connsiteX720" fmla="*/ 5616378 w 7371201"/>
              <a:gd name="connsiteY720" fmla="*/ 3396002 h 6717736"/>
              <a:gd name="connsiteX721" fmla="*/ 5617121 w 7371201"/>
              <a:gd name="connsiteY721" fmla="*/ 3385390 h 6717736"/>
              <a:gd name="connsiteX722" fmla="*/ 5666444 w 7371201"/>
              <a:gd name="connsiteY722" fmla="*/ 3351821 h 6717736"/>
              <a:gd name="connsiteX723" fmla="*/ 5687774 w 7371201"/>
              <a:gd name="connsiteY723" fmla="*/ 3364967 h 6717736"/>
              <a:gd name="connsiteX724" fmla="*/ 5695491 w 7371201"/>
              <a:gd name="connsiteY724" fmla="*/ 3378333 h 6717736"/>
              <a:gd name="connsiteX725" fmla="*/ 5719387 w 7371201"/>
              <a:gd name="connsiteY725" fmla="*/ 3407821 h 6717736"/>
              <a:gd name="connsiteX726" fmla="*/ 5831239 w 7371201"/>
              <a:gd name="connsiteY726" fmla="*/ 3399257 h 6717736"/>
              <a:gd name="connsiteX727" fmla="*/ 6009694 w 7371201"/>
              <a:gd name="connsiteY727" fmla="*/ 3375154 h 6717736"/>
              <a:gd name="connsiteX728" fmla="*/ 6063787 w 7371201"/>
              <a:gd name="connsiteY728" fmla="*/ 3361745 h 6717736"/>
              <a:gd name="connsiteX729" fmla="*/ 6105856 w 7371201"/>
              <a:gd name="connsiteY729" fmla="*/ 3355279 h 6717736"/>
              <a:gd name="connsiteX730" fmla="*/ 6181895 w 7371201"/>
              <a:gd name="connsiteY730" fmla="*/ 3352116 h 6717736"/>
              <a:gd name="connsiteX731" fmla="*/ 6255856 w 7371201"/>
              <a:gd name="connsiteY731" fmla="*/ 3337421 h 6717736"/>
              <a:gd name="connsiteX732" fmla="*/ 6307998 w 7371201"/>
              <a:gd name="connsiteY732" fmla="*/ 3304770 h 6717736"/>
              <a:gd name="connsiteX733" fmla="*/ 6370168 w 7371201"/>
              <a:gd name="connsiteY733" fmla="*/ 3317251 h 6717736"/>
              <a:gd name="connsiteX734" fmla="*/ 6421928 w 7371201"/>
              <a:gd name="connsiteY734" fmla="*/ 3307737 h 6717736"/>
              <a:gd name="connsiteX735" fmla="*/ 6505196 w 7371201"/>
              <a:gd name="connsiteY735" fmla="*/ 3313129 h 6717736"/>
              <a:gd name="connsiteX736" fmla="*/ 6651760 w 7371201"/>
              <a:gd name="connsiteY736" fmla="*/ 3297255 h 6717736"/>
              <a:gd name="connsiteX737" fmla="*/ 6767174 w 7371201"/>
              <a:gd name="connsiteY737" fmla="*/ 3278995 h 6717736"/>
              <a:gd name="connsiteX738" fmla="*/ 6797709 w 7371201"/>
              <a:gd name="connsiteY738" fmla="*/ 3284281 h 6717736"/>
              <a:gd name="connsiteX739" fmla="*/ 6869081 w 7371201"/>
              <a:gd name="connsiteY739" fmla="*/ 3288903 h 6717736"/>
              <a:gd name="connsiteX740" fmla="*/ 6881104 w 7371201"/>
              <a:gd name="connsiteY740" fmla="*/ 3281961 h 6717736"/>
              <a:gd name="connsiteX741" fmla="*/ 6884388 w 7371201"/>
              <a:gd name="connsiteY741" fmla="*/ 3323349 h 6717736"/>
              <a:gd name="connsiteX742" fmla="*/ 6860933 w 7371201"/>
              <a:gd name="connsiteY742" fmla="*/ 3369989 h 6717736"/>
              <a:gd name="connsiteX743" fmla="*/ 6830632 w 7371201"/>
              <a:gd name="connsiteY743" fmla="*/ 3384939 h 6717736"/>
              <a:gd name="connsiteX744" fmla="*/ 6793843 w 7371201"/>
              <a:gd name="connsiteY744" fmla="*/ 3380718 h 6717736"/>
              <a:gd name="connsiteX745" fmla="*/ 6780613 w 7371201"/>
              <a:gd name="connsiteY745" fmla="*/ 3357803 h 6717736"/>
              <a:gd name="connsiteX746" fmla="*/ 6760873 w 7371201"/>
              <a:gd name="connsiteY746" fmla="*/ 3351378 h 6717736"/>
              <a:gd name="connsiteX747" fmla="*/ 6728342 w 7371201"/>
              <a:gd name="connsiteY747" fmla="*/ 3398166 h 6717736"/>
              <a:gd name="connsiteX748" fmla="*/ 6721344 w 7371201"/>
              <a:gd name="connsiteY748" fmla="*/ 3409844 h 6717736"/>
              <a:gd name="connsiteX749" fmla="*/ 6709576 w 7371201"/>
              <a:gd name="connsiteY749" fmla="*/ 3401362 h 6717736"/>
              <a:gd name="connsiteX750" fmla="*/ 6704064 w 7371201"/>
              <a:gd name="connsiteY750" fmla="*/ 3391814 h 6717736"/>
              <a:gd name="connsiteX751" fmla="*/ 6680888 w 7371201"/>
              <a:gd name="connsiteY751" fmla="*/ 3387373 h 6717736"/>
              <a:gd name="connsiteX752" fmla="*/ 6654764 w 7371201"/>
              <a:gd name="connsiteY752" fmla="*/ 3389725 h 6717736"/>
              <a:gd name="connsiteX753" fmla="*/ 6644355 w 7371201"/>
              <a:gd name="connsiteY753" fmla="*/ 3367727 h 6717736"/>
              <a:gd name="connsiteX754" fmla="*/ 6666069 w 7371201"/>
              <a:gd name="connsiteY754" fmla="*/ 3357739 h 6717736"/>
              <a:gd name="connsiteX755" fmla="*/ 6678707 w 7371201"/>
              <a:gd name="connsiteY755" fmla="*/ 3347894 h 6717736"/>
              <a:gd name="connsiteX756" fmla="*/ 6667067 w 7371201"/>
              <a:gd name="connsiteY756" fmla="*/ 3331700 h 6717736"/>
              <a:gd name="connsiteX757" fmla="*/ 6631844 w 7371201"/>
              <a:gd name="connsiteY757" fmla="*/ 3369858 h 6717736"/>
              <a:gd name="connsiteX758" fmla="*/ 6603980 w 7371201"/>
              <a:gd name="connsiteY758" fmla="*/ 3408861 h 6717736"/>
              <a:gd name="connsiteX759" fmla="*/ 6490768 w 7371201"/>
              <a:gd name="connsiteY759" fmla="*/ 3430939 h 6717736"/>
              <a:gd name="connsiteX760" fmla="*/ 6474592 w 7371201"/>
              <a:gd name="connsiteY760" fmla="*/ 3414819 h 6717736"/>
              <a:gd name="connsiteX761" fmla="*/ 6465540 w 7371201"/>
              <a:gd name="connsiteY761" fmla="*/ 3379309 h 6717736"/>
              <a:gd name="connsiteX762" fmla="*/ 6440775 w 7371201"/>
              <a:gd name="connsiteY762" fmla="*/ 3368146 h 6717736"/>
              <a:gd name="connsiteX763" fmla="*/ 6434879 w 7371201"/>
              <a:gd name="connsiteY763" fmla="*/ 3381734 h 6717736"/>
              <a:gd name="connsiteX764" fmla="*/ 6430549 w 7371201"/>
              <a:gd name="connsiteY764" fmla="*/ 3437701 h 6717736"/>
              <a:gd name="connsiteX765" fmla="*/ 6424421 w 7371201"/>
              <a:gd name="connsiteY765" fmla="*/ 3431055 h 6717736"/>
              <a:gd name="connsiteX766" fmla="*/ 6397197 w 7371201"/>
              <a:gd name="connsiteY766" fmla="*/ 3431498 h 6717736"/>
              <a:gd name="connsiteX767" fmla="*/ 6384685 w 7371201"/>
              <a:gd name="connsiteY767" fmla="*/ 3433627 h 6717736"/>
              <a:gd name="connsiteX768" fmla="*/ 6347281 w 7371201"/>
              <a:gd name="connsiteY768" fmla="*/ 3432308 h 6717736"/>
              <a:gd name="connsiteX769" fmla="*/ 6295010 w 7371201"/>
              <a:gd name="connsiteY769" fmla="*/ 3472672 h 6717736"/>
              <a:gd name="connsiteX770" fmla="*/ 6294139 w 7371201"/>
              <a:gd name="connsiteY770" fmla="*/ 3490996 h 6717736"/>
              <a:gd name="connsiteX771" fmla="*/ 6300986 w 7371201"/>
              <a:gd name="connsiteY771" fmla="*/ 3522689 h 6717736"/>
              <a:gd name="connsiteX772" fmla="*/ 6355566 w 7371201"/>
              <a:gd name="connsiteY772" fmla="*/ 3514091 h 6717736"/>
              <a:gd name="connsiteX773" fmla="*/ 6408788 w 7371201"/>
              <a:gd name="connsiteY773" fmla="*/ 3519009 h 6717736"/>
              <a:gd name="connsiteX774" fmla="*/ 6347210 w 7371201"/>
              <a:gd name="connsiteY774" fmla="*/ 3539284 h 6717736"/>
              <a:gd name="connsiteX775" fmla="*/ 6308680 w 7371201"/>
              <a:gd name="connsiteY775" fmla="*/ 3571714 h 6717736"/>
              <a:gd name="connsiteX776" fmla="*/ 6307752 w 7371201"/>
              <a:gd name="connsiteY776" fmla="*/ 3586532 h 6717736"/>
              <a:gd name="connsiteX777" fmla="*/ 6306831 w 7371201"/>
              <a:gd name="connsiteY777" fmla="*/ 3588567 h 6717736"/>
              <a:gd name="connsiteX778" fmla="*/ 6308822 w 7371201"/>
              <a:gd name="connsiteY778" fmla="*/ 3613271 h 6717736"/>
              <a:gd name="connsiteX779" fmla="*/ 6263896 w 7371201"/>
              <a:gd name="connsiteY779" fmla="*/ 3634622 h 6717736"/>
              <a:gd name="connsiteX780" fmla="*/ 6197284 w 7371201"/>
              <a:gd name="connsiteY780" fmla="*/ 3650146 h 6717736"/>
              <a:gd name="connsiteX781" fmla="*/ 6173053 w 7371201"/>
              <a:gd name="connsiteY781" fmla="*/ 3664136 h 6717736"/>
              <a:gd name="connsiteX782" fmla="*/ 6164633 w 7371201"/>
              <a:gd name="connsiteY782" fmla="*/ 3675248 h 6717736"/>
              <a:gd name="connsiteX783" fmla="*/ 6133857 w 7371201"/>
              <a:gd name="connsiteY783" fmla="*/ 3688880 h 6717736"/>
              <a:gd name="connsiteX784" fmla="*/ 6123491 w 7371201"/>
              <a:gd name="connsiteY784" fmla="*/ 3690645 h 6717736"/>
              <a:gd name="connsiteX785" fmla="*/ 6114576 w 7371201"/>
              <a:gd name="connsiteY785" fmla="*/ 3695245 h 6717736"/>
              <a:gd name="connsiteX786" fmla="*/ 6022524 w 7371201"/>
              <a:gd name="connsiteY786" fmla="*/ 3718146 h 6717736"/>
              <a:gd name="connsiteX787" fmla="*/ 5993837 w 7371201"/>
              <a:gd name="connsiteY787" fmla="*/ 3715364 h 6717736"/>
              <a:gd name="connsiteX788" fmla="*/ 5983159 w 7371201"/>
              <a:gd name="connsiteY788" fmla="*/ 3718916 h 6717736"/>
              <a:gd name="connsiteX789" fmla="*/ 5951210 w 7371201"/>
              <a:gd name="connsiteY789" fmla="*/ 3722086 h 6717736"/>
              <a:gd name="connsiteX790" fmla="*/ 5945807 w 7371201"/>
              <a:gd name="connsiteY790" fmla="*/ 3722453 h 6717736"/>
              <a:gd name="connsiteX791" fmla="*/ 5942566 w 7371201"/>
              <a:gd name="connsiteY791" fmla="*/ 3744457 h 6717736"/>
              <a:gd name="connsiteX792" fmla="*/ 5945090 w 7371201"/>
              <a:gd name="connsiteY792" fmla="*/ 3756760 h 6717736"/>
              <a:gd name="connsiteX793" fmla="*/ 5930812 w 7371201"/>
              <a:gd name="connsiteY793" fmla="*/ 3755831 h 6717736"/>
              <a:gd name="connsiteX794" fmla="*/ 5920693 w 7371201"/>
              <a:gd name="connsiteY794" fmla="*/ 3750206 h 6717736"/>
              <a:gd name="connsiteX795" fmla="*/ 5896110 w 7371201"/>
              <a:gd name="connsiteY795" fmla="*/ 3755225 h 6717736"/>
              <a:gd name="connsiteX796" fmla="*/ 5911918 w 7371201"/>
              <a:gd name="connsiteY796" fmla="*/ 3766739 h 6717736"/>
              <a:gd name="connsiteX797" fmla="*/ 5915621 w 7371201"/>
              <a:gd name="connsiteY797" fmla="*/ 3769188 h 6717736"/>
              <a:gd name="connsiteX798" fmla="*/ 5924292 w 7371201"/>
              <a:gd name="connsiteY798" fmla="*/ 3780237 h 6717736"/>
              <a:gd name="connsiteX799" fmla="*/ 5913260 w 7371201"/>
              <a:gd name="connsiteY799" fmla="*/ 3788898 h 6717736"/>
              <a:gd name="connsiteX800" fmla="*/ 5868953 w 7371201"/>
              <a:gd name="connsiteY800" fmla="*/ 3835120 h 6717736"/>
              <a:gd name="connsiteX801" fmla="*/ 5865600 w 7371201"/>
              <a:gd name="connsiteY801" fmla="*/ 3853111 h 6717736"/>
              <a:gd name="connsiteX802" fmla="*/ 5921531 w 7371201"/>
              <a:gd name="connsiteY802" fmla="*/ 3866687 h 6717736"/>
              <a:gd name="connsiteX803" fmla="*/ 6029096 w 7371201"/>
              <a:gd name="connsiteY803" fmla="*/ 3822933 h 6717736"/>
              <a:gd name="connsiteX804" fmla="*/ 6062455 w 7371201"/>
              <a:gd name="connsiteY804" fmla="*/ 3801380 h 6717736"/>
              <a:gd name="connsiteX805" fmla="*/ 6080169 w 7371201"/>
              <a:gd name="connsiteY805" fmla="*/ 3800327 h 6717736"/>
              <a:gd name="connsiteX806" fmla="*/ 6119112 w 7371201"/>
              <a:gd name="connsiteY806" fmla="*/ 3812245 h 6717736"/>
              <a:gd name="connsiteX807" fmla="*/ 6172707 w 7371201"/>
              <a:gd name="connsiteY807" fmla="*/ 3801943 h 6717736"/>
              <a:gd name="connsiteX808" fmla="*/ 6205773 w 7371201"/>
              <a:gd name="connsiteY808" fmla="*/ 3819548 h 6717736"/>
              <a:gd name="connsiteX809" fmla="*/ 6209020 w 7371201"/>
              <a:gd name="connsiteY809" fmla="*/ 3829139 h 6717736"/>
              <a:gd name="connsiteX810" fmla="*/ 6231699 w 7371201"/>
              <a:gd name="connsiteY810" fmla="*/ 3836687 h 6717736"/>
              <a:gd name="connsiteX811" fmla="*/ 6230626 w 7371201"/>
              <a:gd name="connsiteY811" fmla="*/ 3818961 h 6717736"/>
              <a:gd name="connsiteX812" fmla="*/ 6233710 w 7371201"/>
              <a:gd name="connsiteY812" fmla="*/ 3796537 h 6717736"/>
              <a:gd name="connsiteX813" fmla="*/ 6278343 w 7371201"/>
              <a:gd name="connsiteY813" fmla="*/ 3814345 h 6717736"/>
              <a:gd name="connsiteX814" fmla="*/ 6286288 w 7371201"/>
              <a:gd name="connsiteY814" fmla="*/ 3828105 h 6717736"/>
              <a:gd name="connsiteX815" fmla="*/ 6290903 w 7371201"/>
              <a:gd name="connsiteY815" fmla="*/ 3816266 h 6717736"/>
              <a:gd name="connsiteX816" fmla="*/ 6314226 w 7371201"/>
              <a:gd name="connsiteY816" fmla="*/ 3805096 h 6717736"/>
              <a:gd name="connsiteX817" fmla="*/ 6376116 w 7371201"/>
              <a:gd name="connsiteY817" fmla="*/ 3828993 h 6717736"/>
              <a:gd name="connsiteX818" fmla="*/ 6439805 w 7371201"/>
              <a:gd name="connsiteY818" fmla="*/ 3867906 h 6717736"/>
              <a:gd name="connsiteX819" fmla="*/ 6466456 w 7371201"/>
              <a:gd name="connsiteY819" fmla="*/ 3882334 h 6717736"/>
              <a:gd name="connsiteX820" fmla="*/ 6589430 w 7371201"/>
              <a:gd name="connsiteY820" fmla="*/ 3916833 h 6717736"/>
              <a:gd name="connsiteX821" fmla="*/ 6606769 w 7371201"/>
              <a:gd name="connsiteY821" fmla="*/ 3938931 h 6717736"/>
              <a:gd name="connsiteX822" fmla="*/ 6586883 w 7371201"/>
              <a:gd name="connsiteY822" fmla="*/ 3948120 h 6717736"/>
              <a:gd name="connsiteX823" fmla="*/ 6555965 w 7371201"/>
              <a:gd name="connsiteY823" fmla="*/ 3965970 h 6717736"/>
              <a:gd name="connsiteX824" fmla="*/ 6521694 w 7371201"/>
              <a:gd name="connsiteY824" fmla="*/ 4001810 h 6717736"/>
              <a:gd name="connsiteX825" fmla="*/ 6463239 w 7371201"/>
              <a:gd name="connsiteY825" fmla="*/ 3975929 h 6717736"/>
              <a:gd name="connsiteX826" fmla="*/ 6456743 w 7371201"/>
              <a:gd name="connsiteY826" fmla="*/ 3956744 h 6717736"/>
              <a:gd name="connsiteX827" fmla="*/ 6456476 w 7371201"/>
              <a:gd name="connsiteY827" fmla="*/ 3952313 h 6717736"/>
              <a:gd name="connsiteX828" fmla="*/ 6454033 w 7371201"/>
              <a:gd name="connsiteY828" fmla="*/ 3956016 h 6717736"/>
              <a:gd name="connsiteX829" fmla="*/ 6434146 w 7371201"/>
              <a:gd name="connsiteY829" fmla="*/ 3965205 h 6717736"/>
              <a:gd name="connsiteX830" fmla="*/ 6397784 w 7371201"/>
              <a:gd name="connsiteY830" fmla="*/ 4025187 h 6717736"/>
              <a:gd name="connsiteX831" fmla="*/ 6377522 w 7371201"/>
              <a:gd name="connsiteY831" fmla="*/ 4057527 h 6717736"/>
              <a:gd name="connsiteX832" fmla="*/ 6339841 w 7371201"/>
              <a:gd name="connsiteY832" fmla="*/ 4051759 h 6717736"/>
              <a:gd name="connsiteX833" fmla="*/ 6214505 w 7371201"/>
              <a:gd name="connsiteY833" fmla="*/ 4036971 h 6717736"/>
              <a:gd name="connsiteX834" fmla="*/ 6202645 w 7371201"/>
              <a:gd name="connsiteY834" fmla="*/ 4075927 h 6717736"/>
              <a:gd name="connsiteX835" fmla="*/ 6207049 w 7371201"/>
              <a:gd name="connsiteY835" fmla="*/ 4119254 h 6717736"/>
              <a:gd name="connsiteX836" fmla="*/ 6152110 w 7371201"/>
              <a:gd name="connsiteY836" fmla="*/ 4107397 h 6717736"/>
              <a:gd name="connsiteX837" fmla="*/ 6097066 w 7371201"/>
              <a:gd name="connsiteY837" fmla="*/ 4123123 h 6717736"/>
              <a:gd name="connsiteX838" fmla="*/ 6092637 w 7371201"/>
              <a:gd name="connsiteY838" fmla="*/ 4123386 h 6717736"/>
              <a:gd name="connsiteX839" fmla="*/ 6085823 w 7371201"/>
              <a:gd name="connsiteY839" fmla="*/ 4186951 h 6717736"/>
              <a:gd name="connsiteX840" fmla="*/ 6088965 w 7371201"/>
              <a:gd name="connsiteY840" fmla="*/ 4224125 h 6717736"/>
              <a:gd name="connsiteX841" fmla="*/ 6082095 w 7371201"/>
              <a:gd name="connsiteY841" fmla="*/ 4228092 h 6717736"/>
              <a:gd name="connsiteX842" fmla="*/ 6046131 w 7371201"/>
              <a:gd name="connsiteY842" fmla="*/ 4221334 h 6717736"/>
              <a:gd name="connsiteX843" fmla="*/ 6013065 w 7371201"/>
              <a:gd name="connsiteY843" fmla="*/ 4203729 h 6717736"/>
              <a:gd name="connsiteX844" fmla="*/ 5974310 w 7371201"/>
              <a:gd name="connsiteY844" fmla="*/ 4180235 h 6717736"/>
              <a:gd name="connsiteX845" fmla="*/ 5941219 w 7371201"/>
              <a:gd name="connsiteY845" fmla="*/ 4206220 h 6717736"/>
              <a:gd name="connsiteX846" fmla="*/ 5923507 w 7371201"/>
              <a:gd name="connsiteY846" fmla="*/ 4207273 h 6717736"/>
              <a:gd name="connsiteX847" fmla="*/ 5891246 w 7371201"/>
              <a:gd name="connsiteY847" fmla="*/ 4202963 h 6717736"/>
              <a:gd name="connsiteX848" fmla="*/ 5881934 w 7371201"/>
              <a:gd name="connsiteY848" fmla="*/ 4210634 h 6717736"/>
              <a:gd name="connsiteX849" fmla="*/ 5838644 w 7371201"/>
              <a:gd name="connsiteY849" fmla="*/ 4214986 h 6717736"/>
              <a:gd name="connsiteX850" fmla="*/ 5784243 w 7371201"/>
              <a:gd name="connsiteY850" fmla="*/ 4211993 h 6717736"/>
              <a:gd name="connsiteX851" fmla="*/ 5770852 w 7371201"/>
              <a:gd name="connsiteY851" fmla="*/ 4240365 h 6717736"/>
              <a:gd name="connsiteX852" fmla="*/ 5777347 w 7371201"/>
              <a:gd name="connsiteY852" fmla="*/ 4259549 h 6717736"/>
              <a:gd name="connsiteX853" fmla="*/ 5798927 w 7371201"/>
              <a:gd name="connsiteY853" fmla="*/ 4292960 h 6717736"/>
              <a:gd name="connsiteX854" fmla="*/ 5856820 w 7371201"/>
              <a:gd name="connsiteY854" fmla="*/ 4353566 h 6717736"/>
              <a:gd name="connsiteX855" fmla="*/ 5811088 w 7371201"/>
              <a:gd name="connsiteY855" fmla="*/ 4361623 h 6717736"/>
              <a:gd name="connsiteX856" fmla="*/ 5756767 w 7371201"/>
              <a:gd name="connsiteY856" fmla="*/ 4374637 h 6717736"/>
              <a:gd name="connsiteX857" fmla="*/ 5704353 w 7371201"/>
              <a:gd name="connsiteY857" fmla="*/ 4375084 h 6717736"/>
              <a:gd name="connsiteX858" fmla="*/ 5544129 w 7371201"/>
              <a:gd name="connsiteY858" fmla="*/ 4371264 h 6717736"/>
              <a:gd name="connsiteX859" fmla="*/ 5529931 w 7371201"/>
              <a:gd name="connsiteY859" fmla="*/ 4386341 h 6717736"/>
              <a:gd name="connsiteX860" fmla="*/ 5524591 w 7371201"/>
              <a:gd name="connsiteY860" fmla="*/ 4400891 h 6717736"/>
              <a:gd name="connsiteX861" fmla="*/ 5512487 w 7371201"/>
              <a:gd name="connsiteY861" fmla="*/ 4391826 h 6717736"/>
              <a:gd name="connsiteX862" fmla="*/ 5492250 w 7371201"/>
              <a:gd name="connsiteY862" fmla="*/ 4380575 h 6717736"/>
              <a:gd name="connsiteX863" fmla="*/ 5462245 w 7371201"/>
              <a:gd name="connsiteY863" fmla="*/ 4384137 h 6717736"/>
              <a:gd name="connsiteX864" fmla="*/ 5441740 w 7371201"/>
              <a:gd name="connsiteY864" fmla="*/ 4368454 h 6717736"/>
              <a:gd name="connsiteX865" fmla="*/ 5414820 w 7371201"/>
              <a:gd name="connsiteY865" fmla="*/ 4349595 h 6717736"/>
              <a:gd name="connsiteX866" fmla="*/ 5404596 w 7371201"/>
              <a:gd name="connsiteY866" fmla="*/ 4371552 h 6717736"/>
              <a:gd name="connsiteX867" fmla="*/ 5401698 w 7371201"/>
              <a:gd name="connsiteY867" fmla="*/ 4382398 h 6717736"/>
              <a:gd name="connsiteX868" fmla="*/ 5375503 w 7371201"/>
              <a:gd name="connsiteY868" fmla="*/ 4360828 h 6717736"/>
              <a:gd name="connsiteX869" fmla="*/ 5353093 w 7371201"/>
              <a:gd name="connsiteY869" fmla="*/ 4357711 h 6717736"/>
              <a:gd name="connsiteX870" fmla="*/ 5350732 w 7371201"/>
              <a:gd name="connsiteY870" fmla="*/ 4377422 h 6717736"/>
              <a:gd name="connsiteX871" fmla="*/ 5298910 w 7371201"/>
              <a:gd name="connsiteY871" fmla="*/ 4446330 h 6717736"/>
              <a:gd name="connsiteX872" fmla="*/ 5274058 w 7371201"/>
              <a:gd name="connsiteY872" fmla="*/ 4446918 h 6717736"/>
              <a:gd name="connsiteX873" fmla="*/ 5200015 w 7371201"/>
              <a:gd name="connsiteY873" fmla="*/ 4501134 h 6717736"/>
              <a:gd name="connsiteX874" fmla="*/ 5199289 w 7371201"/>
              <a:gd name="connsiteY874" fmla="*/ 4503846 h 6717736"/>
              <a:gd name="connsiteX875" fmla="*/ 5175243 w 7371201"/>
              <a:gd name="connsiteY875" fmla="*/ 4517729 h 6717736"/>
              <a:gd name="connsiteX876" fmla="*/ 5164132 w 7371201"/>
              <a:gd name="connsiteY876" fmla="*/ 4510384 h 6717736"/>
              <a:gd name="connsiteX877" fmla="*/ 5174356 w 7371201"/>
              <a:gd name="connsiteY877" fmla="*/ 4488427 h 6717736"/>
              <a:gd name="connsiteX878" fmla="*/ 5182407 w 7371201"/>
              <a:gd name="connsiteY878" fmla="*/ 4474605 h 6717736"/>
              <a:gd name="connsiteX879" fmla="*/ 5167137 w 7371201"/>
              <a:gd name="connsiteY879" fmla="*/ 4471954 h 6717736"/>
              <a:gd name="connsiteX880" fmla="*/ 5136407 w 7371201"/>
              <a:gd name="connsiteY880" fmla="*/ 4478228 h 6717736"/>
              <a:gd name="connsiteX881" fmla="*/ 5096283 w 7371201"/>
              <a:gd name="connsiteY881" fmla="*/ 4476166 h 6717736"/>
              <a:gd name="connsiteX882" fmla="*/ 5075403 w 7371201"/>
              <a:gd name="connsiteY882" fmla="*/ 4483633 h 6717736"/>
              <a:gd name="connsiteX883" fmla="*/ 5010508 w 7371201"/>
              <a:gd name="connsiteY883" fmla="*/ 4498166 h 6717736"/>
              <a:gd name="connsiteX884" fmla="*/ 4970036 w 7371201"/>
              <a:gd name="connsiteY884" fmla="*/ 4475663 h 6717736"/>
              <a:gd name="connsiteX885" fmla="*/ 4918077 w 7371201"/>
              <a:gd name="connsiteY885" fmla="*/ 4468968 h 6717736"/>
              <a:gd name="connsiteX886" fmla="*/ 4893656 w 7371201"/>
              <a:gd name="connsiteY886" fmla="*/ 4506001 h 6717736"/>
              <a:gd name="connsiteX887" fmla="*/ 4860109 w 7371201"/>
              <a:gd name="connsiteY887" fmla="*/ 4539129 h 6717736"/>
              <a:gd name="connsiteX888" fmla="*/ 4838236 w 7371201"/>
              <a:gd name="connsiteY888" fmla="*/ 4544878 h 6717736"/>
              <a:gd name="connsiteX889" fmla="*/ 4808687 w 7371201"/>
              <a:gd name="connsiteY889" fmla="*/ 4541297 h 6717736"/>
              <a:gd name="connsiteX890" fmla="*/ 4803721 w 7371201"/>
              <a:gd name="connsiteY890" fmla="*/ 4532697 h 6717736"/>
              <a:gd name="connsiteX891" fmla="*/ 4775166 w 7371201"/>
              <a:gd name="connsiteY891" fmla="*/ 4530836 h 6717736"/>
              <a:gd name="connsiteX892" fmla="*/ 4751201 w 7371201"/>
              <a:gd name="connsiteY892" fmla="*/ 4560726 h 6717736"/>
              <a:gd name="connsiteX893" fmla="*/ 4619076 w 7371201"/>
              <a:gd name="connsiteY893" fmla="*/ 4565911 h 6717736"/>
              <a:gd name="connsiteX894" fmla="*/ 4596691 w 7371201"/>
              <a:gd name="connsiteY894" fmla="*/ 4519205 h 6717736"/>
              <a:gd name="connsiteX895" fmla="*/ 4546368 w 7371201"/>
              <a:gd name="connsiteY895" fmla="*/ 4495509 h 6717736"/>
              <a:gd name="connsiteX896" fmla="*/ 4510485 w 7371201"/>
              <a:gd name="connsiteY896" fmla="*/ 4504759 h 6717736"/>
              <a:gd name="connsiteX897" fmla="*/ 4479195 w 7371201"/>
              <a:gd name="connsiteY897" fmla="*/ 4545760 h 6717736"/>
              <a:gd name="connsiteX898" fmla="*/ 4459576 w 7371201"/>
              <a:gd name="connsiteY898" fmla="*/ 4559380 h 6717736"/>
              <a:gd name="connsiteX899" fmla="*/ 4422595 w 7371201"/>
              <a:gd name="connsiteY899" fmla="*/ 4594492 h 6717736"/>
              <a:gd name="connsiteX900" fmla="*/ 4437679 w 7371201"/>
              <a:gd name="connsiteY900" fmla="*/ 4608718 h 6717736"/>
              <a:gd name="connsiteX901" fmla="*/ 4443743 w 7371201"/>
              <a:gd name="connsiteY901" fmla="*/ 4591456 h 6717736"/>
              <a:gd name="connsiteX902" fmla="*/ 4449083 w 7371201"/>
              <a:gd name="connsiteY902" fmla="*/ 4576905 h 6717736"/>
              <a:gd name="connsiteX903" fmla="*/ 4466341 w 7371201"/>
              <a:gd name="connsiteY903" fmla="*/ 4582996 h 6717736"/>
              <a:gd name="connsiteX904" fmla="*/ 4498389 w 7371201"/>
              <a:gd name="connsiteY904" fmla="*/ 4642471 h 6717736"/>
              <a:gd name="connsiteX905" fmla="*/ 4483841 w 7371201"/>
              <a:gd name="connsiteY905" fmla="*/ 4637108 h 6717736"/>
              <a:gd name="connsiteX906" fmla="*/ 4439828 w 7371201"/>
              <a:gd name="connsiteY906" fmla="*/ 4644172 h 6717736"/>
              <a:gd name="connsiteX907" fmla="*/ 4433038 w 7371201"/>
              <a:gd name="connsiteY907" fmla="*/ 4664146 h 6717736"/>
              <a:gd name="connsiteX908" fmla="*/ 4406819 w 7371201"/>
              <a:gd name="connsiteY908" fmla="*/ 4686165 h 6717736"/>
              <a:gd name="connsiteX909" fmla="*/ 4369487 w 7371201"/>
              <a:gd name="connsiteY909" fmla="*/ 4700838 h 6717736"/>
              <a:gd name="connsiteX910" fmla="*/ 4396675 w 7371201"/>
              <a:gd name="connsiteY910" fmla="*/ 4724129 h 6717736"/>
              <a:gd name="connsiteX911" fmla="*/ 4370724 w 7371201"/>
              <a:gd name="connsiteY911" fmla="*/ 4750580 h 6717736"/>
              <a:gd name="connsiteX912" fmla="*/ 4369275 w 7371201"/>
              <a:gd name="connsiteY912" fmla="*/ 4756003 h 6717736"/>
              <a:gd name="connsiteX913" fmla="*/ 4387069 w 7371201"/>
              <a:gd name="connsiteY913" fmla="*/ 4770958 h 6717736"/>
              <a:gd name="connsiteX914" fmla="*/ 4432078 w 7371201"/>
              <a:gd name="connsiteY914" fmla="*/ 4765613 h 6717736"/>
              <a:gd name="connsiteX915" fmla="*/ 4460739 w 7371201"/>
              <a:gd name="connsiteY915" fmla="*/ 4739892 h 6717736"/>
              <a:gd name="connsiteX916" fmla="*/ 4480357 w 7371201"/>
              <a:gd name="connsiteY916" fmla="*/ 4726272 h 6717736"/>
              <a:gd name="connsiteX917" fmla="*/ 4543696 w 7371201"/>
              <a:gd name="connsiteY917" fmla="*/ 4744745 h 6717736"/>
              <a:gd name="connsiteX918" fmla="*/ 4571446 w 7371201"/>
              <a:gd name="connsiteY918" fmla="*/ 4733312 h 6717736"/>
              <a:gd name="connsiteX919" fmla="*/ 4592246 w 7371201"/>
              <a:gd name="connsiteY919" fmla="*/ 4709836 h 6717736"/>
              <a:gd name="connsiteX920" fmla="*/ 4620345 w 7371201"/>
              <a:gd name="connsiteY920" fmla="*/ 4718840 h 6717736"/>
              <a:gd name="connsiteX921" fmla="*/ 4653436 w 7371201"/>
              <a:gd name="connsiteY921" fmla="*/ 4692854 h 6717736"/>
              <a:gd name="connsiteX922" fmla="*/ 4685613 w 7371201"/>
              <a:gd name="connsiteY922" fmla="*/ 4681158 h 6717736"/>
              <a:gd name="connsiteX923" fmla="*/ 4739209 w 7371201"/>
              <a:gd name="connsiteY923" fmla="*/ 4670856 h 6717736"/>
              <a:gd name="connsiteX924" fmla="*/ 4779414 w 7371201"/>
              <a:gd name="connsiteY924" fmla="*/ 4688925 h 6717736"/>
              <a:gd name="connsiteX925" fmla="*/ 4828500 w 7371201"/>
              <a:gd name="connsiteY925" fmla="*/ 4662878 h 6717736"/>
              <a:gd name="connsiteX926" fmla="*/ 4833035 w 7371201"/>
              <a:gd name="connsiteY926" fmla="*/ 4635032 h 6717736"/>
              <a:gd name="connsiteX927" fmla="*/ 4865188 w 7371201"/>
              <a:gd name="connsiteY927" fmla="*/ 4666926 h 6717736"/>
              <a:gd name="connsiteX928" fmla="*/ 4866368 w 7371201"/>
              <a:gd name="connsiteY928" fmla="*/ 4657070 h 6717736"/>
              <a:gd name="connsiteX929" fmla="*/ 4915910 w 7371201"/>
              <a:gd name="connsiteY929" fmla="*/ 4623879 h 6717736"/>
              <a:gd name="connsiteX930" fmla="*/ 4936147 w 7371201"/>
              <a:gd name="connsiteY930" fmla="*/ 4635130 h 6717736"/>
              <a:gd name="connsiteX931" fmla="*/ 4943099 w 7371201"/>
              <a:gd name="connsiteY931" fmla="*/ 4647171 h 6717736"/>
              <a:gd name="connsiteX932" fmla="*/ 4965133 w 7371201"/>
              <a:gd name="connsiteY932" fmla="*/ 4673438 h 6717736"/>
              <a:gd name="connsiteX933" fmla="*/ 5074580 w 7371201"/>
              <a:gd name="connsiteY933" fmla="*/ 4660705 h 6717736"/>
              <a:gd name="connsiteX934" fmla="*/ 5249644 w 7371201"/>
              <a:gd name="connsiteY934" fmla="*/ 4630729 h 6717736"/>
              <a:gd name="connsiteX935" fmla="*/ 5302972 w 7371201"/>
              <a:gd name="connsiteY935" fmla="*/ 4615995 h 6717736"/>
              <a:gd name="connsiteX936" fmla="*/ 5344275 w 7371201"/>
              <a:gd name="connsiteY936" fmla="*/ 4608203 h 6717736"/>
              <a:gd name="connsiteX937" fmla="*/ 5418563 w 7371201"/>
              <a:gd name="connsiteY937" fmla="*/ 4602008 h 6717736"/>
              <a:gd name="connsiteX938" fmla="*/ 5491321 w 7371201"/>
              <a:gd name="connsiteY938" fmla="*/ 4585229 h 6717736"/>
              <a:gd name="connsiteX939" fmla="*/ 5543573 w 7371201"/>
              <a:gd name="connsiteY939" fmla="*/ 4552768 h 6717736"/>
              <a:gd name="connsiteX940" fmla="*/ 5603664 w 7371201"/>
              <a:gd name="connsiteY940" fmla="*/ 4561650 h 6717736"/>
              <a:gd name="connsiteX941" fmla="*/ 5654549 w 7371201"/>
              <a:gd name="connsiteY941" fmla="*/ 4550619 h 6717736"/>
              <a:gd name="connsiteX942" fmla="*/ 5735520 w 7371201"/>
              <a:gd name="connsiteY942" fmla="*/ 4552033 h 6717736"/>
              <a:gd name="connsiteX943" fmla="*/ 5879131 w 7371201"/>
              <a:gd name="connsiteY943" fmla="*/ 4531042 h 6717736"/>
              <a:gd name="connsiteX944" fmla="*/ 5992468 w 7371201"/>
              <a:gd name="connsiteY944" fmla="*/ 4509183 h 6717736"/>
              <a:gd name="connsiteX945" fmla="*/ 6022017 w 7371201"/>
              <a:gd name="connsiteY945" fmla="*/ 4512764 h 6717736"/>
              <a:gd name="connsiteX946" fmla="*/ 6091420 w 7371201"/>
              <a:gd name="connsiteY946" fmla="*/ 4513976 h 6717736"/>
              <a:gd name="connsiteX947" fmla="*/ 6103443 w 7371201"/>
              <a:gd name="connsiteY947" fmla="*/ 4507035 h 6717736"/>
              <a:gd name="connsiteX948" fmla="*/ 6104869 w 7371201"/>
              <a:gd name="connsiteY948" fmla="*/ 4545201 h 6717736"/>
              <a:gd name="connsiteX949" fmla="*/ 6079991 w 7371201"/>
              <a:gd name="connsiteY949" fmla="*/ 4589379 h 6717736"/>
              <a:gd name="connsiteX950" fmla="*/ 6049799 w 7371201"/>
              <a:gd name="connsiteY950" fmla="*/ 4604517 h 6717736"/>
              <a:gd name="connsiteX951" fmla="*/ 6014104 w 7371201"/>
              <a:gd name="connsiteY951" fmla="*/ 4602191 h 6717736"/>
              <a:gd name="connsiteX952" fmla="*/ 6002187 w 7371201"/>
              <a:gd name="connsiteY952" fmla="*/ 4581550 h 6717736"/>
              <a:gd name="connsiteX953" fmla="*/ 5983211 w 7371201"/>
              <a:gd name="connsiteY953" fmla="*/ 4576451 h 6717736"/>
              <a:gd name="connsiteX954" fmla="*/ 5949478 w 7371201"/>
              <a:gd name="connsiteY954" fmla="*/ 4621155 h 6717736"/>
              <a:gd name="connsiteX955" fmla="*/ 5942152 w 7371201"/>
              <a:gd name="connsiteY955" fmla="*/ 4632265 h 6717736"/>
              <a:gd name="connsiteX956" fmla="*/ 5931040 w 7371201"/>
              <a:gd name="connsiteY956" fmla="*/ 4624920 h 6717736"/>
              <a:gd name="connsiteX957" fmla="*/ 5926076 w 7371201"/>
              <a:gd name="connsiteY957" fmla="*/ 4616319 h 6717736"/>
              <a:gd name="connsiteX958" fmla="*/ 5903665 w 7371201"/>
              <a:gd name="connsiteY958" fmla="*/ 4613203 h 6717736"/>
              <a:gd name="connsiteX959" fmla="*/ 5878089 w 7371201"/>
              <a:gd name="connsiteY959" fmla="*/ 4616503 h 6717736"/>
              <a:gd name="connsiteX960" fmla="*/ 5868881 w 7371201"/>
              <a:gd name="connsiteY960" fmla="*/ 4596590 h 6717736"/>
              <a:gd name="connsiteX961" fmla="*/ 5890486 w 7371201"/>
              <a:gd name="connsiteY961" fmla="*/ 4586410 h 6717736"/>
              <a:gd name="connsiteX962" fmla="*/ 5903233 w 7371201"/>
              <a:gd name="connsiteY962" fmla="*/ 4576757 h 6717736"/>
              <a:gd name="connsiteX963" fmla="*/ 5892578 w 7371201"/>
              <a:gd name="connsiteY963" fmla="*/ 4562268 h 6717736"/>
              <a:gd name="connsiteX964" fmla="*/ 5856590 w 7371201"/>
              <a:gd name="connsiteY964" fmla="*/ 4599100 h 6717736"/>
              <a:gd name="connsiteX965" fmla="*/ 5827740 w 7371201"/>
              <a:gd name="connsiteY965" fmla="*/ 4636397 h 6717736"/>
              <a:gd name="connsiteX966" fmla="*/ 5716390 w 7371201"/>
              <a:gd name="connsiteY966" fmla="*/ 4661697 h 6717736"/>
              <a:gd name="connsiteX967" fmla="*/ 5701306 w 7371201"/>
              <a:gd name="connsiteY967" fmla="*/ 4647471 h 6717736"/>
              <a:gd name="connsiteX968" fmla="*/ 5694005 w 7371201"/>
              <a:gd name="connsiteY968" fmla="*/ 4614991 h 6717736"/>
              <a:gd name="connsiteX969" fmla="*/ 5670333 w 7371201"/>
              <a:gd name="connsiteY969" fmla="*/ 4605724 h 6717736"/>
              <a:gd name="connsiteX970" fmla="*/ 5663999 w 7371201"/>
              <a:gd name="connsiteY970" fmla="*/ 4618553 h 6717736"/>
              <a:gd name="connsiteX971" fmla="*/ 5657373 w 7371201"/>
              <a:gd name="connsiteY971" fmla="*/ 4670543 h 6717736"/>
              <a:gd name="connsiteX972" fmla="*/ 5651683 w 7371201"/>
              <a:gd name="connsiteY972" fmla="*/ 4664653 h 6717736"/>
              <a:gd name="connsiteX973" fmla="*/ 5625113 w 7371201"/>
              <a:gd name="connsiteY973" fmla="*/ 4666233 h 6717736"/>
              <a:gd name="connsiteX974" fmla="*/ 5612821 w 7371201"/>
              <a:gd name="connsiteY974" fmla="*/ 4668742 h 6717736"/>
              <a:gd name="connsiteX975" fmla="*/ 5576402 w 7371201"/>
              <a:gd name="connsiteY975" fmla="*/ 4669129 h 6717736"/>
              <a:gd name="connsiteX976" fmla="*/ 5523694 w 7371201"/>
              <a:gd name="connsiteY976" fmla="*/ 4708733 h 6717736"/>
              <a:gd name="connsiteX977" fmla="*/ 5522057 w 7371201"/>
              <a:gd name="connsiteY977" fmla="*/ 4725733 h 6717736"/>
              <a:gd name="connsiteX978" fmla="*/ 5527372 w 7371201"/>
              <a:gd name="connsiteY978" fmla="*/ 4754772 h 6717736"/>
              <a:gd name="connsiteX979" fmla="*/ 5580968 w 7371201"/>
              <a:gd name="connsiteY979" fmla="*/ 4744469 h 6717736"/>
              <a:gd name="connsiteX980" fmla="*/ 5632658 w 7371201"/>
              <a:gd name="connsiteY980" fmla="*/ 4746735 h 6717736"/>
              <a:gd name="connsiteX981" fmla="*/ 5571737 w 7371201"/>
              <a:gd name="connsiteY981" fmla="*/ 4768147 h 6717736"/>
              <a:gd name="connsiteX982" fmla="*/ 5532768 w 7371201"/>
              <a:gd name="connsiteY982" fmla="*/ 4799819 h 6717736"/>
              <a:gd name="connsiteX983" fmla="*/ 5509447 w 7371201"/>
              <a:gd name="connsiteY983" fmla="*/ 4810990 h 6717736"/>
              <a:gd name="connsiteX984" fmla="*/ 5504750 w 7371201"/>
              <a:gd name="connsiteY984" fmla="*/ 4806821 h 6717736"/>
              <a:gd name="connsiteX985" fmla="*/ 5419057 w 7371201"/>
              <a:gd name="connsiteY985" fmla="*/ 4844829 h 6717736"/>
              <a:gd name="connsiteX986" fmla="*/ 5387848 w 7371201"/>
              <a:gd name="connsiteY986" fmla="*/ 4901837 h 6717736"/>
              <a:gd name="connsiteX987" fmla="*/ 5324214 w 7371201"/>
              <a:gd name="connsiteY987" fmla="*/ 4922521 h 6717736"/>
              <a:gd name="connsiteX988" fmla="*/ 5239890 w 7371201"/>
              <a:gd name="connsiteY988" fmla="*/ 4939098 h 6717736"/>
              <a:gd name="connsiteX989" fmla="*/ 5177707 w 7371201"/>
              <a:gd name="connsiteY989" fmla="*/ 4954358 h 6717736"/>
              <a:gd name="connsiteX990" fmla="*/ 5131518 w 7371201"/>
              <a:gd name="connsiteY990" fmla="*/ 4969557 h 6717736"/>
              <a:gd name="connsiteX991" fmla="*/ 5089221 w 7371201"/>
              <a:gd name="connsiteY991" fmla="*/ 4975630 h 6717736"/>
              <a:gd name="connsiteX992" fmla="*/ 5020487 w 7371201"/>
              <a:gd name="connsiteY992" fmla="*/ 4912109 h 6717736"/>
              <a:gd name="connsiteX993" fmla="*/ 5000249 w 7371201"/>
              <a:gd name="connsiteY993" fmla="*/ 4900858 h 6717736"/>
              <a:gd name="connsiteX994" fmla="*/ 4986321 w 7371201"/>
              <a:gd name="connsiteY994" fmla="*/ 4920367 h 6717736"/>
              <a:gd name="connsiteX995" fmla="*/ 4983960 w 7371201"/>
              <a:gd name="connsiteY995" fmla="*/ 4940077 h 6717736"/>
              <a:gd name="connsiteX996" fmla="*/ 4944349 w 7371201"/>
              <a:gd name="connsiteY996" fmla="*/ 4990469 h 6717736"/>
              <a:gd name="connsiteX997" fmla="*/ 4909112 w 7371201"/>
              <a:gd name="connsiteY997" fmla="*/ 4980997 h 6717736"/>
              <a:gd name="connsiteX998" fmla="*/ 4882246 w 7371201"/>
              <a:gd name="connsiteY998" fmla="*/ 5021736 h 6717736"/>
              <a:gd name="connsiteX999" fmla="*/ 4824573 w 7371201"/>
              <a:gd name="connsiteY999" fmla="*/ 5052740 h 6717736"/>
              <a:gd name="connsiteX1000" fmla="*/ 4696233 w 7371201"/>
              <a:gd name="connsiteY1000" fmla="*/ 5076382 h 6717736"/>
              <a:gd name="connsiteX1001" fmla="*/ 4675085 w 7371201"/>
              <a:gd name="connsiteY1001" fmla="*/ 5079418 h 6717736"/>
              <a:gd name="connsiteX1002" fmla="*/ 4636842 w 7371201"/>
              <a:gd name="connsiteY1002" fmla="*/ 5108378 h 6717736"/>
              <a:gd name="connsiteX1003" fmla="*/ 4628791 w 7371201"/>
              <a:gd name="connsiteY1003" fmla="*/ 5122199 h 6717736"/>
              <a:gd name="connsiteX1004" fmla="*/ 4613602 w 7371201"/>
              <a:gd name="connsiteY1004" fmla="*/ 5135556 h 6717736"/>
              <a:gd name="connsiteX1005" fmla="*/ 4582334 w 7371201"/>
              <a:gd name="connsiteY1005" fmla="*/ 5132967 h 6717736"/>
              <a:gd name="connsiteX1006" fmla="*/ 4550532 w 7371201"/>
              <a:gd name="connsiteY1006" fmla="*/ 5121514 h 6717736"/>
              <a:gd name="connsiteX1007" fmla="*/ 4522243 w 7371201"/>
              <a:gd name="connsiteY1007" fmla="*/ 5124086 h 6717736"/>
              <a:gd name="connsiteX1008" fmla="*/ 4482658 w 7371201"/>
              <a:gd name="connsiteY1008" fmla="*/ 5130885 h 6717736"/>
              <a:gd name="connsiteX1009" fmla="*/ 4467199 w 7371201"/>
              <a:gd name="connsiteY1009" fmla="*/ 5139811 h 6717736"/>
              <a:gd name="connsiteX1010" fmla="*/ 4392080 w 7371201"/>
              <a:gd name="connsiteY1010" fmla="*/ 5176301 h 6717736"/>
              <a:gd name="connsiteX1011" fmla="*/ 4369564 w 7371201"/>
              <a:gd name="connsiteY1011" fmla="*/ 5200767 h 6717736"/>
              <a:gd name="connsiteX1012" fmla="*/ 4400375 w 7371201"/>
              <a:gd name="connsiteY1012" fmla="*/ 5210500 h 6717736"/>
              <a:gd name="connsiteX1013" fmla="*/ 4407514 w 7371201"/>
              <a:gd name="connsiteY1013" fmla="*/ 5210965 h 6717736"/>
              <a:gd name="connsiteX1014" fmla="*/ 4452846 w 7371201"/>
              <a:gd name="connsiteY1014" fmla="*/ 5269650 h 6717736"/>
              <a:gd name="connsiteX1015" fmla="*/ 4408213 w 7371201"/>
              <a:gd name="connsiteY1015" fmla="*/ 5251844 h 6717736"/>
              <a:gd name="connsiteX1016" fmla="*/ 4371958 w 7371201"/>
              <a:gd name="connsiteY1016" fmla="*/ 5284244 h 6717736"/>
              <a:gd name="connsiteX1017" fmla="*/ 4359397 w 7371201"/>
              <a:gd name="connsiteY1017" fmla="*/ 5282322 h 6717736"/>
              <a:gd name="connsiteX1018" fmla="*/ 4356873 w 7371201"/>
              <a:gd name="connsiteY1018" fmla="*/ 5270018 h 6717736"/>
              <a:gd name="connsiteX1019" fmla="*/ 4347935 w 7371201"/>
              <a:gd name="connsiteY1019" fmla="*/ 5254537 h 6717736"/>
              <a:gd name="connsiteX1020" fmla="*/ 4338623 w 7371201"/>
              <a:gd name="connsiteY1020" fmla="*/ 5262207 h 6717736"/>
              <a:gd name="connsiteX1021" fmla="*/ 4318923 w 7371201"/>
              <a:gd name="connsiteY1021" fmla="*/ 5259820 h 6717736"/>
              <a:gd name="connsiteX1022" fmla="*/ 4311247 w 7371201"/>
              <a:gd name="connsiteY1022" fmla="*/ 5250491 h 6717736"/>
              <a:gd name="connsiteX1023" fmla="*/ 4233850 w 7371201"/>
              <a:gd name="connsiteY1023" fmla="*/ 5322698 h 6717736"/>
              <a:gd name="connsiteX1024" fmla="*/ 4229421 w 7371201"/>
              <a:gd name="connsiteY1024" fmla="*/ 5322961 h 6717736"/>
              <a:gd name="connsiteX1025" fmla="*/ 4103148 w 7371201"/>
              <a:gd name="connsiteY1025" fmla="*/ 5366050 h 6717736"/>
              <a:gd name="connsiteX1026" fmla="*/ 4067722 w 7371201"/>
              <a:gd name="connsiteY1026" fmla="*/ 5368156 h 6717736"/>
              <a:gd name="connsiteX1027" fmla="*/ 4024888 w 7371201"/>
              <a:gd name="connsiteY1027" fmla="*/ 5365364 h 6717736"/>
              <a:gd name="connsiteX1028" fmla="*/ 3954654 w 7371201"/>
              <a:gd name="connsiteY1028" fmla="*/ 5394447 h 6717736"/>
              <a:gd name="connsiteX1029" fmla="*/ 3953098 w 7371201"/>
              <a:gd name="connsiteY1029" fmla="*/ 5427453 h 6717736"/>
              <a:gd name="connsiteX1030" fmla="*/ 3962761 w 7371201"/>
              <a:gd name="connsiteY1030" fmla="*/ 5440222 h 6717736"/>
              <a:gd name="connsiteX1031" fmla="*/ 3971780 w 7371201"/>
              <a:gd name="connsiteY1031" fmla="*/ 5471710 h 6717736"/>
              <a:gd name="connsiteX1032" fmla="*/ 3974572 w 7371201"/>
              <a:gd name="connsiteY1032" fmla="*/ 5488445 h 6717736"/>
              <a:gd name="connsiteX1033" fmla="*/ 3956590 w 7371201"/>
              <a:gd name="connsiteY1033" fmla="*/ 5485066 h 6717736"/>
              <a:gd name="connsiteX1034" fmla="*/ 3919284 w 7371201"/>
              <a:gd name="connsiteY1034" fmla="*/ 5456150 h 6717736"/>
              <a:gd name="connsiteX1035" fmla="*/ 3831173 w 7371201"/>
              <a:gd name="connsiteY1035" fmla="*/ 5454270 h 6717736"/>
              <a:gd name="connsiteX1036" fmla="*/ 3785791 w 7371201"/>
              <a:gd name="connsiteY1036" fmla="*/ 5482766 h 6717736"/>
              <a:gd name="connsiteX1037" fmla="*/ 3737536 w 7371201"/>
              <a:gd name="connsiteY1037" fmla="*/ 5478517 h 6717736"/>
              <a:gd name="connsiteX1038" fmla="*/ 3726425 w 7371201"/>
              <a:gd name="connsiteY1038" fmla="*/ 5471172 h 6717736"/>
              <a:gd name="connsiteX1039" fmla="*/ 3726937 w 7371201"/>
              <a:gd name="connsiteY1039" fmla="*/ 5523625 h 6717736"/>
              <a:gd name="connsiteX1040" fmla="*/ 3708043 w 7371201"/>
              <a:gd name="connsiteY1040" fmla="*/ 5534534 h 6717736"/>
              <a:gd name="connsiteX1041" fmla="*/ 3674872 w 7371201"/>
              <a:gd name="connsiteY1041" fmla="*/ 5544512 h 6717736"/>
              <a:gd name="connsiteX1042" fmla="*/ 3637622 w 7371201"/>
              <a:gd name="connsiteY1042" fmla="*/ 5575191 h 6717736"/>
              <a:gd name="connsiteX1043" fmla="*/ 3560167 w 7371201"/>
              <a:gd name="connsiteY1043" fmla="*/ 5587802 h 6717736"/>
              <a:gd name="connsiteX1044" fmla="*/ 3519483 w 7371201"/>
              <a:gd name="connsiteY1044" fmla="*/ 5620465 h 6717736"/>
              <a:gd name="connsiteX1045" fmla="*/ 3468410 w 7371201"/>
              <a:gd name="connsiteY1045" fmla="*/ 5643071 h 6717736"/>
              <a:gd name="connsiteX1046" fmla="*/ 3439936 w 7371201"/>
              <a:gd name="connsiteY1046" fmla="*/ 5657218 h 6717736"/>
              <a:gd name="connsiteX1047" fmla="*/ 3437493 w 7371201"/>
              <a:gd name="connsiteY1047" fmla="*/ 5660921 h 6717736"/>
              <a:gd name="connsiteX1048" fmla="*/ 3416614 w 7371201"/>
              <a:gd name="connsiteY1048" fmla="*/ 5668389 h 6717736"/>
              <a:gd name="connsiteX1049" fmla="*/ 3402523 w 7371201"/>
              <a:gd name="connsiteY1049" fmla="*/ 5655883 h 6717736"/>
              <a:gd name="connsiteX1050" fmla="*/ 3354535 w 7371201"/>
              <a:gd name="connsiteY1050" fmla="*/ 5656067 h 6717736"/>
              <a:gd name="connsiteX1051" fmla="*/ 3283552 w 7371201"/>
              <a:gd name="connsiteY1051" fmla="*/ 5731451 h 6717736"/>
              <a:gd name="connsiteX1052" fmla="*/ 3258968 w 7371201"/>
              <a:gd name="connsiteY1052" fmla="*/ 5736471 h 6717736"/>
              <a:gd name="connsiteX1053" fmla="*/ 3237820 w 7371201"/>
              <a:gd name="connsiteY1053" fmla="*/ 5739507 h 6717736"/>
              <a:gd name="connsiteX1054" fmla="*/ 3197859 w 7371201"/>
              <a:gd name="connsiteY1054" fmla="*/ 5769459 h 6717736"/>
              <a:gd name="connsiteX1055" fmla="*/ 3177679 w 7371201"/>
              <a:gd name="connsiteY1055" fmla="*/ 5817805 h 6717736"/>
              <a:gd name="connsiteX1056" fmla="*/ 3167455 w 7371201"/>
              <a:gd name="connsiteY1056" fmla="*/ 5839762 h 6717736"/>
              <a:gd name="connsiteX1057" fmla="*/ 3131385 w 7371201"/>
              <a:gd name="connsiteY1057" fmla="*/ 5860587 h 6717736"/>
              <a:gd name="connsiteX1058" fmla="*/ 3142928 w 7371201"/>
              <a:gd name="connsiteY1058" fmla="*/ 5904379 h 6717736"/>
              <a:gd name="connsiteX1059" fmla="*/ 3112761 w 7371201"/>
              <a:gd name="connsiteY1059" fmla="*/ 5875927 h 6717736"/>
              <a:gd name="connsiteX1060" fmla="*/ 3132859 w 7371201"/>
              <a:gd name="connsiteY1060" fmla="*/ 5811574 h 6717736"/>
              <a:gd name="connsiteX1061" fmla="*/ 3074274 w 7371201"/>
              <a:gd name="connsiteY1061" fmla="*/ 5856865 h 6717736"/>
              <a:gd name="connsiteX1062" fmla="*/ 3072181 w 7371201"/>
              <a:gd name="connsiteY1062" fmla="*/ 5881008 h 6717736"/>
              <a:gd name="connsiteX1063" fmla="*/ 3054712 w 7371201"/>
              <a:gd name="connsiteY1063" fmla="*/ 5930083 h 6717736"/>
              <a:gd name="connsiteX1064" fmla="*/ 3054069 w 7371201"/>
              <a:gd name="connsiteY1064" fmla="*/ 5948802 h 6717736"/>
              <a:gd name="connsiteX1065" fmla="*/ 3061907 w 7371201"/>
              <a:gd name="connsiteY1065" fmla="*/ 5990145 h 6717736"/>
              <a:gd name="connsiteX1066" fmla="*/ 3048810 w 7371201"/>
              <a:gd name="connsiteY1066" fmla="*/ 5979359 h 6717736"/>
              <a:gd name="connsiteX1067" fmla="*/ 3005064 w 7371201"/>
              <a:gd name="connsiteY1067" fmla="*/ 5990856 h 6717736"/>
              <a:gd name="connsiteX1068" fmla="*/ 2960218 w 7371201"/>
              <a:gd name="connsiteY1068" fmla="*/ 6028213 h 6717736"/>
              <a:gd name="connsiteX1069" fmla="*/ 2917466 w 7371201"/>
              <a:gd name="connsiteY1069" fmla="*/ 6041429 h 6717736"/>
              <a:gd name="connsiteX1070" fmla="*/ 2785691 w 7371201"/>
              <a:gd name="connsiteY1070" fmla="*/ 6067054 h 6717736"/>
              <a:gd name="connsiteX1071" fmla="*/ 2761213 w 7371201"/>
              <a:gd name="connsiteY1071" fmla="*/ 6044491 h 6717736"/>
              <a:gd name="connsiteX1072" fmla="*/ 2773074 w 7371201"/>
              <a:gd name="connsiteY1072" fmla="*/ 6005535 h 6717736"/>
              <a:gd name="connsiteX1073" fmla="*/ 2792531 w 7371201"/>
              <a:gd name="connsiteY1073" fmla="*/ 5959900 h 6717736"/>
              <a:gd name="connsiteX1074" fmla="*/ 2663042 w 7371201"/>
              <a:gd name="connsiteY1074" fmla="*/ 6096583 h 6717736"/>
              <a:gd name="connsiteX1075" fmla="*/ 2646135 w 7371201"/>
              <a:gd name="connsiteY1075" fmla="*/ 6110931 h 6717736"/>
              <a:gd name="connsiteX1076" fmla="*/ 2622194 w 7371201"/>
              <a:gd name="connsiteY1076" fmla="*/ 6097232 h 6717736"/>
              <a:gd name="connsiteX1077" fmla="*/ 2620126 w 7371201"/>
              <a:gd name="connsiteY1077" fmla="*/ 6077785 h 6717736"/>
              <a:gd name="connsiteX1078" fmla="*/ 2626485 w 7371201"/>
              <a:gd name="connsiteY1078" fmla="*/ 6021364 h 6717736"/>
              <a:gd name="connsiteX1079" fmla="*/ 2590359 w 7371201"/>
              <a:gd name="connsiteY1079" fmla="*/ 5982592 h 6717736"/>
              <a:gd name="connsiteX1080" fmla="*/ 2562959 w 7371201"/>
              <a:gd name="connsiteY1080" fmla="*/ 6014465 h 6717736"/>
              <a:gd name="connsiteX1081" fmla="*/ 2565294 w 7371201"/>
              <a:gd name="connsiteY1081" fmla="*/ 6038345 h 6717736"/>
              <a:gd name="connsiteX1082" fmla="*/ 2535427 w 7371201"/>
              <a:gd name="connsiteY1082" fmla="*/ 6117512 h 6717736"/>
              <a:gd name="connsiteX1083" fmla="*/ 2490313 w 7371201"/>
              <a:gd name="connsiteY1083" fmla="*/ 6150439 h 6717736"/>
              <a:gd name="connsiteX1084" fmla="*/ 2357896 w 7371201"/>
              <a:gd name="connsiteY1084" fmla="*/ 6194782 h 6717736"/>
              <a:gd name="connsiteX1085" fmla="*/ 2329958 w 7371201"/>
              <a:gd name="connsiteY1085" fmla="*/ 6217792 h 6717736"/>
              <a:gd name="connsiteX1086" fmla="*/ 2288092 w 7371201"/>
              <a:gd name="connsiteY1086" fmla="*/ 6260311 h 6717736"/>
              <a:gd name="connsiteX1087" fmla="*/ 2219226 w 7371201"/>
              <a:gd name="connsiteY1087" fmla="*/ 6267963 h 6717736"/>
              <a:gd name="connsiteX1088" fmla="*/ 2179452 w 7371201"/>
              <a:gd name="connsiteY1088" fmla="*/ 6286339 h 6717736"/>
              <a:gd name="connsiteX1089" fmla="*/ 2156936 w 7371201"/>
              <a:gd name="connsiteY1089" fmla="*/ 6310806 h 6717736"/>
              <a:gd name="connsiteX1090" fmla="*/ 2146443 w 7371201"/>
              <a:gd name="connsiteY1090" fmla="*/ 6328331 h 6717736"/>
              <a:gd name="connsiteX1091" fmla="*/ 2127656 w 7371201"/>
              <a:gd name="connsiteY1091" fmla="*/ 6311657 h 6717736"/>
              <a:gd name="connsiteX1092" fmla="*/ 2126769 w 7371201"/>
              <a:gd name="connsiteY1092" fmla="*/ 6282355 h 6717736"/>
              <a:gd name="connsiteX1093" fmla="*/ 2065603 w 7371201"/>
              <a:gd name="connsiteY1093" fmla="*/ 6255744 h 6717736"/>
              <a:gd name="connsiteX1094" fmla="*/ 2047971 w 7371201"/>
              <a:gd name="connsiteY1094" fmla="*/ 6272805 h 6717736"/>
              <a:gd name="connsiteX1095" fmla="*/ 2028084 w 7371201"/>
              <a:gd name="connsiteY1095" fmla="*/ 6281992 h 6717736"/>
              <a:gd name="connsiteX1096" fmla="*/ 1934528 w 7371201"/>
              <a:gd name="connsiteY1096" fmla="*/ 6322246 h 6717736"/>
              <a:gd name="connsiteX1097" fmla="*/ 1933348 w 7371201"/>
              <a:gd name="connsiteY1097" fmla="*/ 6332102 h 6717736"/>
              <a:gd name="connsiteX1098" fmla="*/ 1950149 w 7371201"/>
              <a:gd name="connsiteY1098" fmla="*/ 6345336 h 6717736"/>
              <a:gd name="connsiteX1099" fmla="*/ 1955033 w 7371201"/>
              <a:gd name="connsiteY1099" fmla="*/ 6337930 h 6717736"/>
              <a:gd name="connsiteX1100" fmla="*/ 1995987 w 7371201"/>
              <a:gd name="connsiteY1100" fmla="*/ 6309699 h 6717736"/>
              <a:gd name="connsiteX1101" fmla="*/ 2038984 w 7371201"/>
              <a:gd name="connsiteY1101" fmla="*/ 6344505 h 6717736"/>
              <a:gd name="connsiteX1102" fmla="*/ 2027229 w 7371201"/>
              <a:gd name="connsiteY1102" fmla="*/ 6355877 h 6717736"/>
              <a:gd name="connsiteX1103" fmla="*/ 1999292 w 7371201"/>
              <a:gd name="connsiteY1103" fmla="*/ 6378887 h 6717736"/>
              <a:gd name="connsiteX1104" fmla="*/ 1940975 w 7371201"/>
              <a:gd name="connsiteY1104" fmla="*/ 6428611 h 6717736"/>
              <a:gd name="connsiteX1105" fmla="*/ 1907803 w 7371201"/>
              <a:gd name="connsiteY1105" fmla="*/ 6438589 h 6717736"/>
              <a:gd name="connsiteX1106" fmla="*/ 1864782 w 7371201"/>
              <a:gd name="connsiteY1106" fmla="*/ 6447373 h 6717736"/>
              <a:gd name="connsiteX1107" fmla="*/ 1838749 w 7371201"/>
              <a:gd name="connsiteY1107" fmla="*/ 6457816 h 6717736"/>
              <a:gd name="connsiteX1108" fmla="*/ 1815964 w 7371201"/>
              <a:gd name="connsiteY1108" fmla="*/ 6477851 h 6717736"/>
              <a:gd name="connsiteX1109" fmla="*/ 1786333 w 7371201"/>
              <a:gd name="connsiteY1109" fmla="*/ 6458263 h 6717736"/>
              <a:gd name="connsiteX1110" fmla="*/ 1746618 w 7371201"/>
              <a:gd name="connsiteY1110" fmla="*/ 6536236 h 6717736"/>
              <a:gd name="connsiteX1111" fmla="*/ 1745543 w 7371201"/>
              <a:gd name="connsiteY1111" fmla="*/ 6518509 h 6717736"/>
              <a:gd name="connsiteX1112" fmla="*/ 1700642 w 7371201"/>
              <a:gd name="connsiteY1112" fmla="*/ 6496270 h 6717736"/>
              <a:gd name="connsiteX1113" fmla="*/ 1645677 w 7371201"/>
              <a:gd name="connsiteY1113" fmla="*/ 6528004 h 6717736"/>
              <a:gd name="connsiteX1114" fmla="*/ 1546082 w 7371201"/>
              <a:gd name="connsiteY1114" fmla="*/ 6541929 h 6717736"/>
              <a:gd name="connsiteX1115" fmla="*/ 1517688 w 7371201"/>
              <a:gd name="connsiteY1115" fmla="*/ 6572083 h 6717736"/>
              <a:gd name="connsiteX1116" fmla="*/ 1492087 w 7371201"/>
              <a:gd name="connsiteY1116" fmla="*/ 6618973 h 6717736"/>
              <a:gd name="connsiteX1117" fmla="*/ 1447161 w 7371201"/>
              <a:gd name="connsiteY1117" fmla="*/ 6640325 h 6717736"/>
              <a:gd name="connsiteX1118" fmla="*/ 1417880 w 7371201"/>
              <a:gd name="connsiteY1118" fmla="*/ 6641175 h 6717736"/>
              <a:gd name="connsiteX1119" fmla="*/ 1409024 w 7371201"/>
              <a:gd name="connsiteY1119" fmla="*/ 6641701 h 6717736"/>
              <a:gd name="connsiteX1120" fmla="*/ 1347995 w 7371201"/>
              <a:gd name="connsiteY1120" fmla="*/ 6690697 h 6717736"/>
              <a:gd name="connsiteX1121" fmla="*/ 1316874 w 7371201"/>
              <a:gd name="connsiteY1121" fmla="*/ 6710672 h 6717736"/>
              <a:gd name="connsiteX1122" fmla="*/ 1312657 w 7371201"/>
              <a:gd name="connsiteY1122" fmla="*/ 6717735 h 6717736"/>
              <a:gd name="connsiteX1123" fmla="*/ 0 w 7371201"/>
              <a:gd name="connsiteY1123" fmla="*/ 6717736 h 6717736"/>
              <a:gd name="connsiteX1124" fmla="*/ 1 w 7371201"/>
              <a:gd name="connsiteY1124" fmla="*/ 1753404 h 6717736"/>
              <a:gd name="connsiteX1125" fmla="*/ 69160 w 7371201"/>
              <a:gd name="connsiteY1125" fmla="*/ 1700803 h 6717736"/>
              <a:gd name="connsiteX1126" fmla="*/ 350725 w 7371201"/>
              <a:gd name="connsiteY1126" fmla="*/ 1484058 h 6717736"/>
              <a:gd name="connsiteX1127" fmla="*/ 631370 w 7371201"/>
              <a:gd name="connsiteY1127" fmla="*/ 1297738 h 6717736"/>
              <a:gd name="connsiteX1128" fmla="*/ 847997 w 7371201"/>
              <a:gd name="connsiteY1128" fmla="*/ 1157722 h 6717736"/>
              <a:gd name="connsiteX1129" fmla="*/ 1010066 w 7371201"/>
              <a:gd name="connsiteY1129" fmla="*/ 1045467 h 6717736"/>
              <a:gd name="connsiteX1130" fmla="*/ 1129093 w 7371201"/>
              <a:gd name="connsiteY1130" fmla="*/ 969273 h 6717736"/>
              <a:gd name="connsiteX1131" fmla="*/ 1205171 w 7371201"/>
              <a:gd name="connsiteY1131" fmla="*/ 923480 h 6717736"/>
              <a:gd name="connsiteX1132" fmla="*/ 1229119 w 7371201"/>
              <a:gd name="connsiteY1132" fmla="*/ 909654 h 6717736"/>
              <a:gd name="connsiteX1133" fmla="*/ 1234971 w 7371201"/>
              <a:gd name="connsiteY1133" fmla="*/ 908145 h 6717736"/>
              <a:gd name="connsiteX1134" fmla="*/ 1600669 w 7371201"/>
              <a:gd name="connsiteY1134" fmla="*/ 711955 h 6717736"/>
              <a:gd name="connsiteX1135" fmla="*/ 1699248 w 7371201"/>
              <a:gd name="connsiteY1135" fmla="*/ 664382 h 6717736"/>
              <a:gd name="connsiteX1136" fmla="*/ 1916478 w 7371201"/>
              <a:gd name="connsiteY1136" fmla="*/ 563255 h 6717736"/>
              <a:gd name="connsiteX1137" fmla="*/ 2088785 w 7371201"/>
              <a:gd name="connsiteY1137" fmla="*/ 486194 h 6717736"/>
              <a:gd name="connsiteX1138" fmla="*/ 2249746 w 7371201"/>
              <a:gd name="connsiteY1138" fmla="*/ 415684 h 6717736"/>
              <a:gd name="connsiteX1139" fmla="*/ 2264779 w 7371201"/>
              <a:gd name="connsiteY1139" fmla="*/ 412610 h 6717736"/>
              <a:gd name="connsiteX1140" fmla="*/ 2356680 w 7371201"/>
              <a:gd name="connsiteY1140" fmla="*/ 391313 h 6717736"/>
              <a:gd name="connsiteX1141" fmla="*/ 2442296 w 7371201"/>
              <a:gd name="connsiteY1141" fmla="*/ 347489 h 6717736"/>
              <a:gd name="connsiteX1142" fmla="*/ 2595959 w 7371201"/>
              <a:gd name="connsiteY1142" fmla="*/ 290534 h 6717736"/>
              <a:gd name="connsiteX1143" fmla="*/ 2665982 w 7371201"/>
              <a:gd name="connsiteY1143" fmla="*/ 283738 h 6717736"/>
              <a:gd name="connsiteX1144" fmla="*/ 2680655 w 7371201"/>
              <a:gd name="connsiteY1144" fmla="*/ 277134 h 6717736"/>
              <a:gd name="connsiteX1145" fmla="*/ 2713427 w 7371201"/>
              <a:gd name="connsiteY1145" fmla="*/ 258214 h 6717736"/>
              <a:gd name="connsiteX1146" fmla="*/ 2768153 w 7371201"/>
              <a:gd name="connsiteY1146" fmla="*/ 245301 h 6717736"/>
              <a:gd name="connsiteX1147" fmla="*/ 2853753 w 7371201"/>
              <a:gd name="connsiteY1147" fmla="*/ 227643 h 6717736"/>
              <a:gd name="connsiteX1148" fmla="*/ 2901462 w 7371201"/>
              <a:gd name="connsiteY1148" fmla="*/ 211309 h 6717736"/>
              <a:gd name="connsiteX1149" fmla="*/ 2964842 w 7371201"/>
              <a:gd name="connsiteY1149" fmla="*/ 178453 h 6717736"/>
              <a:gd name="connsiteX1150" fmla="*/ 3003728 w 7371201"/>
              <a:gd name="connsiteY1150" fmla="*/ 167213 h 6717736"/>
              <a:gd name="connsiteX1151" fmla="*/ 3016596 w 7371201"/>
              <a:gd name="connsiteY1151" fmla="*/ 169125 h 6717736"/>
              <a:gd name="connsiteX1152" fmla="*/ 3022260 w 7371201"/>
              <a:gd name="connsiteY1152" fmla="*/ 178935 h 6717736"/>
              <a:gd name="connsiteX1153" fmla="*/ 3038458 w 7371201"/>
              <a:gd name="connsiteY1153" fmla="*/ 180792 h 6717736"/>
              <a:gd name="connsiteX1154" fmla="*/ 3067823 w 7371201"/>
              <a:gd name="connsiteY1154" fmla="*/ 141418 h 6717736"/>
              <a:gd name="connsiteX1155" fmla="*/ 3082497 w 7371201"/>
              <a:gd name="connsiteY1155" fmla="*/ 134814 h 6717736"/>
              <a:gd name="connsiteX1156" fmla="*/ 3089328 w 7371201"/>
              <a:gd name="connsiteY1156" fmla="*/ 149555 h 6717736"/>
              <a:gd name="connsiteX1157" fmla="*/ 3107407 w 7371201"/>
              <a:gd name="connsiteY1157" fmla="*/ 163406 h 6717736"/>
              <a:gd name="connsiteX1158" fmla="*/ 3121178 w 7371201"/>
              <a:gd name="connsiteY1158" fmla="*/ 161061 h 6717736"/>
              <a:gd name="connsiteX1159" fmla="*/ 3133502 w 7371201"/>
              <a:gd name="connsiteY1159" fmla="*/ 170761 h 6717736"/>
              <a:gd name="connsiteX1160" fmla="*/ 3137905 w 7371201"/>
              <a:gd name="connsiteY1160" fmla="*/ 181298 h 6717736"/>
              <a:gd name="connsiteX1161" fmla="*/ 3148797 w 7371201"/>
              <a:gd name="connsiteY1161" fmla="*/ 176877 h 6717736"/>
              <a:gd name="connsiteX1162" fmla="*/ 3180308 w 7371201"/>
              <a:gd name="connsiteY1162" fmla="*/ 158684 h 6717736"/>
              <a:gd name="connsiteX1163" fmla="*/ 3263064 w 7371201"/>
              <a:gd name="connsiteY1163" fmla="*/ 86617 h 6717736"/>
              <a:gd name="connsiteX1164" fmla="*/ 3270456 w 7371201"/>
              <a:gd name="connsiteY1164" fmla="*/ 67401 h 6717736"/>
              <a:gd name="connsiteX1165" fmla="*/ 3278001 w 7371201"/>
              <a:gd name="connsiteY1165" fmla="*/ 89202 h 6717736"/>
              <a:gd name="connsiteX1166" fmla="*/ 3306430 w 7371201"/>
              <a:gd name="connsiteY1166" fmla="*/ 106421 h 6717736"/>
              <a:gd name="connsiteX1167" fmla="*/ 3436859 w 7371201"/>
              <a:gd name="connsiteY1167" fmla="*/ 70354 h 6717736"/>
              <a:gd name="connsiteX1168" fmla="*/ 3482499 w 7371201"/>
              <a:gd name="connsiteY1168" fmla="*/ 53346 h 6717736"/>
              <a:gd name="connsiteX1169" fmla="*/ 3505979 w 7371201"/>
              <a:gd name="connsiteY1169" fmla="*/ 67816 h 6717736"/>
              <a:gd name="connsiteX1170" fmla="*/ 3537115 w 7371201"/>
              <a:gd name="connsiteY1170" fmla="*/ 72260 h 6717736"/>
              <a:gd name="connsiteX1171" fmla="*/ 3564393 w 7371201"/>
              <a:gd name="connsiteY1171" fmla="*/ 58380 h 6717736"/>
              <a:gd name="connsiteX1172" fmla="*/ 3580779 w 7371201"/>
              <a:gd name="connsiteY1172" fmla="*/ 48919 h 6717736"/>
              <a:gd name="connsiteX1173" fmla="*/ 3599780 w 7371201"/>
              <a:gd name="connsiteY1173" fmla="*/ 32344 h 6717736"/>
              <a:gd name="connsiteX1174" fmla="*/ 3619401 w 7371201"/>
              <a:gd name="connsiteY1174" fmla="*/ 28489 h 6717736"/>
              <a:gd name="connsiteX1175" fmla="*/ 3637218 w 7371201"/>
              <a:gd name="connsiteY1175" fmla="*/ 33151 h 6717736"/>
              <a:gd name="connsiteX1176" fmla="*/ 3660170 w 7371201"/>
              <a:gd name="connsiteY1176" fmla="*/ 29241 h 6717736"/>
              <a:gd name="connsiteX1177" fmla="*/ 3675218 w 7371201"/>
              <a:gd name="connsiteY1177" fmla="*/ 0 h 67177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Lst>
            <a:rect l="l" t="t" r="r" b="b"/>
            <a:pathLst>
              <a:path w="7371201" h="6717736">
                <a:moveTo>
                  <a:pt x="6245690" y="3560105"/>
                </a:moveTo>
                <a:cubicBezTo>
                  <a:pt x="6235788" y="3557147"/>
                  <a:pt x="6227441" y="3557193"/>
                  <a:pt x="6220479" y="3560257"/>
                </a:cubicBezTo>
                <a:lnTo>
                  <a:pt x="6212132" y="3569282"/>
                </a:lnTo>
                <a:lnTo>
                  <a:pt x="6217114" y="3581360"/>
                </a:lnTo>
                <a:cubicBezTo>
                  <a:pt x="6221355" y="3592672"/>
                  <a:pt x="6231205" y="3593866"/>
                  <a:pt x="6239524" y="3584476"/>
                </a:cubicBezTo>
                <a:lnTo>
                  <a:pt x="6249898" y="3562279"/>
                </a:lnTo>
                <a:close/>
                <a:moveTo>
                  <a:pt x="2997196" y="1465792"/>
                </a:moveTo>
                <a:cubicBezTo>
                  <a:pt x="2981713" y="1470993"/>
                  <a:pt x="2979550" y="1475980"/>
                  <a:pt x="2987189" y="1492122"/>
                </a:cubicBezTo>
                <a:cubicBezTo>
                  <a:pt x="2989616" y="1496326"/>
                  <a:pt x="2996991" y="1503277"/>
                  <a:pt x="2989428" y="1507644"/>
                </a:cubicBezTo>
                <a:cubicBezTo>
                  <a:pt x="2978893" y="1515596"/>
                  <a:pt x="2964859" y="1508751"/>
                  <a:pt x="2963427" y="1494630"/>
                </a:cubicBezTo>
                <a:cubicBezTo>
                  <a:pt x="2963165" y="1485440"/>
                  <a:pt x="2959476" y="1481963"/>
                  <a:pt x="2950296" y="1483527"/>
                </a:cubicBezTo>
                <a:cubicBezTo>
                  <a:pt x="2929865" y="1485981"/>
                  <a:pt x="2908625" y="1487033"/>
                  <a:pt x="2887027" y="1484555"/>
                </a:cubicBezTo>
                <a:cubicBezTo>
                  <a:pt x="2869568" y="1483425"/>
                  <a:pt x="2854894" y="1490029"/>
                  <a:pt x="2846692" y="1507842"/>
                </a:cubicBezTo>
                <a:cubicBezTo>
                  <a:pt x="2845339" y="1514230"/>
                  <a:pt x="2841106" y="1518542"/>
                  <a:pt x="2834804" y="1522181"/>
                </a:cubicBezTo>
                <a:cubicBezTo>
                  <a:pt x="2823911" y="1526602"/>
                  <a:pt x="2813018" y="1531022"/>
                  <a:pt x="2802127" y="1535442"/>
                </a:cubicBezTo>
                <a:cubicBezTo>
                  <a:pt x="2794564" y="1539808"/>
                  <a:pt x="2785834" y="1539242"/>
                  <a:pt x="2777650" y="1530889"/>
                </a:cubicBezTo>
                <a:cubicBezTo>
                  <a:pt x="2770726" y="1521809"/>
                  <a:pt x="2764875" y="1523317"/>
                  <a:pt x="2758931" y="1530487"/>
                </a:cubicBezTo>
                <a:cubicBezTo>
                  <a:pt x="2753438" y="1535527"/>
                  <a:pt x="2746683" y="1541294"/>
                  <a:pt x="2741190" y="1546333"/>
                </a:cubicBezTo>
                <a:cubicBezTo>
                  <a:pt x="2728493" y="1559271"/>
                  <a:pt x="2725333" y="1574173"/>
                  <a:pt x="2732520" y="1592444"/>
                </a:cubicBezTo>
                <a:cubicBezTo>
                  <a:pt x="2734495" y="1598778"/>
                  <a:pt x="2737732" y="1604383"/>
                  <a:pt x="2739708" y="1610716"/>
                </a:cubicBezTo>
                <a:cubicBezTo>
                  <a:pt x="2711655" y="1570860"/>
                  <a:pt x="2679880" y="1579863"/>
                  <a:pt x="2647654" y="1590995"/>
                </a:cubicBezTo>
                <a:cubicBezTo>
                  <a:pt x="2637212" y="1593287"/>
                  <a:pt x="2633337" y="1601129"/>
                  <a:pt x="2630271" y="1610372"/>
                </a:cubicBezTo>
                <a:cubicBezTo>
                  <a:pt x="2627206" y="1619617"/>
                  <a:pt x="2628730" y="1628079"/>
                  <a:pt x="2636105" y="1635031"/>
                </a:cubicBezTo>
                <a:cubicBezTo>
                  <a:pt x="2642671" y="1640582"/>
                  <a:pt x="2646546" y="1632740"/>
                  <a:pt x="2651588" y="1629829"/>
                </a:cubicBezTo>
                <a:cubicBezTo>
                  <a:pt x="2655369" y="1627645"/>
                  <a:pt x="2660862" y="1622606"/>
                  <a:pt x="2666168" y="1628884"/>
                </a:cubicBezTo>
                <a:cubicBezTo>
                  <a:pt x="2670665" y="1633762"/>
                  <a:pt x="2672190" y="1642225"/>
                  <a:pt x="2668765" y="1647937"/>
                </a:cubicBezTo>
                <a:cubicBezTo>
                  <a:pt x="2666150" y="1655052"/>
                  <a:pt x="2659848" y="1658691"/>
                  <a:pt x="2654807" y="1661601"/>
                </a:cubicBezTo>
                <a:cubicBezTo>
                  <a:pt x="2648504" y="1665240"/>
                  <a:pt x="2642202" y="1668878"/>
                  <a:pt x="2641657" y="1676667"/>
                </a:cubicBezTo>
                <a:cubicBezTo>
                  <a:pt x="2647639" y="1679753"/>
                  <a:pt x="2653759" y="1680890"/>
                  <a:pt x="2659486" y="1680621"/>
                </a:cubicBezTo>
                <a:lnTo>
                  <a:pt x="2659837" y="1680519"/>
                </a:lnTo>
                <a:lnTo>
                  <a:pt x="2666815" y="1676695"/>
                </a:lnTo>
                <a:cubicBezTo>
                  <a:pt x="2748814" y="1630308"/>
                  <a:pt x="2831227" y="1584636"/>
                  <a:pt x="2917223" y="1545171"/>
                </a:cubicBezTo>
                <a:cubicBezTo>
                  <a:pt x="2939795" y="1534685"/>
                  <a:pt x="2961816" y="1523244"/>
                  <a:pt x="2983976" y="1512042"/>
                </a:cubicBezTo>
                <a:lnTo>
                  <a:pt x="3023095" y="1493693"/>
                </a:lnTo>
                <a:lnTo>
                  <a:pt x="3020675" y="1480262"/>
                </a:lnTo>
                <a:cubicBezTo>
                  <a:pt x="3015915" y="1466194"/>
                  <a:pt x="3010158" y="1462045"/>
                  <a:pt x="2997196" y="1465792"/>
                </a:cubicBezTo>
                <a:close/>
                <a:moveTo>
                  <a:pt x="3262717" y="1319499"/>
                </a:moveTo>
                <a:cubicBezTo>
                  <a:pt x="3245301" y="1322081"/>
                  <a:pt x="3229927" y="1333293"/>
                  <a:pt x="3217944" y="1353289"/>
                </a:cubicBezTo>
                <a:cubicBezTo>
                  <a:pt x="3211549" y="1362588"/>
                  <a:pt x="3204344" y="1370484"/>
                  <a:pt x="3194711" y="1374177"/>
                </a:cubicBezTo>
                <a:cubicBezTo>
                  <a:pt x="3188409" y="1377816"/>
                  <a:pt x="3185079" y="1377870"/>
                  <a:pt x="3181034" y="1370863"/>
                </a:cubicBezTo>
                <a:cubicBezTo>
                  <a:pt x="3172491" y="1358979"/>
                  <a:pt x="3166283" y="1356958"/>
                  <a:pt x="3157366" y="1367711"/>
                </a:cubicBezTo>
                <a:cubicBezTo>
                  <a:pt x="3139984" y="1387090"/>
                  <a:pt x="3119817" y="1398734"/>
                  <a:pt x="3098389" y="1411105"/>
                </a:cubicBezTo>
                <a:cubicBezTo>
                  <a:pt x="3080969" y="1420228"/>
                  <a:pt x="3065594" y="1431439"/>
                  <a:pt x="3053289" y="1445784"/>
                </a:cubicBezTo>
                <a:lnTo>
                  <a:pt x="3031301" y="1489845"/>
                </a:lnTo>
                <a:lnTo>
                  <a:pt x="3051555" y="1480345"/>
                </a:lnTo>
                <a:lnTo>
                  <a:pt x="3334454" y="1348645"/>
                </a:lnTo>
                <a:lnTo>
                  <a:pt x="3319741" y="1337490"/>
                </a:lnTo>
                <a:cubicBezTo>
                  <a:pt x="3299591" y="1322966"/>
                  <a:pt x="3280135" y="1316918"/>
                  <a:pt x="3262717" y="1319499"/>
                </a:cubicBezTo>
                <a:close/>
                <a:moveTo>
                  <a:pt x="3675218" y="0"/>
                </a:moveTo>
                <a:cubicBezTo>
                  <a:pt x="3676027" y="1401"/>
                  <a:pt x="3677288" y="673"/>
                  <a:pt x="3678097" y="2074"/>
                </a:cubicBezTo>
                <a:cubicBezTo>
                  <a:pt x="3677271" y="26841"/>
                  <a:pt x="3677271" y="26841"/>
                  <a:pt x="3698681" y="40638"/>
                </a:cubicBezTo>
                <a:cubicBezTo>
                  <a:pt x="3701560" y="42712"/>
                  <a:pt x="3704438" y="44787"/>
                  <a:pt x="3706508" y="45461"/>
                </a:cubicBezTo>
                <a:cubicBezTo>
                  <a:pt x="3730345" y="63462"/>
                  <a:pt x="3747897" y="58933"/>
                  <a:pt x="3762853" y="35351"/>
                </a:cubicBezTo>
                <a:cubicBezTo>
                  <a:pt x="3770152" y="21795"/>
                  <a:pt x="3780141" y="21633"/>
                  <a:pt x="3789492" y="34918"/>
                </a:cubicBezTo>
                <a:cubicBezTo>
                  <a:pt x="3794798" y="41197"/>
                  <a:pt x="3798843" y="48204"/>
                  <a:pt x="3801628" y="55937"/>
                </a:cubicBezTo>
                <a:cubicBezTo>
                  <a:pt x="3809173" y="77740"/>
                  <a:pt x="3796024" y="92805"/>
                  <a:pt x="3776137" y="87470"/>
                </a:cubicBezTo>
                <a:cubicBezTo>
                  <a:pt x="3760390" y="83482"/>
                  <a:pt x="3747879" y="85100"/>
                  <a:pt x="3734917" y="88848"/>
                </a:cubicBezTo>
                <a:cubicBezTo>
                  <a:pt x="3722764" y="93996"/>
                  <a:pt x="3710254" y="95614"/>
                  <a:pt x="3697029" y="90170"/>
                </a:cubicBezTo>
                <a:cubicBezTo>
                  <a:pt x="3675975" y="79904"/>
                  <a:pt x="3668864" y="82142"/>
                  <a:pt x="3663090" y="104159"/>
                </a:cubicBezTo>
                <a:cubicBezTo>
                  <a:pt x="3657860" y="118389"/>
                  <a:pt x="3650655" y="126285"/>
                  <a:pt x="3636433" y="130760"/>
                </a:cubicBezTo>
                <a:cubicBezTo>
                  <a:pt x="3611318" y="139655"/>
                  <a:pt x="3583417" y="140816"/>
                  <a:pt x="3558754" y="147582"/>
                </a:cubicBezTo>
                <a:cubicBezTo>
                  <a:pt x="3536611" y="152893"/>
                  <a:pt x="3517705" y="163809"/>
                  <a:pt x="3508600" y="185880"/>
                </a:cubicBezTo>
                <a:cubicBezTo>
                  <a:pt x="3504632" y="199382"/>
                  <a:pt x="3497971" y="199491"/>
                  <a:pt x="3485555" y="195449"/>
                </a:cubicBezTo>
                <a:cubicBezTo>
                  <a:pt x="3427609" y="176589"/>
                  <a:pt x="3375949" y="180258"/>
                  <a:pt x="3340545" y="232460"/>
                </a:cubicBezTo>
                <a:cubicBezTo>
                  <a:pt x="3335409" y="241030"/>
                  <a:pt x="3327489" y="241867"/>
                  <a:pt x="3319569" y="242703"/>
                </a:cubicBezTo>
                <a:cubicBezTo>
                  <a:pt x="3314169" y="242084"/>
                  <a:pt x="3305891" y="239388"/>
                  <a:pt x="3303277" y="246504"/>
                </a:cubicBezTo>
                <a:cubicBezTo>
                  <a:pt x="3301471" y="255020"/>
                  <a:pt x="3308488" y="258442"/>
                  <a:pt x="3312985" y="263319"/>
                </a:cubicBezTo>
                <a:cubicBezTo>
                  <a:pt x="3321620" y="269544"/>
                  <a:pt x="3319457" y="274529"/>
                  <a:pt x="3311894" y="278896"/>
                </a:cubicBezTo>
                <a:cubicBezTo>
                  <a:pt x="3304331" y="283262"/>
                  <a:pt x="3295151" y="284826"/>
                  <a:pt x="3286779" y="287791"/>
                </a:cubicBezTo>
                <a:cubicBezTo>
                  <a:pt x="3267158" y="291646"/>
                  <a:pt x="3249247" y="292644"/>
                  <a:pt x="3234029" y="307037"/>
                </a:cubicBezTo>
                <a:cubicBezTo>
                  <a:pt x="3230247" y="309220"/>
                  <a:pt x="3228629" y="306418"/>
                  <a:pt x="3225750" y="304342"/>
                </a:cubicBezTo>
                <a:cubicBezTo>
                  <a:pt x="3214688" y="293914"/>
                  <a:pt x="3204246" y="296205"/>
                  <a:pt x="3194163" y="302027"/>
                </a:cubicBezTo>
                <a:cubicBezTo>
                  <a:pt x="3155540" y="322457"/>
                  <a:pt x="3115300" y="340085"/>
                  <a:pt x="3070656" y="347176"/>
                </a:cubicBezTo>
                <a:cubicBezTo>
                  <a:pt x="3067326" y="347230"/>
                  <a:pt x="3063546" y="349414"/>
                  <a:pt x="3060573" y="352997"/>
                </a:cubicBezTo>
                <a:cubicBezTo>
                  <a:pt x="3053275" y="366554"/>
                  <a:pt x="3043284" y="366715"/>
                  <a:pt x="3028891" y="356341"/>
                </a:cubicBezTo>
                <a:cubicBezTo>
                  <a:pt x="3014499" y="345966"/>
                  <a:pt x="3006127" y="348931"/>
                  <a:pt x="3001256" y="366692"/>
                </a:cubicBezTo>
                <a:cubicBezTo>
                  <a:pt x="2998641" y="373806"/>
                  <a:pt x="2997287" y="380194"/>
                  <a:pt x="2995481" y="388710"/>
                </a:cubicBezTo>
                <a:cubicBezTo>
                  <a:pt x="2985585" y="383212"/>
                  <a:pt x="2975689" y="377716"/>
                  <a:pt x="2966866" y="382810"/>
                </a:cubicBezTo>
                <a:cubicBezTo>
                  <a:pt x="2956783" y="388631"/>
                  <a:pt x="2945890" y="393052"/>
                  <a:pt x="2937067" y="398146"/>
                </a:cubicBezTo>
                <a:cubicBezTo>
                  <a:pt x="2903487" y="415665"/>
                  <a:pt x="2898087" y="415046"/>
                  <a:pt x="2914438" y="457921"/>
                </a:cubicBezTo>
                <a:cubicBezTo>
                  <a:pt x="2914438" y="457921"/>
                  <a:pt x="2913178" y="458648"/>
                  <a:pt x="2913986" y="460050"/>
                </a:cubicBezTo>
                <a:cubicBezTo>
                  <a:pt x="2918295" y="476246"/>
                  <a:pt x="2915681" y="483360"/>
                  <a:pt x="2900649" y="486434"/>
                </a:cubicBezTo>
                <a:cubicBezTo>
                  <a:pt x="2837908" y="505842"/>
                  <a:pt x="2776334" y="530182"/>
                  <a:pt x="2715211" y="552392"/>
                </a:cubicBezTo>
                <a:cubicBezTo>
                  <a:pt x="2676683" y="567163"/>
                  <a:pt x="2637703" y="584062"/>
                  <a:pt x="2599983" y="600235"/>
                </a:cubicBezTo>
                <a:cubicBezTo>
                  <a:pt x="2553892" y="619372"/>
                  <a:pt x="2505467" y="628646"/>
                  <a:pt x="2456591" y="640049"/>
                </a:cubicBezTo>
                <a:cubicBezTo>
                  <a:pt x="2420225" y="649834"/>
                  <a:pt x="2386739" y="661694"/>
                  <a:pt x="2362509" y="692499"/>
                </a:cubicBezTo>
                <a:cubicBezTo>
                  <a:pt x="2353140" y="705381"/>
                  <a:pt x="2340179" y="709128"/>
                  <a:pt x="2323529" y="709399"/>
                </a:cubicBezTo>
                <a:cubicBezTo>
                  <a:pt x="2292299" y="710614"/>
                  <a:pt x="2262594" y="720291"/>
                  <a:pt x="2235673" y="737702"/>
                </a:cubicBezTo>
                <a:cubicBezTo>
                  <a:pt x="2213343" y="754331"/>
                  <a:pt x="2187324" y="767484"/>
                  <a:pt x="2159331" y="774304"/>
                </a:cubicBezTo>
                <a:cubicBezTo>
                  <a:pt x="2117924" y="787000"/>
                  <a:pt x="2078943" y="803900"/>
                  <a:pt x="2041131" y="825731"/>
                </a:cubicBezTo>
                <a:cubicBezTo>
                  <a:pt x="2017182" y="839558"/>
                  <a:pt x="1992875" y="849854"/>
                  <a:pt x="1968570" y="860150"/>
                </a:cubicBezTo>
                <a:cubicBezTo>
                  <a:pt x="1914558" y="880124"/>
                  <a:pt x="1861713" y="905029"/>
                  <a:pt x="1810487" y="932736"/>
                </a:cubicBezTo>
                <a:cubicBezTo>
                  <a:pt x="1759259" y="960443"/>
                  <a:pt x="1709651" y="990954"/>
                  <a:pt x="1658067" y="1015130"/>
                </a:cubicBezTo>
                <a:cubicBezTo>
                  <a:pt x="1621608" y="1030576"/>
                  <a:pt x="1583530" y="1043217"/>
                  <a:pt x="1551925" y="1067070"/>
                </a:cubicBezTo>
                <a:cubicBezTo>
                  <a:pt x="1502580" y="1106769"/>
                  <a:pt x="1446405" y="1131728"/>
                  <a:pt x="1391849" y="1159490"/>
                </a:cubicBezTo>
                <a:cubicBezTo>
                  <a:pt x="1363762" y="1171969"/>
                  <a:pt x="1334865" y="1183048"/>
                  <a:pt x="1307944" y="1200458"/>
                </a:cubicBezTo>
                <a:cubicBezTo>
                  <a:pt x="1278051" y="1221453"/>
                  <a:pt x="1242044" y="1234770"/>
                  <a:pt x="1215387" y="1261370"/>
                </a:cubicBezTo>
                <a:cubicBezTo>
                  <a:pt x="1198455" y="1278619"/>
                  <a:pt x="1177480" y="1288862"/>
                  <a:pt x="1156145" y="1295573"/>
                </a:cubicBezTo>
                <a:cubicBezTo>
                  <a:pt x="1131482" y="1302339"/>
                  <a:pt x="1110505" y="1312581"/>
                  <a:pt x="1091506" y="1329156"/>
                </a:cubicBezTo>
                <a:cubicBezTo>
                  <a:pt x="1070342" y="1350717"/>
                  <a:pt x="1045491" y="1368802"/>
                  <a:pt x="1019830" y="1385485"/>
                </a:cubicBezTo>
                <a:cubicBezTo>
                  <a:pt x="984895" y="1409391"/>
                  <a:pt x="950412" y="1431169"/>
                  <a:pt x="916738" y="1454349"/>
                </a:cubicBezTo>
                <a:cubicBezTo>
                  <a:pt x="871268" y="1486205"/>
                  <a:pt x="825798" y="1518063"/>
                  <a:pt x="780328" y="1549920"/>
                </a:cubicBezTo>
                <a:cubicBezTo>
                  <a:pt x="752147" y="1568057"/>
                  <a:pt x="726035" y="1586871"/>
                  <a:pt x="699923" y="1605683"/>
                </a:cubicBezTo>
                <a:cubicBezTo>
                  <a:pt x="658235" y="1635358"/>
                  <a:pt x="621852" y="1671310"/>
                  <a:pt x="570456" y="1684169"/>
                </a:cubicBezTo>
                <a:cubicBezTo>
                  <a:pt x="563345" y="1686406"/>
                  <a:pt x="562441" y="1690663"/>
                  <a:pt x="566487" y="1697670"/>
                </a:cubicBezTo>
                <a:cubicBezTo>
                  <a:pt x="572150" y="1707480"/>
                  <a:pt x="579168" y="1710903"/>
                  <a:pt x="587990" y="1705808"/>
                </a:cubicBezTo>
                <a:cubicBezTo>
                  <a:pt x="596814" y="1700715"/>
                  <a:pt x="604828" y="1694217"/>
                  <a:pt x="613651" y="1689123"/>
                </a:cubicBezTo>
                <a:cubicBezTo>
                  <a:pt x="799481" y="1574361"/>
                  <a:pt x="984955" y="1456069"/>
                  <a:pt x="1172402" y="1344107"/>
                </a:cubicBezTo>
                <a:cubicBezTo>
                  <a:pt x="1345536" y="1242281"/>
                  <a:pt x="1519476" y="1141856"/>
                  <a:pt x="1698272" y="1049838"/>
                </a:cubicBezTo>
                <a:cubicBezTo>
                  <a:pt x="1813688" y="990677"/>
                  <a:pt x="1929461" y="935046"/>
                  <a:pt x="2046853" y="882216"/>
                </a:cubicBezTo>
                <a:cubicBezTo>
                  <a:pt x="2148761" y="834590"/>
                  <a:pt x="2253097" y="791168"/>
                  <a:pt x="2358241" y="749147"/>
                </a:cubicBezTo>
                <a:cubicBezTo>
                  <a:pt x="2488502" y="698230"/>
                  <a:pt x="2621904" y="658579"/>
                  <a:pt x="2754948" y="615396"/>
                </a:cubicBezTo>
                <a:cubicBezTo>
                  <a:pt x="2796807" y="600572"/>
                  <a:pt x="2842710" y="592754"/>
                  <a:pt x="2879715" y="569521"/>
                </a:cubicBezTo>
                <a:cubicBezTo>
                  <a:pt x="2922569" y="544778"/>
                  <a:pt x="2965331" y="525695"/>
                  <a:pt x="3017613" y="534747"/>
                </a:cubicBezTo>
                <a:cubicBezTo>
                  <a:pt x="3037950" y="537951"/>
                  <a:pt x="3056406" y="529165"/>
                  <a:pt x="3070816" y="513372"/>
                </a:cubicBezTo>
                <a:cubicBezTo>
                  <a:pt x="3079733" y="502619"/>
                  <a:pt x="3091886" y="497470"/>
                  <a:pt x="3106109" y="492995"/>
                </a:cubicBezTo>
                <a:cubicBezTo>
                  <a:pt x="3127442" y="486284"/>
                  <a:pt x="3151204" y="483776"/>
                  <a:pt x="3168134" y="466526"/>
                </a:cubicBezTo>
                <a:cubicBezTo>
                  <a:pt x="3183353" y="452135"/>
                  <a:pt x="3199194" y="450464"/>
                  <a:pt x="3219438" y="459328"/>
                </a:cubicBezTo>
                <a:cubicBezTo>
                  <a:pt x="3226455" y="462750"/>
                  <a:pt x="3232306" y="461241"/>
                  <a:pt x="3236990" y="454800"/>
                </a:cubicBezTo>
                <a:cubicBezTo>
                  <a:pt x="3243386" y="445502"/>
                  <a:pt x="3252660" y="438278"/>
                  <a:pt x="3265171" y="436661"/>
                </a:cubicBezTo>
                <a:cubicBezTo>
                  <a:pt x="3301894" y="430405"/>
                  <a:pt x="3337545" y="413560"/>
                  <a:pt x="3375885" y="410107"/>
                </a:cubicBezTo>
                <a:cubicBezTo>
                  <a:pt x="3389206" y="409891"/>
                  <a:pt x="3400098" y="405471"/>
                  <a:pt x="3406946" y="394044"/>
                </a:cubicBezTo>
                <a:cubicBezTo>
                  <a:pt x="3422709" y="371863"/>
                  <a:pt x="3429821" y="369626"/>
                  <a:pt x="3455821" y="382640"/>
                </a:cubicBezTo>
                <a:cubicBezTo>
                  <a:pt x="3465718" y="388138"/>
                  <a:pt x="3475256" y="390104"/>
                  <a:pt x="3482819" y="385738"/>
                </a:cubicBezTo>
                <a:cubicBezTo>
                  <a:pt x="3510097" y="371857"/>
                  <a:pt x="3540518" y="369241"/>
                  <a:pt x="3569320" y="363823"/>
                </a:cubicBezTo>
                <a:cubicBezTo>
                  <a:pt x="3595602" y="359859"/>
                  <a:pt x="3621075" y="354495"/>
                  <a:pt x="3641336" y="337191"/>
                </a:cubicBezTo>
                <a:cubicBezTo>
                  <a:pt x="3649350" y="330696"/>
                  <a:pt x="3656010" y="330588"/>
                  <a:pt x="3663836" y="335411"/>
                </a:cubicBezTo>
                <a:cubicBezTo>
                  <a:pt x="3673732" y="340908"/>
                  <a:pt x="3685698" y="347079"/>
                  <a:pt x="3694163" y="338455"/>
                </a:cubicBezTo>
                <a:cubicBezTo>
                  <a:pt x="3712355" y="320478"/>
                  <a:pt x="3735664" y="320099"/>
                  <a:pt x="3760498" y="328182"/>
                </a:cubicBezTo>
                <a:cubicBezTo>
                  <a:pt x="3796940" y="338906"/>
                  <a:pt x="3829524" y="331303"/>
                  <a:pt x="3854111" y="304030"/>
                </a:cubicBezTo>
                <a:cubicBezTo>
                  <a:pt x="3863837" y="294677"/>
                  <a:pt x="3869236" y="295297"/>
                  <a:pt x="3876517" y="307908"/>
                </a:cubicBezTo>
                <a:cubicBezTo>
                  <a:pt x="3878945" y="312113"/>
                  <a:pt x="3881372" y="316316"/>
                  <a:pt x="3884251" y="318391"/>
                </a:cubicBezTo>
                <a:cubicBezTo>
                  <a:pt x="3917626" y="338358"/>
                  <a:pt x="3950193" y="356924"/>
                  <a:pt x="3988270" y="344282"/>
                </a:cubicBezTo>
                <a:cubicBezTo>
                  <a:pt x="3996642" y="341316"/>
                  <a:pt x="3997809" y="346249"/>
                  <a:pt x="3998524" y="353309"/>
                </a:cubicBezTo>
                <a:cubicBezTo>
                  <a:pt x="3998882" y="356839"/>
                  <a:pt x="3997979" y="361097"/>
                  <a:pt x="3997076" y="365356"/>
                </a:cubicBezTo>
                <a:cubicBezTo>
                  <a:pt x="3995270" y="373872"/>
                  <a:pt x="3992656" y="380986"/>
                  <a:pt x="4002552" y="386484"/>
                </a:cubicBezTo>
                <a:cubicBezTo>
                  <a:pt x="4011188" y="392708"/>
                  <a:pt x="4014254" y="383464"/>
                  <a:pt x="4019747" y="378425"/>
                </a:cubicBezTo>
                <a:cubicBezTo>
                  <a:pt x="4029924" y="366943"/>
                  <a:pt x="4041362" y="354734"/>
                  <a:pt x="4056300" y="357321"/>
                </a:cubicBezTo>
                <a:cubicBezTo>
                  <a:pt x="4074567" y="359852"/>
                  <a:pt x="4078442" y="352010"/>
                  <a:pt x="4080793" y="335705"/>
                </a:cubicBezTo>
                <a:cubicBezTo>
                  <a:pt x="4081696" y="331448"/>
                  <a:pt x="4082599" y="327190"/>
                  <a:pt x="4085571" y="323605"/>
                </a:cubicBezTo>
                <a:cubicBezTo>
                  <a:pt x="4086926" y="317219"/>
                  <a:pt x="4089898" y="313634"/>
                  <a:pt x="4098176" y="316328"/>
                </a:cubicBezTo>
                <a:cubicBezTo>
                  <a:pt x="4104384" y="318348"/>
                  <a:pt x="4107620" y="323954"/>
                  <a:pt x="4106266" y="330341"/>
                </a:cubicBezTo>
                <a:cubicBezTo>
                  <a:pt x="4105720" y="338129"/>
                  <a:pt x="4107697" y="344463"/>
                  <a:pt x="4105082" y="351577"/>
                </a:cubicBezTo>
                <a:cubicBezTo>
                  <a:pt x="4103370" y="354434"/>
                  <a:pt x="4101658" y="357291"/>
                  <a:pt x="4105346" y="360767"/>
                </a:cubicBezTo>
                <a:cubicBezTo>
                  <a:pt x="4108224" y="362841"/>
                  <a:pt x="4111197" y="359257"/>
                  <a:pt x="4113717" y="357803"/>
                </a:cubicBezTo>
                <a:cubicBezTo>
                  <a:pt x="4117499" y="355618"/>
                  <a:pt x="4120020" y="354163"/>
                  <a:pt x="4120923" y="349905"/>
                </a:cubicBezTo>
                <a:cubicBezTo>
                  <a:pt x="4121825" y="345647"/>
                  <a:pt x="4124346" y="344192"/>
                  <a:pt x="4128485" y="345539"/>
                </a:cubicBezTo>
                <a:cubicBezTo>
                  <a:pt x="4151250" y="352948"/>
                  <a:pt x="4171681" y="350495"/>
                  <a:pt x="4189778" y="338178"/>
                </a:cubicBezTo>
                <a:cubicBezTo>
                  <a:pt x="4197792" y="331682"/>
                  <a:pt x="4206615" y="326588"/>
                  <a:pt x="4216248" y="322896"/>
                </a:cubicBezTo>
                <a:cubicBezTo>
                  <a:pt x="4221290" y="319986"/>
                  <a:pt x="4228853" y="315619"/>
                  <a:pt x="4235418" y="321170"/>
                </a:cubicBezTo>
                <a:cubicBezTo>
                  <a:pt x="4239915" y="326047"/>
                  <a:pt x="4236040" y="333890"/>
                  <a:pt x="4234686" y="340278"/>
                </a:cubicBezTo>
                <a:cubicBezTo>
                  <a:pt x="4233783" y="344534"/>
                  <a:pt x="4232071" y="347391"/>
                  <a:pt x="4231169" y="351650"/>
                </a:cubicBezTo>
                <a:cubicBezTo>
                  <a:pt x="4230266" y="355909"/>
                  <a:pt x="4225582" y="362349"/>
                  <a:pt x="4231339" y="366498"/>
                </a:cubicBezTo>
                <a:cubicBezTo>
                  <a:pt x="4235836" y="371376"/>
                  <a:pt x="4242137" y="367737"/>
                  <a:pt x="4246370" y="363426"/>
                </a:cubicBezTo>
                <a:cubicBezTo>
                  <a:pt x="4257714" y="356875"/>
                  <a:pt x="4268155" y="354585"/>
                  <a:pt x="4282736" y="353641"/>
                </a:cubicBezTo>
                <a:cubicBezTo>
                  <a:pt x="4316035" y="353099"/>
                  <a:pt x="4325855" y="338087"/>
                  <a:pt x="4319757" y="304240"/>
                </a:cubicBezTo>
                <a:cubicBezTo>
                  <a:pt x="4317066" y="290846"/>
                  <a:pt x="4320132" y="281604"/>
                  <a:pt x="4331025" y="277182"/>
                </a:cubicBezTo>
                <a:cubicBezTo>
                  <a:pt x="4346396" y="303806"/>
                  <a:pt x="4360959" y="329030"/>
                  <a:pt x="4376331" y="355655"/>
                </a:cubicBezTo>
                <a:cubicBezTo>
                  <a:pt x="4359495" y="367245"/>
                  <a:pt x="4359758" y="376433"/>
                  <a:pt x="4372081" y="386135"/>
                </a:cubicBezTo>
                <a:cubicBezTo>
                  <a:pt x="4375769" y="389611"/>
                  <a:pt x="4382429" y="389502"/>
                  <a:pt x="4382334" y="395163"/>
                </a:cubicBezTo>
                <a:cubicBezTo>
                  <a:pt x="4380980" y="401549"/>
                  <a:pt x="4375129" y="403059"/>
                  <a:pt x="4370540" y="403842"/>
                </a:cubicBezTo>
                <a:cubicBezTo>
                  <a:pt x="4366758" y="406024"/>
                  <a:pt x="4363428" y="406078"/>
                  <a:pt x="4360099" y="406133"/>
                </a:cubicBezTo>
                <a:cubicBezTo>
                  <a:pt x="4350918" y="407695"/>
                  <a:pt x="4347945" y="411280"/>
                  <a:pt x="4352348" y="421817"/>
                </a:cubicBezTo>
                <a:cubicBezTo>
                  <a:pt x="4354323" y="428150"/>
                  <a:pt x="4355397" y="438741"/>
                  <a:pt x="4346667" y="438176"/>
                </a:cubicBezTo>
                <a:cubicBezTo>
                  <a:pt x="4335417" y="439065"/>
                  <a:pt x="4326594" y="444160"/>
                  <a:pt x="4316962" y="447853"/>
                </a:cubicBezTo>
                <a:cubicBezTo>
                  <a:pt x="4308590" y="450817"/>
                  <a:pt x="4298149" y="453109"/>
                  <a:pt x="4290944" y="461005"/>
                </a:cubicBezTo>
                <a:cubicBezTo>
                  <a:pt x="4284999" y="468175"/>
                  <a:pt x="4277794" y="476071"/>
                  <a:pt x="4292187" y="486446"/>
                </a:cubicBezTo>
                <a:cubicBezTo>
                  <a:pt x="4297135" y="489194"/>
                  <a:pt x="4296232" y="493452"/>
                  <a:pt x="4291999" y="497764"/>
                </a:cubicBezTo>
                <a:cubicBezTo>
                  <a:pt x="4273092" y="508680"/>
                  <a:pt x="4263554" y="506713"/>
                  <a:pt x="4250158" y="486421"/>
                </a:cubicBezTo>
                <a:cubicBezTo>
                  <a:pt x="4246113" y="479415"/>
                  <a:pt x="4241616" y="474537"/>
                  <a:pt x="4234957" y="474645"/>
                </a:cubicBezTo>
                <a:cubicBezTo>
                  <a:pt x="4223706" y="475536"/>
                  <a:pt x="4213265" y="477827"/>
                  <a:pt x="4204800" y="486451"/>
                </a:cubicBezTo>
                <a:cubicBezTo>
                  <a:pt x="4202280" y="487907"/>
                  <a:pt x="4204255" y="494240"/>
                  <a:pt x="4207134" y="496316"/>
                </a:cubicBezTo>
                <a:cubicBezTo>
                  <a:pt x="4209560" y="500519"/>
                  <a:pt x="4212796" y="506124"/>
                  <a:pt x="4211895" y="510383"/>
                </a:cubicBezTo>
                <a:cubicBezTo>
                  <a:pt x="4210540" y="516769"/>
                  <a:pt x="4211161" y="529489"/>
                  <a:pt x="4202526" y="523265"/>
                </a:cubicBezTo>
                <a:cubicBezTo>
                  <a:pt x="4183542" y="513672"/>
                  <a:pt x="4170938" y="520949"/>
                  <a:pt x="4157073" y="528954"/>
                </a:cubicBezTo>
                <a:cubicBezTo>
                  <a:pt x="4148701" y="531919"/>
                  <a:pt x="4140330" y="534884"/>
                  <a:pt x="4129982" y="531516"/>
                </a:cubicBezTo>
                <a:cubicBezTo>
                  <a:pt x="4091470" y="520120"/>
                  <a:pt x="4073373" y="532436"/>
                  <a:pt x="4073526" y="573453"/>
                </a:cubicBezTo>
                <a:cubicBezTo>
                  <a:pt x="4073338" y="584771"/>
                  <a:pt x="4068654" y="591212"/>
                  <a:pt x="4057498" y="586444"/>
                </a:cubicBezTo>
                <a:cubicBezTo>
                  <a:pt x="4032663" y="578361"/>
                  <a:pt x="4010521" y="583671"/>
                  <a:pt x="3989545" y="593913"/>
                </a:cubicBezTo>
                <a:cubicBezTo>
                  <a:pt x="3978652" y="598334"/>
                  <a:pt x="3969377" y="605556"/>
                  <a:pt x="3957224" y="610705"/>
                </a:cubicBezTo>
                <a:cubicBezTo>
                  <a:pt x="3936699" y="618818"/>
                  <a:pt x="3920314" y="628278"/>
                  <a:pt x="3927314" y="657869"/>
                </a:cubicBezTo>
                <a:cubicBezTo>
                  <a:pt x="3921651" y="648059"/>
                  <a:pt x="3918867" y="640325"/>
                  <a:pt x="3910230" y="634100"/>
                </a:cubicBezTo>
                <a:cubicBezTo>
                  <a:pt x="3899977" y="625072"/>
                  <a:pt x="3888726" y="625963"/>
                  <a:pt x="3879903" y="631057"/>
                </a:cubicBezTo>
                <a:cubicBezTo>
                  <a:pt x="3870628" y="638280"/>
                  <a:pt x="3882594" y="644451"/>
                  <a:pt x="3884570" y="650783"/>
                </a:cubicBezTo>
                <a:cubicBezTo>
                  <a:pt x="3888164" y="659919"/>
                  <a:pt x="3886358" y="668435"/>
                  <a:pt x="3876368" y="668598"/>
                </a:cubicBezTo>
                <a:cubicBezTo>
                  <a:pt x="3863049" y="668814"/>
                  <a:pt x="3854226" y="673908"/>
                  <a:pt x="3843691" y="681858"/>
                </a:cubicBezTo>
                <a:cubicBezTo>
                  <a:pt x="3832253" y="694068"/>
                  <a:pt x="3818388" y="702073"/>
                  <a:pt x="3799311" y="698139"/>
                </a:cubicBezTo>
                <a:cubicBezTo>
                  <a:pt x="3787703" y="695500"/>
                  <a:pt x="3780950" y="701267"/>
                  <a:pt x="3778692" y="711912"/>
                </a:cubicBezTo>
                <a:cubicBezTo>
                  <a:pt x="3777338" y="718299"/>
                  <a:pt x="3775985" y="724686"/>
                  <a:pt x="3775082" y="728944"/>
                </a:cubicBezTo>
                <a:cubicBezTo>
                  <a:pt x="3772016" y="738188"/>
                  <a:pt x="3773897" y="750180"/>
                  <a:pt x="3764717" y="751744"/>
                </a:cubicBezTo>
                <a:cubicBezTo>
                  <a:pt x="3755536" y="753308"/>
                  <a:pt x="3751133" y="742771"/>
                  <a:pt x="3747088" y="735764"/>
                </a:cubicBezTo>
                <a:cubicBezTo>
                  <a:pt x="3743043" y="728757"/>
                  <a:pt x="3739619" y="734471"/>
                  <a:pt x="3735029" y="735253"/>
                </a:cubicBezTo>
                <a:cubicBezTo>
                  <a:pt x="3731247" y="737436"/>
                  <a:pt x="3727466" y="739619"/>
                  <a:pt x="3731962" y="744497"/>
                </a:cubicBezTo>
                <a:cubicBezTo>
                  <a:pt x="3743382" y="758455"/>
                  <a:pt x="3738248" y="767026"/>
                  <a:pt x="3727713" y="774977"/>
                </a:cubicBezTo>
                <a:cubicBezTo>
                  <a:pt x="3717178" y="782927"/>
                  <a:pt x="3719153" y="789260"/>
                  <a:pt x="3732379" y="794703"/>
                </a:cubicBezTo>
                <a:cubicBezTo>
                  <a:pt x="3735257" y="796778"/>
                  <a:pt x="3739848" y="795996"/>
                  <a:pt x="3744438" y="795214"/>
                </a:cubicBezTo>
                <a:cubicBezTo>
                  <a:pt x="3786918" y="793109"/>
                  <a:pt x="3827066" y="781141"/>
                  <a:pt x="3866045" y="764241"/>
                </a:cubicBezTo>
                <a:cubicBezTo>
                  <a:pt x="3897462" y="751707"/>
                  <a:pt x="3927977" y="743433"/>
                  <a:pt x="3964061" y="750625"/>
                </a:cubicBezTo>
                <a:cubicBezTo>
                  <a:pt x="3985207" y="755232"/>
                  <a:pt x="4005000" y="766226"/>
                  <a:pt x="4024340" y="779349"/>
                </a:cubicBezTo>
                <a:cubicBezTo>
                  <a:pt x="4023455" y="757439"/>
                  <a:pt x="4028948" y="752400"/>
                  <a:pt x="4049643" y="759135"/>
                </a:cubicBezTo>
                <a:cubicBezTo>
                  <a:pt x="4055851" y="761156"/>
                  <a:pt x="4062418" y="766707"/>
                  <a:pt x="4065202" y="774441"/>
                </a:cubicBezTo>
                <a:cubicBezTo>
                  <a:pt x="4071223" y="787781"/>
                  <a:pt x="4082474" y="786891"/>
                  <a:pt x="4092106" y="783198"/>
                </a:cubicBezTo>
                <a:cubicBezTo>
                  <a:pt x="4102547" y="780906"/>
                  <a:pt x="4102284" y="771717"/>
                  <a:pt x="4102019" y="762526"/>
                </a:cubicBezTo>
                <a:cubicBezTo>
                  <a:pt x="4100495" y="754065"/>
                  <a:pt x="4095641" y="745657"/>
                  <a:pt x="4098349" y="732883"/>
                </a:cubicBezTo>
                <a:cubicBezTo>
                  <a:pt x="4104276" y="751882"/>
                  <a:pt x="4114266" y="751719"/>
                  <a:pt x="4125968" y="748701"/>
                </a:cubicBezTo>
                <a:cubicBezTo>
                  <a:pt x="4135599" y="745007"/>
                  <a:pt x="4149729" y="746192"/>
                  <a:pt x="4153322" y="755329"/>
                </a:cubicBezTo>
                <a:cubicBezTo>
                  <a:pt x="4159700" y="772198"/>
                  <a:pt x="4167340" y="788339"/>
                  <a:pt x="4165798" y="806045"/>
                </a:cubicBezTo>
                <a:cubicBezTo>
                  <a:pt x="4164802" y="815963"/>
                  <a:pt x="4160569" y="820276"/>
                  <a:pt x="4150937" y="823968"/>
                </a:cubicBezTo>
                <a:cubicBezTo>
                  <a:pt x="4143017" y="824804"/>
                  <a:pt x="4138877" y="823457"/>
                  <a:pt x="4135284" y="814321"/>
                </a:cubicBezTo>
                <a:cubicBezTo>
                  <a:pt x="4132048" y="808716"/>
                  <a:pt x="4126648" y="808096"/>
                  <a:pt x="4122867" y="810279"/>
                </a:cubicBezTo>
                <a:cubicBezTo>
                  <a:pt x="4108551" y="820414"/>
                  <a:pt x="4094873" y="817100"/>
                  <a:pt x="4080387" y="812384"/>
                </a:cubicBezTo>
                <a:cubicBezTo>
                  <a:pt x="4066710" y="809071"/>
                  <a:pt x="4055008" y="812091"/>
                  <a:pt x="4051848" y="826993"/>
                </a:cubicBezTo>
                <a:cubicBezTo>
                  <a:pt x="4049591" y="837639"/>
                  <a:pt x="4045452" y="836291"/>
                  <a:pt x="4041859" y="827155"/>
                </a:cubicBezTo>
                <a:cubicBezTo>
                  <a:pt x="4038622" y="821551"/>
                  <a:pt x="4035292" y="821604"/>
                  <a:pt x="4028633" y="821713"/>
                </a:cubicBezTo>
                <a:cubicBezTo>
                  <a:pt x="4002350" y="825677"/>
                  <a:pt x="3979662" y="838776"/>
                  <a:pt x="3963089" y="859554"/>
                </a:cubicBezTo>
                <a:cubicBezTo>
                  <a:pt x="3954981" y="871709"/>
                  <a:pt x="3943637" y="878259"/>
                  <a:pt x="3930675" y="882006"/>
                </a:cubicBezTo>
                <a:cubicBezTo>
                  <a:pt x="3918973" y="885024"/>
                  <a:pt x="3906105" y="883112"/>
                  <a:pt x="3894497" y="880471"/>
                </a:cubicBezTo>
                <a:cubicBezTo>
                  <a:pt x="3888289" y="878451"/>
                  <a:pt x="3882532" y="874301"/>
                  <a:pt x="3878657" y="882143"/>
                </a:cubicBezTo>
                <a:cubicBezTo>
                  <a:pt x="3874782" y="889986"/>
                  <a:pt x="3878018" y="895591"/>
                  <a:pt x="3883323" y="901870"/>
                </a:cubicBezTo>
                <a:cubicBezTo>
                  <a:pt x="3887820" y="906747"/>
                  <a:pt x="3892768" y="909496"/>
                  <a:pt x="3894744" y="915829"/>
                </a:cubicBezTo>
                <a:cubicBezTo>
                  <a:pt x="3903643" y="931243"/>
                  <a:pt x="3913990" y="934611"/>
                  <a:pt x="3928213" y="930138"/>
                </a:cubicBezTo>
                <a:cubicBezTo>
                  <a:pt x="3954137" y="922643"/>
                  <a:pt x="3978349" y="918006"/>
                  <a:pt x="4004632" y="914043"/>
                </a:cubicBezTo>
                <a:cubicBezTo>
                  <a:pt x="4021281" y="913772"/>
                  <a:pt x="4026587" y="920051"/>
                  <a:pt x="4024237" y="936355"/>
                </a:cubicBezTo>
                <a:cubicBezTo>
                  <a:pt x="4022976" y="937083"/>
                  <a:pt x="4023785" y="938485"/>
                  <a:pt x="4024594" y="939886"/>
                </a:cubicBezTo>
                <a:cubicBezTo>
                  <a:pt x="4030163" y="955355"/>
                  <a:pt x="4026194" y="968856"/>
                  <a:pt x="4021417" y="980957"/>
                </a:cubicBezTo>
                <a:cubicBezTo>
                  <a:pt x="4018351" y="990200"/>
                  <a:pt x="4014212" y="988853"/>
                  <a:pt x="4009715" y="983975"/>
                </a:cubicBezTo>
                <a:cubicBezTo>
                  <a:pt x="3999913" y="972820"/>
                  <a:pt x="4002979" y="963575"/>
                  <a:pt x="4012253" y="956353"/>
                </a:cubicBezTo>
                <a:cubicBezTo>
                  <a:pt x="4005688" y="950801"/>
                  <a:pt x="3998670" y="947380"/>
                  <a:pt x="3992367" y="951018"/>
                </a:cubicBezTo>
                <a:cubicBezTo>
                  <a:pt x="3988586" y="953201"/>
                  <a:pt x="3990562" y="959534"/>
                  <a:pt x="3991728" y="964466"/>
                </a:cubicBezTo>
                <a:cubicBezTo>
                  <a:pt x="3998822" y="988396"/>
                  <a:pt x="3996207" y="995511"/>
                  <a:pt x="3976492" y="1005026"/>
                </a:cubicBezTo>
                <a:cubicBezTo>
                  <a:pt x="3957229" y="1012412"/>
                  <a:pt x="3938321" y="1023326"/>
                  <a:pt x="3922293" y="1036318"/>
                </a:cubicBezTo>
                <a:cubicBezTo>
                  <a:pt x="3900772" y="1054348"/>
                  <a:pt x="3892494" y="1051654"/>
                  <a:pt x="3880903" y="1022846"/>
                </a:cubicBezTo>
                <a:cubicBezTo>
                  <a:pt x="3880094" y="1021445"/>
                  <a:pt x="3879285" y="1020044"/>
                  <a:pt x="3878476" y="1018642"/>
                </a:cubicBezTo>
                <a:cubicBezTo>
                  <a:pt x="3877309" y="1013710"/>
                  <a:pt x="3877854" y="1005922"/>
                  <a:pt x="3869934" y="1006758"/>
                </a:cubicBezTo>
                <a:cubicBezTo>
                  <a:pt x="3862823" y="1008995"/>
                  <a:pt x="3854903" y="1009830"/>
                  <a:pt x="3855975" y="1020422"/>
                </a:cubicBezTo>
                <a:cubicBezTo>
                  <a:pt x="3856690" y="1027482"/>
                  <a:pt x="3856597" y="1033142"/>
                  <a:pt x="3858573" y="1039475"/>
                </a:cubicBezTo>
                <a:cubicBezTo>
                  <a:pt x="3858385" y="1050793"/>
                  <a:pt x="3854153" y="1055106"/>
                  <a:pt x="3843353" y="1053867"/>
                </a:cubicBezTo>
                <a:cubicBezTo>
                  <a:pt x="3833363" y="1054029"/>
                  <a:pt x="3830579" y="1046295"/>
                  <a:pt x="3832385" y="1037778"/>
                </a:cubicBezTo>
                <a:cubicBezTo>
                  <a:pt x="3832027" y="1034248"/>
                  <a:pt x="3832478" y="1032120"/>
                  <a:pt x="3832121" y="1028589"/>
                </a:cubicBezTo>
                <a:cubicBezTo>
                  <a:pt x="3833024" y="1024331"/>
                  <a:pt x="3830596" y="1020127"/>
                  <a:pt x="3826457" y="1018780"/>
                </a:cubicBezTo>
                <a:cubicBezTo>
                  <a:pt x="3821058" y="1018161"/>
                  <a:pt x="3822224" y="1023092"/>
                  <a:pt x="3820512" y="1025949"/>
                </a:cubicBezTo>
                <a:cubicBezTo>
                  <a:pt x="3817898" y="1033064"/>
                  <a:pt x="3817353" y="1040852"/>
                  <a:pt x="3818877" y="1049314"/>
                </a:cubicBezTo>
                <a:cubicBezTo>
                  <a:pt x="3820571" y="1072625"/>
                  <a:pt x="3814628" y="1079794"/>
                  <a:pt x="3792578" y="1079445"/>
                </a:cubicBezTo>
                <a:cubicBezTo>
                  <a:pt x="3782588" y="1079608"/>
                  <a:pt x="3771790" y="1078368"/>
                  <a:pt x="3761800" y="1078531"/>
                </a:cubicBezTo>
                <a:cubicBezTo>
                  <a:pt x="3755140" y="1078639"/>
                  <a:pt x="3748028" y="1080877"/>
                  <a:pt x="3747031" y="1090794"/>
                </a:cubicBezTo>
                <a:cubicBezTo>
                  <a:pt x="3745584" y="1102841"/>
                  <a:pt x="3747466" y="1114832"/>
                  <a:pt x="3734053" y="1120709"/>
                </a:cubicBezTo>
                <a:cubicBezTo>
                  <a:pt x="3725681" y="1123673"/>
                  <a:pt x="3722257" y="1129388"/>
                  <a:pt x="3712719" y="1127420"/>
                </a:cubicBezTo>
                <a:cubicBezTo>
                  <a:pt x="3664217" y="1116186"/>
                  <a:pt x="3624880" y="1129556"/>
                  <a:pt x="3590660" y="1160522"/>
                </a:cubicBezTo>
                <a:cubicBezTo>
                  <a:pt x="3585168" y="1165563"/>
                  <a:pt x="3579316" y="1167072"/>
                  <a:pt x="3571848" y="1165779"/>
                </a:cubicBezTo>
                <a:cubicBezTo>
                  <a:pt x="3553222" y="1159716"/>
                  <a:pt x="3538549" y="1166321"/>
                  <a:pt x="3525041" y="1177855"/>
                </a:cubicBezTo>
                <a:cubicBezTo>
                  <a:pt x="3506850" y="1195832"/>
                  <a:pt x="3491988" y="1213754"/>
                  <a:pt x="3479554" y="1235881"/>
                </a:cubicBezTo>
                <a:cubicBezTo>
                  <a:pt x="3473967" y="1246580"/>
                  <a:pt x="3468380" y="1257279"/>
                  <a:pt x="3457488" y="1261700"/>
                </a:cubicBezTo>
                <a:cubicBezTo>
                  <a:pt x="3419861" y="1272212"/>
                  <a:pt x="3384569" y="1292588"/>
                  <a:pt x="3343801" y="1291837"/>
                </a:cubicBezTo>
                <a:cubicBezTo>
                  <a:pt x="3335072" y="1291272"/>
                  <a:pt x="3330839" y="1295584"/>
                  <a:pt x="3327772" y="1304828"/>
                </a:cubicBezTo>
                <a:cubicBezTo>
                  <a:pt x="3326870" y="1309085"/>
                  <a:pt x="3325967" y="1313343"/>
                  <a:pt x="3324255" y="1316200"/>
                </a:cubicBezTo>
                <a:cubicBezTo>
                  <a:pt x="3318763" y="1321240"/>
                  <a:pt x="3321641" y="1323315"/>
                  <a:pt x="3325329" y="1326791"/>
                </a:cubicBezTo>
                <a:cubicBezTo>
                  <a:pt x="3332704" y="1333744"/>
                  <a:pt x="3340172" y="1335037"/>
                  <a:pt x="3347736" y="1330671"/>
                </a:cubicBezTo>
                <a:cubicBezTo>
                  <a:pt x="3352147" y="1328123"/>
                  <a:pt x="3356511" y="1328406"/>
                  <a:pt x="3360223" y="1330467"/>
                </a:cubicBezTo>
                <a:lnTo>
                  <a:pt x="3363611" y="1334610"/>
                </a:lnTo>
                <a:lnTo>
                  <a:pt x="3462494" y="1285736"/>
                </a:lnTo>
                <a:cubicBezTo>
                  <a:pt x="3501352" y="1267757"/>
                  <a:pt x="3541037" y="1251210"/>
                  <a:pt x="3582375" y="1237528"/>
                </a:cubicBezTo>
                <a:cubicBezTo>
                  <a:pt x="3659899" y="1213138"/>
                  <a:pt x="3735217" y="1184929"/>
                  <a:pt x="3801717" y="1141444"/>
                </a:cubicBezTo>
                <a:cubicBezTo>
                  <a:pt x="3808587" y="1137477"/>
                  <a:pt x="3813739" y="1134502"/>
                  <a:pt x="3822200" y="1137255"/>
                </a:cubicBezTo>
                <a:cubicBezTo>
                  <a:pt x="3870757" y="1149959"/>
                  <a:pt x="3909031" y="1132953"/>
                  <a:pt x="3947434" y="1108235"/>
                </a:cubicBezTo>
                <a:cubicBezTo>
                  <a:pt x="3984119" y="1084509"/>
                  <a:pt x="4021905" y="1062693"/>
                  <a:pt x="4064102" y="1048514"/>
                </a:cubicBezTo>
                <a:cubicBezTo>
                  <a:pt x="4135371" y="1025190"/>
                  <a:pt x="4207128" y="1006676"/>
                  <a:pt x="4273500" y="970904"/>
                </a:cubicBezTo>
                <a:cubicBezTo>
                  <a:pt x="4302699" y="954046"/>
                  <a:pt x="4335078" y="950628"/>
                  <a:pt x="4368917" y="961642"/>
                </a:cubicBezTo>
                <a:cubicBezTo>
                  <a:pt x="4380199" y="965313"/>
                  <a:pt x="4385352" y="962339"/>
                  <a:pt x="4388914" y="952643"/>
                </a:cubicBezTo>
                <a:cubicBezTo>
                  <a:pt x="4398861" y="934171"/>
                  <a:pt x="4411011" y="919516"/>
                  <a:pt x="4433572" y="926860"/>
                </a:cubicBezTo>
                <a:cubicBezTo>
                  <a:pt x="4462388" y="933138"/>
                  <a:pt x="4485205" y="925057"/>
                  <a:pt x="4508148" y="909264"/>
                </a:cubicBezTo>
                <a:cubicBezTo>
                  <a:pt x="4543116" y="886530"/>
                  <a:pt x="4581263" y="877237"/>
                  <a:pt x="4624794" y="885203"/>
                </a:cubicBezTo>
                <a:cubicBezTo>
                  <a:pt x="4650789" y="890562"/>
                  <a:pt x="4679246" y="884318"/>
                  <a:pt x="4689807" y="862943"/>
                </a:cubicBezTo>
                <a:cubicBezTo>
                  <a:pt x="4708596" y="824088"/>
                  <a:pt x="4738770" y="816851"/>
                  <a:pt x="4776174" y="818171"/>
                </a:cubicBezTo>
                <a:cubicBezTo>
                  <a:pt x="4794325" y="817876"/>
                  <a:pt x="4814193" y="816590"/>
                  <a:pt x="4829163" y="802853"/>
                </a:cubicBezTo>
                <a:cubicBezTo>
                  <a:pt x="4835547" y="794076"/>
                  <a:pt x="4842290" y="797822"/>
                  <a:pt x="4846700" y="805460"/>
                </a:cubicBezTo>
                <a:cubicBezTo>
                  <a:pt x="4850007" y="811188"/>
                  <a:pt x="4852213" y="815008"/>
                  <a:pt x="4854417" y="818826"/>
                </a:cubicBezTo>
                <a:cubicBezTo>
                  <a:pt x="4864828" y="840823"/>
                  <a:pt x="4866545" y="839832"/>
                  <a:pt x="4876491" y="821359"/>
                </a:cubicBezTo>
                <a:cubicBezTo>
                  <a:pt x="4888155" y="801895"/>
                  <a:pt x="4902637" y="783348"/>
                  <a:pt x="4916507" y="767702"/>
                </a:cubicBezTo>
                <a:cubicBezTo>
                  <a:pt x="4922275" y="761827"/>
                  <a:pt x="4928043" y="755951"/>
                  <a:pt x="4936502" y="758704"/>
                </a:cubicBezTo>
                <a:cubicBezTo>
                  <a:pt x="4944963" y="761458"/>
                  <a:pt x="4945937" y="771079"/>
                  <a:pt x="4945810" y="778793"/>
                </a:cubicBezTo>
                <a:cubicBezTo>
                  <a:pt x="4946042" y="799027"/>
                  <a:pt x="4955604" y="803689"/>
                  <a:pt x="4970447" y="797665"/>
                </a:cubicBezTo>
                <a:cubicBezTo>
                  <a:pt x="4976703" y="796602"/>
                  <a:pt x="4984061" y="797445"/>
                  <a:pt x="4989213" y="794469"/>
                </a:cubicBezTo>
                <a:cubicBezTo>
                  <a:pt x="5001236" y="787528"/>
                  <a:pt x="5006262" y="792265"/>
                  <a:pt x="5006006" y="807689"/>
                </a:cubicBezTo>
                <a:cubicBezTo>
                  <a:pt x="5004776" y="813491"/>
                  <a:pt x="5004648" y="821203"/>
                  <a:pt x="5012006" y="822047"/>
                </a:cubicBezTo>
                <a:cubicBezTo>
                  <a:pt x="5018749" y="825793"/>
                  <a:pt x="5022799" y="820908"/>
                  <a:pt x="5026850" y="816024"/>
                </a:cubicBezTo>
                <a:cubicBezTo>
                  <a:pt x="5036180" y="800452"/>
                  <a:pt x="5052126" y="796338"/>
                  <a:pt x="5069790" y="791232"/>
                </a:cubicBezTo>
                <a:cubicBezTo>
                  <a:pt x="5124985" y="779734"/>
                  <a:pt x="5158490" y="742567"/>
                  <a:pt x="5182559" y="693025"/>
                </a:cubicBezTo>
                <a:cubicBezTo>
                  <a:pt x="5187225" y="685240"/>
                  <a:pt x="5185149" y="673710"/>
                  <a:pt x="5192634" y="666841"/>
                </a:cubicBezTo>
                <a:cubicBezTo>
                  <a:pt x="5196428" y="677380"/>
                  <a:pt x="5199120" y="686010"/>
                  <a:pt x="5202915" y="696549"/>
                </a:cubicBezTo>
                <a:cubicBezTo>
                  <a:pt x="5210505" y="717628"/>
                  <a:pt x="5223990" y="725119"/>
                  <a:pt x="5241653" y="720013"/>
                </a:cubicBezTo>
                <a:cubicBezTo>
                  <a:pt x="5300899" y="703630"/>
                  <a:pt x="5360145" y="687247"/>
                  <a:pt x="5419391" y="670864"/>
                </a:cubicBezTo>
                <a:cubicBezTo>
                  <a:pt x="5440489" y="663776"/>
                  <a:pt x="5458279" y="650957"/>
                  <a:pt x="5481583" y="647687"/>
                </a:cubicBezTo>
                <a:cubicBezTo>
                  <a:pt x="5496914" y="646474"/>
                  <a:pt x="5507091" y="648237"/>
                  <a:pt x="5513579" y="667406"/>
                </a:cubicBezTo>
                <a:cubicBezTo>
                  <a:pt x="5523989" y="689402"/>
                  <a:pt x="5544344" y="692926"/>
                  <a:pt x="5556007" y="673462"/>
                </a:cubicBezTo>
                <a:cubicBezTo>
                  <a:pt x="5565339" y="657890"/>
                  <a:pt x="5576746" y="653850"/>
                  <a:pt x="5593180" y="654547"/>
                </a:cubicBezTo>
                <a:cubicBezTo>
                  <a:pt x="5604460" y="658218"/>
                  <a:pt x="5611330" y="654252"/>
                  <a:pt x="5615509" y="641655"/>
                </a:cubicBezTo>
                <a:cubicBezTo>
                  <a:pt x="5618585" y="627150"/>
                  <a:pt x="5627787" y="619290"/>
                  <a:pt x="5641400" y="619068"/>
                </a:cubicBezTo>
                <a:cubicBezTo>
                  <a:pt x="5649374" y="617011"/>
                  <a:pt x="5661269" y="617782"/>
                  <a:pt x="5668139" y="613815"/>
                </a:cubicBezTo>
                <a:cubicBezTo>
                  <a:pt x="5678445" y="607865"/>
                  <a:pt x="5685188" y="611610"/>
                  <a:pt x="5692417" y="620167"/>
                </a:cubicBezTo>
                <a:cubicBezTo>
                  <a:pt x="5708595" y="636288"/>
                  <a:pt x="5713133" y="636213"/>
                  <a:pt x="5723694" y="614840"/>
                </a:cubicBezTo>
                <a:cubicBezTo>
                  <a:pt x="5729590" y="601251"/>
                  <a:pt x="5734382" y="585754"/>
                  <a:pt x="5744201" y="574993"/>
                </a:cubicBezTo>
                <a:cubicBezTo>
                  <a:pt x="5745304" y="576902"/>
                  <a:pt x="5747021" y="575911"/>
                  <a:pt x="5748123" y="577820"/>
                </a:cubicBezTo>
                <a:cubicBezTo>
                  <a:pt x="5746997" y="611570"/>
                  <a:pt x="5746997" y="611570"/>
                  <a:pt x="5776173" y="630370"/>
                </a:cubicBezTo>
                <a:cubicBezTo>
                  <a:pt x="5780095" y="633198"/>
                  <a:pt x="5784018" y="636025"/>
                  <a:pt x="5786838" y="636943"/>
                </a:cubicBezTo>
                <a:cubicBezTo>
                  <a:pt x="5819321" y="661472"/>
                  <a:pt x="5843240" y="655301"/>
                  <a:pt x="5863620" y="623166"/>
                </a:cubicBezTo>
                <a:cubicBezTo>
                  <a:pt x="5873565" y="604693"/>
                  <a:pt x="5887178" y="604473"/>
                  <a:pt x="5899920" y="622576"/>
                </a:cubicBezTo>
                <a:cubicBezTo>
                  <a:pt x="5907151" y="631132"/>
                  <a:pt x="5912663" y="640680"/>
                  <a:pt x="5916459" y="651220"/>
                </a:cubicBezTo>
                <a:cubicBezTo>
                  <a:pt x="5926740" y="680928"/>
                  <a:pt x="5908821" y="701458"/>
                  <a:pt x="5881722" y="694188"/>
                </a:cubicBezTo>
                <a:cubicBezTo>
                  <a:pt x="5860265" y="688755"/>
                  <a:pt x="5843216" y="690959"/>
                  <a:pt x="5825553" y="696065"/>
                </a:cubicBezTo>
                <a:cubicBezTo>
                  <a:pt x="5808992" y="703081"/>
                  <a:pt x="5791944" y="705285"/>
                  <a:pt x="5773920" y="697868"/>
                </a:cubicBezTo>
                <a:cubicBezTo>
                  <a:pt x="5745232" y="683879"/>
                  <a:pt x="5735542" y="686928"/>
                  <a:pt x="5727673" y="716931"/>
                </a:cubicBezTo>
                <a:cubicBezTo>
                  <a:pt x="5720547" y="736322"/>
                  <a:pt x="5710729" y="747082"/>
                  <a:pt x="5691348" y="753180"/>
                </a:cubicBezTo>
                <a:cubicBezTo>
                  <a:pt x="5657124" y="765301"/>
                  <a:pt x="5619104" y="766883"/>
                  <a:pt x="5585496" y="776103"/>
                </a:cubicBezTo>
                <a:cubicBezTo>
                  <a:pt x="5555322" y="783340"/>
                  <a:pt x="5529557" y="798215"/>
                  <a:pt x="5517151" y="828292"/>
                </a:cubicBezTo>
                <a:cubicBezTo>
                  <a:pt x="5511742" y="846691"/>
                  <a:pt x="5502667" y="846838"/>
                  <a:pt x="5485747" y="841331"/>
                </a:cubicBezTo>
                <a:cubicBezTo>
                  <a:pt x="5406785" y="815630"/>
                  <a:pt x="5336386" y="820629"/>
                  <a:pt x="5288142" y="891766"/>
                </a:cubicBezTo>
                <a:cubicBezTo>
                  <a:pt x="5281144" y="903445"/>
                  <a:pt x="5270351" y="904584"/>
                  <a:pt x="5259558" y="905723"/>
                </a:cubicBezTo>
                <a:cubicBezTo>
                  <a:pt x="5252201" y="904879"/>
                  <a:pt x="5240921" y="901208"/>
                  <a:pt x="5237357" y="910903"/>
                </a:cubicBezTo>
                <a:cubicBezTo>
                  <a:pt x="5234896" y="922507"/>
                  <a:pt x="5244459" y="927171"/>
                  <a:pt x="5250587" y="933818"/>
                </a:cubicBezTo>
                <a:cubicBezTo>
                  <a:pt x="5262354" y="942300"/>
                  <a:pt x="5259407" y="949094"/>
                  <a:pt x="5249101" y="955044"/>
                </a:cubicBezTo>
                <a:cubicBezTo>
                  <a:pt x="5238796" y="960994"/>
                  <a:pt x="5226285" y="963125"/>
                  <a:pt x="5214876" y="967165"/>
                </a:cubicBezTo>
                <a:cubicBezTo>
                  <a:pt x="5188138" y="972418"/>
                  <a:pt x="5163732" y="973780"/>
                  <a:pt x="5142993" y="993390"/>
                </a:cubicBezTo>
                <a:cubicBezTo>
                  <a:pt x="5137840" y="996365"/>
                  <a:pt x="5135635" y="992546"/>
                  <a:pt x="5131712" y="989719"/>
                </a:cubicBezTo>
                <a:cubicBezTo>
                  <a:pt x="5116637" y="975509"/>
                  <a:pt x="5102409" y="978631"/>
                  <a:pt x="5088669" y="986564"/>
                </a:cubicBezTo>
                <a:cubicBezTo>
                  <a:pt x="5036038" y="1014404"/>
                  <a:pt x="4981203" y="1038425"/>
                  <a:pt x="4920368" y="1048087"/>
                </a:cubicBezTo>
                <a:cubicBezTo>
                  <a:pt x="4915829" y="1048161"/>
                  <a:pt x="4910677" y="1051137"/>
                  <a:pt x="4906626" y="1056021"/>
                </a:cubicBezTo>
                <a:cubicBezTo>
                  <a:pt x="4896681" y="1074495"/>
                  <a:pt x="4883068" y="1074715"/>
                  <a:pt x="4863455" y="1060578"/>
                </a:cubicBezTo>
                <a:cubicBezTo>
                  <a:pt x="4843842" y="1046442"/>
                  <a:pt x="4832433" y="1050481"/>
                  <a:pt x="4825795" y="1074683"/>
                </a:cubicBezTo>
                <a:cubicBezTo>
                  <a:pt x="4822232" y="1084378"/>
                  <a:pt x="4820386" y="1093081"/>
                  <a:pt x="4817926" y="1104686"/>
                </a:cubicBezTo>
                <a:cubicBezTo>
                  <a:pt x="4804442" y="1097196"/>
                  <a:pt x="4790956" y="1089705"/>
                  <a:pt x="4778932" y="1096646"/>
                </a:cubicBezTo>
                <a:cubicBezTo>
                  <a:pt x="4765192" y="1104580"/>
                  <a:pt x="4750348" y="1110603"/>
                  <a:pt x="4738325" y="1117545"/>
                </a:cubicBezTo>
                <a:cubicBezTo>
                  <a:pt x="4692565" y="1141418"/>
                  <a:pt x="4685208" y="1140574"/>
                  <a:pt x="4707489" y="1199000"/>
                </a:cubicBezTo>
                <a:cubicBezTo>
                  <a:pt x="4707489" y="1199000"/>
                  <a:pt x="4705772" y="1199993"/>
                  <a:pt x="4706874" y="1201901"/>
                </a:cubicBezTo>
                <a:cubicBezTo>
                  <a:pt x="4712745" y="1223971"/>
                  <a:pt x="4709183" y="1233666"/>
                  <a:pt x="4688699" y="1237854"/>
                </a:cubicBezTo>
                <a:lnTo>
                  <a:pt x="4630024" y="1257929"/>
                </a:lnTo>
                <a:lnTo>
                  <a:pt x="4633107" y="1283609"/>
                </a:lnTo>
                <a:cubicBezTo>
                  <a:pt x="4627427" y="1299967"/>
                  <a:pt x="4612037" y="1299510"/>
                  <a:pt x="4599978" y="1298999"/>
                </a:cubicBezTo>
                <a:cubicBezTo>
                  <a:pt x="4582519" y="1297868"/>
                  <a:pt x="4565418" y="1300269"/>
                  <a:pt x="4550292" y="1309001"/>
                </a:cubicBezTo>
                <a:cubicBezTo>
                  <a:pt x="4541470" y="1314095"/>
                  <a:pt x="4531386" y="1319916"/>
                  <a:pt x="4521302" y="1325738"/>
                </a:cubicBezTo>
                <a:cubicBezTo>
                  <a:pt x="4479708" y="1349753"/>
                  <a:pt x="4435329" y="1366033"/>
                  <a:pt x="4383139" y="1351322"/>
                </a:cubicBezTo>
                <a:lnTo>
                  <a:pt x="4377750" y="1351922"/>
                </a:lnTo>
                <a:lnTo>
                  <a:pt x="4363166" y="1357978"/>
                </a:lnTo>
                <a:lnTo>
                  <a:pt x="4361525" y="1375013"/>
                </a:lnTo>
                <a:cubicBezTo>
                  <a:pt x="4361882" y="1378543"/>
                  <a:pt x="4366830" y="1381291"/>
                  <a:pt x="4363858" y="1384876"/>
                </a:cubicBezTo>
                <a:cubicBezTo>
                  <a:pt x="4360076" y="1387058"/>
                  <a:pt x="4355937" y="1385712"/>
                  <a:pt x="4353060" y="1383637"/>
                </a:cubicBezTo>
                <a:cubicBezTo>
                  <a:pt x="4350180" y="1381562"/>
                  <a:pt x="4347302" y="1379487"/>
                  <a:pt x="4345232" y="1378814"/>
                </a:cubicBezTo>
                <a:cubicBezTo>
                  <a:pt x="4337406" y="1373990"/>
                  <a:pt x="4329128" y="1371296"/>
                  <a:pt x="4326871" y="1381941"/>
                </a:cubicBezTo>
                <a:cubicBezTo>
                  <a:pt x="4323354" y="1393314"/>
                  <a:pt x="4334247" y="1388894"/>
                  <a:pt x="4339194" y="1391642"/>
                </a:cubicBezTo>
                <a:cubicBezTo>
                  <a:pt x="4340003" y="1393043"/>
                  <a:pt x="4341263" y="1392315"/>
                  <a:pt x="4342073" y="1393716"/>
                </a:cubicBezTo>
                <a:cubicBezTo>
                  <a:pt x="4346213" y="1395064"/>
                  <a:pt x="4349900" y="1398541"/>
                  <a:pt x="4348997" y="1402798"/>
                </a:cubicBezTo>
                <a:cubicBezTo>
                  <a:pt x="4348903" y="1408458"/>
                  <a:pt x="4346382" y="1409914"/>
                  <a:pt x="4340983" y="1409293"/>
                </a:cubicBezTo>
                <a:cubicBezTo>
                  <a:pt x="4321003" y="1409618"/>
                  <a:pt x="4310374" y="1423228"/>
                  <a:pt x="4309190" y="1444465"/>
                </a:cubicBezTo>
                <a:cubicBezTo>
                  <a:pt x="4308288" y="1448722"/>
                  <a:pt x="4304864" y="1454436"/>
                  <a:pt x="4307291" y="1458639"/>
                </a:cubicBezTo>
                <a:lnTo>
                  <a:pt x="4319714" y="1468274"/>
                </a:lnTo>
                <a:lnTo>
                  <a:pt x="4453010" y="1425508"/>
                </a:lnTo>
                <a:lnTo>
                  <a:pt x="4453919" y="1424431"/>
                </a:lnTo>
                <a:cubicBezTo>
                  <a:pt x="4455857" y="1420511"/>
                  <a:pt x="4457657" y="1418536"/>
                  <a:pt x="4459739" y="1418502"/>
                </a:cubicBezTo>
                <a:lnTo>
                  <a:pt x="4464217" y="1421914"/>
                </a:lnTo>
                <a:lnTo>
                  <a:pt x="4490153" y="1413593"/>
                </a:lnTo>
                <a:cubicBezTo>
                  <a:pt x="4547194" y="1393389"/>
                  <a:pt x="4609747" y="1382736"/>
                  <a:pt x="4660173" y="1351077"/>
                </a:cubicBezTo>
                <a:cubicBezTo>
                  <a:pt x="4718571" y="1317360"/>
                  <a:pt x="4776842" y="1291355"/>
                  <a:pt x="4848086" y="1303689"/>
                </a:cubicBezTo>
                <a:cubicBezTo>
                  <a:pt x="4875800" y="1308059"/>
                  <a:pt x="4900948" y="1296084"/>
                  <a:pt x="4920585" y="1274562"/>
                </a:cubicBezTo>
                <a:cubicBezTo>
                  <a:pt x="4932737" y="1259909"/>
                  <a:pt x="4949296" y="1252894"/>
                  <a:pt x="4968678" y="1246797"/>
                </a:cubicBezTo>
                <a:cubicBezTo>
                  <a:pt x="4997750" y="1237651"/>
                  <a:pt x="5030128" y="1234233"/>
                  <a:pt x="5053200" y="1210728"/>
                </a:cubicBezTo>
                <a:cubicBezTo>
                  <a:pt x="5073938" y="1191116"/>
                  <a:pt x="5095524" y="1188837"/>
                  <a:pt x="5123111" y="1200917"/>
                </a:cubicBezTo>
                <a:cubicBezTo>
                  <a:pt x="5132673" y="1205581"/>
                  <a:pt x="5140646" y="1203523"/>
                  <a:pt x="5147029" y="1194746"/>
                </a:cubicBezTo>
                <a:cubicBezTo>
                  <a:pt x="5155745" y="1182075"/>
                  <a:pt x="5168383" y="1172233"/>
                  <a:pt x="5185432" y="1170029"/>
                </a:cubicBezTo>
                <a:cubicBezTo>
                  <a:pt x="5235474" y="1161505"/>
                  <a:pt x="5284054" y="1138550"/>
                  <a:pt x="5336301" y="1133845"/>
                </a:cubicBezTo>
                <a:cubicBezTo>
                  <a:pt x="5354452" y="1133550"/>
                  <a:pt x="5369295" y="1127526"/>
                  <a:pt x="5378626" y="1111954"/>
                </a:cubicBezTo>
                <a:cubicBezTo>
                  <a:pt x="5400108" y="1081730"/>
                  <a:pt x="5409799" y="1078681"/>
                  <a:pt x="5445229" y="1096416"/>
                </a:cubicBezTo>
                <a:cubicBezTo>
                  <a:pt x="5458714" y="1103907"/>
                  <a:pt x="5471713" y="1106587"/>
                  <a:pt x="5482018" y="1100636"/>
                </a:cubicBezTo>
                <a:cubicBezTo>
                  <a:pt x="5519190" y="1081721"/>
                  <a:pt x="5560645" y="1078156"/>
                  <a:pt x="5599894" y="1070772"/>
                </a:cubicBezTo>
                <a:cubicBezTo>
                  <a:pt x="5635708" y="1065372"/>
                  <a:pt x="5670420" y="1058062"/>
                  <a:pt x="5698029" y="1034483"/>
                </a:cubicBezTo>
                <a:cubicBezTo>
                  <a:pt x="5708950" y="1025632"/>
                  <a:pt x="5718025" y="1025484"/>
                  <a:pt x="5728691" y="1032057"/>
                </a:cubicBezTo>
                <a:cubicBezTo>
                  <a:pt x="5742176" y="1039547"/>
                  <a:pt x="5758481" y="1047956"/>
                  <a:pt x="5770017" y="1036203"/>
                </a:cubicBezTo>
                <a:cubicBezTo>
                  <a:pt x="5794806" y="1011707"/>
                  <a:pt x="5826570" y="1011191"/>
                  <a:pt x="5860411" y="1022206"/>
                </a:cubicBezTo>
                <a:cubicBezTo>
                  <a:pt x="5910070" y="1036818"/>
                  <a:pt x="5954472" y="1026459"/>
                  <a:pt x="5987977" y="989293"/>
                </a:cubicBezTo>
                <a:cubicBezTo>
                  <a:pt x="6001230" y="976549"/>
                  <a:pt x="6008588" y="977393"/>
                  <a:pt x="6018510" y="994578"/>
                </a:cubicBezTo>
                <a:cubicBezTo>
                  <a:pt x="6021818" y="1000307"/>
                  <a:pt x="6025125" y="1006036"/>
                  <a:pt x="6029047" y="1008863"/>
                </a:cubicBezTo>
                <a:cubicBezTo>
                  <a:pt x="6074529" y="1036072"/>
                  <a:pt x="6118908" y="1061372"/>
                  <a:pt x="6170795" y="1044145"/>
                </a:cubicBezTo>
                <a:cubicBezTo>
                  <a:pt x="6182203" y="1040104"/>
                  <a:pt x="6183793" y="1046824"/>
                  <a:pt x="6184767" y="1056446"/>
                </a:cubicBezTo>
                <a:cubicBezTo>
                  <a:pt x="6185255" y="1061257"/>
                  <a:pt x="6184025" y="1067060"/>
                  <a:pt x="6182795" y="1072862"/>
                </a:cubicBezTo>
                <a:cubicBezTo>
                  <a:pt x="6180335" y="1084467"/>
                  <a:pt x="6176771" y="1094162"/>
                  <a:pt x="6190256" y="1101653"/>
                </a:cubicBezTo>
                <a:cubicBezTo>
                  <a:pt x="6202024" y="1110135"/>
                  <a:pt x="6206203" y="1097539"/>
                  <a:pt x="6213688" y="1090671"/>
                </a:cubicBezTo>
                <a:cubicBezTo>
                  <a:pt x="6227557" y="1075026"/>
                  <a:pt x="6243143" y="1058389"/>
                  <a:pt x="6263499" y="1061913"/>
                </a:cubicBezTo>
                <a:cubicBezTo>
                  <a:pt x="6288392" y="1065363"/>
                  <a:pt x="6293672" y="1054676"/>
                  <a:pt x="6296876" y="1032458"/>
                </a:cubicBezTo>
                <a:cubicBezTo>
                  <a:pt x="6298106" y="1026656"/>
                  <a:pt x="6299336" y="1020853"/>
                  <a:pt x="6303387" y="1015969"/>
                </a:cubicBezTo>
                <a:cubicBezTo>
                  <a:pt x="6305232" y="1007265"/>
                  <a:pt x="6309282" y="1002380"/>
                  <a:pt x="6320563" y="1006052"/>
                </a:cubicBezTo>
                <a:cubicBezTo>
                  <a:pt x="6329023" y="1008806"/>
                  <a:pt x="6333432" y="1016443"/>
                  <a:pt x="6331588" y="1025148"/>
                </a:cubicBezTo>
                <a:cubicBezTo>
                  <a:pt x="6330844" y="1035761"/>
                  <a:pt x="6333537" y="1044390"/>
                  <a:pt x="6329973" y="1054086"/>
                </a:cubicBezTo>
                <a:cubicBezTo>
                  <a:pt x="6327641" y="1057979"/>
                  <a:pt x="6325308" y="1061872"/>
                  <a:pt x="6330334" y="1066609"/>
                </a:cubicBezTo>
                <a:cubicBezTo>
                  <a:pt x="6334256" y="1069436"/>
                  <a:pt x="6338306" y="1064552"/>
                  <a:pt x="6341742" y="1062568"/>
                </a:cubicBezTo>
                <a:cubicBezTo>
                  <a:pt x="6346894" y="1059594"/>
                  <a:pt x="6350330" y="1057610"/>
                  <a:pt x="6351559" y="1051808"/>
                </a:cubicBezTo>
                <a:cubicBezTo>
                  <a:pt x="6352790" y="1046005"/>
                  <a:pt x="6356225" y="1044022"/>
                  <a:pt x="6361866" y="1045857"/>
                </a:cubicBezTo>
                <a:cubicBezTo>
                  <a:pt x="6392886" y="1055954"/>
                  <a:pt x="6420727" y="1052610"/>
                  <a:pt x="6445389" y="1035826"/>
                </a:cubicBezTo>
                <a:cubicBezTo>
                  <a:pt x="6456309" y="1026975"/>
                  <a:pt x="6468332" y="1020033"/>
                  <a:pt x="6481458" y="1015001"/>
                </a:cubicBezTo>
                <a:cubicBezTo>
                  <a:pt x="6488329" y="1011034"/>
                  <a:pt x="6498635" y="1005084"/>
                  <a:pt x="6507582" y="1012649"/>
                </a:cubicBezTo>
                <a:cubicBezTo>
                  <a:pt x="6513710" y="1019296"/>
                  <a:pt x="6508429" y="1029983"/>
                  <a:pt x="6506584" y="1038687"/>
                </a:cubicBezTo>
                <a:cubicBezTo>
                  <a:pt x="6505353" y="1044489"/>
                  <a:pt x="6503021" y="1048382"/>
                  <a:pt x="6501790" y="1054184"/>
                </a:cubicBezTo>
                <a:cubicBezTo>
                  <a:pt x="6500561" y="1059987"/>
                  <a:pt x="6494178" y="1068764"/>
                  <a:pt x="6502023" y="1074418"/>
                </a:cubicBezTo>
                <a:cubicBezTo>
                  <a:pt x="6508150" y="1081065"/>
                  <a:pt x="6516738" y="1076107"/>
                  <a:pt x="6522506" y="1070231"/>
                </a:cubicBezTo>
                <a:cubicBezTo>
                  <a:pt x="6537965" y="1061306"/>
                  <a:pt x="6552193" y="1058183"/>
                  <a:pt x="6572061" y="1056897"/>
                </a:cubicBezTo>
                <a:cubicBezTo>
                  <a:pt x="6617437" y="1056159"/>
                  <a:pt x="6630820" y="1035703"/>
                  <a:pt x="6622510" y="989578"/>
                </a:cubicBezTo>
                <a:cubicBezTo>
                  <a:pt x="6618843" y="971327"/>
                  <a:pt x="6623021" y="958731"/>
                  <a:pt x="6637864" y="952707"/>
                </a:cubicBezTo>
                <a:cubicBezTo>
                  <a:pt x="6658811" y="988989"/>
                  <a:pt x="6678656" y="1023360"/>
                  <a:pt x="6699603" y="1059642"/>
                </a:cubicBezTo>
                <a:cubicBezTo>
                  <a:pt x="6676660" y="1075435"/>
                  <a:pt x="6677020" y="1087958"/>
                  <a:pt x="6693812" y="1101177"/>
                </a:cubicBezTo>
                <a:cubicBezTo>
                  <a:pt x="6698837" y="1105914"/>
                  <a:pt x="6707912" y="1105767"/>
                  <a:pt x="6707785" y="1113479"/>
                </a:cubicBezTo>
                <a:cubicBezTo>
                  <a:pt x="6705939" y="1122182"/>
                  <a:pt x="6697966" y="1124240"/>
                  <a:pt x="6691711" y="1125305"/>
                </a:cubicBezTo>
                <a:cubicBezTo>
                  <a:pt x="6686558" y="1128280"/>
                  <a:pt x="6682020" y="1128354"/>
                  <a:pt x="6677482" y="1128427"/>
                </a:cubicBezTo>
                <a:cubicBezTo>
                  <a:pt x="6664972" y="1130558"/>
                  <a:pt x="6660922" y="1135442"/>
                  <a:pt x="6666921" y="1149801"/>
                </a:cubicBezTo>
                <a:cubicBezTo>
                  <a:pt x="6669614" y="1158431"/>
                  <a:pt x="6671076" y="1172863"/>
                  <a:pt x="6659180" y="1172094"/>
                </a:cubicBezTo>
                <a:cubicBezTo>
                  <a:pt x="6643850" y="1173306"/>
                  <a:pt x="6631827" y="1180248"/>
                  <a:pt x="6618701" y="1185280"/>
                </a:cubicBezTo>
                <a:cubicBezTo>
                  <a:pt x="6607293" y="1189320"/>
                  <a:pt x="6593065" y="1192442"/>
                  <a:pt x="6583247" y="1203203"/>
                </a:cubicBezTo>
                <a:cubicBezTo>
                  <a:pt x="6575146" y="1212972"/>
                  <a:pt x="6565327" y="1223733"/>
                  <a:pt x="6584940" y="1237870"/>
                </a:cubicBezTo>
                <a:cubicBezTo>
                  <a:pt x="6591683" y="1241615"/>
                  <a:pt x="6590453" y="1247418"/>
                  <a:pt x="6584685" y="1253294"/>
                </a:cubicBezTo>
                <a:cubicBezTo>
                  <a:pt x="6558921" y="1268169"/>
                  <a:pt x="6545923" y="1265489"/>
                  <a:pt x="6527668" y="1237838"/>
                </a:cubicBezTo>
                <a:cubicBezTo>
                  <a:pt x="6522156" y="1228291"/>
                  <a:pt x="6516028" y="1221643"/>
                  <a:pt x="6506953" y="1221790"/>
                </a:cubicBezTo>
                <a:cubicBezTo>
                  <a:pt x="6491622" y="1223004"/>
                  <a:pt x="6477394" y="1226126"/>
                  <a:pt x="6465858" y="1237878"/>
                </a:cubicBezTo>
                <a:cubicBezTo>
                  <a:pt x="6462423" y="1239862"/>
                  <a:pt x="6465115" y="1248492"/>
                  <a:pt x="6469038" y="1251319"/>
                </a:cubicBezTo>
                <a:cubicBezTo>
                  <a:pt x="6472345" y="1257048"/>
                  <a:pt x="6476755" y="1264686"/>
                  <a:pt x="6475525" y="1270489"/>
                </a:cubicBezTo>
                <a:cubicBezTo>
                  <a:pt x="6473679" y="1279193"/>
                  <a:pt x="6474526" y="1296525"/>
                  <a:pt x="6462759" y="1288044"/>
                </a:cubicBezTo>
                <a:cubicBezTo>
                  <a:pt x="6436890" y="1274972"/>
                  <a:pt x="6419714" y="1284888"/>
                  <a:pt x="6400821" y="1295796"/>
                </a:cubicBezTo>
                <a:cubicBezTo>
                  <a:pt x="6389413" y="1299837"/>
                  <a:pt x="6378005" y="1303877"/>
                  <a:pt x="6363905" y="1299287"/>
                </a:cubicBezTo>
                <a:cubicBezTo>
                  <a:pt x="6311426" y="1283757"/>
                  <a:pt x="6286764" y="1300542"/>
                  <a:pt x="6286972" y="1356435"/>
                </a:cubicBezTo>
                <a:cubicBezTo>
                  <a:pt x="6286716" y="1371859"/>
                  <a:pt x="6280334" y="1380636"/>
                  <a:pt x="6265131" y="1374137"/>
                </a:cubicBezTo>
                <a:cubicBezTo>
                  <a:pt x="6231289" y="1363122"/>
                  <a:pt x="6201116" y="1370358"/>
                  <a:pt x="6172532" y="1384316"/>
                </a:cubicBezTo>
                <a:cubicBezTo>
                  <a:pt x="6157688" y="1390339"/>
                  <a:pt x="6145051" y="1400183"/>
                  <a:pt x="6128490" y="1407198"/>
                </a:cubicBezTo>
                <a:cubicBezTo>
                  <a:pt x="6100520" y="1418254"/>
                  <a:pt x="6078192" y="1431145"/>
                  <a:pt x="6087730" y="1471467"/>
                </a:cubicBezTo>
                <a:cubicBezTo>
                  <a:pt x="6080013" y="1458100"/>
                  <a:pt x="6076218" y="1447561"/>
                  <a:pt x="6064450" y="1439079"/>
                </a:cubicBezTo>
                <a:cubicBezTo>
                  <a:pt x="6050477" y="1426777"/>
                  <a:pt x="6035147" y="1427990"/>
                  <a:pt x="6023124" y="1434931"/>
                </a:cubicBezTo>
                <a:cubicBezTo>
                  <a:pt x="6010485" y="1444774"/>
                  <a:pt x="6026791" y="1453183"/>
                  <a:pt x="6029483" y="1461812"/>
                </a:cubicBezTo>
                <a:cubicBezTo>
                  <a:pt x="6034380" y="1474262"/>
                  <a:pt x="6031920" y="1485866"/>
                  <a:pt x="6018307" y="1486088"/>
                </a:cubicBezTo>
                <a:cubicBezTo>
                  <a:pt x="6000155" y="1486383"/>
                  <a:pt x="5988133" y="1493325"/>
                  <a:pt x="5973777" y="1504158"/>
                </a:cubicBezTo>
                <a:cubicBezTo>
                  <a:pt x="5958191" y="1520796"/>
                  <a:pt x="5939298" y="1531705"/>
                  <a:pt x="5913302" y="1526344"/>
                </a:cubicBezTo>
                <a:cubicBezTo>
                  <a:pt x="5897484" y="1522746"/>
                  <a:pt x="5888281" y="1530606"/>
                  <a:pt x="5885205" y="1545112"/>
                </a:cubicBezTo>
                <a:cubicBezTo>
                  <a:pt x="5883359" y="1553816"/>
                  <a:pt x="5881514" y="1562519"/>
                  <a:pt x="5880283" y="1568322"/>
                </a:cubicBezTo>
                <a:cubicBezTo>
                  <a:pt x="5876106" y="1580918"/>
                  <a:pt x="5878670" y="1597260"/>
                  <a:pt x="5866159" y="1599391"/>
                </a:cubicBezTo>
                <a:cubicBezTo>
                  <a:pt x="5853649" y="1601522"/>
                  <a:pt x="5847649" y="1587163"/>
                  <a:pt x="5842137" y="1577616"/>
                </a:cubicBezTo>
                <a:cubicBezTo>
                  <a:pt x="5836625" y="1568068"/>
                  <a:pt x="5831959" y="1575854"/>
                  <a:pt x="5825704" y="1576919"/>
                </a:cubicBezTo>
                <a:cubicBezTo>
                  <a:pt x="5820552" y="1579894"/>
                  <a:pt x="5815398" y="1582869"/>
                  <a:pt x="5821526" y="1589516"/>
                </a:cubicBezTo>
                <a:cubicBezTo>
                  <a:pt x="5837088" y="1608537"/>
                  <a:pt x="5830090" y="1620216"/>
                  <a:pt x="5815734" y="1631050"/>
                </a:cubicBezTo>
                <a:cubicBezTo>
                  <a:pt x="5801378" y="1641885"/>
                  <a:pt x="5804071" y="1650515"/>
                  <a:pt x="5822094" y="1657932"/>
                </a:cubicBezTo>
                <a:cubicBezTo>
                  <a:pt x="5826016" y="1660758"/>
                  <a:pt x="5832270" y="1659694"/>
                  <a:pt x="5838527" y="1658629"/>
                </a:cubicBezTo>
                <a:cubicBezTo>
                  <a:pt x="5896414" y="1655760"/>
                  <a:pt x="5951122" y="1639451"/>
                  <a:pt x="6004239" y="1616421"/>
                </a:cubicBezTo>
                <a:cubicBezTo>
                  <a:pt x="6047052" y="1599341"/>
                  <a:pt x="6088634" y="1588064"/>
                  <a:pt x="6137806" y="1597867"/>
                </a:cubicBezTo>
                <a:cubicBezTo>
                  <a:pt x="6166621" y="1604144"/>
                  <a:pt x="6193592" y="1619125"/>
                  <a:pt x="6219947" y="1637008"/>
                </a:cubicBezTo>
                <a:cubicBezTo>
                  <a:pt x="6218741" y="1607152"/>
                  <a:pt x="6226227" y="1600284"/>
                  <a:pt x="6254428" y="1609463"/>
                </a:cubicBezTo>
                <a:cubicBezTo>
                  <a:pt x="6262888" y="1612216"/>
                  <a:pt x="6271835" y="1619781"/>
                  <a:pt x="6275630" y="1630321"/>
                </a:cubicBezTo>
                <a:cubicBezTo>
                  <a:pt x="6283835" y="1648498"/>
                  <a:pt x="6299166" y="1647286"/>
                  <a:pt x="6312291" y="1642254"/>
                </a:cubicBezTo>
                <a:cubicBezTo>
                  <a:pt x="6326519" y="1639131"/>
                  <a:pt x="6326160" y="1626608"/>
                  <a:pt x="6325800" y="1614086"/>
                </a:cubicBezTo>
                <a:cubicBezTo>
                  <a:pt x="6323723" y="1602554"/>
                  <a:pt x="6317108" y="1591097"/>
                  <a:pt x="6320799" y="1573689"/>
                </a:cubicBezTo>
                <a:cubicBezTo>
                  <a:pt x="6328876" y="1599579"/>
                  <a:pt x="6342489" y="1599358"/>
                  <a:pt x="6358434" y="1595244"/>
                </a:cubicBezTo>
                <a:cubicBezTo>
                  <a:pt x="6371560" y="1590212"/>
                  <a:pt x="6390814" y="1591827"/>
                  <a:pt x="6395711" y="1604275"/>
                </a:cubicBezTo>
                <a:cubicBezTo>
                  <a:pt x="6404403" y="1627264"/>
                  <a:pt x="6414813" y="1649261"/>
                  <a:pt x="6412712" y="1673388"/>
                </a:cubicBezTo>
                <a:cubicBezTo>
                  <a:pt x="6411353" y="1686902"/>
                  <a:pt x="6405586" y="1692779"/>
                  <a:pt x="6392460" y="1697810"/>
                </a:cubicBezTo>
                <a:cubicBezTo>
                  <a:pt x="6381667" y="1698950"/>
                  <a:pt x="6376027" y="1697114"/>
                  <a:pt x="6371129" y="1684665"/>
                </a:cubicBezTo>
                <a:cubicBezTo>
                  <a:pt x="6366720" y="1677027"/>
                  <a:pt x="6359362" y="1676183"/>
                  <a:pt x="6354209" y="1679158"/>
                </a:cubicBezTo>
                <a:cubicBezTo>
                  <a:pt x="6334701" y="1692967"/>
                  <a:pt x="6316062" y="1688451"/>
                  <a:pt x="6296322" y="1682026"/>
                </a:cubicBezTo>
                <a:cubicBezTo>
                  <a:pt x="6277684" y="1677510"/>
                  <a:pt x="6261737" y="1681624"/>
                  <a:pt x="6257432" y="1701933"/>
                </a:cubicBezTo>
                <a:cubicBezTo>
                  <a:pt x="6254357" y="1716439"/>
                  <a:pt x="6248716" y="1714603"/>
                  <a:pt x="6243819" y="1702154"/>
                </a:cubicBezTo>
                <a:cubicBezTo>
                  <a:pt x="6239409" y="1694516"/>
                  <a:pt x="6234871" y="1694590"/>
                  <a:pt x="6225796" y="1694738"/>
                </a:cubicBezTo>
                <a:cubicBezTo>
                  <a:pt x="6189982" y="1700138"/>
                  <a:pt x="6159065" y="1717988"/>
                  <a:pt x="6136481" y="1746303"/>
                </a:cubicBezTo>
                <a:cubicBezTo>
                  <a:pt x="6125432" y="1762866"/>
                  <a:pt x="6109973" y="1771791"/>
                  <a:pt x="6092310" y="1776898"/>
                </a:cubicBezTo>
                <a:cubicBezTo>
                  <a:pt x="6076365" y="1781011"/>
                  <a:pt x="6058830" y="1778405"/>
                  <a:pt x="6043011" y="1774807"/>
                </a:cubicBezTo>
                <a:cubicBezTo>
                  <a:pt x="6034551" y="1772054"/>
                  <a:pt x="6026705" y="1766399"/>
                  <a:pt x="6021425" y="1777086"/>
                </a:cubicBezTo>
                <a:cubicBezTo>
                  <a:pt x="6016145" y="1787773"/>
                  <a:pt x="6020555" y="1795411"/>
                  <a:pt x="6027784" y="1803968"/>
                </a:cubicBezTo>
                <a:cubicBezTo>
                  <a:pt x="6033913" y="1810614"/>
                  <a:pt x="6040654" y="1814359"/>
                  <a:pt x="6043347" y="1822989"/>
                </a:cubicBezTo>
                <a:cubicBezTo>
                  <a:pt x="6055474" y="1843994"/>
                  <a:pt x="6069574" y="1848584"/>
                  <a:pt x="6088956" y="1842486"/>
                </a:cubicBezTo>
                <a:cubicBezTo>
                  <a:pt x="6124282" y="1832274"/>
                  <a:pt x="6157276" y="1825956"/>
                  <a:pt x="6193091" y="1820555"/>
                </a:cubicBezTo>
                <a:cubicBezTo>
                  <a:pt x="6215779" y="1820186"/>
                  <a:pt x="6223009" y="1828743"/>
                  <a:pt x="6219805" y="1850960"/>
                </a:cubicBezTo>
                <a:cubicBezTo>
                  <a:pt x="6218088" y="1851951"/>
                  <a:pt x="6219191" y="1853861"/>
                  <a:pt x="6220293" y="1855771"/>
                </a:cubicBezTo>
                <a:cubicBezTo>
                  <a:pt x="6227883" y="1876850"/>
                  <a:pt x="6222475" y="1895249"/>
                  <a:pt x="6215964" y="1911737"/>
                </a:cubicBezTo>
                <a:cubicBezTo>
                  <a:pt x="6211786" y="1924335"/>
                  <a:pt x="6206145" y="1922499"/>
                  <a:pt x="6200018" y="1915853"/>
                </a:cubicBezTo>
                <a:cubicBezTo>
                  <a:pt x="6186660" y="1900650"/>
                  <a:pt x="6190838" y="1888053"/>
                  <a:pt x="6203477" y="1878210"/>
                </a:cubicBezTo>
                <a:cubicBezTo>
                  <a:pt x="6194529" y="1870646"/>
                  <a:pt x="6184966" y="1865982"/>
                  <a:pt x="6176378" y="1870941"/>
                </a:cubicBezTo>
                <a:cubicBezTo>
                  <a:pt x="6171225" y="1873916"/>
                  <a:pt x="6173917" y="1882546"/>
                  <a:pt x="6175508" y="1889266"/>
                </a:cubicBezTo>
                <a:cubicBezTo>
                  <a:pt x="6185174" y="1921877"/>
                  <a:pt x="6181611" y="1931572"/>
                  <a:pt x="6154744" y="1944536"/>
                </a:cubicBezTo>
                <a:cubicBezTo>
                  <a:pt x="6128494" y="1954601"/>
                  <a:pt x="6102730" y="1969475"/>
                  <a:pt x="6080888" y="1987177"/>
                </a:cubicBezTo>
                <a:cubicBezTo>
                  <a:pt x="6051561" y="2011748"/>
                  <a:pt x="6040280" y="2008077"/>
                  <a:pt x="6024486" y="1968820"/>
                </a:cubicBezTo>
                <a:cubicBezTo>
                  <a:pt x="6023384" y="1966910"/>
                  <a:pt x="6022282" y="1965001"/>
                  <a:pt x="6021179" y="1963091"/>
                </a:cubicBezTo>
                <a:cubicBezTo>
                  <a:pt x="6019589" y="1956371"/>
                  <a:pt x="6020332" y="1945758"/>
                  <a:pt x="6009539" y="1946897"/>
                </a:cubicBezTo>
                <a:cubicBezTo>
                  <a:pt x="5999849" y="1949946"/>
                  <a:pt x="5989055" y="1951085"/>
                  <a:pt x="5990518" y="1965518"/>
                </a:cubicBezTo>
                <a:cubicBezTo>
                  <a:pt x="5991492" y="1975139"/>
                  <a:pt x="5991364" y="1982850"/>
                  <a:pt x="5994056" y="1991481"/>
                </a:cubicBezTo>
                <a:cubicBezTo>
                  <a:pt x="5993801" y="2006905"/>
                  <a:pt x="5988034" y="2012782"/>
                  <a:pt x="5973318" y="2011092"/>
                </a:cubicBezTo>
                <a:cubicBezTo>
                  <a:pt x="5959704" y="2011314"/>
                  <a:pt x="5955910" y="2000774"/>
                  <a:pt x="5958371" y="1989170"/>
                </a:cubicBezTo>
                <a:cubicBezTo>
                  <a:pt x="5957883" y="1984358"/>
                  <a:pt x="5958497" y="1981457"/>
                  <a:pt x="5958012" y="1976648"/>
                </a:cubicBezTo>
                <a:cubicBezTo>
                  <a:pt x="5959241" y="1970845"/>
                  <a:pt x="5955933" y="1965116"/>
                  <a:pt x="5950294" y="1963280"/>
                </a:cubicBezTo>
                <a:cubicBezTo>
                  <a:pt x="5942936" y="1962436"/>
                  <a:pt x="5944526" y="1969156"/>
                  <a:pt x="5942193" y="1973049"/>
                </a:cubicBezTo>
                <a:cubicBezTo>
                  <a:pt x="5938630" y="1982744"/>
                  <a:pt x="5937887" y="1993358"/>
                  <a:pt x="5939964" y="2004888"/>
                </a:cubicBezTo>
                <a:cubicBezTo>
                  <a:pt x="5942273" y="2036654"/>
                  <a:pt x="5934173" y="2046424"/>
                  <a:pt x="5904126" y="2045948"/>
                </a:cubicBezTo>
                <a:cubicBezTo>
                  <a:pt x="5890513" y="2046169"/>
                  <a:pt x="5875798" y="2044481"/>
                  <a:pt x="5862184" y="2044702"/>
                </a:cubicBezTo>
                <a:cubicBezTo>
                  <a:pt x="5853110" y="2044850"/>
                  <a:pt x="5843419" y="2047899"/>
                  <a:pt x="5842061" y="2061413"/>
                </a:cubicBezTo>
                <a:cubicBezTo>
                  <a:pt x="5840089" y="2077829"/>
                  <a:pt x="5842653" y="2094170"/>
                  <a:pt x="5824374" y="2102177"/>
                </a:cubicBezTo>
                <a:cubicBezTo>
                  <a:pt x="5812965" y="2106218"/>
                  <a:pt x="5808300" y="2114004"/>
                  <a:pt x="5795303" y="2111324"/>
                </a:cubicBezTo>
                <a:cubicBezTo>
                  <a:pt x="5729210" y="2096014"/>
                  <a:pt x="5675605" y="2114233"/>
                  <a:pt x="5628974" y="2156432"/>
                </a:cubicBezTo>
                <a:cubicBezTo>
                  <a:pt x="5621489" y="2163301"/>
                  <a:pt x="5613516" y="2165357"/>
                  <a:pt x="5603338" y="2163595"/>
                </a:cubicBezTo>
                <a:cubicBezTo>
                  <a:pt x="5577957" y="2155334"/>
                  <a:pt x="5557961" y="2164332"/>
                  <a:pt x="5539555" y="2180052"/>
                </a:cubicBezTo>
                <a:cubicBezTo>
                  <a:pt x="5514766" y="2204547"/>
                  <a:pt x="5494514" y="2228970"/>
                  <a:pt x="5477570" y="2259122"/>
                </a:cubicBezTo>
                <a:cubicBezTo>
                  <a:pt x="5469957" y="2273702"/>
                  <a:pt x="5462343" y="2288281"/>
                  <a:pt x="5447500" y="2294305"/>
                </a:cubicBezTo>
                <a:cubicBezTo>
                  <a:pt x="5396227" y="2308630"/>
                  <a:pt x="5348134" y="2336397"/>
                  <a:pt x="5292579" y="2335373"/>
                </a:cubicBezTo>
                <a:cubicBezTo>
                  <a:pt x="5280684" y="2334602"/>
                  <a:pt x="5274917" y="2340479"/>
                  <a:pt x="5270738" y="2353075"/>
                </a:cubicBezTo>
                <a:cubicBezTo>
                  <a:pt x="5269508" y="2358879"/>
                  <a:pt x="5268278" y="2364680"/>
                  <a:pt x="5265945" y="2368573"/>
                </a:cubicBezTo>
                <a:cubicBezTo>
                  <a:pt x="5258460" y="2375441"/>
                  <a:pt x="5262382" y="2378269"/>
                  <a:pt x="5267407" y="2383005"/>
                </a:cubicBezTo>
                <a:cubicBezTo>
                  <a:pt x="5277457" y="2392479"/>
                  <a:pt x="5287635" y="2394241"/>
                  <a:pt x="5297941" y="2388291"/>
                </a:cubicBezTo>
                <a:cubicBezTo>
                  <a:pt x="5309964" y="2381349"/>
                  <a:pt x="5321731" y="2389832"/>
                  <a:pt x="5326629" y="2402281"/>
                </a:cubicBezTo>
                <a:cubicBezTo>
                  <a:pt x="5330423" y="2412820"/>
                  <a:pt x="5317914" y="2414952"/>
                  <a:pt x="5309940" y="2417008"/>
                </a:cubicBezTo>
                <a:cubicBezTo>
                  <a:pt x="5288841" y="2424097"/>
                  <a:pt x="5273766" y="2409886"/>
                  <a:pt x="5259794" y="2397585"/>
                </a:cubicBezTo>
                <a:cubicBezTo>
                  <a:pt x="5204879" y="2358001"/>
                  <a:pt x="5153734" y="2364616"/>
                  <a:pt x="5121075" y="2419115"/>
                </a:cubicBezTo>
                <a:cubicBezTo>
                  <a:pt x="5112359" y="2431785"/>
                  <a:pt x="5102541" y="2442546"/>
                  <a:pt x="5089416" y="2447578"/>
                </a:cubicBezTo>
                <a:cubicBezTo>
                  <a:pt x="5080828" y="2452537"/>
                  <a:pt x="5076289" y="2452610"/>
                  <a:pt x="5070777" y="2443063"/>
                </a:cubicBezTo>
                <a:cubicBezTo>
                  <a:pt x="5059137" y="2426868"/>
                  <a:pt x="5050677" y="2424114"/>
                  <a:pt x="5038526" y="2438767"/>
                </a:cubicBezTo>
                <a:cubicBezTo>
                  <a:pt x="5014840" y="2465174"/>
                  <a:pt x="4987358" y="2481040"/>
                  <a:pt x="4958159" y="2497899"/>
                </a:cubicBezTo>
                <a:lnTo>
                  <a:pt x="4930198" y="2519398"/>
                </a:lnTo>
                <a:lnTo>
                  <a:pt x="4949010" y="2515429"/>
                </a:lnTo>
                <a:cubicBezTo>
                  <a:pt x="4984167" y="2508891"/>
                  <a:pt x="5018332" y="2500633"/>
                  <a:pt x="5046271" y="2477624"/>
                </a:cubicBezTo>
                <a:cubicBezTo>
                  <a:pt x="5057300" y="2468962"/>
                  <a:pt x="5066157" y="2468436"/>
                  <a:pt x="5076275" y="2474061"/>
                </a:cubicBezTo>
                <a:cubicBezTo>
                  <a:pt x="5089105" y="2480415"/>
                  <a:pt x="5104643" y="2487497"/>
                  <a:pt x="5116398" y="2476124"/>
                </a:cubicBezTo>
                <a:cubicBezTo>
                  <a:pt x="5141626" y="2452385"/>
                  <a:pt x="5172623" y="2450542"/>
                  <a:pt x="5205152" y="2459284"/>
                </a:cubicBezTo>
                <a:cubicBezTo>
                  <a:pt x="5252952" y="2470676"/>
                  <a:pt x="5296696" y="2459179"/>
                  <a:pt x="5330967" y="2423339"/>
                </a:cubicBezTo>
                <a:cubicBezTo>
                  <a:pt x="5344440" y="2410974"/>
                  <a:pt x="5351579" y="2411439"/>
                  <a:pt x="5360517" y="2426920"/>
                </a:cubicBezTo>
                <a:cubicBezTo>
                  <a:pt x="5363496" y="2432080"/>
                  <a:pt x="5366475" y="2437241"/>
                  <a:pt x="5370179" y="2439689"/>
                </a:cubicBezTo>
                <a:cubicBezTo>
                  <a:pt x="5413362" y="2462920"/>
                  <a:pt x="5455554" y="2484431"/>
                  <a:pt x="5506894" y="2466256"/>
                </a:cubicBezTo>
                <a:cubicBezTo>
                  <a:pt x="5518193" y="2462025"/>
                  <a:pt x="5519454" y="2468178"/>
                  <a:pt x="5519993" y="2477042"/>
                </a:cubicBezTo>
                <a:cubicBezTo>
                  <a:pt x="5520260" y="2481474"/>
                  <a:pt x="5518811" y="2486896"/>
                  <a:pt x="5517362" y="2492320"/>
                </a:cubicBezTo>
                <a:cubicBezTo>
                  <a:pt x="5514465" y="2503168"/>
                  <a:pt x="5510573" y="2512294"/>
                  <a:pt x="5523402" y="2518648"/>
                </a:cubicBezTo>
                <a:cubicBezTo>
                  <a:pt x="5534513" y="2525993"/>
                  <a:pt x="5539130" y="2514155"/>
                  <a:pt x="5546724" y="2507476"/>
                </a:cubicBezTo>
                <a:cubicBezTo>
                  <a:pt x="5560921" y="2492401"/>
                  <a:pt x="5576834" y="2476331"/>
                  <a:pt x="5596535" y="2478719"/>
                </a:cubicBezTo>
                <a:cubicBezTo>
                  <a:pt x="5620662" y="2480843"/>
                  <a:pt x="5626271" y="2470724"/>
                  <a:pt x="5630349" y="2450022"/>
                </a:cubicBezTo>
                <a:cubicBezTo>
                  <a:pt x="5631798" y="2444598"/>
                  <a:pt x="5633247" y="2439175"/>
                  <a:pt x="5637407" y="2434480"/>
                </a:cubicBezTo>
                <a:cubicBezTo>
                  <a:pt x="5639582" y="2426345"/>
                  <a:pt x="5643740" y="2421649"/>
                  <a:pt x="5654584" y="2424563"/>
                </a:cubicBezTo>
                <a:cubicBezTo>
                  <a:pt x="5662715" y="2426748"/>
                  <a:pt x="5666688" y="2433628"/>
                  <a:pt x="5664513" y="2441764"/>
                </a:cubicBezTo>
                <a:cubicBezTo>
                  <a:pt x="5663334" y="2451619"/>
                  <a:pt x="5665588" y="2459491"/>
                  <a:pt x="5661697" y="2468618"/>
                </a:cubicBezTo>
                <a:cubicBezTo>
                  <a:pt x="5659255" y="2472322"/>
                  <a:pt x="5656813" y="2476025"/>
                  <a:pt x="5661510" y="2480194"/>
                </a:cubicBezTo>
                <a:cubicBezTo>
                  <a:pt x="5665213" y="2482642"/>
                  <a:pt x="5669373" y="2477948"/>
                  <a:pt x="5672809" y="2475964"/>
                </a:cubicBezTo>
                <a:cubicBezTo>
                  <a:pt x="5677962" y="2472989"/>
                  <a:pt x="5681397" y="2471005"/>
                  <a:pt x="5682845" y="2465582"/>
                </a:cubicBezTo>
                <a:cubicBezTo>
                  <a:pt x="5684295" y="2460158"/>
                  <a:pt x="5687730" y="2458175"/>
                  <a:pt x="5693152" y="2459633"/>
                </a:cubicBezTo>
                <a:lnTo>
                  <a:pt x="5710190" y="2460743"/>
                </a:lnTo>
                <a:lnTo>
                  <a:pt x="5724669" y="2447130"/>
                </a:lnTo>
                <a:cubicBezTo>
                  <a:pt x="5736247" y="2441400"/>
                  <a:pt x="5749891" y="2439251"/>
                  <a:pt x="5766017" y="2441398"/>
                </a:cubicBezTo>
                <a:cubicBezTo>
                  <a:pt x="5774478" y="2444152"/>
                  <a:pt x="5780733" y="2443086"/>
                  <a:pt x="5785398" y="2435300"/>
                </a:cubicBezTo>
                <a:cubicBezTo>
                  <a:pt x="5807983" y="2406985"/>
                  <a:pt x="5868819" y="2397323"/>
                  <a:pt x="5900814" y="2417041"/>
                </a:cubicBezTo>
                <a:cubicBezTo>
                  <a:pt x="5905735" y="2393831"/>
                  <a:pt x="5921809" y="2382005"/>
                  <a:pt x="5940575" y="2378808"/>
                </a:cubicBezTo>
                <a:lnTo>
                  <a:pt x="5951375" y="2376003"/>
                </a:lnTo>
                <a:lnTo>
                  <a:pt x="5951455" y="2375004"/>
                </a:lnTo>
                <a:cubicBezTo>
                  <a:pt x="5954102" y="2369176"/>
                  <a:pt x="5958939" y="2364662"/>
                  <a:pt x="5966306" y="2361556"/>
                </a:cubicBezTo>
                <a:lnTo>
                  <a:pt x="5971613" y="2370747"/>
                </a:lnTo>
                <a:lnTo>
                  <a:pt x="5980654" y="2368399"/>
                </a:lnTo>
                <a:cubicBezTo>
                  <a:pt x="5993565" y="2363491"/>
                  <a:pt x="6006139" y="2357505"/>
                  <a:pt x="6018714" y="2351517"/>
                </a:cubicBezTo>
                <a:cubicBezTo>
                  <a:pt x="6053552" y="2336495"/>
                  <a:pt x="6079061" y="2337044"/>
                  <a:pt x="6110802" y="2372186"/>
                </a:cubicBezTo>
                <a:cubicBezTo>
                  <a:pt x="6113007" y="2376005"/>
                  <a:pt x="6115827" y="2376923"/>
                  <a:pt x="6118032" y="2380743"/>
                </a:cubicBezTo>
                <a:cubicBezTo>
                  <a:pt x="6129184" y="2392127"/>
                  <a:pt x="6137157" y="2390069"/>
                  <a:pt x="6140232" y="2375563"/>
                </a:cubicBezTo>
                <a:cubicBezTo>
                  <a:pt x="6142692" y="2363958"/>
                  <a:pt x="6145153" y="2352353"/>
                  <a:pt x="6149331" y="2339758"/>
                </a:cubicBezTo>
                <a:cubicBezTo>
                  <a:pt x="6163711" y="2293264"/>
                  <a:pt x="6203575" y="2282979"/>
                  <a:pt x="6245621" y="2312171"/>
                </a:cubicBezTo>
                <a:cubicBezTo>
                  <a:pt x="6262414" y="2325390"/>
                  <a:pt x="6281540" y="2334717"/>
                  <a:pt x="6303613" y="2337248"/>
                </a:cubicBezTo>
                <a:cubicBezTo>
                  <a:pt x="6323968" y="2340773"/>
                  <a:pt x="6344324" y="2344297"/>
                  <a:pt x="6362834" y="2356525"/>
                </a:cubicBezTo>
                <a:cubicBezTo>
                  <a:pt x="6362116" y="2331479"/>
                  <a:pt x="6338579" y="2314515"/>
                  <a:pt x="6337861" y="2289469"/>
                </a:cubicBezTo>
                <a:cubicBezTo>
                  <a:pt x="6367651" y="2305368"/>
                  <a:pt x="6367651" y="2305368"/>
                  <a:pt x="6383982" y="2278120"/>
                </a:cubicBezTo>
                <a:cubicBezTo>
                  <a:pt x="6392081" y="2268350"/>
                  <a:pt x="6397849" y="2262473"/>
                  <a:pt x="6411463" y="2262252"/>
                </a:cubicBezTo>
                <a:cubicBezTo>
                  <a:pt x="6446660" y="2259752"/>
                  <a:pt x="6479655" y="2253433"/>
                  <a:pt x="6512649" y="2247115"/>
                </a:cubicBezTo>
                <a:cubicBezTo>
                  <a:pt x="6614451" y="2229076"/>
                  <a:pt x="6711356" y="2198589"/>
                  <a:pt x="6814748" y="2187271"/>
                </a:cubicBezTo>
                <a:cubicBezTo>
                  <a:pt x="6822721" y="2185214"/>
                  <a:pt x="6833027" y="2179263"/>
                  <a:pt x="6838539" y="2188812"/>
                </a:cubicBezTo>
                <a:cubicBezTo>
                  <a:pt x="6845769" y="2197368"/>
                  <a:pt x="6839386" y="2206144"/>
                  <a:pt x="6837541" y="2214849"/>
                </a:cubicBezTo>
                <a:cubicBezTo>
                  <a:pt x="6834593" y="2221642"/>
                  <a:pt x="6829927" y="2229428"/>
                  <a:pt x="6837772" y="2235084"/>
                </a:cubicBezTo>
                <a:cubicBezTo>
                  <a:pt x="6845003" y="2243639"/>
                  <a:pt x="6854078" y="2243492"/>
                  <a:pt x="6862051" y="2241435"/>
                </a:cubicBezTo>
                <a:cubicBezTo>
                  <a:pt x="6867203" y="2238460"/>
                  <a:pt x="6872357" y="2235486"/>
                  <a:pt x="6877510" y="2232511"/>
                </a:cubicBezTo>
                <a:cubicBezTo>
                  <a:pt x="6902659" y="2220536"/>
                  <a:pt x="6925219" y="2227880"/>
                  <a:pt x="6940653" y="2254613"/>
                </a:cubicBezTo>
                <a:cubicBezTo>
                  <a:pt x="6946166" y="2264161"/>
                  <a:pt x="6951678" y="2273709"/>
                  <a:pt x="6953756" y="2285239"/>
                </a:cubicBezTo>
                <a:cubicBezTo>
                  <a:pt x="6958653" y="2297689"/>
                  <a:pt x="6968830" y="2299451"/>
                  <a:pt x="6976932" y="2289681"/>
                </a:cubicBezTo>
                <a:cubicBezTo>
                  <a:pt x="6992518" y="2273044"/>
                  <a:pt x="6992286" y="2252811"/>
                  <a:pt x="6975133" y="2227068"/>
                </a:cubicBezTo>
                <a:cubicBezTo>
                  <a:pt x="6995976" y="2235403"/>
                  <a:pt x="7012283" y="2243813"/>
                  <a:pt x="7026255" y="2256113"/>
                </a:cubicBezTo>
                <a:cubicBezTo>
                  <a:pt x="7040227" y="2268414"/>
                  <a:pt x="7054919" y="2305761"/>
                  <a:pt x="7049510" y="2324160"/>
                </a:cubicBezTo>
                <a:cubicBezTo>
                  <a:pt x="7041770" y="2346452"/>
                  <a:pt x="7020799" y="2345829"/>
                  <a:pt x="7004366" y="2345132"/>
                </a:cubicBezTo>
                <a:cubicBezTo>
                  <a:pt x="6980574" y="2343592"/>
                  <a:pt x="6957271" y="2346861"/>
                  <a:pt x="6936659" y="2358761"/>
                </a:cubicBezTo>
                <a:cubicBezTo>
                  <a:pt x="6924637" y="2365704"/>
                  <a:pt x="6910897" y="2373637"/>
                  <a:pt x="6897155" y="2381569"/>
                </a:cubicBezTo>
                <a:cubicBezTo>
                  <a:pt x="6840473" y="2414294"/>
                  <a:pt x="6779998" y="2436481"/>
                  <a:pt x="6708881" y="2416434"/>
                </a:cubicBezTo>
                <a:cubicBezTo>
                  <a:pt x="6681783" y="2409165"/>
                  <a:pt x="6674785" y="2420843"/>
                  <a:pt x="6679426" y="2448717"/>
                </a:cubicBezTo>
                <a:cubicBezTo>
                  <a:pt x="6679914" y="2453526"/>
                  <a:pt x="6686657" y="2457272"/>
                  <a:pt x="6682606" y="2462156"/>
                </a:cubicBezTo>
                <a:cubicBezTo>
                  <a:pt x="6677453" y="2465131"/>
                  <a:pt x="6671813" y="2463296"/>
                  <a:pt x="6667891" y="2460469"/>
                </a:cubicBezTo>
                <a:cubicBezTo>
                  <a:pt x="6663968" y="2457640"/>
                  <a:pt x="6660045" y="2454813"/>
                  <a:pt x="6657225" y="2453895"/>
                </a:cubicBezTo>
                <a:cubicBezTo>
                  <a:pt x="6646560" y="2447323"/>
                  <a:pt x="6635280" y="2443651"/>
                  <a:pt x="6632204" y="2458157"/>
                </a:cubicBezTo>
                <a:cubicBezTo>
                  <a:pt x="6627411" y="2473655"/>
                  <a:pt x="6642254" y="2467631"/>
                  <a:pt x="6648997" y="2471376"/>
                </a:cubicBezTo>
                <a:cubicBezTo>
                  <a:pt x="6650099" y="2473286"/>
                  <a:pt x="6651817" y="2472294"/>
                  <a:pt x="6652920" y="2474204"/>
                </a:cubicBezTo>
                <a:cubicBezTo>
                  <a:pt x="6658560" y="2476039"/>
                  <a:pt x="6663585" y="2480776"/>
                  <a:pt x="6662354" y="2486579"/>
                </a:cubicBezTo>
                <a:cubicBezTo>
                  <a:pt x="6662227" y="2494291"/>
                  <a:pt x="6658792" y="2496274"/>
                  <a:pt x="6651434" y="2495430"/>
                </a:cubicBezTo>
                <a:cubicBezTo>
                  <a:pt x="6624208" y="2495874"/>
                  <a:pt x="6609724" y="2514419"/>
                  <a:pt x="6608111" y="2543359"/>
                </a:cubicBezTo>
                <a:cubicBezTo>
                  <a:pt x="6606880" y="2549159"/>
                  <a:pt x="6602216" y="2556946"/>
                  <a:pt x="6605523" y="2562675"/>
                </a:cubicBezTo>
                <a:cubicBezTo>
                  <a:pt x="6617649" y="2583680"/>
                  <a:pt x="6648670" y="2593776"/>
                  <a:pt x="6663641" y="2580040"/>
                </a:cubicBezTo>
                <a:cubicBezTo>
                  <a:pt x="6693584" y="2552571"/>
                  <a:pt x="6729526" y="2539457"/>
                  <a:pt x="6772082" y="2537801"/>
                </a:cubicBezTo>
                <a:cubicBezTo>
                  <a:pt x="6786311" y="2534678"/>
                  <a:pt x="6800539" y="2531556"/>
                  <a:pt x="6805332" y="2516058"/>
                </a:cubicBezTo>
                <a:cubicBezTo>
                  <a:pt x="6810612" y="2505371"/>
                  <a:pt x="6815150" y="2505297"/>
                  <a:pt x="6823483" y="2515763"/>
                </a:cubicBezTo>
                <a:cubicBezTo>
                  <a:pt x="6834020" y="2530048"/>
                  <a:pt x="6848121" y="2534638"/>
                  <a:pt x="6864067" y="2530523"/>
                </a:cubicBezTo>
                <a:cubicBezTo>
                  <a:pt x="6881114" y="2528318"/>
                  <a:pt x="6899881" y="2525123"/>
                  <a:pt x="6918647" y="2521927"/>
                </a:cubicBezTo>
                <a:cubicBezTo>
                  <a:pt x="6934592" y="2517812"/>
                  <a:pt x="6946360" y="2526294"/>
                  <a:pt x="6953462" y="2542563"/>
                </a:cubicBezTo>
                <a:cubicBezTo>
                  <a:pt x="6954565" y="2544472"/>
                  <a:pt x="6956770" y="2548291"/>
                  <a:pt x="6957257" y="2553102"/>
                </a:cubicBezTo>
                <a:cubicBezTo>
                  <a:pt x="6962769" y="2562649"/>
                  <a:pt x="6972332" y="2567312"/>
                  <a:pt x="6980920" y="2562354"/>
                </a:cubicBezTo>
                <a:cubicBezTo>
                  <a:pt x="6988893" y="2560297"/>
                  <a:pt x="6983381" y="2550749"/>
                  <a:pt x="6978970" y="2543112"/>
                </a:cubicBezTo>
                <a:cubicBezTo>
                  <a:pt x="6976279" y="2534482"/>
                  <a:pt x="6971869" y="2526843"/>
                  <a:pt x="6981072" y="2518984"/>
                </a:cubicBezTo>
                <a:cubicBezTo>
                  <a:pt x="6996530" y="2510059"/>
                  <a:pt x="7021295" y="2521221"/>
                  <a:pt x="7027782" y="2540391"/>
                </a:cubicBezTo>
                <a:cubicBezTo>
                  <a:pt x="7031090" y="2546119"/>
                  <a:pt x="7029861" y="2551923"/>
                  <a:pt x="7036602" y="2555667"/>
                </a:cubicBezTo>
                <a:cubicBezTo>
                  <a:pt x="7041756" y="2552692"/>
                  <a:pt x="7038448" y="2546963"/>
                  <a:pt x="7040781" y="2543071"/>
                </a:cubicBezTo>
                <a:cubicBezTo>
                  <a:pt x="7042753" y="2526655"/>
                  <a:pt x="7049624" y="2522688"/>
                  <a:pt x="7064212" y="2532089"/>
                </a:cubicBezTo>
                <a:cubicBezTo>
                  <a:pt x="7084927" y="2548135"/>
                  <a:pt x="7107488" y="2555479"/>
                  <a:pt x="7128946" y="2560912"/>
                </a:cubicBezTo>
                <a:cubicBezTo>
                  <a:pt x="7154327" y="2569173"/>
                  <a:pt x="7179092" y="2580335"/>
                  <a:pt x="7196244" y="2606077"/>
                </a:cubicBezTo>
                <a:cubicBezTo>
                  <a:pt x="7203474" y="2614635"/>
                  <a:pt x="7213525" y="2624108"/>
                  <a:pt x="7224318" y="2622968"/>
                </a:cubicBezTo>
                <a:cubicBezTo>
                  <a:pt x="7269695" y="2622231"/>
                  <a:pt x="7306460" y="2662110"/>
                  <a:pt x="7352325" y="2666185"/>
                </a:cubicBezTo>
                <a:cubicBezTo>
                  <a:pt x="7365322" y="2668863"/>
                  <a:pt x="7369117" y="2679402"/>
                  <a:pt x="7371194" y="2690934"/>
                </a:cubicBezTo>
                <a:cubicBezTo>
                  <a:pt x="7371554" y="2703457"/>
                  <a:pt x="7359658" y="2702686"/>
                  <a:pt x="7351198" y="2699933"/>
                </a:cubicBezTo>
                <a:cubicBezTo>
                  <a:pt x="7335379" y="2696335"/>
                  <a:pt x="7326176" y="2704194"/>
                  <a:pt x="7320281" y="2717782"/>
                </a:cubicBezTo>
                <a:cubicBezTo>
                  <a:pt x="7313770" y="2734272"/>
                  <a:pt x="7302235" y="2746024"/>
                  <a:pt x="7286776" y="2754949"/>
                </a:cubicBezTo>
                <a:cubicBezTo>
                  <a:pt x="7259909" y="2767915"/>
                  <a:pt x="7234041" y="2754842"/>
                  <a:pt x="7225477" y="2724142"/>
                </a:cubicBezTo>
                <a:cubicBezTo>
                  <a:pt x="7223887" y="2717422"/>
                  <a:pt x="7221195" y="2708792"/>
                  <a:pt x="7217888" y="2703064"/>
                </a:cubicBezTo>
                <a:cubicBezTo>
                  <a:pt x="7216785" y="2701154"/>
                  <a:pt x="7217400" y="2698252"/>
                  <a:pt x="7217400" y="2698252"/>
                </a:cubicBezTo>
                <a:cubicBezTo>
                  <a:pt x="7215683" y="2699244"/>
                  <a:pt x="7215683" y="2699244"/>
                  <a:pt x="7215068" y="2702145"/>
                </a:cubicBezTo>
                <a:cubicBezTo>
                  <a:pt x="7208197" y="2706112"/>
                  <a:pt x="7203044" y="2709087"/>
                  <a:pt x="7195071" y="2711144"/>
                </a:cubicBezTo>
                <a:cubicBezTo>
                  <a:pt x="7156925" y="2720438"/>
                  <a:pt x="7149927" y="2732117"/>
                  <a:pt x="7160567" y="2774347"/>
                </a:cubicBezTo>
                <a:cubicBezTo>
                  <a:pt x="7167055" y="2793517"/>
                  <a:pt x="7158954" y="2803287"/>
                  <a:pt x="7141291" y="2808392"/>
                </a:cubicBezTo>
                <a:cubicBezTo>
                  <a:pt x="7128165" y="2813424"/>
                  <a:pt x="7116885" y="2809753"/>
                  <a:pt x="7102297" y="2800353"/>
                </a:cubicBezTo>
                <a:cubicBezTo>
                  <a:pt x="7061355" y="2773070"/>
                  <a:pt x="7017822" y="2765103"/>
                  <a:pt x="6972805" y="2778364"/>
                </a:cubicBezTo>
                <a:cubicBezTo>
                  <a:pt x="6933556" y="2785748"/>
                  <a:pt x="6933556" y="2785748"/>
                  <a:pt x="6962476" y="2819973"/>
                </a:cubicBezTo>
                <a:cubicBezTo>
                  <a:pt x="6978038" y="2838994"/>
                  <a:pt x="6980115" y="2850525"/>
                  <a:pt x="6969067" y="2867089"/>
                </a:cubicBezTo>
                <a:cubicBezTo>
                  <a:pt x="6947376" y="2841420"/>
                  <a:pt x="6938916" y="2838666"/>
                  <a:pt x="6912050" y="2851633"/>
                </a:cubicBezTo>
                <a:cubicBezTo>
                  <a:pt x="6894874" y="2861549"/>
                  <a:pt x="6879288" y="2878185"/>
                  <a:pt x="6856240" y="2866031"/>
                </a:cubicBezTo>
                <a:cubicBezTo>
                  <a:pt x="6855138" y="2864122"/>
                  <a:pt x="6853420" y="2865113"/>
                  <a:pt x="6851702" y="2866105"/>
                </a:cubicBezTo>
                <a:cubicBezTo>
                  <a:pt x="6835501" y="2885644"/>
                  <a:pt x="6835117" y="2908779"/>
                  <a:pt x="6847732" y="2934595"/>
                </a:cubicBezTo>
                <a:cubicBezTo>
                  <a:pt x="6855450" y="2947962"/>
                  <a:pt x="6863167" y="2961328"/>
                  <a:pt x="6852734" y="2974990"/>
                </a:cubicBezTo>
                <a:cubicBezTo>
                  <a:pt x="6852118" y="2977892"/>
                  <a:pt x="6849172" y="2984686"/>
                  <a:pt x="6845864" y="2978957"/>
                </a:cubicBezTo>
                <a:cubicBezTo>
                  <a:pt x="6835325" y="2964674"/>
                  <a:pt x="6822200" y="2969704"/>
                  <a:pt x="6808587" y="2969926"/>
                </a:cubicBezTo>
                <a:cubicBezTo>
                  <a:pt x="6793257" y="2971139"/>
                  <a:pt x="6780873" y="2965558"/>
                  <a:pt x="6773771" y="2949289"/>
                </a:cubicBezTo>
                <a:cubicBezTo>
                  <a:pt x="6765566" y="2931111"/>
                  <a:pt x="6750980" y="2921712"/>
                  <a:pt x="6732828" y="2922007"/>
                </a:cubicBezTo>
                <a:cubicBezTo>
                  <a:pt x="6715293" y="2919401"/>
                  <a:pt x="6706577" y="2932072"/>
                  <a:pt x="6700066" y="2948560"/>
                </a:cubicBezTo>
                <a:cubicBezTo>
                  <a:pt x="6696375" y="2965967"/>
                  <a:pt x="6688530" y="2960313"/>
                  <a:pt x="6681915" y="2948855"/>
                </a:cubicBezTo>
                <a:cubicBezTo>
                  <a:pt x="6671993" y="2931670"/>
                  <a:pt x="6660098" y="2930898"/>
                  <a:pt x="6648561" y="2942651"/>
                </a:cubicBezTo>
                <a:cubicBezTo>
                  <a:pt x="6645127" y="2944634"/>
                  <a:pt x="6641691" y="2946617"/>
                  <a:pt x="6639359" y="2950511"/>
                </a:cubicBezTo>
                <a:cubicBezTo>
                  <a:pt x="6626105" y="2963254"/>
                  <a:pt x="6612979" y="2968286"/>
                  <a:pt x="6595084" y="2953158"/>
                </a:cubicBezTo>
                <a:cubicBezTo>
                  <a:pt x="6576574" y="2940930"/>
                  <a:pt x="6555602" y="2940307"/>
                  <a:pt x="6539042" y="2947322"/>
                </a:cubicBezTo>
                <a:cubicBezTo>
                  <a:pt x="6524814" y="2950444"/>
                  <a:pt x="6511073" y="2958378"/>
                  <a:pt x="6526636" y="2977400"/>
                </a:cubicBezTo>
                <a:cubicBezTo>
                  <a:pt x="6529944" y="2983129"/>
                  <a:pt x="6532635" y="2991759"/>
                  <a:pt x="6534225" y="2998479"/>
                </a:cubicBezTo>
                <a:cubicBezTo>
                  <a:pt x="6541942" y="3011845"/>
                  <a:pt x="6544507" y="3028188"/>
                  <a:pt x="6557992" y="3035679"/>
                </a:cubicBezTo>
                <a:cubicBezTo>
                  <a:pt x="6590116" y="3047685"/>
                  <a:pt x="6603834" y="3075410"/>
                  <a:pt x="6620370" y="3104054"/>
                </a:cubicBezTo>
                <a:cubicBezTo>
                  <a:pt x="6603937" y="3103357"/>
                  <a:pt x="6587504" y="3102661"/>
                  <a:pt x="6573763" y="3110594"/>
                </a:cubicBezTo>
                <a:cubicBezTo>
                  <a:pt x="6557690" y="3122420"/>
                  <a:pt x="6538923" y="3125616"/>
                  <a:pt x="6518569" y="3122093"/>
                </a:cubicBezTo>
                <a:cubicBezTo>
                  <a:pt x="6501033" y="3119485"/>
                  <a:pt x="6482881" y="3119781"/>
                  <a:pt x="6464731" y="3120075"/>
                </a:cubicBezTo>
                <a:cubicBezTo>
                  <a:pt x="6410894" y="3118060"/>
                  <a:pt x="6355826" y="3121847"/>
                  <a:pt x="6299912" y="3108299"/>
                </a:cubicBezTo>
                <a:cubicBezTo>
                  <a:pt x="6286914" y="3105619"/>
                  <a:pt x="6283967" y="3112413"/>
                  <a:pt x="6286044" y="3123944"/>
                </a:cubicBezTo>
                <a:cubicBezTo>
                  <a:pt x="6286532" y="3128755"/>
                  <a:pt x="6289223" y="3137384"/>
                  <a:pt x="6281251" y="3139442"/>
                </a:cubicBezTo>
                <a:cubicBezTo>
                  <a:pt x="6274995" y="3140508"/>
                  <a:pt x="6270585" y="3132869"/>
                  <a:pt x="6268380" y="3129050"/>
                </a:cubicBezTo>
                <a:cubicBezTo>
                  <a:pt x="6261150" y="3120494"/>
                  <a:pt x="6255022" y="3113847"/>
                  <a:pt x="6247050" y="3115904"/>
                </a:cubicBezTo>
                <a:cubicBezTo>
                  <a:pt x="6237360" y="3118954"/>
                  <a:pt x="6226079" y="3115282"/>
                  <a:pt x="6216388" y="3118331"/>
                </a:cubicBezTo>
                <a:cubicBezTo>
                  <a:pt x="6202161" y="3121454"/>
                  <a:pt x="6196033" y="3114806"/>
                  <a:pt x="6194571" y="3100374"/>
                </a:cubicBezTo>
                <a:cubicBezTo>
                  <a:pt x="6196671" y="3076246"/>
                  <a:pt x="6180726" y="3080361"/>
                  <a:pt x="6166010" y="3078672"/>
                </a:cubicBezTo>
                <a:cubicBezTo>
                  <a:pt x="6146757" y="3077058"/>
                  <a:pt x="6155577" y="3092335"/>
                  <a:pt x="6156552" y="3101956"/>
                </a:cubicBezTo>
                <a:cubicBezTo>
                  <a:pt x="6157039" y="3106766"/>
                  <a:pt x="6159244" y="3110586"/>
                  <a:pt x="6154091" y="3113561"/>
                </a:cubicBezTo>
                <a:cubicBezTo>
                  <a:pt x="6145144" y="3105996"/>
                  <a:pt x="6134479" y="3099424"/>
                  <a:pt x="6126146" y="3088958"/>
                </a:cubicBezTo>
                <a:cubicBezTo>
                  <a:pt x="6118301" y="3083303"/>
                  <a:pt x="6109841" y="3080549"/>
                  <a:pt x="6102970" y="3084515"/>
                </a:cubicBezTo>
                <a:cubicBezTo>
                  <a:pt x="6094382" y="3089474"/>
                  <a:pt x="6099894" y="3099022"/>
                  <a:pt x="6101485" y="3105742"/>
                </a:cubicBezTo>
                <a:cubicBezTo>
                  <a:pt x="6109793" y="3151867"/>
                  <a:pt x="6094694" y="3173314"/>
                  <a:pt x="6051522" y="3177871"/>
                </a:cubicBezTo>
                <a:cubicBezTo>
                  <a:pt x="6042447" y="3178018"/>
                  <a:pt x="6034474" y="3180076"/>
                  <a:pt x="6026013" y="3177322"/>
                </a:cubicBezTo>
                <a:cubicBezTo>
                  <a:pt x="5986892" y="3176995"/>
                  <a:pt x="5957821" y="3186140"/>
                  <a:pt x="5952516" y="3232486"/>
                </a:cubicBezTo>
                <a:cubicBezTo>
                  <a:pt x="5952516" y="3232486"/>
                  <a:pt x="5950799" y="3233477"/>
                  <a:pt x="5951902" y="3235388"/>
                </a:cubicBezTo>
                <a:cubicBezTo>
                  <a:pt x="5945518" y="3244164"/>
                  <a:pt x="5939751" y="3250041"/>
                  <a:pt x="5927855" y="3249271"/>
                </a:cubicBezTo>
                <a:cubicBezTo>
                  <a:pt x="5923318" y="3249344"/>
                  <a:pt x="5917677" y="3247508"/>
                  <a:pt x="5916088" y="3240788"/>
                </a:cubicBezTo>
                <a:cubicBezTo>
                  <a:pt x="5912293" y="3230249"/>
                  <a:pt x="5919778" y="3223380"/>
                  <a:pt x="5925547" y="3217505"/>
                </a:cubicBezTo>
                <a:cubicBezTo>
                  <a:pt x="5930699" y="3214530"/>
                  <a:pt x="5936467" y="3208653"/>
                  <a:pt x="5933160" y="3202925"/>
                </a:cubicBezTo>
                <a:cubicBezTo>
                  <a:pt x="5930467" y="3194295"/>
                  <a:pt x="5922982" y="3201162"/>
                  <a:pt x="5917341" y="3199327"/>
                </a:cubicBezTo>
                <a:cubicBezTo>
                  <a:pt x="5906548" y="3200466"/>
                  <a:pt x="5896857" y="3203515"/>
                  <a:pt x="5886065" y="3204654"/>
                </a:cubicBezTo>
                <a:cubicBezTo>
                  <a:pt x="5871837" y="3207776"/>
                  <a:pt x="5858223" y="3207997"/>
                  <a:pt x="5844739" y="3200507"/>
                </a:cubicBezTo>
                <a:cubicBezTo>
                  <a:pt x="5835176" y="3195844"/>
                  <a:pt x="5830023" y="3198819"/>
                  <a:pt x="5823640" y="3207598"/>
                </a:cubicBezTo>
                <a:cubicBezTo>
                  <a:pt x="5805106" y="3231027"/>
                  <a:pt x="5786340" y="3234223"/>
                  <a:pt x="5757652" y="3220234"/>
                </a:cubicBezTo>
                <a:cubicBezTo>
                  <a:pt x="5742449" y="3213734"/>
                  <a:pt x="5729579" y="3203342"/>
                  <a:pt x="5714991" y="3193943"/>
                </a:cubicBezTo>
                <a:cubicBezTo>
                  <a:pt x="5697583" y="3183624"/>
                  <a:pt x="5680048" y="3181018"/>
                  <a:pt x="5661282" y="3184214"/>
                </a:cubicBezTo>
                <a:cubicBezTo>
                  <a:pt x="5640798" y="3188402"/>
                  <a:pt x="5634415" y="3197179"/>
                  <a:pt x="5637954" y="3223143"/>
                </a:cubicBezTo>
                <a:cubicBezTo>
                  <a:pt x="5642596" y="3251016"/>
                  <a:pt x="5631674" y="3259867"/>
                  <a:pt x="5605064" y="3257409"/>
                </a:cubicBezTo>
                <a:cubicBezTo>
                  <a:pt x="5595989" y="3257556"/>
                  <a:pt x="5590349" y="3255721"/>
                  <a:pt x="5582864" y="3262588"/>
                </a:cubicBezTo>
                <a:cubicBezTo>
                  <a:pt x="5566662" y="3282126"/>
                  <a:pt x="5566662" y="3282126"/>
                  <a:pt x="5552330" y="3257302"/>
                </a:cubicBezTo>
                <a:cubicBezTo>
                  <a:pt x="5551843" y="3252491"/>
                  <a:pt x="5550739" y="3250582"/>
                  <a:pt x="5546817" y="3247754"/>
                </a:cubicBezTo>
                <a:cubicBezTo>
                  <a:pt x="5542408" y="3240117"/>
                  <a:pt x="5537658" y="3235856"/>
                  <a:pt x="5532707" y="3235214"/>
                </a:cubicBezTo>
                <a:lnTo>
                  <a:pt x="5521994" y="3241622"/>
                </a:lnTo>
                <a:lnTo>
                  <a:pt x="5522064" y="3242720"/>
                </a:lnTo>
                <a:cubicBezTo>
                  <a:pt x="5520477" y="3251376"/>
                  <a:pt x="5517196" y="3259577"/>
                  <a:pt x="5513668" y="3267348"/>
                </a:cubicBezTo>
                <a:cubicBezTo>
                  <a:pt x="5509052" y="3279188"/>
                  <a:pt x="5503631" y="3277730"/>
                  <a:pt x="5497941" y="3271841"/>
                </a:cubicBezTo>
                <a:lnTo>
                  <a:pt x="5497715" y="3271222"/>
                </a:lnTo>
                <a:lnTo>
                  <a:pt x="5494188" y="3275595"/>
                </a:lnTo>
                <a:cubicBezTo>
                  <a:pt x="5485228" y="3285860"/>
                  <a:pt x="5474576" y="3293442"/>
                  <a:pt x="5463064" y="3298417"/>
                </a:cubicBezTo>
                <a:lnTo>
                  <a:pt x="5452136" y="3300581"/>
                </a:lnTo>
                <a:lnTo>
                  <a:pt x="5378703" y="3342979"/>
                </a:lnTo>
                <a:cubicBezTo>
                  <a:pt x="5349047" y="3366980"/>
                  <a:pt x="5338204" y="3364066"/>
                  <a:pt x="5324488" y="3328409"/>
                </a:cubicBezTo>
                <a:cubicBezTo>
                  <a:pt x="5323495" y="3326689"/>
                  <a:pt x="5322502" y="3324969"/>
                  <a:pt x="5321509" y="3323248"/>
                </a:cubicBezTo>
                <a:cubicBezTo>
                  <a:pt x="5320247" y="3317097"/>
                  <a:pt x="5321428" y="3307242"/>
                  <a:pt x="5310853" y="3308760"/>
                </a:cubicBezTo>
                <a:cubicBezTo>
                  <a:pt x="5301272" y="3311997"/>
                  <a:pt x="5290699" y="3313516"/>
                  <a:pt x="5291503" y="3326811"/>
                </a:cubicBezTo>
                <a:cubicBezTo>
                  <a:pt x="5292041" y="3335675"/>
                  <a:pt x="5291585" y="3342819"/>
                  <a:pt x="5293840" y="3350690"/>
                </a:cubicBezTo>
                <a:cubicBezTo>
                  <a:pt x="5292929" y="3364978"/>
                  <a:pt x="5287051" y="3370665"/>
                  <a:pt x="5272772" y="3369735"/>
                </a:cubicBezTo>
                <a:cubicBezTo>
                  <a:pt x="5259487" y="3370524"/>
                  <a:pt x="5256240" y="3360932"/>
                  <a:pt x="5259138" y="3350085"/>
                </a:cubicBezTo>
                <a:cubicBezTo>
                  <a:pt x="5258870" y="3345652"/>
                  <a:pt x="5259594" y="3342941"/>
                  <a:pt x="5259325" y="3338509"/>
                </a:cubicBezTo>
                <a:cubicBezTo>
                  <a:pt x="5260775" y="3333086"/>
                  <a:pt x="5257796" y="3327926"/>
                  <a:pt x="5252373" y="3326468"/>
                </a:cubicBezTo>
                <a:cubicBezTo>
                  <a:pt x="5245235" y="3326004"/>
                  <a:pt x="5246496" y="3332155"/>
                  <a:pt x="5244054" y="3335859"/>
                </a:cubicBezTo>
                <a:cubicBezTo>
                  <a:pt x="5240163" y="3344985"/>
                  <a:pt x="5238983" y="3354841"/>
                  <a:pt x="5240514" y="3365425"/>
                </a:cubicBezTo>
                <a:cubicBezTo>
                  <a:pt x="5241400" y="3394728"/>
                  <a:pt x="5233081" y="3404118"/>
                  <a:pt x="5203800" y="3404968"/>
                </a:cubicBezTo>
                <a:cubicBezTo>
                  <a:pt x="5190516" y="3405759"/>
                  <a:pt x="5176237" y="3404829"/>
                  <a:pt x="5162953" y="3405617"/>
                </a:cubicBezTo>
                <a:cubicBezTo>
                  <a:pt x="5154096" y="3406145"/>
                  <a:pt x="5144515" y="3409382"/>
                  <a:pt x="5142611" y="3421950"/>
                </a:cubicBezTo>
                <a:cubicBezTo>
                  <a:pt x="5141295" y="3429588"/>
                  <a:pt x="5141088" y="3437162"/>
                  <a:pt x="5138937" y="3443851"/>
                </a:cubicBezTo>
                <a:lnTo>
                  <a:pt x="5135705" y="3447349"/>
                </a:lnTo>
                <a:lnTo>
                  <a:pt x="5133999" y="3457453"/>
                </a:lnTo>
                <a:cubicBezTo>
                  <a:pt x="5132494" y="3460549"/>
                  <a:pt x="5130240" y="3462964"/>
                  <a:pt x="5126774" y="3464090"/>
                </a:cubicBezTo>
                <a:lnTo>
                  <a:pt x="5117850" y="3463409"/>
                </a:lnTo>
                <a:lnTo>
                  <a:pt x="5111505" y="3466681"/>
                </a:lnTo>
                <a:lnTo>
                  <a:pt x="5111057" y="3468788"/>
                </a:lnTo>
                <a:cubicBezTo>
                  <a:pt x="5114853" y="3479327"/>
                  <a:pt x="5116929" y="3490859"/>
                  <a:pt x="5130055" y="3485826"/>
                </a:cubicBezTo>
                <a:cubicBezTo>
                  <a:pt x="5144898" y="3479802"/>
                  <a:pt x="5161331" y="3480499"/>
                  <a:pt x="5176047" y="3482187"/>
                </a:cubicBezTo>
                <a:cubicBezTo>
                  <a:pt x="5194198" y="3481892"/>
                  <a:pt x="5205119" y="3473042"/>
                  <a:pt x="5204271" y="3455707"/>
                </a:cubicBezTo>
                <a:cubicBezTo>
                  <a:pt x="5205143" y="3437382"/>
                  <a:pt x="5212500" y="3438226"/>
                  <a:pt x="5223780" y="3441898"/>
                </a:cubicBezTo>
                <a:cubicBezTo>
                  <a:pt x="5246342" y="3449241"/>
                  <a:pt x="5266569" y="3460478"/>
                  <a:pt x="5289745" y="3464918"/>
                </a:cubicBezTo>
                <a:cubicBezTo>
                  <a:pt x="5302743" y="3467599"/>
                  <a:pt x="5310715" y="3465542"/>
                  <a:pt x="5317714" y="3453863"/>
                </a:cubicBezTo>
                <a:cubicBezTo>
                  <a:pt x="5322995" y="3443176"/>
                  <a:pt x="5325455" y="3431572"/>
                  <a:pt x="5337965" y="3429440"/>
                </a:cubicBezTo>
                <a:cubicBezTo>
                  <a:pt x="5349374" y="3425400"/>
                  <a:pt x="5357706" y="3435866"/>
                  <a:pt x="5367269" y="3440529"/>
                </a:cubicBezTo>
                <a:cubicBezTo>
                  <a:pt x="5369497" y="3408689"/>
                  <a:pt x="5369497" y="3408689"/>
                  <a:pt x="5400031" y="3413975"/>
                </a:cubicBezTo>
                <a:cubicBezTo>
                  <a:pt x="5411926" y="3414746"/>
                  <a:pt x="5424924" y="3417426"/>
                  <a:pt x="5432538" y="3402846"/>
                </a:cubicBezTo>
                <a:cubicBezTo>
                  <a:pt x="5451687" y="3376515"/>
                  <a:pt x="5457942" y="3375448"/>
                  <a:pt x="5487117" y="3394248"/>
                </a:cubicBezTo>
                <a:cubicBezTo>
                  <a:pt x="5500603" y="3401739"/>
                  <a:pt x="5514088" y="3409230"/>
                  <a:pt x="5529291" y="3415729"/>
                </a:cubicBezTo>
                <a:cubicBezTo>
                  <a:pt x="5564722" y="3433465"/>
                  <a:pt x="5573309" y="3428506"/>
                  <a:pt x="5578486" y="3389873"/>
                </a:cubicBezTo>
                <a:cubicBezTo>
                  <a:pt x="5580332" y="3381170"/>
                  <a:pt x="5579357" y="3371547"/>
                  <a:pt x="5581818" y="3359943"/>
                </a:cubicBezTo>
                <a:cubicBezTo>
                  <a:pt x="5594073" y="3373235"/>
                  <a:pt x="5604123" y="3382710"/>
                  <a:pt x="5616378" y="3396002"/>
                </a:cubicBezTo>
                <a:cubicBezTo>
                  <a:pt x="5617608" y="3390201"/>
                  <a:pt x="5616505" y="3388291"/>
                  <a:pt x="5617121" y="3385390"/>
                </a:cubicBezTo>
                <a:cubicBezTo>
                  <a:pt x="5612735" y="3342092"/>
                  <a:pt x="5629910" y="3332176"/>
                  <a:pt x="5666444" y="3351821"/>
                </a:cubicBezTo>
                <a:cubicBezTo>
                  <a:pt x="5673187" y="3355567"/>
                  <a:pt x="5679929" y="3359311"/>
                  <a:pt x="5687774" y="3364967"/>
                </a:cubicBezTo>
                <a:cubicBezTo>
                  <a:pt x="5691696" y="3367794"/>
                  <a:pt x="5695619" y="3370621"/>
                  <a:pt x="5695491" y="3378333"/>
                </a:cubicBezTo>
                <a:cubicBezTo>
                  <a:pt x="5689468" y="3399634"/>
                  <a:pt x="5705286" y="3403232"/>
                  <a:pt x="5719387" y="3407821"/>
                </a:cubicBezTo>
                <a:cubicBezTo>
                  <a:pt x="5758380" y="3415860"/>
                  <a:pt x="5794809" y="3407559"/>
                  <a:pt x="5831239" y="3399257"/>
                </a:cubicBezTo>
                <a:cubicBezTo>
                  <a:pt x="5888767" y="3383866"/>
                  <a:pt x="5945807" y="3363663"/>
                  <a:pt x="6009694" y="3375154"/>
                </a:cubicBezTo>
                <a:cubicBezTo>
                  <a:pt x="6030050" y="3378677"/>
                  <a:pt x="6047713" y="3373571"/>
                  <a:pt x="6063787" y="3361745"/>
                </a:cubicBezTo>
                <a:cubicBezTo>
                  <a:pt x="6076426" y="3351903"/>
                  <a:pt x="6091756" y="3350690"/>
                  <a:pt x="6105856" y="3355279"/>
                </a:cubicBezTo>
                <a:cubicBezTo>
                  <a:pt x="6131853" y="3360639"/>
                  <a:pt x="6156258" y="3359278"/>
                  <a:pt x="6181895" y="3352116"/>
                </a:cubicBezTo>
                <a:cubicBezTo>
                  <a:pt x="6205813" y="3345944"/>
                  <a:pt x="6228142" y="3333052"/>
                  <a:pt x="6255856" y="3337421"/>
                </a:cubicBezTo>
                <a:cubicBezTo>
                  <a:pt x="6279647" y="3338962"/>
                  <a:pt x="6300130" y="3334774"/>
                  <a:pt x="6307998" y="3304770"/>
                </a:cubicBezTo>
                <a:cubicBezTo>
                  <a:pt x="6328458" y="3336240"/>
                  <a:pt x="6348454" y="3327242"/>
                  <a:pt x="6370168" y="3317251"/>
                </a:cubicBezTo>
                <a:cubicBezTo>
                  <a:pt x="6385627" y="3308326"/>
                  <a:pt x="6402188" y="3301311"/>
                  <a:pt x="6421928" y="3307737"/>
                </a:cubicBezTo>
                <a:cubicBezTo>
                  <a:pt x="6451232" y="3318826"/>
                  <a:pt x="6477355" y="3316473"/>
                  <a:pt x="6505196" y="3313129"/>
                </a:cubicBezTo>
                <a:cubicBezTo>
                  <a:pt x="6553521" y="3305598"/>
                  <a:pt x="6601359" y="3293255"/>
                  <a:pt x="6651760" y="3297255"/>
                </a:cubicBezTo>
                <a:cubicBezTo>
                  <a:pt x="6691984" y="3299492"/>
                  <a:pt x="6730619" y="3295009"/>
                  <a:pt x="6767174" y="3278995"/>
                </a:cubicBezTo>
                <a:cubicBezTo>
                  <a:pt x="6777481" y="3273044"/>
                  <a:pt x="6787659" y="3274806"/>
                  <a:pt x="6797709" y="3284281"/>
                </a:cubicBezTo>
                <a:cubicBezTo>
                  <a:pt x="6832397" y="3312630"/>
                  <a:pt x="6834115" y="3311637"/>
                  <a:pt x="6869081" y="3288903"/>
                </a:cubicBezTo>
                <a:cubicBezTo>
                  <a:pt x="6872517" y="3286919"/>
                  <a:pt x="6875952" y="3284936"/>
                  <a:pt x="6881104" y="3281961"/>
                </a:cubicBezTo>
                <a:cubicBezTo>
                  <a:pt x="6882567" y="3296394"/>
                  <a:pt x="6884029" y="3310826"/>
                  <a:pt x="6884388" y="3323349"/>
                </a:cubicBezTo>
                <a:cubicBezTo>
                  <a:pt x="6888543" y="3346412"/>
                  <a:pt x="6879212" y="3361982"/>
                  <a:pt x="6860933" y="3369989"/>
                </a:cubicBezTo>
                <a:cubicBezTo>
                  <a:pt x="6850628" y="3375939"/>
                  <a:pt x="6839835" y="3377078"/>
                  <a:pt x="6830632" y="3384939"/>
                </a:cubicBezTo>
                <a:cubicBezTo>
                  <a:pt x="6815661" y="3398673"/>
                  <a:pt x="6808303" y="3397829"/>
                  <a:pt x="6793843" y="3380718"/>
                </a:cubicBezTo>
                <a:cubicBezTo>
                  <a:pt x="6789433" y="3373079"/>
                  <a:pt x="6785023" y="3365441"/>
                  <a:pt x="6780613" y="3357803"/>
                </a:cubicBezTo>
                <a:cubicBezTo>
                  <a:pt x="6775716" y="3345353"/>
                  <a:pt x="6769461" y="3346419"/>
                  <a:pt x="6760873" y="3351378"/>
                </a:cubicBezTo>
                <a:cubicBezTo>
                  <a:pt x="6740877" y="3360376"/>
                  <a:pt x="6732648" y="3377857"/>
                  <a:pt x="6728342" y="3398166"/>
                </a:cubicBezTo>
                <a:cubicBezTo>
                  <a:pt x="6726009" y="3402059"/>
                  <a:pt x="6727600" y="3408779"/>
                  <a:pt x="6721344" y="3409844"/>
                </a:cubicBezTo>
                <a:cubicBezTo>
                  <a:pt x="6716806" y="3409918"/>
                  <a:pt x="6713499" y="3404190"/>
                  <a:pt x="6709576" y="3401362"/>
                </a:cubicBezTo>
                <a:cubicBezTo>
                  <a:pt x="6707371" y="3397543"/>
                  <a:pt x="6706269" y="3395633"/>
                  <a:pt x="6704064" y="3391814"/>
                </a:cubicBezTo>
                <a:cubicBezTo>
                  <a:pt x="6696346" y="3378447"/>
                  <a:pt x="6688989" y="3377604"/>
                  <a:pt x="6680888" y="3387373"/>
                </a:cubicBezTo>
                <a:cubicBezTo>
                  <a:pt x="6673890" y="3399051"/>
                  <a:pt x="6665430" y="3396298"/>
                  <a:pt x="6654764" y="3389725"/>
                </a:cubicBezTo>
                <a:cubicBezTo>
                  <a:pt x="6645202" y="3385061"/>
                  <a:pt x="6642510" y="3376432"/>
                  <a:pt x="6644355" y="3367727"/>
                </a:cubicBezTo>
                <a:cubicBezTo>
                  <a:pt x="6645098" y="3357114"/>
                  <a:pt x="6655890" y="3355975"/>
                  <a:pt x="6666069" y="3357739"/>
                </a:cubicBezTo>
                <a:cubicBezTo>
                  <a:pt x="6672324" y="3356671"/>
                  <a:pt x="6677964" y="3358508"/>
                  <a:pt x="6678707" y="3347894"/>
                </a:cubicBezTo>
                <a:cubicBezTo>
                  <a:pt x="6679450" y="3337282"/>
                  <a:pt x="6673809" y="3335446"/>
                  <a:pt x="6667067" y="3331700"/>
                </a:cubicBezTo>
                <a:cubicBezTo>
                  <a:pt x="6652967" y="3327111"/>
                  <a:pt x="6626459" y="3352599"/>
                  <a:pt x="6631844" y="3369858"/>
                </a:cubicBezTo>
                <a:cubicBezTo>
                  <a:pt x="6639306" y="3398651"/>
                  <a:pt x="6621643" y="3403755"/>
                  <a:pt x="6603980" y="3408861"/>
                </a:cubicBezTo>
                <a:cubicBezTo>
                  <a:pt x="6568038" y="3421974"/>
                  <a:pt x="6527199" y="3422638"/>
                  <a:pt x="6490768" y="3430939"/>
                </a:cubicBezTo>
                <a:cubicBezTo>
                  <a:pt x="6479976" y="3432078"/>
                  <a:pt x="6475566" y="3424441"/>
                  <a:pt x="6474592" y="3414819"/>
                </a:cubicBezTo>
                <a:cubicBezTo>
                  <a:pt x="6472515" y="3403289"/>
                  <a:pt x="6470437" y="3391757"/>
                  <a:pt x="6465540" y="3379309"/>
                </a:cubicBezTo>
                <a:cubicBezTo>
                  <a:pt x="6458925" y="3367851"/>
                  <a:pt x="6449850" y="3367999"/>
                  <a:pt x="6440775" y="3368146"/>
                </a:cubicBezTo>
                <a:cubicBezTo>
                  <a:pt x="6433417" y="3367301"/>
                  <a:pt x="6437211" y="3377841"/>
                  <a:pt x="6434879" y="3381734"/>
                </a:cubicBezTo>
                <a:cubicBezTo>
                  <a:pt x="6434008" y="3400060"/>
                  <a:pt x="6431420" y="3419377"/>
                  <a:pt x="6430549" y="3437701"/>
                </a:cubicBezTo>
                <a:cubicBezTo>
                  <a:pt x="6426626" y="3434874"/>
                  <a:pt x="6425524" y="3432964"/>
                  <a:pt x="6424421" y="3431055"/>
                </a:cubicBezTo>
                <a:cubicBezTo>
                  <a:pt x="6409474" y="3409132"/>
                  <a:pt x="6409474" y="3409132"/>
                  <a:pt x="6397197" y="3431498"/>
                </a:cubicBezTo>
                <a:cubicBezTo>
                  <a:pt x="6393632" y="3441192"/>
                  <a:pt x="6389710" y="3438365"/>
                  <a:pt x="6384685" y="3433627"/>
                </a:cubicBezTo>
                <a:cubicBezTo>
                  <a:pt x="6370713" y="3421327"/>
                  <a:pt x="6357099" y="3421548"/>
                  <a:pt x="6347281" y="3432308"/>
                </a:cubicBezTo>
                <a:cubicBezTo>
                  <a:pt x="6333900" y="3452765"/>
                  <a:pt x="6313904" y="3461763"/>
                  <a:pt x="6295010" y="3472672"/>
                </a:cubicBezTo>
                <a:cubicBezTo>
                  <a:pt x="6284704" y="3478622"/>
                  <a:pt x="6280654" y="3483506"/>
                  <a:pt x="6294139" y="3490996"/>
                </a:cubicBezTo>
                <a:cubicBezTo>
                  <a:pt x="6305907" y="3499479"/>
                  <a:pt x="6308600" y="3508108"/>
                  <a:pt x="6300986" y="3522689"/>
                </a:cubicBezTo>
                <a:cubicBezTo>
                  <a:pt x="6319752" y="3519492"/>
                  <a:pt x="6337415" y="3514387"/>
                  <a:pt x="6355566" y="3514091"/>
                </a:cubicBezTo>
                <a:cubicBezTo>
                  <a:pt x="6372614" y="3511886"/>
                  <a:pt x="6390765" y="3511592"/>
                  <a:pt x="6408788" y="3519009"/>
                </a:cubicBezTo>
                <a:cubicBezTo>
                  <a:pt x="6389767" y="3537629"/>
                  <a:pt x="6389767" y="3537629"/>
                  <a:pt x="6347210" y="3539284"/>
                </a:cubicBezTo>
                <a:cubicBezTo>
                  <a:pt x="6319984" y="3539728"/>
                  <a:pt x="6310780" y="3547586"/>
                  <a:pt x="6308680" y="3571714"/>
                </a:cubicBezTo>
                <a:cubicBezTo>
                  <a:pt x="6308430" y="3578224"/>
                  <a:pt x="6308243" y="3583106"/>
                  <a:pt x="6307752" y="3586532"/>
                </a:cubicBezTo>
                <a:lnTo>
                  <a:pt x="6306831" y="3588567"/>
                </a:lnTo>
                <a:lnTo>
                  <a:pt x="6308822" y="3613271"/>
                </a:lnTo>
                <a:cubicBezTo>
                  <a:pt x="6300315" y="3634236"/>
                  <a:pt x="6279891" y="3634561"/>
                  <a:pt x="6263896" y="3634622"/>
                </a:cubicBezTo>
                <a:cubicBezTo>
                  <a:pt x="6240761" y="3634217"/>
                  <a:pt x="6217895" y="3638246"/>
                  <a:pt x="6197284" y="3650146"/>
                </a:cubicBezTo>
                <a:lnTo>
                  <a:pt x="6173053" y="3664136"/>
                </a:lnTo>
                <a:lnTo>
                  <a:pt x="6164633" y="3675248"/>
                </a:lnTo>
                <a:cubicBezTo>
                  <a:pt x="6154879" y="3682154"/>
                  <a:pt x="6144605" y="3686175"/>
                  <a:pt x="6133857" y="3688880"/>
                </a:cubicBezTo>
                <a:lnTo>
                  <a:pt x="6123491" y="3690645"/>
                </a:lnTo>
                <a:lnTo>
                  <a:pt x="6114576" y="3695245"/>
                </a:lnTo>
                <a:cubicBezTo>
                  <a:pt x="6085258" y="3708302"/>
                  <a:pt x="6054795" y="3717145"/>
                  <a:pt x="6022524" y="3718146"/>
                </a:cubicBezTo>
                <a:lnTo>
                  <a:pt x="5993837" y="3715364"/>
                </a:lnTo>
                <a:lnTo>
                  <a:pt x="5983159" y="3718916"/>
                </a:lnTo>
                <a:cubicBezTo>
                  <a:pt x="5972488" y="3721258"/>
                  <a:pt x="5961696" y="3722397"/>
                  <a:pt x="5951210" y="3722086"/>
                </a:cubicBezTo>
                <a:lnTo>
                  <a:pt x="5945807" y="3722453"/>
                </a:lnTo>
                <a:lnTo>
                  <a:pt x="5942566" y="3744457"/>
                </a:lnTo>
                <a:cubicBezTo>
                  <a:pt x="5942835" y="3748888"/>
                  <a:pt x="5949249" y="3752066"/>
                  <a:pt x="5945090" y="3756760"/>
                </a:cubicBezTo>
                <a:cubicBezTo>
                  <a:pt x="5939936" y="3759736"/>
                  <a:pt x="5934516" y="3758279"/>
                  <a:pt x="5930812" y="3755831"/>
                </a:cubicBezTo>
                <a:cubicBezTo>
                  <a:pt x="5927107" y="3753382"/>
                  <a:pt x="5923404" y="3750934"/>
                  <a:pt x="5920693" y="3750206"/>
                </a:cubicBezTo>
                <a:cubicBezTo>
                  <a:pt x="5910575" y="3744580"/>
                  <a:pt x="5899732" y="3741666"/>
                  <a:pt x="5896110" y="3755225"/>
                </a:cubicBezTo>
                <a:cubicBezTo>
                  <a:pt x="5890770" y="3769775"/>
                  <a:pt x="5905504" y="3763563"/>
                  <a:pt x="5911918" y="3766739"/>
                </a:cubicBezTo>
                <a:cubicBezTo>
                  <a:pt x="5912911" y="3768459"/>
                  <a:pt x="5914628" y="3767468"/>
                  <a:pt x="5915621" y="3769188"/>
                </a:cubicBezTo>
                <a:cubicBezTo>
                  <a:pt x="5921043" y="3770644"/>
                  <a:pt x="5925741" y="3774813"/>
                  <a:pt x="5924292" y="3780237"/>
                </a:cubicBezTo>
                <a:cubicBezTo>
                  <a:pt x="5923835" y="3787380"/>
                  <a:pt x="5920400" y="3789364"/>
                  <a:pt x="5913260" y="3788898"/>
                </a:cubicBezTo>
                <a:cubicBezTo>
                  <a:pt x="5886691" y="3790477"/>
                  <a:pt x="5871770" y="3808266"/>
                  <a:pt x="5868953" y="3835120"/>
                </a:cubicBezTo>
                <a:cubicBezTo>
                  <a:pt x="5867504" y="3840544"/>
                  <a:pt x="5862620" y="3847951"/>
                  <a:pt x="5865600" y="3853111"/>
                </a:cubicBezTo>
                <a:cubicBezTo>
                  <a:pt x="5876524" y="3872032"/>
                  <a:pt x="5906341" y="3880045"/>
                  <a:pt x="5921531" y="3866687"/>
                </a:cubicBezTo>
                <a:cubicBezTo>
                  <a:pt x="5951911" y="3839975"/>
                  <a:pt x="5987524" y="3826293"/>
                  <a:pt x="6029096" y="3822933"/>
                </a:cubicBezTo>
                <a:cubicBezTo>
                  <a:pt x="6043106" y="3819432"/>
                  <a:pt x="6057115" y="3815930"/>
                  <a:pt x="6062455" y="3801380"/>
                </a:cubicBezTo>
                <a:cubicBezTo>
                  <a:pt x="6068064" y="3791260"/>
                  <a:pt x="6072492" y="3790997"/>
                  <a:pt x="6080169" y="3800327"/>
                </a:cubicBezTo>
                <a:cubicBezTo>
                  <a:pt x="6089831" y="3813095"/>
                  <a:pt x="6103384" y="3816738"/>
                  <a:pt x="6119112" y="3812245"/>
                </a:cubicBezTo>
                <a:cubicBezTo>
                  <a:pt x="6135832" y="3809471"/>
                  <a:pt x="6154269" y="3805708"/>
                  <a:pt x="6172707" y="3801943"/>
                </a:cubicBezTo>
                <a:cubicBezTo>
                  <a:pt x="6188434" y="3797450"/>
                  <a:pt x="6199546" y="3804795"/>
                  <a:pt x="6205773" y="3819548"/>
                </a:cubicBezTo>
                <a:cubicBezTo>
                  <a:pt x="6206766" y="3821268"/>
                  <a:pt x="6208752" y="3824708"/>
                  <a:pt x="6209020" y="3829139"/>
                </a:cubicBezTo>
                <a:cubicBezTo>
                  <a:pt x="6213986" y="3837740"/>
                  <a:pt x="6223111" y="3841645"/>
                  <a:pt x="6231699" y="3836687"/>
                </a:cubicBezTo>
                <a:cubicBezTo>
                  <a:pt x="6239563" y="3834440"/>
                  <a:pt x="6234597" y="3825840"/>
                  <a:pt x="6230626" y="3818961"/>
                </a:cubicBezTo>
                <a:cubicBezTo>
                  <a:pt x="6228370" y="3811088"/>
                  <a:pt x="6224397" y="3804207"/>
                  <a:pt x="6233710" y="3796537"/>
                </a:cubicBezTo>
                <a:cubicBezTo>
                  <a:pt x="6249169" y="3787612"/>
                  <a:pt x="6272840" y="3796880"/>
                  <a:pt x="6278343" y="3814345"/>
                </a:cubicBezTo>
                <a:cubicBezTo>
                  <a:pt x="6281322" y="3819504"/>
                  <a:pt x="6279874" y="3824929"/>
                  <a:pt x="6286288" y="3828105"/>
                </a:cubicBezTo>
                <a:cubicBezTo>
                  <a:pt x="6291441" y="3825130"/>
                  <a:pt x="6288462" y="3819970"/>
                  <a:pt x="6290903" y="3816266"/>
                </a:cubicBezTo>
                <a:cubicBezTo>
                  <a:pt x="6293533" y="3800988"/>
                  <a:pt x="6300403" y="3797021"/>
                  <a:pt x="6314226" y="3805096"/>
                </a:cubicBezTo>
                <a:cubicBezTo>
                  <a:pt x="6333738" y="3819058"/>
                  <a:pt x="6355422" y="3824885"/>
                  <a:pt x="6376116" y="3828993"/>
                </a:cubicBezTo>
                <a:cubicBezTo>
                  <a:pt x="6400512" y="3835548"/>
                  <a:pt x="6424184" y="3844816"/>
                  <a:pt x="6439805" y="3867906"/>
                </a:cubicBezTo>
                <a:cubicBezTo>
                  <a:pt x="6446488" y="3875515"/>
                  <a:pt x="6455882" y="3883852"/>
                  <a:pt x="6466456" y="3882334"/>
                </a:cubicBezTo>
                <a:cubicBezTo>
                  <a:pt x="6510739" y="3879701"/>
                  <a:pt x="6544878" y="3915034"/>
                  <a:pt x="6589430" y="3916833"/>
                </a:cubicBezTo>
                <a:cubicBezTo>
                  <a:pt x="6601990" y="3918755"/>
                  <a:pt x="6605239" y="3928347"/>
                  <a:pt x="6606769" y="3938931"/>
                </a:cubicBezTo>
                <a:cubicBezTo>
                  <a:pt x="6606581" y="3950507"/>
                  <a:pt x="6595014" y="3950304"/>
                  <a:pt x="6586883" y="3948120"/>
                </a:cubicBezTo>
                <a:cubicBezTo>
                  <a:pt x="6571611" y="3945469"/>
                  <a:pt x="6562298" y="3953139"/>
                  <a:pt x="6555965" y="3965970"/>
                </a:cubicBezTo>
                <a:cubicBezTo>
                  <a:pt x="6548908" y="3981512"/>
                  <a:pt x="6537152" y="3992885"/>
                  <a:pt x="6521694" y="4001810"/>
                </a:cubicBezTo>
                <a:cubicBezTo>
                  <a:pt x="6494937" y="4014964"/>
                  <a:pt x="6470273" y="4003978"/>
                  <a:pt x="6463239" y="3975929"/>
                </a:cubicBezTo>
                <a:cubicBezTo>
                  <a:pt x="6461978" y="3969777"/>
                  <a:pt x="6459723" y="3961905"/>
                  <a:pt x="6456743" y="3956744"/>
                </a:cubicBezTo>
                <a:cubicBezTo>
                  <a:pt x="6455750" y="3955025"/>
                  <a:pt x="6456476" y="3952313"/>
                  <a:pt x="6456476" y="3952313"/>
                </a:cubicBezTo>
                <a:cubicBezTo>
                  <a:pt x="6454757" y="3953305"/>
                  <a:pt x="6454757" y="3953305"/>
                  <a:pt x="6454033" y="3956016"/>
                </a:cubicBezTo>
                <a:cubicBezTo>
                  <a:pt x="6447163" y="3959983"/>
                  <a:pt x="6442010" y="3962958"/>
                  <a:pt x="6434146" y="3965205"/>
                </a:cubicBezTo>
                <a:cubicBezTo>
                  <a:pt x="6396546" y="3975446"/>
                  <a:pt x="6389219" y="3986555"/>
                  <a:pt x="6397784" y="4025187"/>
                </a:cubicBezTo>
                <a:cubicBezTo>
                  <a:pt x="6403286" y="4042652"/>
                  <a:pt x="6394966" y="4052041"/>
                  <a:pt x="6377522" y="4057527"/>
                </a:cubicBezTo>
                <a:cubicBezTo>
                  <a:pt x="6364506" y="4062748"/>
                  <a:pt x="6353663" y="4059834"/>
                  <a:pt x="6339841" y="4051759"/>
                </a:cubicBezTo>
                <a:cubicBezTo>
                  <a:pt x="6301085" y="4028267"/>
                  <a:pt x="6258976" y="4022763"/>
                  <a:pt x="6214505" y="4036971"/>
                </a:cubicBezTo>
                <a:cubicBezTo>
                  <a:pt x="6175912" y="4045492"/>
                  <a:pt x="6175912" y="4045492"/>
                  <a:pt x="6202645" y="4075927"/>
                </a:cubicBezTo>
                <a:cubicBezTo>
                  <a:pt x="6217004" y="4092865"/>
                  <a:pt x="6218535" y="4103449"/>
                  <a:pt x="6207049" y="4119254"/>
                </a:cubicBezTo>
                <a:cubicBezTo>
                  <a:pt x="6186999" y="4096428"/>
                  <a:pt x="6178867" y="4094242"/>
                  <a:pt x="6152110" y="4107397"/>
                </a:cubicBezTo>
                <a:cubicBezTo>
                  <a:pt x="6134934" y="4117314"/>
                  <a:pt x="6119019" y="4133383"/>
                  <a:pt x="6097066" y="4123123"/>
                </a:cubicBezTo>
                <a:cubicBezTo>
                  <a:pt x="6096073" y="4121403"/>
                  <a:pt x="6094354" y="4122394"/>
                  <a:pt x="6092637" y="4123386"/>
                </a:cubicBezTo>
                <a:cubicBezTo>
                  <a:pt x="6075998" y="4142166"/>
                  <a:pt x="6074630" y="4163597"/>
                  <a:pt x="6085823" y="4186951"/>
                </a:cubicBezTo>
                <a:cubicBezTo>
                  <a:pt x="6092775" y="4198991"/>
                  <a:pt x="6099726" y="4211031"/>
                  <a:pt x="6088965" y="4224125"/>
                </a:cubicBezTo>
                <a:cubicBezTo>
                  <a:pt x="6088240" y="4226837"/>
                  <a:pt x="6085074" y="4233251"/>
                  <a:pt x="6082095" y="4228092"/>
                </a:cubicBezTo>
                <a:cubicBezTo>
                  <a:pt x="6072432" y="4215322"/>
                  <a:pt x="6059416" y="4220544"/>
                  <a:pt x="6046131" y="4221334"/>
                </a:cubicBezTo>
                <a:cubicBezTo>
                  <a:pt x="6031128" y="4223115"/>
                  <a:pt x="6019292" y="4218481"/>
                  <a:pt x="6013065" y="4203729"/>
                </a:cubicBezTo>
                <a:cubicBezTo>
                  <a:pt x="6005845" y="4187257"/>
                  <a:pt x="5992022" y="4179182"/>
                  <a:pt x="5974310" y="4180235"/>
                </a:cubicBezTo>
                <a:cubicBezTo>
                  <a:pt x="5957321" y="4178577"/>
                  <a:pt x="5948277" y="4190678"/>
                  <a:pt x="5941219" y="4206220"/>
                </a:cubicBezTo>
                <a:cubicBezTo>
                  <a:pt x="5936872" y="4222491"/>
                  <a:pt x="5929465" y="4217594"/>
                  <a:pt x="5923507" y="4207273"/>
                </a:cubicBezTo>
                <a:cubicBezTo>
                  <a:pt x="5914569" y="4191792"/>
                  <a:pt x="5903001" y="4191590"/>
                  <a:pt x="5891246" y="4202963"/>
                </a:cubicBezTo>
                <a:cubicBezTo>
                  <a:pt x="5887811" y="4204947"/>
                  <a:pt x="5884375" y="4206930"/>
                  <a:pt x="5881934" y="4210634"/>
                </a:cubicBezTo>
                <a:cubicBezTo>
                  <a:pt x="5868462" y="4222999"/>
                  <a:pt x="5855446" y="4228220"/>
                  <a:pt x="5838644" y="4214986"/>
                </a:cubicBezTo>
                <a:cubicBezTo>
                  <a:pt x="5821118" y="4204463"/>
                  <a:pt x="5800694" y="4204788"/>
                  <a:pt x="5784243" y="4211993"/>
                </a:cubicBezTo>
                <a:cubicBezTo>
                  <a:pt x="5770234" y="4215494"/>
                  <a:pt x="5756492" y="4223427"/>
                  <a:pt x="5770852" y="4240365"/>
                </a:cubicBezTo>
                <a:cubicBezTo>
                  <a:pt x="5773831" y="4245525"/>
                  <a:pt x="5776086" y="4253397"/>
                  <a:pt x="5777347" y="4259549"/>
                </a:cubicBezTo>
                <a:cubicBezTo>
                  <a:pt x="5784300" y="4271590"/>
                  <a:pt x="5786097" y="4286606"/>
                  <a:pt x="5798927" y="4292960"/>
                </a:cubicBezTo>
                <a:cubicBezTo>
                  <a:pt x="5829738" y="4302693"/>
                  <a:pt x="5841923" y="4327765"/>
                  <a:pt x="5856820" y="4353566"/>
                </a:cubicBezTo>
                <a:cubicBezTo>
                  <a:pt x="5840825" y="4353628"/>
                  <a:pt x="5824829" y="4353689"/>
                  <a:pt x="5811088" y="4361623"/>
                </a:cubicBezTo>
                <a:cubicBezTo>
                  <a:pt x="5794905" y="4373259"/>
                  <a:pt x="5776467" y="4377023"/>
                  <a:pt x="5756767" y="4374637"/>
                </a:cubicBezTo>
                <a:cubicBezTo>
                  <a:pt x="5739779" y="4372978"/>
                  <a:pt x="5722066" y="4374031"/>
                  <a:pt x="5704353" y="4375084"/>
                </a:cubicBezTo>
                <a:cubicBezTo>
                  <a:pt x="5651938" y="4375530"/>
                  <a:pt x="5598074" y="4381401"/>
                  <a:pt x="5544129" y="4371264"/>
                </a:cubicBezTo>
                <a:cubicBezTo>
                  <a:pt x="5531568" y="4369342"/>
                  <a:pt x="5528402" y="4375758"/>
                  <a:pt x="5529931" y="4386341"/>
                </a:cubicBezTo>
                <a:cubicBezTo>
                  <a:pt x="5530200" y="4390773"/>
                  <a:pt x="5532454" y="4398645"/>
                  <a:pt x="5524591" y="4400891"/>
                </a:cubicBezTo>
                <a:cubicBezTo>
                  <a:pt x="5518445" y="4402146"/>
                  <a:pt x="5514474" y="4395265"/>
                  <a:pt x="5512487" y="4391826"/>
                </a:cubicBezTo>
                <a:cubicBezTo>
                  <a:pt x="5505804" y="4384217"/>
                  <a:pt x="5500114" y="4378328"/>
                  <a:pt x="5492250" y="4380575"/>
                </a:cubicBezTo>
                <a:cubicBezTo>
                  <a:pt x="5482669" y="4383813"/>
                  <a:pt x="5471827" y="4380899"/>
                  <a:pt x="5462245" y="4384137"/>
                </a:cubicBezTo>
                <a:cubicBezTo>
                  <a:pt x="5448236" y="4387638"/>
                  <a:pt x="5442545" y="4381750"/>
                  <a:pt x="5441740" y="4368454"/>
                </a:cubicBezTo>
                <a:cubicBezTo>
                  <a:pt x="5444825" y="4346031"/>
                  <a:pt x="5429098" y="4350525"/>
                  <a:pt x="5414820" y="4349595"/>
                </a:cubicBezTo>
                <a:cubicBezTo>
                  <a:pt x="5396115" y="4348928"/>
                  <a:pt x="5404059" y="4362688"/>
                  <a:pt x="5404596" y="4371552"/>
                </a:cubicBezTo>
                <a:cubicBezTo>
                  <a:pt x="5404865" y="4375983"/>
                  <a:pt x="5406851" y="4379424"/>
                  <a:pt x="5401698" y="4382398"/>
                </a:cubicBezTo>
                <a:cubicBezTo>
                  <a:pt x="5393297" y="4375782"/>
                  <a:pt x="5383179" y="4370156"/>
                  <a:pt x="5375503" y="4360828"/>
                </a:cubicBezTo>
                <a:cubicBezTo>
                  <a:pt x="5368095" y="4355930"/>
                  <a:pt x="5359963" y="4353745"/>
                  <a:pt x="5353093" y="4357711"/>
                </a:cubicBezTo>
                <a:cubicBezTo>
                  <a:pt x="5344504" y="4362670"/>
                  <a:pt x="5349470" y="4371270"/>
                  <a:pt x="5350732" y="4377422"/>
                </a:cubicBezTo>
                <a:cubicBezTo>
                  <a:pt x="5356854" y="4419757"/>
                  <a:pt x="5341208" y="4440258"/>
                  <a:pt x="5298910" y="4446330"/>
                </a:cubicBezTo>
                <a:cubicBezTo>
                  <a:pt x="5290054" y="4446857"/>
                  <a:pt x="5282191" y="4449104"/>
                  <a:pt x="5274058" y="4446918"/>
                </a:cubicBezTo>
                <a:cubicBezTo>
                  <a:pt x="5235921" y="4448295"/>
                  <a:pt x="5207178" y="4458010"/>
                  <a:pt x="5200015" y="4501134"/>
                </a:cubicBezTo>
                <a:cubicBezTo>
                  <a:pt x="5200015" y="4501134"/>
                  <a:pt x="5198296" y="4502126"/>
                  <a:pt x="5199289" y="4503846"/>
                </a:cubicBezTo>
                <a:cubicBezTo>
                  <a:pt x="5192688" y="4512244"/>
                  <a:pt x="5186810" y="4517931"/>
                  <a:pt x="5175243" y="4517729"/>
                </a:cubicBezTo>
                <a:cubicBezTo>
                  <a:pt x="5170815" y="4517993"/>
                  <a:pt x="5165394" y="4516535"/>
                  <a:pt x="5164132" y="4510384"/>
                </a:cubicBezTo>
                <a:cubicBezTo>
                  <a:pt x="5160884" y="4500792"/>
                  <a:pt x="5168479" y="4494113"/>
                  <a:pt x="5174356" y="4488427"/>
                </a:cubicBezTo>
                <a:cubicBezTo>
                  <a:pt x="5179510" y="4485452"/>
                  <a:pt x="5185386" y="4479765"/>
                  <a:pt x="5182407" y="4474605"/>
                </a:cubicBezTo>
                <a:cubicBezTo>
                  <a:pt x="5180154" y="4466732"/>
                  <a:pt x="5172557" y="4473411"/>
                  <a:pt x="5167137" y="4471954"/>
                </a:cubicBezTo>
                <a:cubicBezTo>
                  <a:pt x="5156562" y="4473472"/>
                  <a:pt x="5146980" y="4476710"/>
                  <a:pt x="5136407" y="4478228"/>
                </a:cubicBezTo>
                <a:cubicBezTo>
                  <a:pt x="5122396" y="4481730"/>
                  <a:pt x="5109113" y="4482519"/>
                  <a:pt x="5096283" y="4476166"/>
                </a:cubicBezTo>
                <a:cubicBezTo>
                  <a:pt x="5087158" y="4472260"/>
                  <a:pt x="5082006" y="4475235"/>
                  <a:pt x="5075403" y="4483633"/>
                </a:cubicBezTo>
                <a:cubicBezTo>
                  <a:pt x="5056322" y="4506117"/>
                  <a:pt x="5037886" y="4509882"/>
                  <a:pt x="5010508" y="4498166"/>
                </a:cubicBezTo>
                <a:cubicBezTo>
                  <a:pt x="4995962" y="4492803"/>
                  <a:pt x="4983858" y="4483738"/>
                  <a:pt x="4970036" y="4475663"/>
                </a:cubicBezTo>
                <a:cubicBezTo>
                  <a:pt x="4953505" y="4466861"/>
                  <a:pt x="4936514" y="4465203"/>
                  <a:pt x="4918077" y="4468968"/>
                </a:cubicBezTo>
                <a:cubicBezTo>
                  <a:pt x="4897921" y="4473724"/>
                  <a:pt x="4891320" y="4482122"/>
                  <a:pt x="4893656" y="4506001"/>
                </a:cubicBezTo>
                <a:cubicBezTo>
                  <a:pt x="4896985" y="4531601"/>
                  <a:pt x="4885955" y="4540263"/>
                  <a:pt x="4860109" y="4539129"/>
                </a:cubicBezTo>
                <a:cubicBezTo>
                  <a:pt x="4851252" y="4539657"/>
                  <a:pt x="4845833" y="4538199"/>
                  <a:pt x="4838236" y="4544878"/>
                </a:cubicBezTo>
                <a:cubicBezTo>
                  <a:pt x="4821597" y="4563659"/>
                  <a:pt x="4821597" y="4563659"/>
                  <a:pt x="4808687" y="4541297"/>
                </a:cubicBezTo>
                <a:cubicBezTo>
                  <a:pt x="4808419" y="4536865"/>
                  <a:pt x="4807426" y="4535144"/>
                  <a:pt x="4803721" y="4532697"/>
                </a:cubicBezTo>
                <a:cubicBezTo>
                  <a:pt x="4795779" y="4518935"/>
                  <a:pt x="4785928" y="4517742"/>
                  <a:pt x="4775166" y="4530836"/>
                </a:cubicBezTo>
                <a:cubicBezTo>
                  <a:pt x="4766848" y="4540225"/>
                  <a:pt x="4760514" y="4553056"/>
                  <a:pt x="4751201" y="4560726"/>
                </a:cubicBezTo>
                <a:cubicBezTo>
                  <a:pt x="4714488" y="4600269"/>
                  <a:pt x="4653216" y="4601244"/>
                  <a:pt x="4619076" y="4565911"/>
                </a:cubicBezTo>
                <a:cubicBezTo>
                  <a:pt x="4606703" y="4552413"/>
                  <a:pt x="4605629" y="4534686"/>
                  <a:pt x="4596691" y="4519205"/>
                </a:cubicBezTo>
                <a:cubicBezTo>
                  <a:pt x="4585498" y="4495852"/>
                  <a:pt x="4570952" y="4490490"/>
                  <a:pt x="4546368" y="4495509"/>
                </a:cubicBezTo>
                <a:cubicBezTo>
                  <a:pt x="4534077" y="4498020"/>
                  <a:pt x="4522778" y="4502249"/>
                  <a:pt x="4510485" y="4504759"/>
                </a:cubicBezTo>
                <a:cubicBezTo>
                  <a:pt x="4485903" y="4509778"/>
                  <a:pt x="4475865" y="4520160"/>
                  <a:pt x="4479195" y="4545760"/>
                </a:cubicBezTo>
                <a:cubicBezTo>
                  <a:pt x="4479275" y="4561767"/>
                  <a:pt x="4473130" y="4563022"/>
                  <a:pt x="4459576" y="4559380"/>
                </a:cubicBezTo>
                <a:cubicBezTo>
                  <a:pt x="4430751" y="4553087"/>
                  <a:pt x="4418997" y="4564460"/>
                  <a:pt x="4422595" y="4594492"/>
                </a:cubicBezTo>
                <a:cubicBezTo>
                  <a:pt x="4424850" y="4602364"/>
                  <a:pt x="4428822" y="4609244"/>
                  <a:pt x="4437679" y="4608718"/>
                </a:cubicBezTo>
                <a:cubicBezTo>
                  <a:pt x="4448252" y="4607200"/>
                  <a:pt x="4445998" y="4599328"/>
                  <a:pt x="4443743" y="4591456"/>
                </a:cubicBezTo>
                <a:cubicBezTo>
                  <a:pt x="4440764" y="4586295"/>
                  <a:pt x="4441220" y="4579152"/>
                  <a:pt x="4449083" y="4576905"/>
                </a:cubicBezTo>
                <a:cubicBezTo>
                  <a:pt x="4455954" y="4572938"/>
                  <a:pt x="4464085" y="4575124"/>
                  <a:pt x="4466341" y="4582996"/>
                </a:cubicBezTo>
                <a:cubicBezTo>
                  <a:pt x="4475547" y="4602908"/>
                  <a:pt x="4488189" y="4620837"/>
                  <a:pt x="4498389" y="4642471"/>
                </a:cubicBezTo>
                <a:cubicBezTo>
                  <a:pt x="4490256" y="4640286"/>
                  <a:pt x="4487546" y="4639557"/>
                  <a:pt x="4483841" y="4637108"/>
                </a:cubicBezTo>
                <a:cubicBezTo>
                  <a:pt x="4467578" y="4632737"/>
                  <a:pt x="4453836" y="4640671"/>
                  <a:pt x="4439828" y="4644172"/>
                </a:cubicBezTo>
                <a:cubicBezTo>
                  <a:pt x="4431964" y="4646419"/>
                  <a:pt x="4436205" y="4657731"/>
                  <a:pt x="4433038" y="4664146"/>
                </a:cubicBezTo>
                <a:cubicBezTo>
                  <a:pt x="4427430" y="4674265"/>
                  <a:pt x="4420828" y="4682663"/>
                  <a:pt x="4406819" y="4686165"/>
                </a:cubicBezTo>
                <a:cubicBezTo>
                  <a:pt x="4395519" y="4690395"/>
                  <a:pt x="4383497" y="4697337"/>
                  <a:pt x="4369487" y="4700838"/>
                </a:cubicBezTo>
                <a:cubicBezTo>
                  <a:pt x="4381591" y="4709903"/>
                  <a:pt x="4401022" y="4707859"/>
                  <a:pt x="4396675" y="4724129"/>
                </a:cubicBezTo>
                <a:cubicBezTo>
                  <a:pt x="4394770" y="4736696"/>
                  <a:pt x="4395120" y="4757136"/>
                  <a:pt x="4370724" y="4750580"/>
                </a:cubicBezTo>
                <a:cubicBezTo>
                  <a:pt x="4370724" y="4750580"/>
                  <a:pt x="4368282" y="4754283"/>
                  <a:pt x="4369275" y="4756003"/>
                </a:cubicBezTo>
                <a:cubicBezTo>
                  <a:pt x="4372523" y="4765595"/>
                  <a:pt x="4374054" y="4776179"/>
                  <a:pt x="4387069" y="4770958"/>
                </a:cubicBezTo>
                <a:cubicBezTo>
                  <a:pt x="4401803" y="4764744"/>
                  <a:pt x="4417799" y="4764683"/>
                  <a:pt x="4432078" y="4765613"/>
                </a:cubicBezTo>
                <a:cubicBezTo>
                  <a:pt x="4449790" y="4764560"/>
                  <a:pt x="4460820" y="4755899"/>
                  <a:pt x="4460739" y="4739892"/>
                </a:cubicBezTo>
                <a:cubicBezTo>
                  <a:pt x="4462375" y="4722893"/>
                  <a:pt x="4469514" y="4723358"/>
                  <a:pt x="4480357" y="4726272"/>
                </a:cubicBezTo>
                <a:cubicBezTo>
                  <a:pt x="4502042" y="4732099"/>
                  <a:pt x="4521286" y="4741630"/>
                  <a:pt x="4543696" y="4744745"/>
                </a:cubicBezTo>
                <a:cubicBezTo>
                  <a:pt x="4556257" y="4746667"/>
                  <a:pt x="4564121" y="4744420"/>
                  <a:pt x="4571446" y="4733312"/>
                </a:cubicBezTo>
                <a:cubicBezTo>
                  <a:pt x="4577055" y="4723192"/>
                  <a:pt x="4579953" y="4712345"/>
                  <a:pt x="4592246" y="4709836"/>
                </a:cubicBezTo>
                <a:cubicBezTo>
                  <a:pt x="4603543" y="4705606"/>
                  <a:pt x="4611220" y="4714934"/>
                  <a:pt x="4620345" y="4718840"/>
                </a:cubicBezTo>
                <a:cubicBezTo>
                  <a:pt x="4623886" y="4689275"/>
                  <a:pt x="4623886" y="4689275"/>
                  <a:pt x="4653436" y="4692854"/>
                </a:cubicBezTo>
                <a:cubicBezTo>
                  <a:pt x="4665003" y="4693057"/>
                  <a:pt x="4677563" y="4694980"/>
                  <a:pt x="4685613" y="4681158"/>
                </a:cubicBezTo>
                <a:cubicBezTo>
                  <a:pt x="4705419" y="4655962"/>
                  <a:pt x="4711566" y="4654707"/>
                  <a:pt x="4739209" y="4670856"/>
                </a:cubicBezTo>
                <a:cubicBezTo>
                  <a:pt x="4752039" y="4677209"/>
                  <a:pt x="4764867" y="4683563"/>
                  <a:pt x="4779414" y="4688925"/>
                </a:cubicBezTo>
                <a:cubicBezTo>
                  <a:pt x="4813204" y="4703818"/>
                  <a:pt x="4821792" y="4698860"/>
                  <a:pt x="4828500" y="4662878"/>
                </a:cubicBezTo>
                <a:cubicBezTo>
                  <a:pt x="4830673" y="4654744"/>
                  <a:pt x="4830136" y="4645880"/>
                  <a:pt x="4833035" y="4635032"/>
                </a:cubicBezTo>
                <a:cubicBezTo>
                  <a:pt x="4844414" y="4646810"/>
                  <a:pt x="4853807" y="4655148"/>
                  <a:pt x="4865188" y="4666926"/>
                </a:cubicBezTo>
                <a:cubicBezTo>
                  <a:pt x="4866637" y="4661501"/>
                  <a:pt x="4865644" y="4659781"/>
                  <a:pt x="4866368" y="4657070"/>
                </a:cubicBezTo>
                <a:cubicBezTo>
                  <a:pt x="4863951" y="4617183"/>
                  <a:pt x="4881127" y="4607266"/>
                  <a:pt x="4915910" y="4623879"/>
                </a:cubicBezTo>
                <a:cubicBezTo>
                  <a:pt x="4922324" y="4627057"/>
                  <a:pt x="4928739" y="4630234"/>
                  <a:pt x="4936147" y="4635130"/>
                </a:cubicBezTo>
                <a:cubicBezTo>
                  <a:pt x="4939851" y="4637579"/>
                  <a:pt x="4943554" y="4640028"/>
                  <a:pt x="4943099" y="4647171"/>
                </a:cubicBezTo>
                <a:cubicBezTo>
                  <a:pt x="4936309" y="4667145"/>
                  <a:pt x="4951580" y="4669796"/>
                  <a:pt x="4965133" y="4673438"/>
                </a:cubicBezTo>
                <a:cubicBezTo>
                  <a:pt x="5002815" y="4679204"/>
                  <a:pt x="5038697" y="4669955"/>
                  <a:pt x="5074580" y="4660705"/>
                </a:cubicBezTo>
                <a:cubicBezTo>
                  <a:pt x="5131342" y="4643988"/>
                  <a:pt x="5187835" y="4622839"/>
                  <a:pt x="5249644" y="4630729"/>
                </a:cubicBezTo>
                <a:cubicBezTo>
                  <a:pt x="5269344" y="4633117"/>
                  <a:pt x="5286789" y="4627632"/>
                  <a:pt x="5302972" y="4615995"/>
                </a:cubicBezTo>
                <a:cubicBezTo>
                  <a:pt x="5315719" y="4606342"/>
                  <a:pt x="5330721" y="4604561"/>
                  <a:pt x="5344275" y="4608203"/>
                </a:cubicBezTo>
                <a:cubicBezTo>
                  <a:pt x="5369395" y="4612046"/>
                  <a:pt x="5393255" y="4609740"/>
                  <a:pt x="5418563" y="4602008"/>
                </a:cubicBezTo>
                <a:cubicBezTo>
                  <a:pt x="5442153" y="4595269"/>
                  <a:pt x="5464483" y="4582377"/>
                  <a:pt x="5491321" y="4585229"/>
                </a:cubicBezTo>
                <a:cubicBezTo>
                  <a:pt x="5514455" y="4585633"/>
                  <a:pt x="5534611" y="4580877"/>
                  <a:pt x="5543573" y="4552768"/>
                </a:cubicBezTo>
                <a:cubicBezTo>
                  <a:pt x="5562173" y="4581017"/>
                  <a:pt x="5582060" y="4571829"/>
                  <a:pt x="5603664" y="4561650"/>
                </a:cubicBezTo>
                <a:cubicBezTo>
                  <a:pt x="5619123" y="4552725"/>
                  <a:pt x="5635574" y="4545520"/>
                  <a:pt x="5654549" y="4550619"/>
                </a:cubicBezTo>
                <a:cubicBezTo>
                  <a:pt x="5682649" y="4559623"/>
                  <a:pt x="5708227" y="4556323"/>
                  <a:pt x="5735520" y="4552033"/>
                </a:cubicBezTo>
                <a:cubicBezTo>
                  <a:pt x="5782970" y="4542986"/>
                  <a:pt x="5830151" y="4529506"/>
                  <a:pt x="5879131" y="4531042"/>
                </a:cubicBezTo>
                <a:cubicBezTo>
                  <a:pt x="5918261" y="4531385"/>
                  <a:pt x="5956130" y="4525576"/>
                  <a:pt x="5992468" y="4509183"/>
                </a:cubicBezTo>
                <a:cubicBezTo>
                  <a:pt x="6002773" y="4503233"/>
                  <a:pt x="6012623" y="4504427"/>
                  <a:pt x="6022017" y="4512764"/>
                </a:cubicBezTo>
                <a:cubicBezTo>
                  <a:pt x="6054627" y="4537513"/>
                  <a:pt x="6056345" y="4536521"/>
                  <a:pt x="6091420" y="4513976"/>
                </a:cubicBezTo>
                <a:cubicBezTo>
                  <a:pt x="6094856" y="4511993"/>
                  <a:pt x="6098292" y="4510010"/>
                  <a:pt x="6103443" y="4507035"/>
                </a:cubicBezTo>
                <a:cubicBezTo>
                  <a:pt x="6104250" y="4520330"/>
                  <a:pt x="6105056" y="4533626"/>
                  <a:pt x="6104869" y="4545201"/>
                </a:cubicBezTo>
                <a:cubicBezTo>
                  <a:pt x="6107929" y="4566369"/>
                  <a:pt x="6098160" y="4581182"/>
                  <a:pt x="6079991" y="4589379"/>
                </a:cubicBezTo>
                <a:cubicBezTo>
                  <a:pt x="6069686" y="4595329"/>
                  <a:pt x="6059111" y="4596847"/>
                  <a:pt x="6049799" y="4604517"/>
                </a:cubicBezTo>
                <a:cubicBezTo>
                  <a:pt x="6034610" y="4617874"/>
                  <a:pt x="6027470" y="4617409"/>
                  <a:pt x="6014104" y="4602191"/>
                </a:cubicBezTo>
                <a:cubicBezTo>
                  <a:pt x="6010132" y="4595310"/>
                  <a:pt x="6006160" y="4588430"/>
                  <a:pt x="6002187" y="4581550"/>
                </a:cubicBezTo>
                <a:cubicBezTo>
                  <a:pt x="5997946" y="4570238"/>
                  <a:pt x="5991800" y="4571492"/>
                  <a:pt x="5983211" y="4576451"/>
                </a:cubicBezTo>
                <a:cubicBezTo>
                  <a:pt x="5963325" y="4585639"/>
                  <a:pt x="5954549" y="4602173"/>
                  <a:pt x="5949478" y="4621155"/>
                </a:cubicBezTo>
                <a:cubicBezTo>
                  <a:pt x="5947037" y="4624858"/>
                  <a:pt x="5948297" y="4631010"/>
                  <a:pt x="5942152" y="4632265"/>
                </a:cubicBezTo>
                <a:cubicBezTo>
                  <a:pt x="5937724" y="4632528"/>
                  <a:pt x="5934745" y="4627368"/>
                  <a:pt x="5931040" y="4624920"/>
                </a:cubicBezTo>
                <a:cubicBezTo>
                  <a:pt x="5929054" y="4621480"/>
                  <a:pt x="5928061" y="4619759"/>
                  <a:pt x="5926076" y="4616319"/>
                </a:cubicBezTo>
                <a:cubicBezTo>
                  <a:pt x="5919123" y="4604279"/>
                  <a:pt x="5911984" y="4603813"/>
                  <a:pt x="5903665" y="4613203"/>
                </a:cubicBezTo>
                <a:cubicBezTo>
                  <a:pt x="5896339" y="4624313"/>
                  <a:pt x="5888207" y="4622128"/>
                  <a:pt x="5878089" y="4616503"/>
                </a:cubicBezTo>
                <a:cubicBezTo>
                  <a:pt x="5868963" y="4612597"/>
                  <a:pt x="5866708" y="4604725"/>
                  <a:pt x="5868881" y="4596590"/>
                </a:cubicBezTo>
                <a:cubicBezTo>
                  <a:pt x="5870062" y="4586735"/>
                  <a:pt x="5880636" y="4585217"/>
                  <a:pt x="5890486" y="4586410"/>
                </a:cubicBezTo>
                <a:cubicBezTo>
                  <a:pt x="5896632" y="4585155"/>
                  <a:pt x="5902053" y="4586612"/>
                  <a:pt x="5903233" y="4576757"/>
                </a:cubicBezTo>
                <a:cubicBezTo>
                  <a:pt x="5904415" y="4566901"/>
                  <a:pt x="5898993" y="4565444"/>
                  <a:pt x="5892578" y="4562268"/>
                </a:cubicBezTo>
                <a:cubicBezTo>
                  <a:pt x="5879025" y="4558625"/>
                  <a:pt x="5852081" y="4583356"/>
                  <a:pt x="5856590" y="4599100"/>
                </a:cubicBezTo>
                <a:cubicBezTo>
                  <a:pt x="5862630" y="4625428"/>
                  <a:pt x="5845185" y="4630912"/>
                  <a:pt x="5827740" y="4636397"/>
                </a:cubicBezTo>
                <a:cubicBezTo>
                  <a:pt x="5792126" y="4650078"/>
                  <a:pt x="5752273" y="4652447"/>
                  <a:pt x="5716390" y="4661697"/>
                </a:cubicBezTo>
                <a:cubicBezTo>
                  <a:pt x="5705815" y="4663215"/>
                  <a:pt x="5701843" y="4656334"/>
                  <a:pt x="5701306" y="4647471"/>
                </a:cubicBezTo>
                <a:cubicBezTo>
                  <a:pt x="5699776" y="4636887"/>
                  <a:pt x="5698245" y="4626303"/>
                  <a:pt x="5694005" y="4614991"/>
                </a:cubicBezTo>
                <a:cubicBezTo>
                  <a:pt x="5688045" y="4604670"/>
                  <a:pt x="5679189" y="4605197"/>
                  <a:pt x="5670333" y="4605724"/>
                </a:cubicBezTo>
                <a:cubicBezTo>
                  <a:pt x="5663194" y="4605258"/>
                  <a:pt x="5666442" y="4614850"/>
                  <a:pt x="5663999" y="4618553"/>
                </a:cubicBezTo>
                <a:cubicBezTo>
                  <a:pt x="5662364" y="4635552"/>
                  <a:pt x="5659010" y="4653543"/>
                  <a:pt x="5657373" y="4670543"/>
                </a:cubicBezTo>
                <a:cubicBezTo>
                  <a:pt x="5653669" y="4668093"/>
                  <a:pt x="5652676" y="4666373"/>
                  <a:pt x="5651683" y="4664653"/>
                </a:cubicBezTo>
                <a:cubicBezTo>
                  <a:pt x="5638048" y="4645003"/>
                  <a:pt x="5638048" y="4645003"/>
                  <a:pt x="5625113" y="4666233"/>
                </a:cubicBezTo>
                <a:cubicBezTo>
                  <a:pt x="5621221" y="4675360"/>
                  <a:pt x="5617518" y="4672911"/>
                  <a:pt x="5612821" y="4668742"/>
                </a:cubicBezTo>
                <a:cubicBezTo>
                  <a:pt x="5599724" y="4657957"/>
                  <a:pt x="5586439" y="4658746"/>
                  <a:pt x="5576402" y="4669129"/>
                </a:cubicBezTo>
                <a:cubicBezTo>
                  <a:pt x="5562474" y="4688636"/>
                  <a:pt x="5542587" y="4697825"/>
                  <a:pt x="5523694" y="4708733"/>
                </a:cubicBezTo>
                <a:cubicBezTo>
                  <a:pt x="5513388" y="4714683"/>
                  <a:pt x="5509228" y="4719378"/>
                  <a:pt x="5522057" y="4725733"/>
                </a:cubicBezTo>
                <a:cubicBezTo>
                  <a:pt x="5533169" y="4733078"/>
                  <a:pt x="5535424" y="4740950"/>
                  <a:pt x="5527372" y="4754772"/>
                </a:cubicBezTo>
                <a:cubicBezTo>
                  <a:pt x="5545810" y="4751007"/>
                  <a:pt x="5563254" y="4745522"/>
                  <a:pt x="5580968" y="4744469"/>
                </a:cubicBezTo>
                <a:cubicBezTo>
                  <a:pt x="5597688" y="4741696"/>
                  <a:pt x="5615402" y="4740644"/>
                  <a:pt x="5632658" y="4746735"/>
                </a:cubicBezTo>
                <a:cubicBezTo>
                  <a:pt x="5613308" y="4764786"/>
                  <a:pt x="5613308" y="4764786"/>
                  <a:pt x="5571737" y="4768147"/>
                </a:cubicBezTo>
                <a:cubicBezTo>
                  <a:pt x="5545167" y="4769726"/>
                  <a:pt x="5535855" y="4777396"/>
                  <a:pt x="5532768" y="4799819"/>
                </a:cubicBezTo>
                <a:cubicBezTo>
                  <a:pt x="5530676" y="4823961"/>
                  <a:pt x="5530676" y="4823961"/>
                  <a:pt x="5509447" y="4810990"/>
                </a:cubicBezTo>
                <a:cubicBezTo>
                  <a:pt x="5508454" y="4809270"/>
                  <a:pt x="5505743" y="4808542"/>
                  <a:pt x="5504750" y="4806821"/>
                </a:cubicBezTo>
                <a:cubicBezTo>
                  <a:pt x="5454884" y="4775983"/>
                  <a:pt x="5429843" y="4788145"/>
                  <a:pt x="5419057" y="4844829"/>
                </a:cubicBezTo>
                <a:cubicBezTo>
                  <a:pt x="5415972" y="4867251"/>
                  <a:pt x="5404754" y="4887488"/>
                  <a:pt x="5387848" y="4901837"/>
                </a:cubicBezTo>
                <a:cubicBezTo>
                  <a:pt x="5368229" y="4915457"/>
                  <a:pt x="5347081" y="4918493"/>
                  <a:pt x="5324214" y="4922521"/>
                </a:cubicBezTo>
                <a:cubicBezTo>
                  <a:pt x="5295927" y="4925092"/>
                  <a:pt x="5265923" y="4928654"/>
                  <a:pt x="5239890" y="4939098"/>
                </a:cubicBezTo>
                <a:cubicBezTo>
                  <a:pt x="5220003" y="4948286"/>
                  <a:pt x="5198130" y="4954034"/>
                  <a:pt x="5177707" y="4954358"/>
                </a:cubicBezTo>
                <a:cubicBezTo>
                  <a:pt x="5161710" y="4954419"/>
                  <a:pt x="5142280" y="4956463"/>
                  <a:pt x="5131518" y="4969557"/>
                </a:cubicBezTo>
                <a:cubicBezTo>
                  <a:pt x="5118315" y="4986354"/>
                  <a:pt x="5104761" y="4982712"/>
                  <a:pt x="5089221" y="4975630"/>
                </a:cubicBezTo>
                <a:cubicBezTo>
                  <a:pt x="5060853" y="4962193"/>
                  <a:pt x="5037369" y="4941350"/>
                  <a:pt x="5020487" y="4912109"/>
                </a:cubicBezTo>
                <a:cubicBezTo>
                  <a:pt x="5016514" y="4905228"/>
                  <a:pt x="5012541" y="4898348"/>
                  <a:pt x="5000249" y="4900858"/>
                </a:cubicBezTo>
                <a:cubicBezTo>
                  <a:pt x="4986964" y="4901648"/>
                  <a:pt x="4988495" y="4912230"/>
                  <a:pt x="4986321" y="4920367"/>
                </a:cubicBezTo>
                <a:cubicBezTo>
                  <a:pt x="4985865" y="4927510"/>
                  <a:pt x="4985410" y="4934653"/>
                  <a:pt x="4983960" y="4940077"/>
                </a:cubicBezTo>
                <a:cubicBezTo>
                  <a:pt x="4979158" y="4963491"/>
                  <a:pt x="4962251" y="4977840"/>
                  <a:pt x="4944349" y="4990469"/>
                </a:cubicBezTo>
                <a:cubicBezTo>
                  <a:pt x="4928890" y="4999394"/>
                  <a:pt x="4920945" y="4985632"/>
                  <a:pt x="4909112" y="4980997"/>
                </a:cubicBezTo>
                <a:cubicBezTo>
                  <a:pt x="4909459" y="5001438"/>
                  <a:pt x="4899692" y="5016252"/>
                  <a:pt x="4882246" y="5021736"/>
                </a:cubicBezTo>
                <a:cubicBezTo>
                  <a:pt x="4860374" y="5027483"/>
                  <a:pt x="4842473" y="5040112"/>
                  <a:pt x="4824573" y="5052740"/>
                </a:cubicBezTo>
                <a:cubicBezTo>
                  <a:pt x="4786061" y="5077268"/>
                  <a:pt x="4743309" y="5090484"/>
                  <a:pt x="4696233" y="5076382"/>
                </a:cubicBezTo>
                <a:cubicBezTo>
                  <a:pt x="4688101" y="5074196"/>
                  <a:pt x="4679970" y="5072011"/>
                  <a:pt x="4675085" y="5079418"/>
                </a:cubicBezTo>
                <a:cubicBezTo>
                  <a:pt x="4666310" y="5095951"/>
                  <a:pt x="4651576" y="5102165"/>
                  <a:pt x="4636842" y="5108378"/>
                </a:cubicBezTo>
                <a:cubicBezTo>
                  <a:pt x="4631689" y="5111353"/>
                  <a:pt x="4629248" y="5115056"/>
                  <a:pt x="4628791" y="5122199"/>
                </a:cubicBezTo>
                <a:cubicBezTo>
                  <a:pt x="4630321" y="5132783"/>
                  <a:pt x="4622457" y="5135030"/>
                  <a:pt x="4613602" y="5135556"/>
                </a:cubicBezTo>
                <a:cubicBezTo>
                  <a:pt x="4603026" y="5137074"/>
                  <a:pt x="4591999" y="5145736"/>
                  <a:pt x="4582334" y="5132967"/>
                </a:cubicBezTo>
                <a:cubicBezTo>
                  <a:pt x="4574390" y="5119207"/>
                  <a:pt x="4562822" y="5119005"/>
                  <a:pt x="4550532" y="5121514"/>
                </a:cubicBezTo>
                <a:cubicBezTo>
                  <a:pt x="4539956" y="5123032"/>
                  <a:pt x="4529652" y="5128982"/>
                  <a:pt x="4522243" y="5124086"/>
                </a:cubicBezTo>
                <a:cubicBezTo>
                  <a:pt x="4506434" y="5112570"/>
                  <a:pt x="4496398" y="5122953"/>
                  <a:pt x="4482658" y="5130885"/>
                </a:cubicBezTo>
                <a:cubicBezTo>
                  <a:pt x="4478497" y="5135581"/>
                  <a:pt x="4472351" y="5136836"/>
                  <a:pt x="4467199" y="5139811"/>
                </a:cubicBezTo>
                <a:cubicBezTo>
                  <a:pt x="4442159" y="5151974"/>
                  <a:pt x="4415134" y="5160697"/>
                  <a:pt x="4392080" y="5176301"/>
                </a:cubicBezTo>
                <a:cubicBezTo>
                  <a:pt x="4382769" y="5183970"/>
                  <a:pt x="4369027" y="5191903"/>
                  <a:pt x="4369564" y="5200767"/>
                </a:cubicBezTo>
                <a:cubicBezTo>
                  <a:pt x="4372087" y="5213070"/>
                  <a:pt x="4388808" y="5210298"/>
                  <a:pt x="4400375" y="5210500"/>
                </a:cubicBezTo>
                <a:cubicBezTo>
                  <a:pt x="4403085" y="5211229"/>
                  <a:pt x="4405798" y="5211956"/>
                  <a:pt x="4407514" y="5210965"/>
                </a:cubicBezTo>
                <a:cubicBezTo>
                  <a:pt x="4444201" y="5215011"/>
                  <a:pt x="4458561" y="5231950"/>
                  <a:pt x="4452846" y="5269650"/>
                </a:cubicBezTo>
                <a:cubicBezTo>
                  <a:pt x="4440017" y="5263296"/>
                  <a:pt x="4425927" y="5250791"/>
                  <a:pt x="4408213" y="5251844"/>
                </a:cubicBezTo>
                <a:cubicBezTo>
                  <a:pt x="4388783" y="5253888"/>
                  <a:pt x="4382719" y="5271150"/>
                  <a:pt x="4371958" y="5284244"/>
                </a:cubicBezTo>
                <a:cubicBezTo>
                  <a:pt x="4368790" y="5290659"/>
                  <a:pt x="4362644" y="5291914"/>
                  <a:pt x="4359397" y="5282322"/>
                </a:cubicBezTo>
                <a:cubicBezTo>
                  <a:pt x="4359128" y="5277889"/>
                  <a:pt x="4357142" y="5274450"/>
                  <a:pt x="4356873" y="5270018"/>
                </a:cubicBezTo>
                <a:cubicBezTo>
                  <a:pt x="4355612" y="5263865"/>
                  <a:pt x="4354349" y="5257713"/>
                  <a:pt x="4347935" y="5254537"/>
                </a:cubicBezTo>
                <a:cubicBezTo>
                  <a:pt x="4344232" y="5252087"/>
                  <a:pt x="4342058" y="5260224"/>
                  <a:pt x="4338623" y="5262207"/>
                </a:cubicBezTo>
                <a:cubicBezTo>
                  <a:pt x="4329580" y="5274309"/>
                  <a:pt x="4323165" y="5271132"/>
                  <a:pt x="4318923" y="5259820"/>
                </a:cubicBezTo>
                <a:cubicBezTo>
                  <a:pt x="4316937" y="5256379"/>
                  <a:pt x="4318386" y="5250956"/>
                  <a:pt x="4311247" y="5250491"/>
                </a:cubicBezTo>
                <a:cubicBezTo>
                  <a:pt x="4303896" y="5305191"/>
                  <a:pt x="4292141" y="5316564"/>
                  <a:pt x="4233850" y="5322698"/>
                </a:cubicBezTo>
                <a:cubicBezTo>
                  <a:pt x="4232131" y="5323690"/>
                  <a:pt x="4232131" y="5323690"/>
                  <a:pt x="4229421" y="5322961"/>
                </a:cubicBezTo>
                <a:cubicBezTo>
                  <a:pt x="4183420" y="5326585"/>
                  <a:pt x="4139674" y="5338081"/>
                  <a:pt x="4103148" y="5366050"/>
                </a:cubicBezTo>
                <a:cubicBezTo>
                  <a:pt x="4090400" y="5375702"/>
                  <a:pt x="4078833" y="5375501"/>
                  <a:pt x="4067722" y="5368156"/>
                </a:cubicBezTo>
                <a:cubicBezTo>
                  <a:pt x="4053899" y="5360081"/>
                  <a:pt x="4037904" y="5360142"/>
                  <a:pt x="4024888" y="5365364"/>
                </a:cubicBezTo>
                <a:cubicBezTo>
                  <a:pt x="4001298" y="5372104"/>
                  <a:pt x="3976983" y="5381555"/>
                  <a:pt x="3954654" y="5394447"/>
                </a:cubicBezTo>
                <a:cubicBezTo>
                  <a:pt x="3935759" y="5405354"/>
                  <a:pt x="3936297" y="5414218"/>
                  <a:pt x="3953098" y="5427453"/>
                </a:cubicBezTo>
                <a:cubicBezTo>
                  <a:pt x="3957795" y="5431622"/>
                  <a:pt x="3964934" y="5432087"/>
                  <a:pt x="3962761" y="5440222"/>
                </a:cubicBezTo>
                <a:cubicBezTo>
                  <a:pt x="3958145" y="5452060"/>
                  <a:pt x="3965822" y="5461390"/>
                  <a:pt x="3971780" y="5471710"/>
                </a:cubicBezTo>
                <a:cubicBezTo>
                  <a:pt x="3974759" y="5476870"/>
                  <a:pt x="3980449" y="5482760"/>
                  <a:pt x="3974572" y="5488445"/>
                </a:cubicBezTo>
                <a:cubicBezTo>
                  <a:pt x="3968695" y="5494132"/>
                  <a:pt x="3961287" y="5489236"/>
                  <a:pt x="3956590" y="5485066"/>
                </a:cubicBezTo>
                <a:cubicBezTo>
                  <a:pt x="3943493" y="5474281"/>
                  <a:pt x="3931388" y="5465215"/>
                  <a:pt x="3919284" y="5456150"/>
                </a:cubicBezTo>
                <a:cubicBezTo>
                  <a:pt x="3889654" y="5436561"/>
                  <a:pt x="3861097" y="5434700"/>
                  <a:pt x="3831173" y="5454270"/>
                </a:cubicBezTo>
                <a:cubicBezTo>
                  <a:pt x="3815715" y="5463195"/>
                  <a:pt x="3801250" y="5473841"/>
                  <a:pt x="3785791" y="5482766"/>
                </a:cubicBezTo>
                <a:cubicBezTo>
                  <a:pt x="3767891" y="5495394"/>
                  <a:pt x="3752620" y="5492743"/>
                  <a:pt x="3737536" y="5478517"/>
                </a:cubicBezTo>
                <a:cubicBezTo>
                  <a:pt x="3733833" y="5476069"/>
                  <a:pt x="3732570" y="5469917"/>
                  <a:pt x="3726425" y="5471172"/>
                </a:cubicBezTo>
                <a:cubicBezTo>
                  <a:pt x="3726506" y="5487179"/>
                  <a:pt x="3725863" y="5505898"/>
                  <a:pt x="3726937" y="5523625"/>
                </a:cubicBezTo>
                <a:cubicBezTo>
                  <a:pt x="3725569" y="5545056"/>
                  <a:pt x="3725569" y="5545056"/>
                  <a:pt x="3708043" y="5534534"/>
                </a:cubicBezTo>
                <a:cubicBezTo>
                  <a:pt x="3693228" y="5524740"/>
                  <a:pt x="3682655" y="5526258"/>
                  <a:pt x="3674872" y="5544512"/>
                </a:cubicBezTo>
                <a:cubicBezTo>
                  <a:pt x="3667814" y="5560053"/>
                  <a:pt x="3655067" y="5569707"/>
                  <a:pt x="3637622" y="5575191"/>
                </a:cubicBezTo>
                <a:cubicBezTo>
                  <a:pt x="3613307" y="5584643"/>
                  <a:pt x="3586738" y="5586222"/>
                  <a:pt x="3560167" y="5587802"/>
                </a:cubicBezTo>
                <a:cubicBezTo>
                  <a:pt x="3533597" y="5589381"/>
                  <a:pt x="3526003" y="5596059"/>
                  <a:pt x="3519483" y="5620465"/>
                </a:cubicBezTo>
                <a:cubicBezTo>
                  <a:pt x="3513231" y="5649303"/>
                  <a:pt x="3493343" y="5658491"/>
                  <a:pt x="3468410" y="5643071"/>
                </a:cubicBezTo>
                <a:cubicBezTo>
                  <a:pt x="3445463" y="5631092"/>
                  <a:pt x="3445463" y="5631092"/>
                  <a:pt x="3439936" y="5657218"/>
                </a:cubicBezTo>
                <a:cubicBezTo>
                  <a:pt x="3438218" y="5658209"/>
                  <a:pt x="3439211" y="5659929"/>
                  <a:pt x="3437493" y="5660921"/>
                </a:cubicBezTo>
                <a:cubicBezTo>
                  <a:pt x="3435588" y="5673488"/>
                  <a:pt x="3427725" y="5675735"/>
                  <a:pt x="3416614" y="5668389"/>
                </a:cubicBezTo>
                <a:cubicBezTo>
                  <a:pt x="3411917" y="5664220"/>
                  <a:pt x="3407219" y="5660052"/>
                  <a:pt x="3402523" y="5655883"/>
                </a:cubicBezTo>
                <a:cubicBezTo>
                  <a:pt x="3385722" y="5642649"/>
                  <a:pt x="3368732" y="5640990"/>
                  <a:pt x="3354535" y="5656067"/>
                </a:cubicBezTo>
                <a:cubicBezTo>
                  <a:pt x="3330302" y="5681526"/>
                  <a:pt x="3302095" y="5700104"/>
                  <a:pt x="3283552" y="5731451"/>
                </a:cubicBezTo>
                <a:cubicBezTo>
                  <a:pt x="3277944" y="5741570"/>
                  <a:pt x="3268631" y="5749240"/>
                  <a:pt x="3258968" y="5736471"/>
                </a:cubicBezTo>
                <a:cubicBezTo>
                  <a:pt x="3249574" y="5728133"/>
                  <a:pt x="3242705" y="5732100"/>
                  <a:pt x="3237820" y="5739507"/>
                </a:cubicBezTo>
                <a:cubicBezTo>
                  <a:pt x="3227058" y="5752600"/>
                  <a:pt x="3211600" y="5761525"/>
                  <a:pt x="3197859" y="5769459"/>
                </a:cubicBezTo>
                <a:cubicBezTo>
                  <a:pt x="3175530" y="5782350"/>
                  <a:pt x="3170915" y="5794189"/>
                  <a:pt x="3177679" y="5817805"/>
                </a:cubicBezTo>
                <a:cubicBezTo>
                  <a:pt x="3182914" y="5830837"/>
                  <a:pt x="3177761" y="5833812"/>
                  <a:pt x="3167455" y="5839762"/>
                </a:cubicBezTo>
                <a:cubicBezTo>
                  <a:pt x="3155431" y="5846704"/>
                  <a:pt x="3137450" y="5843325"/>
                  <a:pt x="3131385" y="5860587"/>
                </a:cubicBezTo>
                <a:cubicBezTo>
                  <a:pt x="3126045" y="5875138"/>
                  <a:pt x="3140136" y="5887643"/>
                  <a:pt x="3142928" y="5904379"/>
                </a:cubicBezTo>
                <a:cubicBezTo>
                  <a:pt x="3127388" y="5897297"/>
                  <a:pt x="3117994" y="5888959"/>
                  <a:pt x="3112761" y="5875927"/>
                </a:cubicBezTo>
                <a:cubicBezTo>
                  <a:pt x="3102292" y="5849862"/>
                  <a:pt x="3124353" y="5832539"/>
                  <a:pt x="3132859" y="5811574"/>
                </a:cubicBezTo>
                <a:cubicBezTo>
                  <a:pt x="3092467" y="5805079"/>
                  <a:pt x="3076284" y="5816715"/>
                  <a:pt x="3074274" y="5856865"/>
                </a:cubicBezTo>
                <a:cubicBezTo>
                  <a:pt x="3073817" y="5864009"/>
                  <a:pt x="3071644" y="5872144"/>
                  <a:pt x="3072181" y="5881008"/>
                </a:cubicBezTo>
                <a:cubicBezTo>
                  <a:pt x="3071538" y="5899727"/>
                  <a:pt x="3069901" y="5916725"/>
                  <a:pt x="3054712" y="5930083"/>
                </a:cubicBezTo>
                <a:cubicBezTo>
                  <a:pt x="3048834" y="5935769"/>
                  <a:pt x="3051814" y="5940929"/>
                  <a:pt x="3054069" y="5948802"/>
                </a:cubicBezTo>
                <a:cubicBezTo>
                  <a:pt x="3056592" y="5961106"/>
                  <a:pt x="3066254" y="5973875"/>
                  <a:pt x="3061907" y="5990145"/>
                </a:cubicBezTo>
                <a:cubicBezTo>
                  <a:pt x="3057210" y="5985977"/>
                  <a:pt x="3053507" y="5983527"/>
                  <a:pt x="3048810" y="5979359"/>
                </a:cubicBezTo>
                <a:cubicBezTo>
                  <a:pt x="3028573" y="5968108"/>
                  <a:pt x="3016281" y="5970619"/>
                  <a:pt x="3005064" y="5990856"/>
                </a:cubicBezTo>
                <a:cubicBezTo>
                  <a:pt x="2995564" y="6010101"/>
                  <a:pt x="2979381" y="6021738"/>
                  <a:pt x="2960218" y="6028213"/>
                </a:cubicBezTo>
                <a:cubicBezTo>
                  <a:pt x="2946209" y="6031715"/>
                  <a:pt x="2933193" y="6036937"/>
                  <a:pt x="2917466" y="6041429"/>
                </a:cubicBezTo>
                <a:cubicBezTo>
                  <a:pt x="2874714" y="6054646"/>
                  <a:pt x="2830967" y="6066142"/>
                  <a:pt x="2785691" y="6067054"/>
                </a:cubicBezTo>
                <a:cubicBezTo>
                  <a:pt x="2767978" y="6068107"/>
                  <a:pt x="2761295" y="6060497"/>
                  <a:pt x="2761213" y="6044491"/>
                </a:cubicBezTo>
                <a:cubicBezTo>
                  <a:pt x="2762125" y="6030204"/>
                  <a:pt x="2766742" y="6018364"/>
                  <a:pt x="2773074" y="6005535"/>
                </a:cubicBezTo>
                <a:cubicBezTo>
                  <a:pt x="2778415" y="5990984"/>
                  <a:pt x="2789176" y="5977891"/>
                  <a:pt x="2792531" y="5959900"/>
                </a:cubicBezTo>
                <a:cubicBezTo>
                  <a:pt x="2735125" y="5995336"/>
                  <a:pt x="2680162" y="6027069"/>
                  <a:pt x="2663042" y="6096583"/>
                </a:cubicBezTo>
                <a:cubicBezTo>
                  <a:pt x="2659875" y="6102998"/>
                  <a:pt x="2654992" y="6110405"/>
                  <a:pt x="2646135" y="6110931"/>
                </a:cubicBezTo>
                <a:cubicBezTo>
                  <a:pt x="2636285" y="6109738"/>
                  <a:pt x="2628153" y="6107553"/>
                  <a:pt x="2622194" y="6097232"/>
                </a:cubicBezTo>
                <a:cubicBezTo>
                  <a:pt x="2619215" y="6092072"/>
                  <a:pt x="2619671" y="6084928"/>
                  <a:pt x="2620126" y="6077785"/>
                </a:cubicBezTo>
                <a:cubicBezTo>
                  <a:pt x="2620770" y="6059066"/>
                  <a:pt x="2628551" y="6040812"/>
                  <a:pt x="2626485" y="6021364"/>
                </a:cubicBezTo>
                <a:cubicBezTo>
                  <a:pt x="2624417" y="6001917"/>
                  <a:pt x="2605361" y="5980810"/>
                  <a:pt x="2590359" y="5982592"/>
                </a:cubicBezTo>
                <a:cubicBezTo>
                  <a:pt x="2572645" y="5983645"/>
                  <a:pt x="2568298" y="5999915"/>
                  <a:pt x="2562959" y="6014465"/>
                </a:cubicBezTo>
                <a:cubicBezTo>
                  <a:pt x="2559067" y="6023593"/>
                  <a:pt x="2563039" y="6030474"/>
                  <a:pt x="2565294" y="6038345"/>
                </a:cubicBezTo>
                <a:cubicBezTo>
                  <a:pt x="2581990" y="6079162"/>
                  <a:pt x="2575201" y="6099136"/>
                  <a:pt x="2535427" y="6117512"/>
                </a:cubicBezTo>
                <a:cubicBezTo>
                  <a:pt x="2517258" y="6125709"/>
                  <a:pt x="2502792" y="6136354"/>
                  <a:pt x="2490313" y="6150439"/>
                </a:cubicBezTo>
                <a:cubicBezTo>
                  <a:pt x="2456311" y="6190711"/>
                  <a:pt x="2413102" y="6211071"/>
                  <a:pt x="2357896" y="6194782"/>
                </a:cubicBezTo>
                <a:cubicBezTo>
                  <a:pt x="2330788" y="6187498"/>
                  <a:pt x="2330788" y="6187498"/>
                  <a:pt x="2329958" y="6217792"/>
                </a:cubicBezTo>
                <a:cubicBezTo>
                  <a:pt x="2329584" y="6240943"/>
                  <a:pt x="2303631" y="6267394"/>
                  <a:pt x="2288092" y="6260311"/>
                </a:cubicBezTo>
                <a:cubicBezTo>
                  <a:pt x="2261442" y="6245883"/>
                  <a:pt x="2241555" y="6255071"/>
                  <a:pt x="2219226" y="6267963"/>
                </a:cubicBezTo>
                <a:cubicBezTo>
                  <a:pt x="2208196" y="6276624"/>
                  <a:pt x="2196441" y="6287998"/>
                  <a:pt x="2179452" y="6286339"/>
                </a:cubicBezTo>
                <a:cubicBezTo>
                  <a:pt x="2159753" y="6283952"/>
                  <a:pt x="2155862" y="6293079"/>
                  <a:pt x="2156936" y="6310806"/>
                </a:cubicBezTo>
                <a:cubicBezTo>
                  <a:pt x="2157474" y="6319669"/>
                  <a:pt x="2158011" y="6328533"/>
                  <a:pt x="2146443" y="6328331"/>
                </a:cubicBezTo>
                <a:cubicBezTo>
                  <a:pt x="2136594" y="6327138"/>
                  <a:pt x="2128462" y="6324953"/>
                  <a:pt x="2127656" y="6311657"/>
                </a:cubicBezTo>
                <a:cubicBezTo>
                  <a:pt x="2127119" y="6302793"/>
                  <a:pt x="2128299" y="6292937"/>
                  <a:pt x="2126769" y="6282355"/>
                </a:cubicBezTo>
                <a:cubicBezTo>
                  <a:pt x="2122903" y="6247890"/>
                  <a:pt x="2093809" y="6237166"/>
                  <a:pt x="2065603" y="6255744"/>
                </a:cubicBezTo>
                <a:cubicBezTo>
                  <a:pt x="2058733" y="6259711"/>
                  <a:pt x="2053848" y="6267119"/>
                  <a:pt x="2047971" y="6272805"/>
                </a:cubicBezTo>
                <a:cubicBezTo>
                  <a:pt x="2042094" y="6278491"/>
                  <a:pt x="2036217" y="6284178"/>
                  <a:pt x="2028084" y="6281992"/>
                </a:cubicBezTo>
                <a:cubicBezTo>
                  <a:pt x="1986700" y="6273778"/>
                  <a:pt x="1960748" y="6300228"/>
                  <a:pt x="1934528" y="6322246"/>
                </a:cubicBezTo>
                <a:cubicBezTo>
                  <a:pt x="1932086" y="6325951"/>
                  <a:pt x="1928651" y="6327934"/>
                  <a:pt x="1933348" y="6332102"/>
                </a:cubicBezTo>
                <a:cubicBezTo>
                  <a:pt x="1938045" y="6336271"/>
                  <a:pt x="1942017" y="6343151"/>
                  <a:pt x="1950149" y="6345336"/>
                </a:cubicBezTo>
                <a:cubicBezTo>
                  <a:pt x="1955572" y="6346792"/>
                  <a:pt x="1954309" y="6340641"/>
                  <a:pt x="1955033" y="6337930"/>
                </a:cubicBezTo>
                <a:cubicBezTo>
                  <a:pt x="1963540" y="6316965"/>
                  <a:pt x="1976288" y="6307310"/>
                  <a:pt x="1995987" y="6309699"/>
                </a:cubicBezTo>
                <a:cubicBezTo>
                  <a:pt x="2017405" y="6311094"/>
                  <a:pt x="2035199" y="6326048"/>
                  <a:pt x="2038984" y="6344505"/>
                </a:cubicBezTo>
                <a:cubicBezTo>
                  <a:pt x="2042232" y="6354096"/>
                  <a:pt x="2038072" y="6358791"/>
                  <a:pt x="2027229" y="6355877"/>
                </a:cubicBezTo>
                <a:cubicBezTo>
                  <a:pt x="2009248" y="6352498"/>
                  <a:pt x="2004363" y="6359905"/>
                  <a:pt x="1999292" y="6378887"/>
                </a:cubicBezTo>
                <a:cubicBezTo>
                  <a:pt x="1994757" y="6406734"/>
                  <a:pt x="1961667" y="6432718"/>
                  <a:pt x="1940975" y="6428611"/>
                </a:cubicBezTo>
                <a:cubicBezTo>
                  <a:pt x="1924710" y="6424241"/>
                  <a:pt x="1916123" y="6429199"/>
                  <a:pt x="1907803" y="6438589"/>
                </a:cubicBezTo>
                <a:cubicBezTo>
                  <a:pt x="1896049" y="6449962"/>
                  <a:pt x="1882307" y="6457895"/>
                  <a:pt x="1864782" y="6447373"/>
                </a:cubicBezTo>
                <a:cubicBezTo>
                  <a:pt x="1853670" y="6440028"/>
                  <a:pt x="1845351" y="6449418"/>
                  <a:pt x="1838749" y="6457816"/>
                </a:cubicBezTo>
                <a:cubicBezTo>
                  <a:pt x="1832147" y="6466215"/>
                  <a:pt x="1826538" y="6476333"/>
                  <a:pt x="1815964" y="6477851"/>
                </a:cubicBezTo>
                <a:cubicBezTo>
                  <a:pt x="1802948" y="6483073"/>
                  <a:pt x="1801149" y="6468057"/>
                  <a:pt x="1786333" y="6458263"/>
                </a:cubicBezTo>
                <a:cubicBezTo>
                  <a:pt x="1798601" y="6499343"/>
                  <a:pt x="1760008" y="6507864"/>
                  <a:pt x="1746618" y="6536236"/>
                </a:cubicBezTo>
                <a:cubicBezTo>
                  <a:pt x="1746080" y="6527373"/>
                  <a:pt x="1745811" y="6522941"/>
                  <a:pt x="1745543" y="6518509"/>
                </a:cubicBezTo>
                <a:cubicBezTo>
                  <a:pt x="1740951" y="6486758"/>
                  <a:pt x="1728124" y="6480403"/>
                  <a:pt x="1700642" y="6496270"/>
                </a:cubicBezTo>
                <a:cubicBezTo>
                  <a:pt x="1682740" y="6508899"/>
                  <a:pt x="1665565" y="6518815"/>
                  <a:pt x="1645677" y="6528004"/>
                </a:cubicBezTo>
                <a:cubicBezTo>
                  <a:pt x="1613499" y="6539701"/>
                  <a:pt x="1580059" y="6545247"/>
                  <a:pt x="1546082" y="6541929"/>
                </a:cubicBezTo>
                <a:cubicBezTo>
                  <a:pt x="1520236" y="6540798"/>
                  <a:pt x="1513635" y="6549195"/>
                  <a:pt x="1517688" y="6572083"/>
                </a:cubicBezTo>
                <a:cubicBezTo>
                  <a:pt x="1525445" y="6597420"/>
                  <a:pt x="1517395" y="6611242"/>
                  <a:pt x="1492087" y="6618973"/>
                </a:cubicBezTo>
                <a:cubicBezTo>
                  <a:pt x="1477352" y="6625186"/>
                  <a:pt x="1461626" y="6629679"/>
                  <a:pt x="1447161" y="6640325"/>
                </a:cubicBezTo>
                <a:cubicBezTo>
                  <a:pt x="1438573" y="6645282"/>
                  <a:pt x="1427998" y="6646800"/>
                  <a:pt x="1417880" y="6641175"/>
                </a:cubicBezTo>
                <a:cubicBezTo>
                  <a:pt x="1414176" y="6638726"/>
                  <a:pt x="1412190" y="6635286"/>
                  <a:pt x="1409024" y="6641701"/>
                </a:cubicBezTo>
                <a:cubicBezTo>
                  <a:pt x="1397351" y="6669081"/>
                  <a:pt x="1371318" y="6679525"/>
                  <a:pt x="1347995" y="6690697"/>
                </a:cubicBezTo>
                <a:cubicBezTo>
                  <a:pt x="1336335" y="6696282"/>
                  <a:pt x="1325599" y="6702480"/>
                  <a:pt x="1316874" y="6710672"/>
                </a:cubicBezTo>
                <a:lnTo>
                  <a:pt x="1312657" y="6717735"/>
                </a:lnTo>
                <a:lnTo>
                  <a:pt x="0" y="6717736"/>
                </a:lnTo>
                <a:lnTo>
                  <a:pt x="1" y="1753404"/>
                </a:lnTo>
                <a:lnTo>
                  <a:pt x="69160" y="1700803"/>
                </a:lnTo>
                <a:cubicBezTo>
                  <a:pt x="163165" y="1627845"/>
                  <a:pt x="255101" y="1554213"/>
                  <a:pt x="350725" y="1484058"/>
                </a:cubicBezTo>
                <a:cubicBezTo>
                  <a:pt x="441307" y="1416813"/>
                  <a:pt x="534315" y="1353772"/>
                  <a:pt x="631370" y="1297738"/>
                </a:cubicBezTo>
                <a:cubicBezTo>
                  <a:pt x="705736" y="1254802"/>
                  <a:pt x="777675" y="1207664"/>
                  <a:pt x="847997" y="1157722"/>
                </a:cubicBezTo>
                <a:cubicBezTo>
                  <a:pt x="901481" y="1119370"/>
                  <a:pt x="954964" y="1081017"/>
                  <a:pt x="1010066" y="1045467"/>
                </a:cubicBezTo>
                <a:cubicBezTo>
                  <a:pt x="1049591" y="1020779"/>
                  <a:pt x="1089116" y="996090"/>
                  <a:pt x="1129093" y="969273"/>
                </a:cubicBezTo>
                <a:cubicBezTo>
                  <a:pt x="1154302" y="954718"/>
                  <a:pt x="1180771" y="939436"/>
                  <a:pt x="1205171" y="923480"/>
                </a:cubicBezTo>
                <a:cubicBezTo>
                  <a:pt x="1213994" y="918386"/>
                  <a:pt x="1221557" y="914020"/>
                  <a:pt x="1229119" y="909654"/>
                </a:cubicBezTo>
                <a:cubicBezTo>
                  <a:pt x="1231640" y="908198"/>
                  <a:pt x="1233709" y="908872"/>
                  <a:pt x="1234971" y="908145"/>
                </a:cubicBezTo>
                <a:cubicBezTo>
                  <a:pt x="1358758" y="846018"/>
                  <a:pt x="1474455" y="769878"/>
                  <a:pt x="1600669" y="711955"/>
                </a:cubicBezTo>
                <a:cubicBezTo>
                  <a:pt x="1633798" y="696565"/>
                  <a:pt x="1665310" y="678373"/>
                  <a:pt x="1699248" y="664382"/>
                </a:cubicBezTo>
                <a:cubicBezTo>
                  <a:pt x="1773427" y="632766"/>
                  <a:pt x="1844726" y="599075"/>
                  <a:pt x="1916478" y="563255"/>
                </a:cubicBezTo>
                <a:cubicBezTo>
                  <a:pt x="1972296" y="534765"/>
                  <a:pt x="2028113" y="506276"/>
                  <a:pt x="2088785" y="486194"/>
                </a:cubicBezTo>
                <a:cubicBezTo>
                  <a:pt x="2145675" y="468296"/>
                  <a:pt x="2200947" y="447595"/>
                  <a:pt x="2249746" y="415684"/>
                </a:cubicBezTo>
                <a:cubicBezTo>
                  <a:pt x="2254788" y="412773"/>
                  <a:pt x="2258569" y="410590"/>
                  <a:pt x="2264779" y="412610"/>
                </a:cubicBezTo>
                <a:cubicBezTo>
                  <a:pt x="2300411" y="421933"/>
                  <a:pt x="2328498" y="409453"/>
                  <a:pt x="2356680" y="391313"/>
                </a:cubicBezTo>
                <a:cubicBezTo>
                  <a:pt x="2383600" y="373903"/>
                  <a:pt x="2411329" y="357893"/>
                  <a:pt x="2442296" y="347489"/>
                </a:cubicBezTo>
                <a:cubicBezTo>
                  <a:pt x="2494595" y="330372"/>
                  <a:pt x="2547253" y="316786"/>
                  <a:pt x="2595959" y="290534"/>
                </a:cubicBezTo>
                <a:cubicBezTo>
                  <a:pt x="2617387" y="278163"/>
                  <a:pt x="2641148" y="275655"/>
                  <a:pt x="2665982" y="283738"/>
                </a:cubicBezTo>
                <a:cubicBezTo>
                  <a:pt x="2674259" y="286432"/>
                  <a:pt x="2678040" y="284249"/>
                  <a:pt x="2680655" y="277134"/>
                </a:cubicBezTo>
                <a:cubicBezTo>
                  <a:pt x="2687954" y="263579"/>
                  <a:pt x="2696870" y="252825"/>
                  <a:pt x="2713427" y="258214"/>
                </a:cubicBezTo>
                <a:cubicBezTo>
                  <a:pt x="2734573" y="262821"/>
                  <a:pt x="2751316" y="256891"/>
                  <a:pt x="2768153" y="245301"/>
                </a:cubicBezTo>
                <a:cubicBezTo>
                  <a:pt x="2793814" y="228618"/>
                  <a:pt x="2821807" y="221798"/>
                  <a:pt x="2853753" y="227643"/>
                </a:cubicBezTo>
                <a:cubicBezTo>
                  <a:pt x="2872829" y="231577"/>
                  <a:pt x="2893711" y="226994"/>
                  <a:pt x="2901462" y="211309"/>
                </a:cubicBezTo>
                <a:cubicBezTo>
                  <a:pt x="2915251" y="182795"/>
                  <a:pt x="2937393" y="177485"/>
                  <a:pt x="2964842" y="178453"/>
                </a:cubicBezTo>
                <a:cubicBezTo>
                  <a:pt x="2978162" y="178236"/>
                  <a:pt x="2992742" y="177293"/>
                  <a:pt x="3003728" y="167213"/>
                </a:cubicBezTo>
                <a:cubicBezTo>
                  <a:pt x="3008412" y="160771"/>
                  <a:pt x="3013360" y="163520"/>
                  <a:pt x="3016596" y="169125"/>
                </a:cubicBezTo>
                <a:cubicBezTo>
                  <a:pt x="3019023" y="173329"/>
                  <a:pt x="3020642" y="176132"/>
                  <a:pt x="3022260" y="178935"/>
                </a:cubicBezTo>
                <a:cubicBezTo>
                  <a:pt x="3029898" y="195077"/>
                  <a:pt x="3031159" y="194349"/>
                  <a:pt x="3038458" y="180792"/>
                </a:cubicBezTo>
                <a:cubicBezTo>
                  <a:pt x="3047017" y="166509"/>
                  <a:pt x="3057646" y="152899"/>
                  <a:pt x="3067823" y="141418"/>
                </a:cubicBezTo>
                <a:cubicBezTo>
                  <a:pt x="3072056" y="137106"/>
                  <a:pt x="3076289" y="132793"/>
                  <a:pt x="3082497" y="134814"/>
                </a:cubicBezTo>
                <a:cubicBezTo>
                  <a:pt x="3088707" y="136835"/>
                  <a:pt x="3089421" y="143896"/>
                  <a:pt x="3089328" y="149555"/>
                </a:cubicBezTo>
                <a:cubicBezTo>
                  <a:pt x="3089497" y="164405"/>
                  <a:pt x="3096515" y="167826"/>
                  <a:pt x="3107407" y="163406"/>
                </a:cubicBezTo>
                <a:cubicBezTo>
                  <a:pt x="3111998" y="162623"/>
                  <a:pt x="3117397" y="163244"/>
                  <a:pt x="3121178" y="161061"/>
                </a:cubicBezTo>
                <a:cubicBezTo>
                  <a:pt x="3130002" y="155967"/>
                  <a:pt x="3133690" y="159442"/>
                  <a:pt x="3133502" y="170761"/>
                </a:cubicBezTo>
                <a:cubicBezTo>
                  <a:pt x="3132599" y="175020"/>
                  <a:pt x="3132505" y="180679"/>
                  <a:pt x="3137905" y="181298"/>
                </a:cubicBezTo>
                <a:cubicBezTo>
                  <a:pt x="3142852" y="184046"/>
                  <a:pt x="3145825" y="180462"/>
                  <a:pt x="3148797" y="176877"/>
                </a:cubicBezTo>
                <a:cubicBezTo>
                  <a:pt x="3155644" y="165451"/>
                  <a:pt x="3167346" y="162432"/>
                  <a:pt x="3180308" y="158684"/>
                </a:cubicBezTo>
                <a:cubicBezTo>
                  <a:pt x="3220813" y="150247"/>
                  <a:pt x="3245400" y="122972"/>
                  <a:pt x="3263064" y="86617"/>
                </a:cubicBezTo>
                <a:cubicBezTo>
                  <a:pt x="3266487" y="80903"/>
                  <a:pt x="3264963" y="72441"/>
                  <a:pt x="3270456" y="67401"/>
                </a:cubicBezTo>
                <a:cubicBezTo>
                  <a:pt x="3273242" y="75135"/>
                  <a:pt x="3275216" y="81468"/>
                  <a:pt x="3278001" y="89202"/>
                </a:cubicBezTo>
                <a:cubicBezTo>
                  <a:pt x="3283571" y="104671"/>
                  <a:pt x="3293467" y="110168"/>
                  <a:pt x="3306430" y="106421"/>
                </a:cubicBezTo>
                <a:cubicBezTo>
                  <a:pt x="3349906" y="94399"/>
                  <a:pt x="3393383" y="82376"/>
                  <a:pt x="3436859" y="70354"/>
                </a:cubicBezTo>
                <a:cubicBezTo>
                  <a:pt x="3452343" y="65151"/>
                  <a:pt x="3465398" y="55746"/>
                  <a:pt x="3482499" y="53346"/>
                </a:cubicBezTo>
                <a:cubicBezTo>
                  <a:pt x="3493749" y="52456"/>
                  <a:pt x="3501218" y="53749"/>
                  <a:pt x="3505979" y="67816"/>
                </a:cubicBezTo>
                <a:cubicBezTo>
                  <a:pt x="3513618" y="83958"/>
                  <a:pt x="3528556" y="86544"/>
                  <a:pt x="3537115" y="72260"/>
                </a:cubicBezTo>
                <a:cubicBezTo>
                  <a:pt x="3543962" y="60833"/>
                  <a:pt x="3552335" y="57869"/>
                  <a:pt x="3564393" y="58380"/>
                </a:cubicBezTo>
                <a:cubicBezTo>
                  <a:pt x="3572671" y="61074"/>
                  <a:pt x="3577713" y="58163"/>
                  <a:pt x="3580779" y="48919"/>
                </a:cubicBezTo>
                <a:cubicBezTo>
                  <a:pt x="3583036" y="38273"/>
                  <a:pt x="3589789" y="32506"/>
                  <a:pt x="3599780" y="32344"/>
                </a:cubicBezTo>
                <a:cubicBezTo>
                  <a:pt x="3605631" y="30835"/>
                  <a:pt x="3614360" y="31400"/>
                  <a:pt x="3619401" y="28489"/>
                </a:cubicBezTo>
                <a:cubicBezTo>
                  <a:pt x="3626964" y="24123"/>
                  <a:pt x="3631912" y="26871"/>
                  <a:pt x="3637218" y="33151"/>
                </a:cubicBezTo>
                <a:cubicBezTo>
                  <a:pt x="3649090" y="44980"/>
                  <a:pt x="3652420" y="44926"/>
                  <a:pt x="3660170" y="29241"/>
                </a:cubicBezTo>
                <a:cubicBezTo>
                  <a:pt x="3664497" y="19269"/>
                  <a:pt x="3668013" y="7896"/>
                  <a:pt x="3675218" y="0"/>
                </a:cubicBezTo>
                <a:close/>
              </a:path>
            </a:pathLst>
          </a:custGeom>
          <a:pattFill prst="pct5">
            <a:fgClr>
              <a:srgbClr val="112433"/>
            </a:fgClr>
            <a:bgClr>
              <a:schemeClr val="bg1"/>
            </a:bgClr>
          </a:pattFill>
        </p:spPr>
        <p:txBody>
          <a:bodyPr wrap="square">
            <a:noAutofit/>
          </a:bodyPr>
          <a:lstStyle/>
          <a:p>
            <a:endParaRPr lang="en-ID"/>
          </a:p>
        </p:txBody>
      </p:sp>
    </p:spTree>
    <p:extLst>
      <p:ext uri="{BB962C8B-B14F-4D97-AF65-F5344CB8AC3E}">
        <p14:creationId xmlns:p14="http://schemas.microsoft.com/office/powerpoint/2010/main" val="234813629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10_Custom Layout">
    <p:spTree>
      <p:nvGrpSpPr>
        <p:cNvPr id="1" name=""/>
        <p:cNvGrpSpPr/>
        <p:nvPr/>
      </p:nvGrpSpPr>
      <p:grpSpPr>
        <a:xfrm>
          <a:off x="0" y="0"/>
          <a:ext cx="0" cy="0"/>
          <a:chOff x="0" y="0"/>
          <a:chExt cx="0" cy="0"/>
        </a:xfrm>
      </p:grpSpPr>
      <p:sp>
        <p:nvSpPr>
          <p:cNvPr id="6" name="자유형: 도형 4">
            <a:extLst>
              <a:ext uri="{FF2B5EF4-FFF2-40B4-BE49-F238E27FC236}">
                <a16:creationId xmlns:a16="http://schemas.microsoft.com/office/drawing/2014/main" id="{27EE9900-991B-48CA-BE88-7C4EEF6E34CB}"/>
              </a:ext>
            </a:extLst>
          </p:cNvPr>
          <p:cNvSpPr>
            <a:spLocks noGrp="1"/>
          </p:cNvSpPr>
          <p:nvPr>
            <p:ph type="pic" idx="14" hasCustomPrompt="1"/>
          </p:nvPr>
        </p:nvSpPr>
        <p:spPr>
          <a:xfrm>
            <a:off x="3384901" y="686888"/>
            <a:ext cx="5422198" cy="5484223"/>
          </a:xfrm>
          <a:custGeom>
            <a:avLst/>
            <a:gdLst>
              <a:gd name="connsiteX0" fmla="*/ 3757269 w 7861469"/>
              <a:gd name="connsiteY0" fmla="*/ 5576075 h 6602927"/>
              <a:gd name="connsiteX1" fmla="*/ 3753218 w 7861469"/>
              <a:gd name="connsiteY1" fmla="*/ 5576985 h 6602927"/>
              <a:gd name="connsiteX2" fmla="*/ 3745306 w 7861469"/>
              <a:gd name="connsiteY2" fmla="*/ 5590642 h 6602927"/>
              <a:gd name="connsiteX3" fmla="*/ 3752308 w 7861469"/>
              <a:gd name="connsiteY3" fmla="*/ 5604755 h 6602927"/>
              <a:gd name="connsiteX4" fmla="*/ 3755342 w 7861469"/>
              <a:gd name="connsiteY4" fmla="*/ 5599666 h 6602927"/>
              <a:gd name="connsiteX5" fmla="*/ 3761411 w 7861469"/>
              <a:gd name="connsiteY5" fmla="*/ 5579314 h 6602927"/>
              <a:gd name="connsiteX6" fmla="*/ 7013605 w 7861469"/>
              <a:gd name="connsiteY6" fmla="*/ 4043702 h 6602927"/>
              <a:gd name="connsiteX7" fmla="*/ 6996950 w 7861469"/>
              <a:gd name="connsiteY7" fmla="*/ 4046629 h 6602927"/>
              <a:gd name="connsiteX8" fmla="*/ 6993798 w 7861469"/>
              <a:gd name="connsiteY8" fmla="*/ 4067782 h 6602927"/>
              <a:gd name="connsiteX9" fmla="*/ 6940638 w 7861469"/>
              <a:gd name="connsiteY9" fmla="*/ 4156086 h 6602927"/>
              <a:gd name="connsiteX10" fmla="*/ 6920829 w 7861469"/>
              <a:gd name="connsiteY10" fmla="*/ 4180166 h 6602927"/>
              <a:gd name="connsiteX11" fmla="*/ 6926248 w 7861469"/>
              <a:gd name="connsiteY11" fmla="*/ 4207644 h 6602927"/>
              <a:gd name="connsiteX12" fmla="*/ 6926732 w 7861469"/>
              <a:gd name="connsiteY12" fmla="*/ 4227115 h 6602927"/>
              <a:gd name="connsiteX13" fmla="*/ 6958299 w 7861469"/>
              <a:gd name="connsiteY13" fmla="*/ 4178931 h 6602927"/>
              <a:gd name="connsiteX14" fmla="*/ 7011801 w 7861469"/>
              <a:gd name="connsiteY14" fmla="*/ 4102874 h 6602927"/>
              <a:gd name="connsiteX15" fmla="*/ 7038800 w 7861469"/>
              <a:gd name="connsiteY15" fmla="*/ 4086429 h 6602927"/>
              <a:gd name="connsiteX16" fmla="*/ 7049718 w 7861469"/>
              <a:gd name="connsiteY16" fmla="*/ 4074197 h 6602927"/>
              <a:gd name="connsiteX17" fmla="*/ 7042411 w 7861469"/>
              <a:gd name="connsiteY17" fmla="*/ 4070825 h 6602927"/>
              <a:gd name="connsiteX18" fmla="*/ 7013605 w 7861469"/>
              <a:gd name="connsiteY18" fmla="*/ 4043702 h 6602927"/>
              <a:gd name="connsiteX19" fmla="*/ 7076743 w 7861469"/>
              <a:gd name="connsiteY19" fmla="*/ 4043540 h 6602927"/>
              <a:gd name="connsiteX20" fmla="*/ 7071992 w 7861469"/>
              <a:gd name="connsiteY20" fmla="*/ 4043741 h 6602927"/>
              <a:gd name="connsiteX21" fmla="*/ 7068252 w 7861469"/>
              <a:gd name="connsiteY21" fmla="*/ 4053431 h 6602927"/>
              <a:gd name="connsiteX22" fmla="*/ 7075543 w 7861469"/>
              <a:gd name="connsiteY22" fmla="*/ 4045262 h 6602927"/>
              <a:gd name="connsiteX23" fmla="*/ 1421611 w 7861469"/>
              <a:gd name="connsiteY23" fmla="*/ 2211251 h 6602927"/>
              <a:gd name="connsiteX24" fmla="*/ 1365366 w 7861469"/>
              <a:gd name="connsiteY24" fmla="*/ 2295734 h 6602927"/>
              <a:gd name="connsiteX25" fmla="*/ 1342944 w 7861469"/>
              <a:gd name="connsiteY25" fmla="*/ 2329145 h 6602927"/>
              <a:gd name="connsiteX26" fmla="*/ 1346081 w 7861469"/>
              <a:gd name="connsiteY26" fmla="*/ 2326178 h 6602927"/>
              <a:gd name="connsiteX27" fmla="*/ 1416062 w 7861469"/>
              <a:gd name="connsiteY27" fmla="*/ 2254923 h 6602927"/>
              <a:gd name="connsiteX28" fmla="*/ 1424963 w 7861469"/>
              <a:gd name="connsiteY28" fmla="*/ 2226134 h 6602927"/>
              <a:gd name="connsiteX29" fmla="*/ 1507161 w 7861469"/>
              <a:gd name="connsiteY29" fmla="*/ 2090249 h 6602927"/>
              <a:gd name="connsiteX30" fmla="*/ 1456732 w 7861469"/>
              <a:gd name="connsiteY30" fmla="*/ 2158498 h 6602927"/>
              <a:gd name="connsiteX31" fmla="*/ 1438689 w 7861469"/>
              <a:gd name="connsiteY31" fmla="*/ 2185602 h 6602927"/>
              <a:gd name="connsiteX32" fmla="*/ 1453740 w 7861469"/>
              <a:gd name="connsiteY32" fmla="*/ 2174974 h 6602927"/>
              <a:gd name="connsiteX33" fmla="*/ 1497218 w 7861469"/>
              <a:gd name="connsiteY33" fmla="*/ 2133545 h 6602927"/>
              <a:gd name="connsiteX34" fmla="*/ 1506065 w 7861469"/>
              <a:gd name="connsiteY34" fmla="*/ 2103874 h 6602927"/>
              <a:gd name="connsiteX35" fmla="*/ 2705910 w 7861469"/>
              <a:gd name="connsiteY35" fmla="*/ 892212 h 6602927"/>
              <a:gd name="connsiteX36" fmla="*/ 2531391 w 7861469"/>
              <a:gd name="connsiteY36" fmla="*/ 1067958 h 6602927"/>
              <a:gd name="connsiteX37" fmla="*/ 2527236 w 7861469"/>
              <a:gd name="connsiteY37" fmla="*/ 1071711 h 6602927"/>
              <a:gd name="connsiteX38" fmla="*/ 2540898 w 7861469"/>
              <a:gd name="connsiteY38" fmla="*/ 1082319 h 6602927"/>
              <a:gd name="connsiteX39" fmla="*/ 2608180 w 7861469"/>
              <a:gd name="connsiteY39" fmla="*/ 1057301 h 6602927"/>
              <a:gd name="connsiteX40" fmla="*/ 2608401 w 7861469"/>
              <a:gd name="connsiteY40" fmla="*/ 1053087 h 6602927"/>
              <a:gd name="connsiteX41" fmla="*/ 2661800 w 7861469"/>
              <a:gd name="connsiteY41" fmla="*/ 970335 h 6602927"/>
              <a:gd name="connsiteX42" fmla="*/ 2701078 w 7861469"/>
              <a:gd name="connsiteY42" fmla="*/ 926777 h 6602927"/>
              <a:gd name="connsiteX43" fmla="*/ 2690340 w 7861469"/>
              <a:gd name="connsiteY43" fmla="*/ 932395 h 6602927"/>
              <a:gd name="connsiteX44" fmla="*/ 2681988 w 7861469"/>
              <a:gd name="connsiteY44" fmla="*/ 941132 h 6602927"/>
              <a:gd name="connsiteX45" fmla="*/ 2692948 w 7861469"/>
              <a:gd name="connsiteY45" fmla="*/ 909186 h 6602927"/>
              <a:gd name="connsiteX46" fmla="*/ 2705910 w 7861469"/>
              <a:gd name="connsiteY46" fmla="*/ 892212 h 6602927"/>
              <a:gd name="connsiteX47" fmla="*/ 4540121 w 7861469"/>
              <a:gd name="connsiteY47" fmla="*/ 0 h 6602927"/>
              <a:gd name="connsiteX48" fmla="*/ 4614250 w 7861469"/>
              <a:gd name="connsiteY48" fmla="*/ 118030 h 6602927"/>
              <a:gd name="connsiteX49" fmla="*/ 4522491 w 7861469"/>
              <a:gd name="connsiteY49" fmla="*/ 417627 h 6602927"/>
              <a:gd name="connsiteX50" fmla="*/ 4470147 w 7861469"/>
              <a:gd name="connsiteY50" fmla="*/ 448709 h 6602927"/>
              <a:gd name="connsiteX51" fmla="*/ 4460369 w 7861469"/>
              <a:gd name="connsiteY51" fmla="*/ 393237 h 6602927"/>
              <a:gd name="connsiteX52" fmla="*/ 4471888 w 7861469"/>
              <a:gd name="connsiteY52" fmla="*/ 334651 h 6602927"/>
              <a:gd name="connsiteX53" fmla="*/ 4346609 w 7861469"/>
              <a:gd name="connsiteY53" fmla="*/ 547938 h 6602927"/>
              <a:gd name="connsiteX54" fmla="*/ 4409589 w 7861469"/>
              <a:gd name="connsiteY54" fmla="*/ 475135 h 6602927"/>
              <a:gd name="connsiteX55" fmla="*/ 4439977 w 7861469"/>
              <a:gd name="connsiteY55" fmla="*/ 459814 h 6602927"/>
              <a:gd name="connsiteX56" fmla="*/ 4472155 w 7861469"/>
              <a:gd name="connsiteY56" fmla="*/ 491091 h 6602927"/>
              <a:gd name="connsiteX57" fmla="*/ 4449975 w 7861469"/>
              <a:gd name="connsiteY57" fmla="*/ 511071 h 6602927"/>
              <a:gd name="connsiteX58" fmla="*/ 4431129 w 7861469"/>
              <a:gd name="connsiteY58" fmla="*/ 548132 h 6602927"/>
              <a:gd name="connsiteX59" fmla="*/ 4430269 w 7861469"/>
              <a:gd name="connsiteY59" fmla="*/ 645326 h 6602927"/>
              <a:gd name="connsiteX60" fmla="*/ 4395666 w 7861469"/>
              <a:gd name="connsiteY60" fmla="*/ 660427 h 6602927"/>
              <a:gd name="connsiteX61" fmla="*/ 4373488 w 7861469"/>
              <a:gd name="connsiteY61" fmla="*/ 680406 h 6602927"/>
              <a:gd name="connsiteX62" fmla="*/ 4414559 w 7861469"/>
              <a:gd name="connsiteY62" fmla="*/ 784020 h 6602927"/>
              <a:gd name="connsiteX63" fmla="*/ 4422767 w 7861469"/>
              <a:gd name="connsiteY63" fmla="*/ 788678 h 6602927"/>
              <a:gd name="connsiteX64" fmla="*/ 4429411 w 7861469"/>
              <a:gd name="connsiteY64" fmla="*/ 742519 h 6602927"/>
              <a:gd name="connsiteX65" fmla="*/ 4451810 w 7861469"/>
              <a:gd name="connsiteY65" fmla="*/ 718327 h 6602927"/>
              <a:gd name="connsiteX66" fmla="*/ 4467568 w 7861469"/>
              <a:gd name="connsiteY66" fmla="*/ 740289 h 6602927"/>
              <a:gd name="connsiteX67" fmla="*/ 4442321 w 7861469"/>
              <a:gd name="connsiteY67" fmla="*/ 899623 h 6602927"/>
              <a:gd name="connsiteX68" fmla="*/ 4556767 w 7861469"/>
              <a:gd name="connsiteY68" fmla="*/ 812602 h 6602927"/>
              <a:gd name="connsiteX69" fmla="*/ 4566521 w 7861469"/>
              <a:gd name="connsiteY69" fmla="*/ 787747 h 6602927"/>
              <a:gd name="connsiteX70" fmla="*/ 4618625 w 7861469"/>
              <a:gd name="connsiteY70" fmla="*/ 680551 h 6602927"/>
              <a:gd name="connsiteX71" fmla="*/ 4803158 w 7861469"/>
              <a:gd name="connsiteY71" fmla="*/ 546465 h 6602927"/>
              <a:gd name="connsiteX72" fmla="*/ 4865500 w 7861469"/>
              <a:gd name="connsiteY72" fmla="*/ 566639 h 6602927"/>
              <a:gd name="connsiteX73" fmla="*/ 4903482 w 7861469"/>
              <a:gd name="connsiteY73" fmla="*/ 729279 h 6602927"/>
              <a:gd name="connsiteX74" fmla="*/ 4937665 w 7861469"/>
              <a:gd name="connsiteY74" fmla="*/ 802942 h 6602927"/>
              <a:gd name="connsiteX75" fmla="*/ 4940802 w 7861469"/>
              <a:gd name="connsiteY75" fmla="*/ 904573 h 6602927"/>
              <a:gd name="connsiteX76" fmla="*/ 4928179 w 7861469"/>
              <a:gd name="connsiteY76" fmla="*/ 984237 h 6602927"/>
              <a:gd name="connsiteX77" fmla="*/ 5017798 w 7861469"/>
              <a:gd name="connsiteY77" fmla="*/ 967790 h 6602927"/>
              <a:gd name="connsiteX78" fmla="*/ 5223628 w 7861469"/>
              <a:gd name="connsiteY78" fmla="*/ 830590 h 6602927"/>
              <a:gd name="connsiteX79" fmla="*/ 5273325 w 7861469"/>
              <a:gd name="connsiteY79" fmla="*/ 850102 h 6602927"/>
              <a:gd name="connsiteX80" fmla="*/ 5288860 w 7861469"/>
              <a:gd name="connsiteY80" fmla="*/ 876281 h 6602927"/>
              <a:gd name="connsiteX81" fmla="*/ 5291114 w 7861469"/>
              <a:gd name="connsiteY81" fmla="*/ 994778 h 6602927"/>
              <a:gd name="connsiteX82" fmla="*/ 5099915 w 7861469"/>
              <a:gd name="connsiteY82" fmla="*/ 1094692 h 6602927"/>
              <a:gd name="connsiteX83" fmla="*/ 5072639 w 7861469"/>
              <a:gd name="connsiteY83" fmla="*/ 1131316 h 6602927"/>
              <a:gd name="connsiteX84" fmla="*/ 4999439 w 7861469"/>
              <a:gd name="connsiteY84" fmla="*/ 1157078 h 6602927"/>
              <a:gd name="connsiteX85" fmla="*/ 4965718 w 7861469"/>
              <a:gd name="connsiteY85" fmla="*/ 1155314 h 6602927"/>
              <a:gd name="connsiteX86" fmla="*/ 4968387 w 7861469"/>
              <a:gd name="connsiteY86" fmla="*/ 1185048 h 6602927"/>
              <a:gd name="connsiteX87" fmla="*/ 4962188 w 7861469"/>
              <a:gd name="connsiteY87" fmla="*/ 1222775 h 6602927"/>
              <a:gd name="connsiteX88" fmla="*/ 4968630 w 7861469"/>
              <a:gd name="connsiteY88" fmla="*/ 1261160 h 6602927"/>
              <a:gd name="connsiteX89" fmla="*/ 4897659 w 7861469"/>
              <a:gd name="connsiteY89" fmla="*/ 1325090 h 6602927"/>
              <a:gd name="connsiteX90" fmla="*/ 4890577 w 7861469"/>
              <a:gd name="connsiteY90" fmla="*/ 1379681 h 6602927"/>
              <a:gd name="connsiteX91" fmla="*/ 4970002 w 7861469"/>
              <a:gd name="connsiteY91" fmla="*/ 1396521 h 6602927"/>
              <a:gd name="connsiteX92" fmla="*/ 5066042 w 7861469"/>
              <a:gd name="connsiteY92" fmla="*/ 1338131 h 6602927"/>
              <a:gd name="connsiteX93" fmla="*/ 5203549 w 7861469"/>
              <a:gd name="connsiteY93" fmla="*/ 1214266 h 6602927"/>
              <a:gd name="connsiteX94" fmla="*/ 5384308 w 7861469"/>
              <a:gd name="connsiteY94" fmla="*/ 1071528 h 6602927"/>
              <a:gd name="connsiteX95" fmla="*/ 5422686 w 7861469"/>
              <a:gd name="connsiteY95" fmla="*/ 1065079 h 6602927"/>
              <a:gd name="connsiteX96" fmla="*/ 5458393 w 7861469"/>
              <a:gd name="connsiteY96" fmla="*/ 1028897 h 6602927"/>
              <a:gd name="connsiteX97" fmla="*/ 5476575 w 7861469"/>
              <a:gd name="connsiteY97" fmla="*/ 1004483 h 6602927"/>
              <a:gd name="connsiteX98" fmla="*/ 5665325 w 7861469"/>
              <a:gd name="connsiteY98" fmla="*/ 870617 h 6602927"/>
              <a:gd name="connsiteX99" fmla="*/ 5929480 w 7861469"/>
              <a:gd name="connsiteY99" fmla="*/ 668826 h 6602927"/>
              <a:gd name="connsiteX100" fmla="*/ 5977391 w 7861469"/>
              <a:gd name="connsiteY100" fmla="*/ 641737 h 6602927"/>
              <a:gd name="connsiteX101" fmla="*/ 6012458 w 7861469"/>
              <a:gd name="connsiteY101" fmla="*/ 698534 h 6602927"/>
              <a:gd name="connsiteX102" fmla="*/ 6022477 w 7861469"/>
              <a:gd name="connsiteY102" fmla="*/ 830120 h 6602927"/>
              <a:gd name="connsiteX103" fmla="*/ 5954177 w 7861469"/>
              <a:gd name="connsiteY103" fmla="*/ 923784 h 6602927"/>
              <a:gd name="connsiteX104" fmla="*/ 5919354 w 7861469"/>
              <a:gd name="connsiteY104" fmla="*/ 943099 h 6602927"/>
              <a:gd name="connsiteX105" fmla="*/ 5827970 w 7861469"/>
              <a:gd name="connsiteY105" fmla="*/ 993278 h 6602927"/>
              <a:gd name="connsiteX106" fmla="*/ 5820886 w 7861469"/>
              <a:gd name="connsiteY106" fmla="*/ 1047868 h 6602927"/>
              <a:gd name="connsiteX107" fmla="*/ 5823556 w 7861469"/>
              <a:gd name="connsiteY107" fmla="*/ 1077603 h 6602927"/>
              <a:gd name="connsiteX108" fmla="*/ 5790057 w 7861469"/>
              <a:gd name="connsiteY108" fmla="*/ 1071622 h 6602927"/>
              <a:gd name="connsiteX109" fmla="*/ 5725727 w 7861469"/>
              <a:gd name="connsiteY109" fmla="*/ 1089395 h 6602927"/>
              <a:gd name="connsiteX110" fmla="*/ 5703458 w 7861469"/>
              <a:gd name="connsiteY110" fmla="*/ 1124557 h 6602927"/>
              <a:gd name="connsiteX111" fmla="*/ 5714068 w 7861469"/>
              <a:gd name="connsiteY111" fmla="*/ 1123907 h 6602927"/>
              <a:gd name="connsiteX112" fmla="*/ 5754629 w 7861469"/>
              <a:gd name="connsiteY112" fmla="*/ 1120212 h 6602927"/>
              <a:gd name="connsiteX113" fmla="*/ 5833810 w 7861469"/>
              <a:gd name="connsiteY113" fmla="*/ 1082265 h 6602927"/>
              <a:gd name="connsiteX114" fmla="*/ 5844977 w 7861469"/>
              <a:gd name="connsiteY114" fmla="*/ 1087168 h 6602927"/>
              <a:gd name="connsiteX115" fmla="*/ 5874370 w 7861469"/>
              <a:gd name="connsiteY115" fmla="*/ 1078568 h 6602927"/>
              <a:gd name="connsiteX116" fmla="*/ 5923753 w 7861469"/>
              <a:gd name="connsiteY116" fmla="*/ 1066457 h 6602927"/>
              <a:gd name="connsiteX117" fmla="*/ 5989973 w 7861469"/>
              <a:gd name="connsiteY117" fmla="*/ 1071984 h 6602927"/>
              <a:gd name="connsiteX118" fmla="*/ 6082481 w 7861469"/>
              <a:gd name="connsiteY118" fmla="*/ 1031697 h 6602927"/>
              <a:gd name="connsiteX119" fmla="*/ 6114037 w 7861469"/>
              <a:gd name="connsiteY119" fmla="*/ 1015851 h 6602927"/>
              <a:gd name="connsiteX120" fmla="*/ 6251423 w 7861469"/>
              <a:gd name="connsiteY120" fmla="*/ 957374 h 6602927"/>
              <a:gd name="connsiteX121" fmla="*/ 6388408 w 7861469"/>
              <a:gd name="connsiteY121" fmla="*/ 916135 h 6602927"/>
              <a:gd name="connsiteX122" fmla="*/ 6393578 w 7861469"/>
              <a:gd name="connsiteY122" fmla="*/ 915226 h 6602927"/>
              <a:gd name="connsiteX123" fmla="*/ 6408023 w 7861469"/>
              <a:gd name="connsiteY123" fmla="*/ 900432 h 6602927"/>
              <a:gd name="connsiteX124" fmla="*/ 6415783 w 7861469"/>
              <a:gd name="connsiteY124" fmla="*/ 888096 h 6602927"/>
              <a:gd name="connsiteX125" fmla="*/ 6421210 w 7861469"/>
              <a:gd name="connsiteY125" fmla="*/ 886926 h 6602927"/>
              <a:gd name="connsiteX126" fmla="*/ 6438885 w 7861469"/>
              <a:gd name="connsiteY126" fmla="*/ 868823 h 6602927"/>
              <a:gd name="connsiteX127" fmla="*/ 6623642 w 7861469"/>
              <a:gd name="connsiteY127" fmla="*/ 730519 h 6602927"/>
              <a:gd name="connsiteX128" fmla="*/ 6660011 w 7861469"/>
              <a:gd name="connsiteY128" fmla="*/ 681689 h 6602927"/>
              <a:gd name="connsiteX129" fmla="*/ 6725442 w 7861469"/>
              <a:gd name="connsiteY129" fmla="*/ 642837 h 6602927"/>
              <a:gd name="connsiteX130" fmla="*/ 6751614 w 7861469"/>
              <a:gd name="connsiteY130" fmla="*/ 627295 h 6602927"/>
              <a:gd name="connsiteX131" fmla="*/ 6811706 w 7861469"/>
              <a:gd name="connsiteY131" fmla="*/ 528973 h 6602927"/>
              <a:gd name="connsiteX132" fmla="*/ 6877801 w 7861469"/>
              <a:gd name="connsiteY132" fmla="*/ 477473 h 6602927"/>
              <a:gd name="connsiteX133" fmla="*/ 6939481 w 7861469"/>
              <a:gd name="connsiteY133" fmla="*/ 510294 h 6602927"/>
              <a:gd name="connsiteX134" fmla="*/ 6950582 w 7861469"/>
              <a:gd name="connsiteY134" fmla="*/ 540469 h 6602927"/>
              <a:gd name="connsiteX135" fmla="*/ 6983000 w 7861469"/>
              <a:gd name="connsiteY135" fmla="*/ 647858 h 6602927"/>
              <a:gd name="connsiteX136" fmla="*/ 6803807 w 7861469"/>
              <a:gd name="connsiteY136" fmla="*/ 841415 h 6602927"/>
              <a:gd name="connsiteX137" fmla="*/ 6750801 w 7861469"/>
              <a:gd name="connsiteY137" fmla="*/ 885146 h 6602927"/>
              <a:gd name="connsiteX138" fmla="*/ 6556314 w 7861469"/>
              <a:gd name="connsiteY138" fmla="*/ 1128634 h 6602927"/>
              <a:gd name="connsiteX139" fmla="*/ 6527898 w 7861469"/>
              <a:gd name="connsiteY139" fmla="*/ 1156740 h 6602927"/>
              <a:gd name="connsiteX140" fmla="*/ 6518250 w 7861469"/>
              <a:gd name="connsiteY140" fmla="*/ 1170439 h 6602927"/>
              <a:gd name="connsiteX141" fmla="*/ 6552249 w 7861469"/>
              <a:gd name="connsiteY141" fmla="*/ 1147400 h 6602927"/>
              <a:gd name="connsiteX142" fmla="*/ 6617903 w 7861469"/>
              <a:gd name="connsiteY142" fmla="*/ 1088657 h 6602927"/>
              <a:gd name="connsiteX143" fmla="*/ 6670799 w 7861469"/>
              <a:gd name="connsiteY143" fmla="*/ 1096527 h 6602927"/>
              <a:gd name="connsiteX144" fmla="*/ 6667423 w 7861469"/>
              <a:gd name="connsiteY144" fmla="*/ 1155482 h 6602927"/>
              <a:gd name="connsiteX145" fmla="*/ 6634674 w 7861469"/>
              <a:gd name="connsiteY145" fmla="*/ 1228508 h 6602927"/>
              <a:gd name="connsiteX146" fmla="*/ 6644411 w 7861469"/>
              <a:gd name="connsiteY146" fmla="*/ 1222027 h 6602927"/>
              <a:gd name="connsiteX147" fmla="*/ 6838237 w 7861469"/>
              <a:gd name="connsiteY147" fmla="*/ 991187 h 6602927"/>
              <a:gd name="connsiteX148" fmla="*/ 6847327 w 7861469"/>
              <a:gd name="connsiteY148" fmla="*/ 978980 h 6602927"/>
              <a:gd name="connsiteX149" fmla="*/ 6916313 w 7861469"/>
              <a:gd name="connsiteY149" fmla="*/ 952996 h 6602927"/>
              <a:gd name="connsiteX150" fmla="*/ 6916558 w 7861469"/>
              <a:gd name="connsiteY150" fmla="*/ 1029108 h 6602927"/>
              <a:gd name="connsiteX151" fmla="*/ 6852471 w 7861469"/>
              <a:gd name="connsiteY151" fmla="*/ 1122993 h 6602927"/>
              <a:gd name="connsiteX152" fmla="*/ 6693470 w 7861469"/>
              <a:gd name="connsiteY152" fmla="*/ 1334515 h 6602927"/>
              <a:gd name="connsiteX153" fmla="*/ 6685063 w 7861469"/>
              <a:gd name="connsiteY153" fmla="*/ 1414404 h 6602927"/>
              <a:gd name="connsiteX154" fmla="*/ 6680067 w 7861469"/>
              <a:gd name="connsiteY154" fmla="*/ 1434792 h 6602927"/>
              <a:gd name="connsiteX155" fmla="*/ 6710403 w 7861469"/>
              <a:gd name="connsiteY155" fmla="*/ 1400803 h 6602927"/>
              <a:gd name="connsiteX156" fmla="*/ 6774681 w 7861469"/>
              <a:gd name="connsiteY156" fmla="*/ 1295898 h 6602927"/>
              <a:gd name="connsiteX157" fmla="*/ 6761921 w 7861469"/>
              <a:gd name="connsiteY157" fmla="*/ 1308367 h 6602927"/>
              <a:gd name="connsiteX158" fmla="*/ 6736546 w 7861469"/>
              <a:gd name="connsiteY158" fmla="*/ 1320693 h 6602927"/>
              <a:gd name="connsiteX159" fmla="*/ 6749449 w 7861469"/>
              <a:gd name="connsiteY159" fmla="*/ 1295613 h 6602927"/>
              <a:gd name="connsiteX160" fmla="*/ 6736975 w 7861469"/>
              <a:gd name="connsiteY160" fmla="*/ 1282859 h 6602927"/>
              <a:gd name="connsiteX161" fmla="*/ 6775110 w 7861469"/>
              <a:gd name="connsiteY161" fmla="*/ 1258065 h 6602927"/>
              <a:gd name="connsiteX162" fmla="*/ 6787868 w 7861469"/>
              <a:gd name="connsiteY162" fmla="*/ 1245596 h 6602927"/>
              <a:gd name="connsiteX163" fmla="*/ 6813245 w 7861469"/>
              <a:gd name="connsiteY163" fmla="*/ 1233271 h 6602927"/>
              <a:gd name="connsiteX164" fmla="*/ 6800200 w 7861469"/>
              <a:gd name="connsiteY164" fmla="*/ 1270962 h 6602927"/>
              <a:gd name="connsiteX165" fmla="*/ 6837762 w 7861469"/>
              <a:gd name="connsiteY165" fmla="*/ 1296613 h 6602927"/>
              <a:gd name="connsiteX166" fmla="*/ 6728667 w 7861469"/>
              <a:gd name="connsiteY166" fmla="*/ 1459344 h 6602927"/>
              <a:gd name="connsiteX167" fmla="*/ 6711653 w 7861469"/>
              <a:gd name="connsiteY167" fmla="*/ 1480458 h 6602927"/>
              <a:gd name="connsiteX168" fmla="*/ 6719467 w 7861469"/>
              <a:gd name="connsiteY168" fmla="*/ 1483848 h 6602927"/>
              <a:gd name="connsiteX169" fmla="*/ 6725031 w 7861469"/>
              <a:gd name="connsiteY169" fmla="*/ 1539101 h 6602927"/>
              <a:gd name="connsiteX170" fmla="*/ 6686431 w 7861469"/>
              <a:gd name="connsiteY170" fmla="*/ 1549764 h 6602927"/>
              <a:gd name="connsiteX171" fmla="*/ 6671232 w 7861469"/>
              <a:gd name="connsiteY171" fmla="*/ 1537341 h 6602927"/>
              <a:gd name="connsiteX172" fmla="*/ 6664665 w 7861469"/>
              <a:gd name="connsiteY172" fmla="*/ 1536829 h 6602927"/>
              <a:gd name="connsiteX173" fmla="*/ 6654163 w 7861469"/>
              <a:gd name="connsiteY173" fmla="*/ 1547977 h 6602927"/>
              <a:gd name="connsiteX174" fmla="*/ 6654293 w 7861469"/>
              <a:gd name="connsiteY174" fmla="*/ 1548081 h 6602927"/>
              <a:gd name="connsiteX175" fmla="*/ 6656706 w 7861469"/>
              <a:gd name="connsiteY175" fmla="*/ 1552435 h 6602927"/>
              <a:gd name="connsiteX176" fmla="*/ 6642098 w 7861469"/>
              <a:gd name="connsiteY176" fmla="*/ 1670048 h 6602927"/>
              <a:gd name="connsiteX177" fmla="*/ 6577326 w 7861469"/>
              <a:gd name="connsiteY177" fmla="*/ 1696254 h 6602927"/>
              <a:gd name="connsiteX178" fmla="*/ 6544095 w 7861469"/>
              <a:gd name="connsiteY178" fmla="*/ 1846714 h 6602927"/>
              <a:gd name="connsiteX179" fmla="*/ 6548373 w 7861469"/>
              <a:gd name="connsiteY179" fmla="*/ 1876002 h 6602927"/>
              <a:gd name="connsiteX180" fmla="*/ 6547756 w 7861469"/>
              <a:gd name="connsiteY180" fmla="*/ 1879451 h 6602927"/>
              <a:gd name="connsiteX181" fmla="*/ 6570696 w 7861469"/>
              <a:gd name="connsiteY181" fmla="*/ 1855674 h 6602927"/>
              <a:gd name="connsiteX182" fmla="*/ 6640424 w 7861469"/>
              <a:gd name="connsiteY182" fmla="*/ 1785915 h 6602927"/>
              <a:gd name="connsiteX183" fmla="*/ 6650833 w 7861469"/>
              <a:gd name="connsiteY183" fmla="*/ 1770177 h 6602927"/>
              <a:gd name="connsiteX184" fmla="*/ 6641457 w 7861469"/>
              <a:gd name="connsiteY184" fmla="*/ 1763026 h 6602927"/>
              <a:gd name="connsiteX185" fmla="*/ 6642561 w 7861469"/>
              <a:gd name="connsiteY185" fmla="*/ 1741943 h 6602927"/>
              <a:gd name="connsiteX186" fmla="*/ 6666172 w 7861469"/>
              <a:gd name="connsiteY186" fmla="*/ 1737498 h 6602927"/>
              <a:gd name="connsiteX187" fmla="*/ 6671054 w 7861469"/>
              <a:gd name="connsiteY187" fmla="*/ 1739607 h 6602927"/>
              <a:gd name="connsiteX188" fmla="*/ 6695027 w 7861469"/>
              <a:gd name="connsiteY188" fmla="*/ 1703365 h 6602927"/>
              <a:gd name="connsiteX189" fmla="*/ 6839707 w 7861469"/>
              <a:gd name="connsiteY189" fmla="*/ 1588678 h 6602927"/>
              <a:gd name="connsiteX190" fmla="*/ 6868698 w 7861469"/>
              <a:gd name="connsiteY190" fmla="*/ 1597316 h 6602927"/>
              <a:gd name="connsiteX191" fmla="*/ 6938248 w 7861469"/>
              <a:gd name="connsiteY191" fmla="*/ 1602258 h 6602927"/>
              <a:gd name="connsiteX192" fmla="*/ 6948062 w 7861469"/>
              <a:gd name="connsiteY192" fmla="*/ 1579933 h 6602927"/>
              <a:gd name="connsiteX193" fmla="*/ 6970615 w 7861469"/>
              <a:gd name="connsiteY193" fmla="*/ 1551940 h 6602927"/>
              <a:gd name="connsiteX194" fmla="*/ 6977639 w 7861469"/>
              <a:gd name="connsiteY194" fmla="*/ 1591903 h 6602927"/>
              <a:gd name="connsiteX195" fmla="*/ 6923304 w 7861469"/>
              <a:gd name="connsiteY195" fmla="*/ 1673547 h 6602927"/>
              <a:gd name="connsiteX196" fmla="*/ 6919749 w 7861469"/>
              <a:gd name="connsiteY196" fmla="*/ 1711936 h 6602927"/>
              <a:gd name="connsiteX197" fmla="*/ 6964809 w 7861469"/>
              <a:gd name="connsiteY197" fmla="*/ 1714316 h 6602927"/>
              <a:gd name="connsiteX198" fmla="*/ 7129117 w 7861469"/>
              <a:gd name="connsiteY198" fmla="*/ 1554981 h 6602927"/>
              <a:gd name="connsiteX199" fmla="*/ 7178904 w 7861469"/>
              <a:gd name="connsiteY199" fmla="*/ 1525632 h 6602927"/>
              <a:gd name="connsiteX200" fmla="*/ 7207265 w 7861469"/>
              <a:gd name="connsiteY200" fmla="*/ 1589311 h 6602927"/>
              <a:gd name="connsiteX201" fmla="*/ 7199613 w 7861469"/>
              <a:gd name="connsiteY201" fmla="*/ 1604388 h 6602927"/>
              <a:gd name="connsiteX202" fmla="*/ 7207222 w 7861469"/>
              <a:gd name="connsiteY202" fmla="*/ 1647683 h 6602927"/>
              <a:gd name="connsiteX203" fmla="*/ 7206368 w 7861469"/>
              <a:gd name="connsiteY203" fmla="*/ 1740527 h 6602927"/>
              <a:gd name="connsiteX204" fmla="*/ 7052235 w 7861469"/>
              <a:gd name="connsiteY204" fmla="*/ 1918672 h 6602927"/>
              <a:gd name="connsiteX205" fmla="*/ 7032429 w 7861469"/>
              <a:gd name="connsiteY205" fmla="*/ 1942752 h 6602927"/>
              <a:gd name="connsiteX206" fmla="*/ 7027702 w 7861469"/>
              <a:gd name="connsiteY206" fmla="*/ 1974479 h 6602927"/>
              <a:gd name="connsiteX207" fmla="*/ 7054939 w 7861469"/>
              <a:gd name="connsiteY207" fmla="*/ 1973128 h 6602927"/>
              <a:gd name="connsiteX208" fmla="*/ 7142540 w 7861469"/>
              <a:gd name="connsiteY208" fmla="*/ 1944001 h 6602927"/>
              <a:gd name="connsiteX209" fmla="*/ 7212494 w 7861469"/>
              <a:gd name="connsiteY209" fmla="*/ 1931705 h 6602927"/>
              <a:gd name="connsiteX210" fmla="*/ 7225596 w 7861469"/>
              <a:gd name="connsiteY210" fmla="*/ 1967169 h 6602927"/>
              <a:gd name="connsiteX211" fmla="*/ 7208084 w 7861469"/>
              <a:gd name="connsiteY211" fmla="*/ 2062938 h 6602927"/>
              <a:gd name="connsiteX212" fmla="*/ 7322154 w 7861469"/>
              <a:gd name="connsiteY212" fmla="*/ 2008561 h 6602927"/>
              <a:gd name="connsiteX213" fmla="*/ 7360195 w 7861469"/>
              <a:gd name="connsiteY213" fmla="*/ 1995905 h 6602927"/>
              <a:gd name="connsiteX214" fmla="*/ 7394265 w 7861469"/>
              <a:gd name="connsiteY214" fmla="*/ 1970636 h 6602927"/>
              <a:gd name="connsiteX215" fmla="*/ 7626635 w 7861469"/>
              <a:gd name="connsiteY215" fmla="*/ 1859921 h 6602927"/>
              <a:gd name="connsiteX216" fmla="*/ 7572487 w 7861469"/>
              <a:gd name="connsiteY216" fmla="*/ 1926902 h 6602927"/>
              <a:gd name="connsiteX217" fmla="*/ 7560842 w 7861469"/>
              <a:gd name="connsiteY217" fmla="*/ 1942027 h 6602927"/>
              <a:gd name="connsiteX218" fmla="*/ 7555253 w 7861469"/>
              <a:gd name="connsiteY218" fmla="*/ 1942178 h 6602927"/>
              <a:gd name="connsiteX219" fmla="*/ 7552421 w 7861469"/>
              <a:gd name="connsiteY219" fmla="*/ 1952964 h 6602927"/>
              <a:gd name="connsiteX220" fmla="*/ 7560842 w 7861469"/>
              <a:gd name="connsiteY220" fmla="*/ 1942027 h 6602927"/>
              <a:gd name="connsiteX221" fmla="*/ 7566396 w 7861469"/>
              <a:gd name="connsiteY221" fmla="*/ 1941876 h 6602927"/>
              <a:gd name="connsiteX222" fmla="*/ 7578924 w 7861469"/>
              <a:gd name="connsiteY222" fmla="*/ 1943322 h 6602927"/>
              <a:gd name="connsiteX223" fmla="*/ 7550975 w 7861469"/>
              <a:gd name="connsiteY223" fmla="*/ 1965498 h 6602927"/>
              <a:gd name="connsiteX224" fmla="*/ 7549528 w 7861469"/>
              <a:gd name="connsiteY224" fmla="*/ 1978032 h 6602927"/>
              <a:gd name="connsiteX225" fmla="*/ 7537000 w 7861469"/>
              <a:gd name="connsiteY225" fmla="*/ 1976587 h 6602927"/>
              <a:gd name="connsiteX226" fmla="*/ 7469976 w 7861469"/>
              <a:gd name="connsiteY226" fmla="*/ 2050236 h 6602927"/>
              <a:gd name="connsiteX227" fmla="*/ 7455117 w 7861469"/>
              <a:gd name="connsiteY227" fmla="*/ 2074507 h 6602927"/>
              <a:gd name="connsiteX228" fmla="*/ 7431412 w 7861469"/>
              <a:gd name="connsiteY228" fmla="*/ 2102653 h 6602927"/>
              <a:gd name="connsiteX229" fmla="*/ 7362133 w 7861469"/>
              <a:gd name="connsiteY229" fmla="*/ 2255588 h 6602927"/>
              <a:gd name="connsiteX230" fmla="*/ 7380140 w 7861469"/>
              <a:gd name="connsiteY230" fmla="*/ 2279888 h 6602927"/>
              <a:gd name="connsiteX231" fmla="*/ 7401883 w 7861469"/>
              <a:gd name="connsiteY231" fmla="*/ 2286365 h 6602927"/>
              <a:gd name="connsiteX232" fmla="*/ 7385408 w 7861469"/>
              <a:gd name="connsiteY232" fmla="*/ 2309860 h 6602927"/>
              <a:gd name="connsiteX233" fmla="*/ 7344984 w 7861469"/>
              <a:gd name="connsiteY233" fmla="*/ 2392492 h 6602927"/>
              <a:gd name="connsiteX234" fmla="*/ 7370420 w 7861469"/>
              <a:gd name="connsiteY234" fmla="*/ 2439518 h 6602927"/>
              <a:gd name="connsiteX235" fmla="*/ 7424528 w 7861469"/>
              <a:gd name="connsiteY235" fmla="*/ 2395679 h 6602927"/>
              <a:gd name="connsiteX236" fmla="*/ 7434342 w 7861469"/>
              <a:gd name="connsiteY236" fmla="*/ 2373355 h 6602927"/>
              <a:gd name="connsiteX237" fmla="*/ 7451764 w 7861469"/>
              <a:gd name="connsiteY237" fmla="*/ 2394325 h 6602927"/>
              <a:gd name="connsiteX238" fmla="*/ 7522079 w 7861469"/>
              <a:gd name="connsiteY238" fmla="*/ 2423165 h 6602927"/>
              <a:gd name="connsiteX239" fmla="*/ 7603828 w 7861469"/>
              <a:gd name="connsiteY239" fmla="*/ 2360734 h 6602927"/>
              <a:gd name="connsiteX240" fmla="*/ 7693995 w 7861469"/>
              <a:gd name="connsiteY240" fmla="*/ 2307125 h 6602927"/>
              <a:gd name="connsiteX241" fmla="*/ 7784342 w 7861469"/>
              <a:gd name="connsiteY241" fmla="*/ 2274081 h 6602927"/>
              <a:gd name="connsiteX242" fmla="*/ 7819409 w 7861469"/>
              <a:gd name="connsiteY242" fmla="*/ 2278217 h 6602927"/>
              <a:gd name="connsiteX243" fmla="*/ 7812522 w 7861469"/>
              <a:gd name="connsiteY243" fmla="*/ 2317192 h 6602927"/>
              <a:gd name="connsiteX244" fmla="*/ 7487602 w 7861469"/>
              <a:gd name="connsiteY244" fmla="*/ 2676410 h 6602927"/>
              <a:gd name="connsiteX245" fmla="*/ 7435024 w 7861469"/>
              <a:gd name="connsiteY245" fmla="*/ 2768043 h 6602927"/>
              <a:gd name="connsiteX246" fmla="*/ 7426787 w 7861469"/>
              <a:gd name="connsiteY246" fmla="*/ 2779792 h 6602927"/>
              <a:gd name="connsiteX247" fmla="*/ 7324423 w 7861469"/>
              <a:gd name="connsiteY247" fmla="*/ 2900776 h 6602927"/>
              <a:gd name="connsiteX248" fmla="*/ 7276571 w 7861469"/>
              <a:gd name="connsiteY248" fmla="*/ 2960683 h 6602927"/>
              <a:gd name="connsiteX249" fmla="*/ 7285350 w 7861469"/>
              <a:gd name="connsiteY249" fmla="*/ 3010636 h 6602927"/>
              <a:gd name="connsiteX250" fmla="*/ 7321407 w 7861469"/>
              <a:gd name="connsiteY250" fmla="*/ 3000867 h 6602927"/>
              <a:gd name="connsiteX251" fmla="*/ 7450603 w 7861469"/>
              <a:gd name="connsiteY251" fmla="*/ 2895766 h 6602927"/>
              <a:gd name="connsiteX252" fmla="*/ 7562873 w 7861469"/>
              <a:gd name="connsiteY252" fmla="*/ 2889767 h 6602927"/>
              <a:gd name="connsiteX253" fmla="*/ 7567734 w 7861469"/>
              <a:gd name="connsiteY253" fmla="*/ 2936978 h 6602927"/>
              <a:gd name="connsiteX254" fmla="*/ 7591641 w 7861469"/>
              <a:gd name="connsiteY254" fmla="*/ 2936211 h 6602927"/>
              <a:gd name="connsiteX255" fmla="*/ 7702154 w 7861469"/>
              <a:gd name="connsiteY255" fmla="*/ 2920219 h 6602927"/>
              <a:gd name="connsiteX256" fmla="*/ 7717052 w 7861469"/>
              <a:gd name="connsiteY256" fmla="*/ 2907302 h 6602927"/>
              <a:gd name="connsiteX257" fmla="*/ 7740192 w 7861469"/>
              <a:gd name="connsiteY257" fmla="*/ 2882639 h 6602927"/>
              <a:gd name="connsiteX258" fmla="*/ 7783272 w 7861469"/>
              <a:gd name="connsiteY258" fmla="*/ 2912831 h 6602927"/>
              <a:gd name="connsiteX259" fmla="*/ 7857100 w 7861469"/>
              <a:gd name="connsiteY259" fmla="*/ 2961652 h 6602927"/>
              <a:gd name="connsiteX260" fmla="*/ 7820955 w 7861469"/>
              <a:gd name="connsiteY260" fmla="*/ 3088164 h 6602927"/>
              <a:gd name="connsiteX261" fmla="*/ 7746771 w 7861469"/>
              <a:gd name="connsiteY261" fmla="*/ 3252259 h 6602927"/>
              <a:gd name="connsiteX262" fmla="*/ 7705762 w 7861469"/>
              <a:gd name="connsiteY262" fmla="*/ 3331562 h 6602927"/>
              <a:gd name="connsiteX263" fmla="*/ 7647917 w 7861469"/>
              <a:gd name="connsiteY263" fmla="*/ 3393224 h 6602927"/>
              <a:gd name="connsiteX264" fmla="*/ 7551226 w 7861469"/>
              <a:gd name="connsiteY264" fmla="*/ 3526943 h 6602927"/>
              <a:gd name="connsiteX265" fmla="*/ 7507515 w 7861469"/>
              <a:gd name="connsiteY265" fmla="*/ 3551792 h 6602927"/>
              <a:gd name="connsiteX266" fmla="*/ 7431079 w 7861469"/>
              <a:gd name="connsiteY266" fmla="*/ 3585824 h 6602927"/>
              <a:gd name="connsiteX267" fmla="*/ 7355723 w 7861469"/>
              <a:gd name="connsiteY267" fmla="*/ 3743258 h 6602927"/>
              <a:gd name="connsiteX268" fmla="*/ 7352978 w 7861469"/>
              <a:gd name="connsiteY268" fmla="*/ 3747174 h 6602927"/>
              <a:gd name="connsiteX269" fmla="*/ 7323358 w 7861469"/>
              <a:gd name="connsiteY269" fmla="*/ 3793577 h 6602927"/>
              <a:gd name="connsiteX270" fmla="*/ 7287481 w 7861469"/>
              <a:gd name="connsiteY270" fmla="*/ 3823912 h 6602927"/>
              <a:gd name="connsiteX271" fmla="*/ 7271186 w 7861469"/>
              <a:gd name="connsiteY271" fmla="*/ 3867974 h 6602927"/>
              <a:gd name="connsiteX272" fmla="*/ 7222344 w 7861469"/>
              <a:gd name="connsiteY272" fmla="*/ 3941788 h 6602927"/>
              <a:gd name="connsiteX273" fmla="*/ 7183317 w 7861469"/>
              <a:gd name="connsiteY273" fmla="*/ 3993278 h 6602927"/>
              <a:gd name="connsiteX274" fmla="*/ 7163056 w 7861469"/>
              <a:gd name="connsiteY274" fmla="*/ 4003391 h 6602927"/>
              <a:gd name="connsiteX275" fmla="*/ 7147104 w 7861469"/>
              <a:gd name="connsiteY275" fmla="*/ 4028337 h 6602927"/>
              <a:gd name="connsiteX276" fmla="*/ 6985140 w 7861469"/>
              <a:gd name="connsiteY276" fmla="*/ 4228700 h 6602927"/>
              <a:gd name="connsiteX277" fmla="*/ 6780421 w 7861469"/>
              <a:gd name="connsiteY277" fmla="*/ 4478639 h 6602927"/>
              <a:gd name="connsiteX278" fmla="*/ 6818272 w 7861469"/>
              <a:gd name="connsiteY278" fmla="*/ 4479068 h 6602927"/>
              <a:gd name="connsiteX279" fmla="*/ 6715484 w 7861469"/>
              <a:gd name="connsiteY279" fmla="*/ 4641870 h 6602927"/>
              <a:gd name="connsiteX280" fmla="*/ 6618412 w 7861469"/>
              <a:gd name="connsiteY280" fmla="*/ 4752513 h 6602927"/>
              <a:gd name="connsiteX281" fmla="*/ 6609770 w 7861469"/>
              <a:gd name="connsiteY281" fmla="*/ 4762776 h 6602927"/>
              <a:gd name="connsiteX282" fmla="*/ 6549291 w 7861469"/>
              <a:gd name="connsiteY282" fmla="*/ 4704426 h 6602927"/>
              <a:gd name="connsiteX283" fmla="*/ 6550757 w 7861469"/>
              <a:gd name="connsiteY283" fmla="*/ 4703067 h 6602927"/>
              <a:gd name="connsiteX284" fmla="*/ 6678921 w 7861469"/>
              <a:gd name="connsiteY284" fmla="*/ 4527941 h 6602927"/>
              <a:gd name="connsiteX285" fmla="*/ 6780707 w 7861469"/>
              <a:gd name="connsiteY285" fmla="*/ 4453416 h 6602927"/>
              <a:gd name="connsiteX286" fmla="*/ 6819700 w 7861469"/>
              <a:gd name="connsiteY286" fmla="*/ 4352955 h 6602927"/>
              <a:gd name="connsiteX287" fmla="*/ 6910752 w 7861469"/>
              <a:gd name="connsiteY287" fmla="*/ 4251508 h 6602927"/>
              <a:gd name="connsiteX288" fmla="*/ 6916078 w 7861469"/>
              <a:gd name="connsiteY288" fmla="*/ 4243377 h 6602927"/>
              <a:gd name="connsiteX289" fmla="*/ 6913589 w 7861469"/>
              <a:gd name="connsiteY289" fmla="*/ 4246131 h 6602927"/>
              <a:gd name="connsiteX290" fmla="*/ 6877480 w 7861469"/>
              <a:gd name="connsiteY290" fmla="*/ 4246147 h 6602927"/>
              <a:gd name="connsiteX291" fmla="*/ 6760034 w 7861469"/>
              <a:gd name="connsiteY291" fmla="*/ 4359482 h 6602927"/>
              <a:gd name="connsiteX292" fmla="*/ 6700254 w 7861469"/>
              <a:gd name="connsiteY292" fmla="*/ 4390588 h 6602927"/>
              <a:gd name="connsiteX293" fmla="*/ 6685355 w 7861469"/>
              <a:gd name="connsiteY293" fmla="*/ 4403504 h 6602927"/>
              <a:gd name="connsiteX294" fmla="*/ 6542747 w 7861469"/>
              <a:gd name="connsiteY294" fmla="*/ 4627689 h 6602927"/>
              <a:gd name="connsiteX295" fmla="*/ 6518922 w 7861469"/>
              <a:gd name="connsiteY295" fmla="*/ 4653333 h 6602927"/>
              <a:gd name="connsiteX296" fmla="*/ 6510614 w 7861469"/>
              <a:gd name="connsiteY296" fmla="*/ 4667111 h 6602927"/>
              <a:gd name="connsiteX297" fmla="*/ 6425846 w 7861469"/>
              <a:gd name="connsiteY297" fmla="*/ 4585327 h 6602927"/>
              <a:gd name="connsiteX298" fmla="*/ 6501355 w 7861469"/>
              <a:gd name="connsiteY298" fmla="*/ 4662810 h 6602927"/>
              <a:gd name="connsiteX299" fmla="*/ 6507199 w 7861469"/>
              <a:gd name="connsiteY299" fmla="*/ 4696066 h 6602927"/>
              <a:gd name="connsiteX300" fmla="*/ 6448200 w 7861469"/>
              <a:gd name="connsiteY300" fmla="*/ 4775004 h 6602927"/>
              <a:gd name="connsiteX301" fmla="*/ 6417126 w 7861469"/>
              <a:gd name="connsiteY301" fmla="*/ 4793321 h 6602927"/>
              <a:gd name="connsiteX302" fmla="*/ 6342276 w 7861469"/>
              <a:gd name="connsiteY302" fmla="*/ 4806474 h 6602927"/>
              <a:gd name="connsiteX303" fmla="*/ 6306034 w 7861469"/>
              <a:gd name="connsiteY303" fmla="*/ 4868554 h 6602927"/>
              <a:gd name="connsiteX304" fmla="*/ 6254392 w 7861469"/>
              <a:gd name="connsiteY304" fmla="*/ 4916200 h 6602927"/>
              <a:gd name="connsiteX305" fmla="*/ 6223318 w 7861469"/>
              <a:gd name="connsiteY305" fmla="*/ 4934518 h 6602927"/>
              <a:gd name="connsiteX306" fmla="*/ 6159652 w 7861469"/>
              <a:gd name="connsiteY306" fmla="*/ 5035701 h 6602927"/>
              <a:gd name="connsiteX307" fmla="*/ 6169150 w 7861469"/>
              <a:gd name="connsiteY307" fmla="*/ 5089746 h 6602927"/>
              <a:gd name="connsiteX308" fmla="*/ 6154206 w 7861469"/>
              <a:gd name="connsiteY308" fmla="*/ 5126658 h 6602927"/>
              <a:gd name="connsiteX309" fmla="*/ 6134143 w 7861469"/>
              <a:gd name="connsiteY309" fmla="*/ 5134467 h 6602927"/>
              <a:gd name="connsiteX310" fmla="*/ 6051879 w 7861469"/>
              <a:gd name="connsiteY310" fmla="*/ 5251776 h 6602927"/>
              <a:gd name="connsiteX311" fmla="*/ 5966694 w 7861469"/>
              <a:gd name="connsiteY311" fmla="*/ 5352457 h 6602927"/>
              <a:gd name="connsiteX312" fmla="*/ 5948824 w 7861469"/>
              <a:gd name="connsiteY312" fmla="*/ 5372739 h 6602927"/>
              <a:gd name="connsiteX313" fmla="*/ 5814188 w 7861469"/>
              <a:gd name="connsiteY313" fmla="*/ 5533537 h 6602927"/>
              <a:gd name="connsiteX314" fmla="*/ 5711639 w 7861469"/>
              <a:gd name="connsiteY314" fmla="*/ 5632983 h 6602927"/>
              <a:gd name="connsiteX315" fmla="*/ 5523733 w 7861469"/>
              <a:gd name="connsiteY315" fmla="*/ 5734575 h 6602927"/>
              <a:gd name="connsiteX316" fmla="*/ 5381116 w 7861469"/>
              <a:gd name="connsiteY316" fmla="*/ 5776780 h 6602927"/>
              <a:gd name="connsiteX317" fmla="*/ 5420787 w 7861469"/>
              <a:gd name="connsiteY317" fmla="*/ 5709811 h 6602927"/>
              <a:gd name="connsiteX318" fmla="*/ 5657917 w 7861469"/>
              <a:gd name="connsiteY318" fmla="*/ 5522431 h 6602927"/>
              <a:gd name="connsiteX319" fmla="*/ 5703206 w 7861469"/>
              <a:gd name="connsiteY319" fmla="*/ 5463046 h 6602927"/>
              <a:gd name="connsiteX320" fmla="*/ 5784740 w 7861469"/>
              <a:gd name="connsiteY320" fmla="*/ 5341578 h 6602927"/>
              <a:gd name="connsiteX321" fmla="*/ 5946743 w 7861469"/>
              <a:gd name="connsiteY321" fmla="*/ 5214542 h 6602927"/>
              <a:gd name="connsiteX322" fmla="*/ 5952642 w 7861469"/>
              <a:gd name="connsiteY322" fmla="*/ 5174934 h 6602927"/>
              <a:gd name="connsiteX323" fmla="*/ 5919936 w 7861469"/>
              <a:gd name="connsiteY323" fmla="*/ 5086403 h 6602927"/>
              <a:gd name="connsiteX324" fmla="*/ 5724164 w 7861469"/>
              <a:gd name="connsiteY324" fmla="*/ 5240802 h 6602927"/>
              <a:gd name="connsiteX325" fmla="*/ 5688424 w 7861469"/>
              <a:gd name="connsiteY325" fmla="*/ 5281366 h 6602927"/>
              <a:gd name="connsiteX326" fmla="*/ 5635269 w 7861469"/>
              <a:gd name="connsiteY326" fmla="*/ 5393561 h 6602927"/>
              <a:gd name="connsiteX327" fmla="*/ 5536370 w 7861469"/>
              <a:gd name="connsiteY327" fmla="*/ 5513794 h 6602927"/>
              <a:gd name="connsiteX328" fmla="*/ 5215011 w 7861469"/>
              <a:gd name="connsiteY328" fmla="*/ 5831684 h 6602927"/>
              <a:gd name="connsiteX329" fmla="*/ 5083182 w 7861469"/>
              <a:gd name="connsiteY329" fmla="*/ 5837710 h 6602927"/>
              <a:gd name="connsiteX330" fmla="*/ 4982934 w 7861469"/>
              <a:gd name="connsiteY330" fmla="*/ 5803903 h 6602927"/>
              <a:gd name="connsiteX331" fmla="*/ 4913931 w 7861469"/>
              <a:gd name="connsiteY331" fmla="*/ 5850313 h 6602927"/>
              <a:gd name="connsiteX332" fmla="*/ 4883587 w 7861469"/>
              <a:gd name="connsiteY332" fmla="*/ 5872788 h 6602927"/>
              <a:gd name="connsiteX333" fmla="*/ 4777607 w 7861469"/>
              <a:gd name="connsiteY333" fmla="*/ 5977127 h 6602927"/>
              <a:gd name="connsiteX334" fmla="*/ 4741139 w 7861469"/>
              <a:gd name="connsiteY334" fmla="*/ 6013532 h 6602927"/>
              <a:gd name="connsiteX335" fmla="*/ 4562506 w 7861469"/>
              <a:gd name="connsiteY335" fmla="*/ 6143492 h 6602927"/>
              <a:gd name="connsiteX336" fmla="*/ 4546602 w 7861469"/>
              <a:gd name="connsiteY336" fmla="*/ 6150571 h 6602927"/>
              <a:gd name="connsiteX337" fmla="*/ 4450458 w 7861469"/>
              <a:gd name="connsiteY337" fmla="*/ 6188898 h 6602927"/>
              <a:gd name="connsiteX338" fmla="*/ 4413032 w 7861469"/>
              <a:gd name="connsiteY338" fmla="*/ 6195475 h 6602927"/>
              <a:gd name="connsiteX339" fmla="*/ 4381056 w 7861469"/>
              <a:gd name="connsiteY339" fmla="*/ 6111097 h 6602927"/>
              <a:gd name="connsiteX340" fmla="*/ 4401849 w 7861469"/>
              <a:gd name="connsiteY340" fmla="*/ 6107442 h 6602927"/>
              <a:gd name="connsiteX341" fmla="*/ 4459333 w 7861469"/>
              <a:gd name="connsiteY341" fmla="*/ 6093056 h 6602927"/>
              <a:gd name="connsiteX342" fmla="*/ 4507772 w 7861469"/>
              <a:gd name="connsiteY342" fmla="*/ 6075974 h 6602927"/>
              <a:gd name="connsiteX343" fmla="*/ 4571660 w 7861469"/>
              <a:gd name="connsiteY343" fmla="*/ 6000462 h 6602927"/>
              <a:gd name="connsiteX344" fmla="*/ 4526427 w 7861469"/>
              <a:gd name="connsiteY344" fmla="*/ 5986984 h 6602927"/>
              <a:gd name="connsiteX345" fmla="*/ 4473100 w 7861469"/>
              <a:gd name="connsiteY345" fmla="*/ 6000642 h 6602927"/>
              <a:gd name="connsiteX346" fmla="*/ 4327787 w 7861469"/>
              <a:gd name="connsiteY346" fmla="*/ 6051890 h 6602927"/>
              <a:gd name="connsiteX347" fmla="*/ 4309637 w 7861469"/>
              <a:gd name="connsiteY347" fmla="*/ 6119364 h 6602927"/>
              <a:gd name="connsiteX348" fmla="*/ 4194666 w 7861469"/>
              <a:gd name="connsiteY348" fmla="*/ 6148140 h 6602927"/>
              <a:gd name="connsiteX349" fmla="*/ 4184889 w 7861469"/>
              <a:gd name="connsiteY349" fmla="*/ 6141287 h 6602927"/>
              <a:gd name="connsiteX350" fmla="*/ 4195623 w 7861469"/>
              <a:gd name="connsiteY350" fmla="*/ 6177969 h 6602927"/>
              <a:gd name="connsiteX351" fmla="*/ 4189724 w 7861469"/>
              <a:gd name="connsiteY351" fmla="*/ 6217578 h 6602927"/>
              <a:gd name="connsiteX352" fmla="*/ 4134204 w 7861469"/>
              <a:gd name="connsiteY352" fmla="*/ 6218762 h 6602927"/>
              <a:gd name="connsiteX353" fmla="*/ 4061097 w 7861469"/>
              <a:gd name="connsiteY353" fmla="*/ 6193043 h 6602927"/>
              <a:gd name="connsiteX354" fmla="*/ 3982820 w 7861469"/>
              <a:gd name="connsiteY354" fmla="*/ 6211083 h 6602927"/>
              <a:gd name="connsiteX355" fmla="*/ 3792162 w 7861469"/>
              <a:gd name="connsiteY355" fmla="*/ 6394584 h 6602927"/>
              <a:gd name="connsiteX356" fmla="*/ 3706749 w 7861469"/>
              <a:gd name="connsiteY356" fmla="*/ 6469592 h 6602927"/>
              <a:gd name="connsiteX357" fmla="*/ 3631171 w 7861469"/>
              <a:gd name="connsiteY357" fmla="*/ 6478588 h 6602927"/>
              <a:gd name="connsiteX358" fmla="*/ 3648589 w 7861469"/>
              <a:gd name="connsiteY358" fmla="*/ 6406958 h 6602927"/>
              <a:gd name="connsiteX359" fmla="*/ 3659602 w 7861469"/>
              <a:gd name="connsiteY359" fmla="*/ 6396453 h 6602927"/>
              <a:gd name="connsiteX360" fmla="*/ 3865209 w 7861469"/>
              <a:gd name="connsiteY360" fmla="*/ 6176041 h 6602927"/>
              <a:gd name="connsiteX361" fmla="*/ 3971973 w 7861469"/>
              <a:gd name="connsiteY361" fmla="*/ 6003001 h 6602927"/>
              <a:gd name="connsiteX362" fmla="*/ 3968320 w 7861469"/>
              <a:gd name="connsiteY362" fmla="*/ 5982215 h 6602927"/>
              <a:gd name="connsiteX363" fmla="*/ 3948258 w 7861469"/>
              <a:gd name="connsiteY363" fmla="*/ 5990026 h 6602927"/>
              <a:gd name="connsiteX364" fmla="*/ 3894428 w 7861469"/>
              <a:gd name="connsiteY364" fmla="*/ 6025200 h 6602927"/>
              <a:gd name="connsiteX365" fmla="*/ 3761813 w 7861469"/>
              <a:gd name="connsiteY365" fmla="*/ 6099932 h 6602927"/>
              <a:gd name="connsiteX366" fmla="*/ 3543732 w 7861469"/>
              <a:gd name="connsiteY366" fmla="*/ 6322535 h 6602927"/>
              <a:gd name="connsiteX367" fmla="*/ 3506759 w 7861469"/>
              <a:gd name="connsiteY367" fmla="*/ 6380457 h 6602927"/>
              <a:gd name="connsiteX368" fmla="*/ 3336383 w 7861469"/>
              <a:gd name="connsiteY368" fmla="*/ 6581821 h 6602927"/>
              <a:gd name="connsiteX369" fmla="*/ 3225854 w 7861469"/>
              <a:gd name="connsiteY369" fmla="*/ 6562676 h 6602927"/>
              <a:gd name="connsiteX370" fmla="*/ 3194554 w 7861469"/>
              <a:gd name="connsiteY370" fmla="*/ 6555320 h 6602927"/>
              <a:gd name="connsiteX371" fmla="*/ 3154489 w 7861469"/>
              <a:gd name="connsiteY371" fmla="*/ 6498080 h 6602927"/>
              <a:gd name="connsiteX372" fmla="*/ 3197586 w 7861469"/>
              <a:gd name="connsiteY372" fmla="*/ 6426223 h 6602927"/>
              <a:gd name="connsiteX373" fmla="*/ 3287887 w 7861469"/>
              <a:gd name="connsiteY373" fmla="*/ 6354640 h 6602927"/>
              <a:gd name="connsiteX374" fmla="*/ 3300137 w 7861469"/>
              <a:gd name="connsiteY374" fmla="*/ 6326775 h 6602927"/>
              <a:gd name="connsiteX375" fmla="*/ 3330760 w 7861469"/>
              <a:gd name="connsiteY375" fmla="*/ 6257112 h 6602927"/>
              <a:gd name="connsiteX376" fmla="*/ 3374814 w 7861469"/>
              <a:gd name="connsiteY376" fmla="*/ 6215084 h 6602927"/>
              <a:gd name="connsiteX377" fmla="*/ 3489670 w 7861469"/>
              <a:gd name="connsiteY377" fmla="*/ 6014907 h 6602927"/>
              <a:gd name="connsiteX378" fmla="*/ 3672571 w 7861469"/>
              <a:gd name="connsiteY378" fmla="*/ 5738491 h 6602927"/>
              <a:gd name="connsiteX379" fmla="*/ 3715103 w 7861469"/>
              <a:gd name="connsiteY379" fmla="*/ 5667156 h 6602927"/>
              <a:gd name="connsiteX380" fmla="*/ 3706935 w 7861469"/>
              <a:gd name="connsiteY380" fmla="*/ 5663875 h 6602927"/>
              <a:gd name="connsiteX381" fmla="*/ 3702498 w 7861469"/>
              <a:gd name="connsiteY381" fmla="*/ 5667870 h 6602927"/>
              <a:gd name="connsiteX382" fmla="*/ 3518847 w 7861469"/>
              <a:gd name="connsiteY382" fmla="*/ 5785093 h 6602927"/>
              <a:gd name="connsiteX383" fmla="*/ 3488262 w 7861469"/>
              <a:gd name="connsiteY383" fmla="*/ 5884957 h 6602927"/>
              <a:gd name="connsiteX384" fmla="*/ 3464095 w 7861469"/>
              <a:gd name="connsiteY384" fmla="*/ 5942882 h 6602927"/>
              <a:gd name="connsiteX385" fmla="*/ 3313061 w 7861469"/>
              <a:gd name="connsiteY385" fmla="*/ 6082948 h 6602927"/>
              <a:gd name="connsiteX386" fmla="*/ 3245422 w 7861469"/>
              <a:gd name="connsiteY386" fmla="*/ 6163964 h 6602927"/>
              <a:gd name="connsiteX387" fmla="*/ 3153376 w 7861469"/>
              <a:gd name="connsiteY387" fmla="*/ 6226791 h 6602927"/>
              <a:gd name="connsiteX388" fmla="*/ 2961294 w 7861469"/>
              <a:gd name="connsiteY388" fmla="*/ 6343572 h 6602927"/>
              <a:gd name="connsiteX389" fmla="*/ 2810017 w 7861469"/>
              <a:gd name="connsiteY389" fmla="*/ 6407526 h 6602927"/>
              <a:gd name="connsiteX390" fmla="*/ 2738338 w 7861469"/>
              <a:gd name="connsiteY390" fmla="*/ 6323448 h 6602927"/>
              <a:gd name="connsiteX391" fmla="*/ 2694401 w 7861469"/>
              <a:gd name="connsiteY391" fmla="*/ 6274643 h 6602927"/>
              <a:gd name="connsiteX392" fmla="*/ 2721455 w 7861469"/>
              <a:gd name="connsiteY392" fmla="*/ 6242236 h 6602927"/>
              <a:gd name="connsiteX393" fmla="*/ 2735202 w 7861469"/>
              <a:gd name="connsiteY393" fmla="*/ 6221819 h 6602927"/>
              <a:gd name="connsiteX394" fmla="*/ 2738272 w 7861469"/>
              <a:gd name="connsiteY394" fmla="*/ 6082464 h 6602927"/>
              <a:gd name="connsiteX395" fmla="*/ 2735601 w 7861469"/>
              <a:gd name="connsiteY395" fmla="*/ 6052727 h 6602927"/>
              <a:gd name="connsiteX396" fmla="*/ 2676368 w 7861469"/>
              <a:gd name="connsiteY396" fmla="*/ 6053856 h 6602927"/>
              <a:gd name="connsiteX397" fmla="*/ 2666790 w 7861469"/>
              <a:gd name="connsiteY397" fmla="*/ 5913839 h 6602927"/>
              <a:gd name="connsiteX398" fmla="*/ 2777438 w 7861469"/>
              <a:gd name="connsiteY398" fmla="*/ 5737835 h 6602927"/>
              <a:gd name="connsiteX399" fmla="*/ 2784080 w 7861469"/>
              <a:gd name="connsiteY399" fmla="*/ 5691678 h 6602927"/>
              <a:gd name="connsiteX400" fmla="*/ 2720856 w 7861469"/>
              <a:gd name="connsiteY400" fmla="*/ 5688369 h 6602927"/>
              <a:gd name="connsiteX401" fmla="*/ 2653879 w 7861469"/>
              <a:gd name="connsiteY401" fmla="*/ 5756737 h 6602927"/>
              <a:gd name="connsiteX402" fmla="*/ 2519482 w 7861469"/>
              <a:gd name="connsiteY402" fmla="*/ 5901902 h 6602927"/>
              <a:gd name="connsiteX403" fmla="*/ 2506174 w 7861469"/>
              <a:gd name="connsiteY403" fmla="*/ 5913889 h 6602927"/>
              <a:gd name="connsiteX404" fmla="*/ 2400601 w 7861469"/>
              <a:gd name="connsiteY404" fmla="*/ 5992919 h 6602927"/>
              <a:gd name="connsiteX405" fmla="*/ 2004744 w 7861469"/>
              <a:gd name="connsiteY405" fmla="*/ 6449939 h 6602927"/>
              <a:gd name="connsiteX406" fmla="*/ 1957496 w 7861469"/>
              <a:gd name="connsiteY406" fmla="*/ 6464378 h 6602927"/>
              <a:gd name="connsiteX407" fmla="*/ 1947057 w 7861469"/>
              <a:gd name="connsiteY407" fmla="*/ 6421554 h 6602927"/>
              <a:gd name="connsiteX408" fmla="*/ 1974312 w 7861469"/>
              <a:gd name="connsiteY408" fmla="*/ 6304603 h 6602927"/>
              <a:gd name="connsiteX409" fmla="*/ 2027075 w 7861469"/>
              <a:gd name="connsiteY409" fmla="*/ 6184760 h 6602927"/>
              <a:gd name="connsiteX410" fmla="*/ 2092043 w 7861469"/>
              <a:gd name="connsiteY410" fmla="*/ 6074010 h 6602927"/>
              <a:gd name="connsiteX411" fmla="*/ 2045656 w 7861469"/>
              <a:gd name="connsiteY411" fmla="*/ 5991255 h 6602927"/>
              <a:gd name="connsiteX412" fmla="*/ 2017032 w 7861469"/>
              <a:gd name="connsiteY412" fmla="*/ 5972846 h 6602927"/>
              <a:gd name="connsiteX413" fmla="*/ 2043205 w 7861469"/>
              <a:gd name="connsiteY413" fmla="*/ 5957304 h 6602927"/>
              <a:gd name="connsiteX414" fmla="*/ 2089327 w 7861469"/>
              <a:gd name="connsiteY414" fmla="*/ 5883619 h 6602927"/>
              <a:gd name="connsiteX415" fmla="*/ 2027204 w 7861469"/>
              <a:gd name="connsiteY415" fmla="*/ 5859228 h 6602927"/>
              <a:gd name="connsiteX416" fmla="*/ 1930943 w 7861469"/>
              <a:gd name="connsiteY416" fmla="*/ 5921835 h 6602927"/>
              <a:gd name="connsiteX417" fmla="*/ 1904328 w 7861469"/>
              <a:gd name="connsiteY417" fmla="*/ 5945808 h 6602927"/>
              <a:gd name="connsiteX418" fmla="*/ 1893009 w 7861469"/>
              <a:gd name="connsiteY418" fmla="*/ 5919849 h 6602927"/>
              <a:gd name="connsiteX419" fmla="*/ 1860172 w 7861469"/>
              <a:gd name="connsiteY419" fmla="*/ 5901220 h 6602927"/>
              <a:gd name="connsiteX420" fmla="*/ 1681174 w 7861469"/>
              <a:gd name="connsiteY420" fmla="*/ 6010231 h 6602927"/>
              <a:gd name="connsiteX421" fmla="*/ 1649894 w 7861469"/>
              <a:gd name="connsiteY421" fmla="*/ 6043868 h 6602927"/>
              <a:gd name="connsiteX422" fmla="*/ 1622072 w 7861469"/>
              <a:gd name="connsiteY422" fmla="*/ 6065956 h 6602927"/>
              <a:gd name="connsiteX423" fmla="*/ 1540971 w 7861469"/>
              <a:gd name="connsiteY423" fmla="*/ 6160162 h 6602927"/>
              <a:gd name="connsiteX424" fmla="*/ 1544661 w 7861469"/>
              <a:gd name="connsiteY424" fmla="*/ 6175465 h 6602927"/>
              <a:gd name="connsiteX425" fmla="*/ 1529349 w 7861469"/>
              <a:gd name="connsiteY425" fmla="*/ 6179157 h 6602927"/>
              <a:gd name="connsiteX426" fmla="*/ 1506106 w 7861469"/>
              <a:gd name="connsiteY426" fmla="*/ 6217148 h 6602927"/>
              <a:gd name="connsiteX427" fmla="*/ 1502416 w 7861469"/>
              <a:gd name="connsiteY427" fmla="*/ 6201844 h 6602927"/>
              <a:gd name="connsiteX428" fmla="*/ 1501762 w 7861469"/>
              <a:gd name="connsiteY428" fmla="*/ 6194940 h 6602927"/>
              <a:gd name="connsiteX429" fmla="*/ 1514038 w 7861469"/>
              <a:gd name="connsiteY429" fmla="*/ 6182848 h 6602927"/>
              <a:gd name="connsiteX430" fmla="*/ 1501102 w 7861469"/>
              <a:gd name="connsiteY430" fmla="*/ 6187991 h 6602927"/>
              <a:gd name="connsiteX431" fmla="*/ 1501762 w 7861469"/>
              <a:gd name="connsiteY431" fmla="*/ 6194940 h 6602927"/>
              <a:gd name="connsiteX432" fmla="*/ 1484785 w 7861469"/>
              <a:gd name="connsiteY432" fmla="*/ 6211660 h 6602927"/>
              <a:gd name="connsiteX433" fmla="*/ 1409997 w 7861469"/>
              <a:gd name="connsiteY433" fmla="*/ 6288901 h 6602927"/>
              <a:gd name="connsiteX434" fmla="*/ 1511970 w 7861469"/>
              <a:gd name="connsiteY434" fmla="*/ 5984207 h 6602927"/>
              <a:gd name="connsiteX435" fmla="*/ 1538119 w 7861469"/>
              <a:gd name="connsiteY435" fmla="*/ 5938165 h 6602927"/>
              <a:gd name="connsiteX436" fmla="*/ 1548035 w 7861469"/>
              <a:gd name="connsiteY436" fmla="*/ 5889113 h 6602927"/>
              <a:gd name="connsiteX437" fmla="*/ 1598127 w 7861469"/>
              <a:gd name="connsiteY437" fmla="*/ 5739534 h 6602927"/>
              <a:gd name="connsiteX438" fmla="*/ 1482118 w 7861469"/>
              <a:gd name="connsiteY438" fmla="*/ 5775743 h 6602927"/>
              <a:gd name="connsiteX439" fmla="*/ 1436193 w 7861469"/>
              <a:gd name="connsiteY439" fmla="*/ 5764882 h 6602927"/>
              <a:gd name="connsiteX440" fmla="*/ 1440826 w 7861469"/>
              <a:gd name="connsiteY440" fmla="*/ 5676343 h 6602927"/>
              <a:gd name="connsiteX441" fmla="*/ 1463644 w 7861469"/>
              <a:gd name="connsiteY441" fmla="*/ 5563387 h 6602927"/>
              <a:gd name="connsiteX442" fmla="*/ 1461191 w 7861469"/>
              <a:gd name="connsiteY442" fmla="*/ 5529435 h 6602927"/>
              <a:gd name="connsiteX443" fmla="*/ 1422596 w 7861469"/>
              <a:gd name="connsiteY443" fmla="*/ 5540099 h 6602927"/>
              <a:gd name="connsiteX444" fmla="*/ 1395762 w 7861469"/>
              <a:gd name="connsiteY444" fmla="*/ 5568288 h 6602927"/>
              <a:gd name="connsiteX445" fmla="*/ 1198384 w 7861469"/>
              <a:gd name="connsiteY445" fmla="*/ 5786259 h 6602927"/>
              <a:gd name="connsiteX446" fmla="*/ 1083476 w 7861469"/>
              <a:gd name="connsiteY446" fmla="*/ 5801385 h 6602927"/>
              <a:gd name="connsiteX447" fmla="*/ 1028677 w 7861469"/>
              <a:gd name="connsiteY447" fmla="*/ 5798517 h 6602927"/>
              <a:gd name="connsiteX448" fmla="*/ 1011155 w 7861469"/>
              <a:gd name="connsiteY448" fmla="*/ 5810283 h 6602927"/>
              <a:gd name="connsiteX449" fmla="*/ 927958 w 7861469"/>
              <a:gd name="connsiteY449" fmla="*/ 5784790 h 6602927"/>
              <a:gd name="connsiteX450" fmla="*/ 956779 w 7861469"/>
              <a:gd name="connsiteY450" fmla="*/ 5718655 h 6602927"/>
              <a:gd name="connsiteX451" fmla="*/ 1129307 w 7861469"/>
              <a:gd name="connsiteY451" fmla="*/ 5490928 h 6602927"/>
              <a:gd name="connsiteX452" fmla="*/ 1119531 w 7861469"/>
              <a:gd name="connsiteY452" fmla="*/ 5435456 h 6602927"/>
              <a:gd name="connsiteX453" fmla="*/ 1072503 w 7861469"/>
              <a:gd name="connsiteY453" fmla="*/ 5445678 h 6602927"/>
              <a:gd name="connsiteX454" fmla="*/ 979576 w 7861469"/>
              <a:gd name="connsiteY454" fmla="*/ 5525371 h 6602927"/>
              <a:gd name="connsiteX455" fmla="*/ 928994 w 7861469"/>
              <a:gd name="connsiteY455" fmla="*/ 5522724 h 6602927"/>
              <a:gd name="connsiteX456" fmla="*/ 960264 w 7861469"/>
              <a:gd name="connsiteY456" fmla="*/ 5490538 h 6602927"/>
              <a:gd name="connsiteX457" fmla="*/ 986438 w 7861469"/>
              <a:gd name="connsiteY457" fmla="*/ 5474996 h 6602927"/>
              <a:gd name="connsiteX458" fmla="*/ 969776 w 7861469"/>
              <a:gd name="connsiteY458" fmla="*/ 5389568 h 6602927"/>
              <a:gd name="connsiteX459" fmla="*/ 954680 w 7861469"/>
              <a:gd name="connsiteY459" fmla="*/ 5354956 h 6602927"/>
              <a:gd name="connsiteX460" fmla="*/ 1074862 w 7861469"/>
              <a:gd name="connsiteY460" fmla="*/ 5158314 h 6602927"/>
              <a:gd name="connsiteX461" fmla="*/ 1244742 w 7861469"/>
              <a:gd name="connsiteY461" fmla="*/ 4981183 h 6602927"/>
              <a:gd name="connsiteX462" fmla="*/ 1412173 w 7861469"/>
              <a:gd name="connsiteY462" fmla="*/ 4770102 h 6602927"/>
              <a:gd name="connsiteX463" fmla="*/ 1438789 w 7861469"/>
              <a:gd name="connsiteY463" fmla="*/ 4746127 h 6602927"/>
              <a:gd name="connsiteX464" fmla="*/ 1732426 w 7861469"/>
              <a:gd name="connsiteY464" fmla="*/ 4465552 h 6602927"/>
              <a:gd name="connsiteX465" fmla="*/ 1748821 w 7861469"/>
              <a:gd name="connsiteY465" fmla="*/ 4394540 h 6602927"/>
              <a:gd name="connsiteX466" fmla="*/ 1672291 w 7861469"/>
              <a:gd name="connsiteY466" fmla="*/ 4403217 h 6602927"/>
              <a:gd name="connsiteX467" fmla="*/ 1577251 w 7861469"/>
              <a:gd name="connsiteY467" fmla="*/ 4472756 h 6602927"/>
              <a:gd name="connsiteX468" fmla="*/ 1569145 w 7861469"/>
              <a:gd name="connsiteY468" fmla="*/ 4480975 h 6602927"/>
              <a:gd name="connsiteX469" fmla="*/ 1566853 w 7861469"/>
              <a:gd name="connsiteY469" fmla="*/ 4487821 h 6602927"/>
              <a:gd name="connsiteX470" fmla="*/ 1525477 w 7861469"/>
              <a:gd name="connsiteY470" fmla="*/ 4532306 h 6602927"/>
              <a:gd name="connsiteX471" fmla="*/ 1502851 w 7861469"/>
              <a:gd name="connsiteY471" fmla="*/ 4571916 h 6602927"/>
              <a:gd name="connsiteX472" fmla="*/ 1467364 w 7861469"/>
              <a:gd name="connsiteY472" fmla="*/ 4603880 h 6602927"/>
              <a:gd name="connsiteX473" fmla="*/ 1460650 w 7861469"/>
              <a:gd name="connsiteY473" fmla="*/ 4601625 h 6602927"/>
              <a:gd name="connsiteX474" fmla="*/ 1386973 w 7861469"/>
              <a:gd name="connsiteY474" fmla="*/ 4686679 h 6602927"/>
              <a:gd name="connsiteX475" fmla="*/ 1200828 w 7861469"/>
              <a:gd name="connsiteY475" fmla="*/ 4838705 h 6602927"/>
              <a:gd name="connsiteX476" fmla="*/ 1194562 w 7861469"/>
              <a:gd name="connsiteY476" fmla="*/ 4791874 h 6602927"/>
              <a:gd name="connsiteX477" fmla="*/ 915894 w 7861469"/>
              <a:gd name="connsiteY477" fmla="*/ 5083399 h 6602927"/>
              <a:gd name="connsiteX478" fmla="*/ 592503 w 7861469"/>
              <a:gd name="connsiteY478" fmla="*/ 5396799 h 6602927"/>
              <a:gd name="connsiteX479" fmla="*/ 555029 w 7861469"/>
              <a:gd name="connsiteY479" fmla="*/ 5354143 h 6602927"/>
              <a:gd name="connsiteX480" fmla="*/ 510304 w 7861469"/>
              <a:gd name="connsiteY480" fmla="*/ 5376018 h 6602927"/>
              <a:gd name="connsiteX481" fmla="*/ 521731 w 7861469"/>
              <a:gd name="connsiteY481" fmla="*/ 5342708 h 6602927"/>
              <a:gd name="connsiteX482" fmla="*/ 535246 w 7861469"/>
              <a:gd name="connsiteY482" fmla="*/ 5325010 h 6602927"/>
              <a:gd name="connsiteX483" fmla="*/ 560189 w 7861469"/>
              <a:gd name="connsiteY483" fmla="*/ 5274003 h 6602927"/>
              <a:gd name="connsiteX484" fmla="*/ 577883 w 7861469"/>
              <a:gd name="connsiteY484" fmla="*/ 5287525 h 6602927"/>
              <a:gd name="connsiteX485" fmla="*/ 607002 w 7861469"/>
              <a:gd name="connsiteY485" fmla="*/ 5267739 h 6602927"/>
              <a:gd name="connsiteX486" fmla="*/ 595576 w 7861469"/>
              <a:gd name="connsiteY486" fmla="*/ 5301047 h 6602927"/>
              <a:gd name="connsiteX487" fmla="*/ 582059 w 7861469"/>
              <a:gd name="connsiteY487" fmla="*/ 5318746 h 6602927"/>
              <a:gd name="connsiteX488" fmla="*/ 764029 w 7861469"/>
              <a:gd name="connsiteY488" fmla="*/ 5135499 h 6602927"/>
              <a:gd name="connsiteX489" fmla="*/ 1044783 w 7861469"/>
              <a:gd name="connsiteY489" fmla="*/ 4859584 h 6602927"/>
              <a:gd name="connsiteX490" fmla="*/ 1163353 w 7861469"/>
              <a:gd name="connsiteY490" fmla="*/ 4796049 h 6602927"/>
              <a:gd name="connsiteX491" fmla="*/ 1240268 w 7861469"/>
              <a:gd name="connsiteY491" fmla="*/ 4658638 h 6602927"/>
              <a:gd name="connsiteX492" fmla="*/ 1308875 w 7861469"/>
              <a:gd name="connsiteY492" fmla="*/ 4611223 h 6602927"/>
              <a:gd name="connsiteX493" fmla="*/ 1328942 w 7861469"/>
              <a:gd name="connsiteY493" fmla="*/ 4593105 h 6602927"/>
              <a:gd name="connsiteX494" fmla="*/ 1163695 w 7861469"/>
              <a:gd name="connsiteY494" fmla="*/ 4712707 h 6602927"/>
              <a:gd name="connsiteX495" fmla="*/ 971403 w 7861469"/>
              <a:gd name="connsiteY495" fmla="*/ 4873868 h 6602927"/>
              <a:gd name="connsiteX496" fmla="*/ 767779 w 7861469"/>
              <a:gd name="connsiteY496" fmla="*/ 4968905 h 6602927"/>
              <a:gd name="connsiteX497" fmla="*/ 720090 w 7861469"/>
              <a:gd name="connsiteY497" fmla="*/ 4991775 h 6602927"/>
              <a:gd name="connsiteX498" fmla="*/ 527127 w 7861469"/>
              <a:gd name="connsiteY498" fmla="*/ 5125420 h 6602927"/>
              <a:gd name="connsiteX499" fmla="*/ 391826 w 7861469"/>
              <a:gd name="connsiteY499" fmla="*/ 5207124 h 6602927"/>
              <a:gd name="connsiteX500" fmla="*/ 319287 w 7861469"/>
              <a:gd name="connsiteY500" fmla="*/ 5220239 h 6602927"/>
              <a:gd name="connsiteX501" fmla="*/ 301522 w 7861469"/>
              <a:gd name="connsiteY501" fmla="*/ 5155891 h 6602927"/>
              <a:gd name="connsiteX502" fmla="*/ 421704 w 7861469"/>
              <a:gd name="connsiteY502" fmla="*/ 4959251 h 6602927"/>
              <a:gd name="connsiteX503" fmla="*/ 218081 w 7861469"/>
              <a:gd name="connsiteY503" fmla="*/ 5054287 h 6602927"/>
              <a:gd name="connsiteX504" fmla="*/ 179263 w 7861469"/>
              <a:gd name="connsiteY504" fmla="*/ 5069167 h 6602927"/>
              <a:gd name="connsiteX505" fmla="*/ 176813 w 7861469"/>
              <a:gd name="connsiteY505" fmla="*/ 5035217 h 6602927"/>
              <a:gd name="connsiteX506" fmla="*/ 153508 w 7861469"/>
              <a:gd name="connsiteY506" fmla="*/ 4995946 h 6602927"/>
              <a:gd name="connsiteX507" fmla="*/ 118242 w 7861469"/>
              <a:gd name="connsiteY507" fmla="*/ 5023697 h 6602927"/>
              <a:gd name="connsiteX508" fmla="*/ 69672 w 7861469"/>
              <a:gd name="connsiteY508" fmla="*/ 5063432 h 6602927"/>
              <a:gd name="connsiteX509" fmla="*/ 0 w 7861469"/>
              <a:gd name="connsiteY509" fmla="*/ 5021735 h 6602927"/>
              <a:gd name="connsiteX510" fmla="*/ 60557 w 7861469"/>
              <a:gd name="connsiteY510" fmla="*/ 4995310 h 6602927"/>
              <a:gd name="connsiteX511" fmla="*/ 86067 w 7861469"/>
              <a:gd name="connsiteY511" fmla="*/ 4992417 h 6602927"/>
              <a:gd name="connsiteX512" fmla="*/ 45022 w 7861469"/>
              <a:gd name="connsiteY512" fmla="*/ 4969131 h 6602927"/>
              <a:gd name="connsiteX513" fmla="*/ 39016 w 7861469"/>
              <a:gd name="connsiteY513" fmla="*/ 4922312 h 6602927"/>
              <a:gd name="connsiteX514" fmla="*/ 52986 w 7861469"/>
              <a:gd name="connsiteY514" fmla="*/ 4897675 h 6602927"/>
              <a:gd name="connsiteX515" fmla="*/ 83327 w 7861469"/>
              <a:gd name="connsiteY515" fmla="*/ 4721697 h 6602927"/>
              <a:gd name="connsiteX516" fmla="*/ 134968 w 7861469"/>
              <a:gd name="connsiteY516" fmla="*/ 4542607 h 6602927"/>
              <a:gd name="connsiteX517" fmla="*/ 149820 w 7861469"/>
              <a:gd name="connsiteY517" fmla="*/ 4501107 h 6602927"/>
              <a:gd name="connsiteX518" fmla="*/ 185721 w 7861469"/>
              <a:gd name="connsiteY518" fmla="*/ 4380380 h 6602927"/>
              <a:gd name="connsiteX519" fmla="*/ 168841 w 7861469"/>
              <a:gd name="connsiteY519" fmla="*/ 4299168 h 6602927"/>
              <a:gd name="connsiteX520" fmla="*/ 176363 w 7861469"/>
              <a:gd name="connsiteY520" fmla="*/ 4236145 h 6602927"/>
              <a:gd name="connsiteX521" fmla="*/ 182566 w 7861469"/>
              <a:gd name="connsiteY521" fmla="*/ 4198422 h 6602927"/>
              <a:gd name="connsiteX522" fmla="*/ 174798 w 7861469"/>
              <a:gd name="connsiteY522" fmla="*/ 4185330 h 6602927"/>
              <a:gd name="connsiteX523" fmla="*/ 209819 w 7861469"/>
              <a:gd name="connsiteY523" fmla="*/ 4081470 h 6602927"/>
              <a:gd name="connsiteX524" fmla="*/ 208253 w 7861469"/>
              <a:gd name="connsiteY524" fmla="*/ 4030654 h 6602927"/>
              <a:gd name="connsiteX525" fmla="*/ 264570 w 7861469"/>
              <a:gd name="connsiteY525" fmla="*/ 3923679 h 6602927"/>
              <a:gd name="connsiteX526" fmla="*/ 400975 w 7861469"/>
              <a:gd name="connsiteY526" fmla="*/ 3820896 h 6602927"/>
              <a:gd name="connsiteX527" fmla="*/ 414499 w 7861469"/>
              <a:gd name="connsiteY527" fmla="*/ 3804692 h 6602927"/>
              <a:gd name="connsiteX528" fmla="*/ 570170 w 7861469"/>
              <a:gd name="connsiteY528" fmla="*/ 3576085 h 6602927"/>
              <a:gd name="connsiteX529" fmla="*/ 739142 w 7861469"/>
              <a:gd name="connsiteY529" fmla="*/ 3335491 h 6602927"/>
              <a:gd name="connsiteX530" fmla="*/ 977767 w 7861469"/>
              <a:gd name="connsiteY530" fmla="*/ 3056263 h 6602927"/>
              <a:gd name="connsiteX531" fmla="*/ 1185315 w 7861469"/>
              <a:gd name="connsiteY531" fmla="*/ 2724678 h 6602927"/>
              <a:gd name="connsiteX532" fmla="*/ 1185957 w 7861469"/>
              <a:gd name="connsiteY532" fmla="*/ 2631700 h 6602927"/>
              <a:gd name="connsiteX533" fmla="*/ 1184402 w 7861469"/>
              <a:gd name="connsiteY533" fmla="*/ 2626073 h 6602927"/>
              <a:gd name="connsiteX534" fmla="*/ 1173244 w 7861469"/>
              <a:gd name="connsiteY534" fmla="*/ 2644084 h 6602927"/>
              <a:gd name="connsiteX535" fmla="*/ 1169706 w 7861469"/>
              <a:gd name="connsiteY535" fmla="*/ 2689893 h 6602927"/>
              <a:gd name="connsiteX536" fmla="*/ 1086684 w 7861469"/>
              <a:gd name="connsiteY536" fmla="*/ 2779583 h 6602927"/>
              <a:gd name="connsiteX537" fmla="*/ 1047140 w 7861469"/>
              <a:gd name="connsiteY537" fmla="*/ 2827845 h 6602927"/>
              <a:gd name="connsiteX538" fmla="*/ 940529 w 7861469"/>
              <a:gd name="connsiteY538" fmla="*/ 3056720 h 6602927"/>
              <a:gd name="connsiteX539" fmla="*/ 893738 w 7861469"/>
              <a:gd name="connsiteY539" fmla="*/ 3101877 h 6602927"/>
              <a:gd name="connsiteX540" fmla="*/ 900556 w 7861469"/>
              <a:gd name="connsiteY540" fmla="*/ 2977810 h 6602927"/>
              <a:gd name="connsiteX541" fmla="*/ 946920 w 7861469"/>
              <a:gd name="connsiteY541" fmla="*/ 2805484 h 6602927"/>
              <a:gd name="connsiteX542" fmla="*/ 1007992 w 7861469"/>
              <a:gd name="connsiteY542" fmla="*/ 2702956 h 6602927"/>
              <a:gd name="connsiteX543" fmla="*/ 1061846 w 7861469"/>
              <a:gd name="connsiteY543" fmla="*/ 2635301 h 6602927"/>
              <a:gd name="connsiteX544" fmla="*/ 1065181 w 7861469"/>
              <a:gd name="connsiteY544" fmla="*/ 2629725 h 6602927"/>
              <a:gd name="connsiteX545" fmla="*/ 1069876 w 7861469"/>
              <a:gd name="connsiteY545" fmla="*/ 2618871 h 6602927"/>
              <a:gd name="connsiteX546" fmla="*/ 1072038 w 7861469"/>
              <a:gd name="connsiteY546" fmla="*/ 2618260 h 6602927"/>
              <a:gd name="connsiteX547" fmla="*/ 1076372 w 7861469"/>
              <a:gd name="connsiteY547" fmla="*/ 2611011 h 6602927"/>
              <a:gd name="connsiteX548" fmla="*/ 1076437 w 7861469"/>
              <a:gd name="connsiteY548" fmla="*/ 2603702 h 6602927"/>
              <a:gd name="connsiteX549" fmla="*/ 1069876 w 7861469"/>
              <a:gd name="connsiteY549" fmla="*/ 2618871 h 6602927"/>
              <a:gd name="connsiteX550" fmla="*/ 1063475 w 7861469"/>
              <a:gd name="connsiteY550" fmla="*/ 2620676 h 6602927"/>
              <a:gd name="connsiteX551" fmla="*/ 1048509 w 7861469"/>
              <a:gd name="connsiteY551" fmla="*/ 2622678 h 6602927"/>
              <a:gd name="connsiteX552" fmla="*/ 1074434 w 7861469"/>
              <a:gd name="connsiteY552" fmla="*/ 2588731 h 6602927"/>
              <a:gd name="connsiteX553" fmla="*/ 1072430 w 7861469"/>
              <a:gd name="connsiteY553" fmla="*/ 2573759 h 6602927"/>
              <a:gd name="connsiteX554" fmla="*/ 1087396 w 7861469"/>
              <a:gd name="connsiteY554" fmla="*/ 2571756 h 6602927"/>
              <a:gd name="connsiteX555" fmla="*/ 1359603 w 7861469"/>
              <a:gd name="connsiteY555" fmla="*/ 2215307 h 6602927"/>
              <a:gd name="connsiteX556" fmla="*/ 1627805 w 7861469"/>
              <a:gd name="connsiteY556" fmla="*/ 1828915 h 6602927"/>
              <a:gd name="connsiteX557" fmla="*/ 1659738 w 7861469"/>
              <a:gd name="connsiteY557" fmla="*/ 1839882 h 6602927"/>
              <a:gd name="connsiteX558" fmla="*/ 1761434 w 7861469"/>
              <a:gd name="connsiteY558" fmla="*/ 1689119 h 6602927"/>
              <a:gd name="connsiteX559" fmla="*/ 1933951 w 7861469"/>
              <a:gd name="connsiteY559" fmla="*/ 1498403 h 6602927"/>
              <a:gd name="connsiteX560" fmla="*/ 2112475 w 7861469"/>
              <a:gd name="connsiteY560" fmla="*/ 1352601 h 6602927"/>
              <a:gd name="connsiteX561" fmla="*/ 2112772 w 7861469"/>
              <a:gd name="connsiteY561" fmla="*/ 1386849 h 6602927"/>
              <a:gd name="connsiteX562" fmla="*/ 2115875 w 7861469"/>
              <a:gd name="connsiteY562" fmla="*/ 1392643 h 6602927"/>
              <a:gd name="connsiteX563" fmla="*/ 2368382 w 7861469"/>
              <a:gd name="connsiteY563" fmla="*/ 1113415 h 6602927"/>
              <a:gd name="connsiteX564" fmla="*/ 2372963 w 7861469"/>
              <a:gd name="connsiteY564" fmla="*/ 1120035 h 6602927"/>
              <a:gd name="connsiteX565" fmla="*/ 2380066 w 7861469"/>
              <a:gd name="connsiteY565" fmla="*/ 1123576 h 6602927"/>
              <a:gd name="connsiteX566" fmla="*/ 2385743 w 7861469"/>
              <a:gd name="connsiteY566" fmla="*/ 1117924 h 6602927"/>
              <a:gd name="connsiteX567" fmla="*/ 2695893 w 7861469"/>
              <a:gd name="connsiteY567" fmla="*/ 817356 h 6602927"/>
              <a:gd name="connsiteX568" fmla="*/ 2731834 w 7861469"/>
              <a:gd name="connsiteY568" fmla="*/ 858265 h 6602927"/>
              <a:gd name="connsiteX569" fmla="*/ 2774727 w 7861469"/>
              <a:gd name="connsiteY569" fmla="*/ 837287 h 6602927"/>
              <a:gd name="connsiteX570" fmla="*/ 2774108 w 7861469"/>
              <a:gd name="connsiteY570" fmla="*/ 846894 h 6602927"/>
              <a:gd name="connsiteX571" fmla="*/ 2767188 w 7861469"/>
              <a:gd name="connsiteY571" fmla="*/ 861843 h 6602927"/>
              <a:gd name="connsiteX572" fmla="*/ 2872754 w 7861469"/>
              <a:gd name="connsiteY572" fmla="*/ 766749 h 6602927"/>
              <a:gd name="connsiteX573" fmla="*/ 3000068 w 7861469"/>
              <a:gd name="connsiteY573" fmla="*/ 676175 h 6602927"/>
              <a:gd name="connsiteX574" fmla="*/ 3027122 w 7861469"/>
              <a:gd name="connsiteY574" fmla="*/ 643768 h 6602927"/>
              <a:gd name="connsiteX575" fmla="*/ 3127576 w 7861469"/>
              <a:gd name="connsiteY575" fmla="*/ 501053 h 6602927"/>
              <a:gd name="connsiteX576" fmla="*/ 3302819 w 7861469"/>
              <a:gd name="connsiteY576" fmla="*/ 463719 h 6602927"/>
              <a:gd name="connsiteX577" fmla="*/ 3349650 w 7861469"/>
              <a:gd name="connsiteY577" fmla="*/ 538040 h 6602927"/>
              <a:gd name="connsiteX578" fmla="*/ 3290926 w 7861469"/>
              <a:gd name="connsiteY578" fmla="*/ 771722 h 6602927"/>
              <a:gd name="connsiteX579" fmla="*/ 3284726 w 7861469"/>
              <a:gd name="connsiteY579" fmla="*/ 809448 h 6602927"/>
              <a:gd name="connsiteX580" fmla="*/ 3331535 w 7861469"/>
              <a:gd name="connsiteY580" fmla="*/ 803443 h 6602927"/>
              <a:gd name="connsiteX581" fmla="*/ 3421572 w 7861469"/>
              <a:gd name="connsiteY581" fmla="*/ 698234 h 6602927"/>
              <a:gd name="connsiteX582" fmla="*/ 3767312 w 7861469"/>
              <a:gd name="connsiteY582" fmla="*/ 310461 h 6602927"/>
              <a:gd name="connsiteX583" fmla="*/ 3837621 w 7861469"/>
              <a:gd name="connsiteY583" fmla="*/ 259179 h 6602927"/>
              <a:gd name="connsiteX584" fmla="*/ 3883988 w 7861469"/>
              <a:gd name="connsiteY584" fmla="*/ 261604 h 6602927"/>
              <a:gd name="connsiteX585" fmla="*/ 3913493 w 7861469"/>
              <a:gd name="connsiteY585" fmla="*/ 263149 h 6602927"/>
              <a:gd name="connsiteX586" fmla="*/ 4000022 w 7861469"/>
              <a:gd name="connsiteY586" fmla="*/ 305729 h 6602927"/>
              <a:gd name="connsiteX587" fmla="*/ 4007792 w 7861469"/>
              <a:gd name="connsiteY587" fmla="*/ 318818 h 6602927"/>
              <a:gd name="connsiteX588" fmla="*/ 4025798 w 7861469"/>
              <a:gd name="connsiteY588" fmla="*/ 459279 h 6602927"/>
              <a:gd name="connsiteX589" fmla="*/ 4011832 w 7861469"/>
              <a:gd name="connsiteY589" fmla="*/ 483913 h 6602927"/>
              <a:gd name="connsiteX590" fmla="*/ 4065987 w 7861469"/>
              <a:gd name="connsiteY590" fmla="*/ 579758 h 6602927"/>
              <a:gd name="connsiteX591" fmla="*/ 4074640 w 7861469"/>
              <a:gd name="connsiteY591" fmla="*/ 575982 h 6602927"/>
              <a:gd name="connsiteX592" fmla="*/ 4189967 w 7861469"/>
              <a:gd name="connsiteY592" fmla="*/ 472096 h 6602927"/>
              <a:gd name="connsiteX593" fmla="*/ 4274024 w 7861469"/>
              <a:gd name="connsiteY593" fmla="*/ 400396 h 6602927"/>
              <a:gd name="connsiteX594" fmla="*/ 4242488 w 7861469"/>
              <a:gd name="connsiteY594" fmla="*/ 276141 h 6602927"/>
              <a:gd name="connsiteX595" fmla="*/ 4264444 w 7861469"/>
              <a:gd name="connsiteY595" fmla="*/ 260379 h 6602927"/>
              <a:gd name="connsiteX596" fmla="*/ 4267337 w 7861469"/>
              <a:gd name="connsiteY596" fmla="*/ 285896 h 6602927"/>
              <a:gd name="connsiteX597" fmla="*/ 4265129 w 7861469"/>
              <a:gd name="connsiteY597" fmla="*/ 328059 h 6602927"/>
              <a:gd name="connsiteX598" fmla="*/ 4291965 w 7861469"/>
              <a:gd name="connsiteY598" fmla="*/ 299870 h 6602927"/>
              <a:gd name="connsiteX599" fmla="*/ 4324536 w 7861469"/>
              <a:gd name="connsiteY599" fmla="*/ 162056 h 6602927"/>
              <a:gd name="connsiteX600" fmla="*/ 4426779 w 7861469"/>
              <a:gd name="connsiteY600" fmla="*/ 65942 h 6602927"/>
              <a:gd name="connsiteX601" fmla="*/ 4457387 w 7861469"/>
              <a:gd name="connsiteY601" fmla="*/ 46404 h 6602927"/>
              <a:gd name="connsiteX602" fmla="*/ 4540121 w 7861469"/>
              <a:gd name="connsiteY602" fmla="*/ 0 h 660292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Lst>
            <a:rect l="l" t="t" r="r" b="b"/>
            <a:pathLst>
              <a:path w="7861469" h="6602927">
                <a:moveTo>
                  <a:pt x="3757269" y="5576075"/>
                </a:moveTo>
                <a:lnTo>
                  <a:pt x="3753218" y="5576985"/>
                </a:lnTo>
                <a:cubicBezTo>
                  <a:pt x="3748061" y="5579622"/>
                  <a:pt x="3744805" y="5583811"/>
                  <a:pt x="3745306" y="5590642"/>
                </a:cubicBezTo>
                <a:lnTo>
                  <a:pt x="3752308" y="5604755"/>
                </a:lnTo>
                <a:lnTo>
                  <a:pt x="3755342" y="5599666"/>
                </a:lnTo>
                <a:cubicBezTo>
                  <a:pt x="3757364" y="5592881"/>
                  <a:pt x="3766815" y="5587203"/>
                  <a:pt x="3761411" y="5579314"/>
                </a:cubicBezTo>
                <a:close/>
                <a:moveTo>
                  <a:pt x="7013605" y="4043702"/>
                </a:moveTo>
                <a:cubicBezTo>
                  <a:pt x="7006358" y="4041543"/>
                  <a:pt x="6999696" y="4042714"/>
                  <a:pt x="6996950" y="4046629"/>
                </a:cubicBezTo>
                <a:cubicBezTo>
                  <a:pt x="6991458" y="4054462"/>
                  <a:pt x="6992628" y="4061121"/>
                  <a:pt x="6993798" y="4067782"/>
                </a:cubicBezTo>
                <a:cubicBezTo>
                  <a:pt x="7009827" y="4119896"/>
                  <a:pt x="6991191" y="4150635"/>
                  <a:pt x="6940638" y="4156086"/>
                </a:cubicBezTo>
                <a:cubicBezTo>
                  <a:pt x="6923395" y="4155683"/>
                  <a:pt x="6919073" y="4170175"/>
                  <a:pt x="6920829" y="4180166"/>
                </a:cubicBezTo>
                <a:cubicBezTo>
                  <a:pt x="6922439" y="4189324"/>
                  <a:pt x="6924747" y="4198789"/>
                  <a:pt x="6926248" y="4207644"/>
                </a:cubicBezTo>
                <a:lnTo>
                  <a:pt x="6926732" y="4227115"/>
                </a:lnTo>
                <a:lnTo>
                  <a:pt x="6958299" y="4178931"/>
                </a:lnTo>
                <a:cubicBezTo>
                  <a:pt x="6974948" y="4153697"/>
                  <a:pt x="6992592" y="4127883"/>
                  <a:pt x="7011801" y="4102874"/>
                </a:cubicBezTo>
                <a:cubicBezTo>
                  <a:pt x="7018109" y="4102945"/>
                  <a:pt x="7027642" y="4096747"/>
                  <a:pt x="7038800" y="4086429"/>
                </a:cubicBezTo>
                <a:lnTo>
                  <a:pt x="7049718" y="4074197"/>
                </a:lnTo>
                <a:lnTo>
                  <a:pt x="7042411" y="4070825"/>
                </a:lnTo>
                <a:cubicBezTo>
                  <a:pt x="7032547" y="4063546"/>
                  <a:pt x="7022812" y="4047233"/>
                  <a:pt x="7013605" y="4043702"/>
                </a:cubicBezTo>
                <a:close/>
                <a:moveTo>
                  <a:pt x="7076743" y="4043540"/>
                </a:moveTo>
                <a:lnTo>
                  <a:pt x="7071992" y="4043741"/>
                </a:lnTo>
                <a:lnTo>
                  <a:pt x="7068252" y="4053431"/>
                </a:lnTo>
                <a:lnTo>
                  <a:pt x="7075543" y="4045262"/>
                </a:lnTo>
                <a:close/>
                <a:moveTo>
                  <a:pt x="1421611" y="2211251"/>
                </a:moveTo>
                <a:lnTo>
                  <a:pt x="1365366" y="2295734"/>
                </a:lnTo>
                <a:lnTo>
                  <a:pt x="1342944" y="2329145"/>
                </a:lnTo>
                <a:lnTo>
                  <a:pt x="1346081" y="2326178"/>
                </a:lnTo>
                <a:cubicBezTo>
                  <a:pt x="1369479" y="2303601"/>
                  <a:pt x="1381484" y="2267560"/>
                  <a:pt x="1416062" y="2254923"/>
                </a:cubicBezTo>
                <a:cubicBezTo>
                  <a:pt x="1426414" y="2250780"/>
                  <a:pt x="1429104" y="2236490"/>
                  <a:pt x="1424963" y="2226134"/>
                </a:cubicBezTo>
                <a:close/>
                <a:moveTo>
                  <a:pt x="1507161" y="2090249"/>
                </a:moveTo>
                <a:lnTo>
                  <a:pt x="1456732" y="2158498"/>
                </a:lnTo>
                <a:lnTo>
                  <a:pt x="1438689" y="2185602"/>
                </a:lnTo>
                <a:lnTo>
                  <a:pt x="1453740" y="2174974"/>
                </a:lnTo>
                <a:cubicBezTo>
                  <a:pt x="1467196" y="2163579"/>
                  <a:pt x="1506954" y="2178904"/>
                  <a:pt x="1497218" y="2133545"/>
                </a:cubicBezTo>
                <a:cubicBezTo>
                  <a:pt x="1494939" y="2124848"/>
                  <a:pt x="1502288" y="2114698"/>
                  <a:pt x="1506065" y="2103874"/>
                </a:cubicBezTo>
                <a:close/>
                <a:moveTo>
                  <a:pt x="2705910" y="892212"/>
                </a:moveTo>
                <a:cubicBezTo>
                  <a:pt x="2635089" y="932168"/>
                  <a:pt x="2527384" y="1038015"/>
                  <a:pt x="2531391" y="1067958"/>
                </a:cubicBezTo>
                <a:lnTo>
                  <a:pt x="2527236" y="1071711"/>
                </a:lnTo>
                <a:lnTo>
                  <a:pt x="2540898" y="1082319"/>
                </a:lnTo>
                <a:cubicBezTo>
                  <a:pt x="2563519" y="1093016"/>
                  <a:pt x="2587723" y="1084769"/>
                  <a:pt x="2608180" y="1057301"/>
                </a:cubicBezTo>
                <a:cubicBezTo>
                  <a:pt x="2608180" y="1057301"/>
                  <a:pt x="2608401" y="1053087"/>
                  <a:pt x="2608401" y="1053087"/>
                </a:cubicBezTo>
                <a:cubicBezTo>
                  <a:pt x="2623699" y="1023236"/>
                  <a:pt x="2641772" y="995909"/>
                  <a:pt x="2661800" y="970335"/>
                </a:cubicBezTo>
                <a:lnTo>
                  <a:pt x="2701078" y="926777"/>
                </a:lnTo>
                <a:lnTo>
                  <a:pt x="2690340" y="932395"/>
                </a:lnTo>
                <a:cubicBezTo>
                  <a:pt x="2685229" y="936889"/>
                  <a:pt x="2681988" y="941132"/>
                  <a:pt x="2681988" y="941132"/>
                </a:cubicBezTo>
                <a:cubicBezTo>
                  <a:pt x="2665019" y="928164"/>
                  <a:pt x="2679985" y="926160"/>
                  <a:pt x="2692948" y="909186"/>
                </a:cubicBezTo>
                <a:cubicBezTo>
                  <a:pt x="2692948" y="909186"/>
                  <a:pt x="2692948" y="909186"/>
                  <a:pt x="2705910" y="892212"/>
                </a:cubicBezTo>
                <a:close/>
                <a:moveTo>
                  <a:pt x="4540121" y="0"/>
                </a:moveTo>
                <a:cubicBezTo>
                  <a:pt x="4561196" y="1103"/>
                  <a:pt x="4619788" y="92953"/>
                  <a:pt x="4614250" y="118030"/>
                </a:cubicBezTo>
                <a:cubicBezTo>
                  <a:pt x="4583664" y="217897"/>
                  <a:pt x="4553078" y="317761"/>
                  <a:pt x="4522491" y="417627"/>
                </a:cubicBezTo>
                <a:cubicBezTo>
                  <a:pt x="4512740" y="442481"/>
                  <a:pt x="4494996" y="458465"/>
                  <a:pt x="4470147" y="448709"/>
                </a:cubicBezTo>
                <a:cubicBezTo>
                  <a:pt x="4441082" y="438732"/>
                  <a:pt x="4455052" y="414097"/>
                  <a:pt x="4460369" y="393237"/>
                </a:cubicBezTo>
                <a:cubicBezTo>
                  <a:pt x="4461252" y="376371"/>
                  <a:pt x="4474781" y="360168"/>
                  <a:pt x="4471888" y="334651"/>
                </a:cubicBezTo>
                <a:cubicBezTo>
                  <a:pt x="4401138" y="394365"/>
                  <a:pt x="4372096" y="464716"/>
                  <a:pt x="4346609" y="547938"/>
                </a:cubicBezTo>
                <a:cubicBezTo>
                  <a:pt x="4389641" y="533279"/>
                  <a:pt x="4395402" y="503987"/>
                  <a:pt x="4409589" y="475135"/>
                </a:cubicBezTo>
                <a:cubicBezTo>
                  <a:pt x="4414468" y="462707"/>
                  <a:pt x="4423339" y="454715"/>
                  <a:pt x="4439977" y="459814"/>
                </a:cubicBezTo>
                <a:cubicBezTo>
                  <a:pt x="4456618" y="464913"/>
                  <a:pt x="4468822" y="474006"/>
                  <a:pt x="4472155" y="491091"/>
                </a:cubicBezTo>
                <a:cubicBezTo>
                  <a:pt x="4475267" y="512394"/>
                  <a:pt x="4462622" y="511732"/>
                  <a:pt x="4449975" y="511071"/>
                </a:cubicBezTo>
                <a:cubicBezTo>
                  <a:pt x="4424243" y="518179"/>
                  <a:pt x="4423582" y="530826"/>
                  <a:pt x="4431129" y="548132"/>
                </a:cubicBezTo>
                <a:cubicBezTo>
                  <a:pt x="4454656" y="583187"/>
                  <a:pt x="4440465" y="612038"/>
                  <a:pt x="4430269" y="645326"/>
                </a:cubicBezTo>
                <a:cubicBezTo>
                  <a:pt x="4424953" y="666188"/>
                  <a:pt x="4416300" y="669963"/>
                  <a:pt x="4395666" y="660427"/>
                </a:cubicBezTo>
                <a:cubicBezTo>
                  <a:pt x="4375032" y="650892"/>
                  <a:pt x="4373488" y="680406"/>
                  <a:pt x="4373488" y="680406"/>
                </a:cubicBezTo>
                <a:cubicBezTo>
                  <a:pt x="4422966" y="704132"/>
                  <a:pt x="4399243" y="753625"/>
                  <a:pt x="4414559" y="784020"/>
                </a:cubicBezTo>
                <a:cubicBezTo>
                  <a:pt x="4418552" y="788458"/>
                  <a:pt x="4418552" y="788458"/>
                  <a:pt x="4422767" y="788678"/>
                </a:cubicBezTo>
                <a:cubicBezTo>
                  <a:pt x="4448720" y="777354"/>
                  <a:pt x="4424311" y="759165"/>
                  <a:pt x="4429411" y="742519"/>
                </a:cubicBezTo>
                <a:cubicBezTo>
                  <a:pt x="4430295" y="725655"/>
                  <a:pt x="4439164" y="717665"/>
                  <a:pt x="4451810" y="718327"/>
                </a:cubicBezTo>
                <a:cubicBezTo>
                  <a:pt x="4464455" y="718989"/>
                  <a:pt x="4468229" y="727641"/>
                  <a:pt x="4467568" y="740289"/>
                </a:cubicBezTo>
                <a:cubicBezTo>
                  <a:pt x="4473347" y="791325"/>
                  <a:pt x="4449847" y="836601"/>
                  <a:pt x="4442321" y="899623"/>
                </a:cubicBezTo>
                <a:cubicBezTo>
                  <a:pt x="4482683" y="855230"/>
                  <a:pt x="4513955" y="823044"/>
                  <a:pt x="4556767" y="812602"/>
                </a:cubicBezTo>
                <a:cubicBezTo>
                  <a:pt x="4565418" y="808826"/>
                  <a:pt x="4570294" y="796399"/>
                  <a:pt x="4566521" y="787747"/>
                </a:cubicBezTo>
                <a:cubicBezTo>
                  <a:pt x="4556524" y="736490"/>
                  <a:pt x="4595783" y="713176"/>
                  <a:pt x="4618625" y="680551"/>
                </a:cubicBezTo>
                <a:cubicBezTo>
                  <a:pt x="4660532" y="606643"/>
                  <a:pt x="4749267" y="607061"/>
                  <a:pt x="4803158" y="546465"/>
                </a:cubicBezTo>
                <a:cubicBezTo>
                  <a:pt x="4821340" y="522049"/>
                  <a:pt x="4850405" y="532026"/>
                  <a:pt x="4865500" y="566639"/>
                </a:cubicBezTo>
                <a:cubicBezTo>
                  <a:pt x="4888144" y="618555"/>
                  <a:pt x="4928086" y="662925"/>
                  <a:pt x="4903482" y="729279"/>
                </a:cubicBezTo>
                <a:cubicBezTo>
                  <a:pt x="4897945" y="754358"/>
                  <a:pt x="4921908" y="780978"/>
                  <a:pt x="4937665" y="802942"/>
                </a:cubicBezTo>
                <a:cubicBezTo>
                  <a:pt x="4965405" y="838216"/>
                  <a:pt x="4968076" y="867949"/>
                  <a:pt x="4940802" y="904573"/>
                </a:cubicBezTo>
                <a:cubicBezTo>
                  <a:pt x="4926832" y="929208"/>
                  <a:pt x="4903991" y="961834"/>
                  <a:pt x="4928179" y="984237"/>
                </a:cubicBezTo>
                <a:cubicBezTo>
                  <a:pt x="4960575" y="1011301"/>
                  <a:pt x="4991183" y="991763"/>
                  <a:pt x="5017798" y="967790"/>
                </a:cubicBezTo>
                <a:cubicBezTo>
                  <a:pt x="5083892" y="916287"/>
                  <a:pt x="5149985" y="864787"/>
                  <a:pt x="5223628" y="830590"/>
                </a:cubicBezTo>
                <a:cubicBezTo>
                  <a:pt x="5249580" y="819266"/>
                  <a:pt x="5266440" y="820148"/>
                  <a:pt x="5273325" y="850102"/>
                </a:cubicBezTo>
                <a:cubicBezTo>
                  <a:pt x="5272662" y="862749"/>
                  <a:pt x="5276439" y="871405"/>
                  <a:pt x="5288860" y="876281"/>
                </a:cubicBezTo>
                <a:cubicBezTo>
                  <a:pt x="5346549" y="904667"/>
                  <a:pt x="5347453" y="968131"/>
                  <a:pt x="5291114" y="994778"/>
                </a:cubicBezTo>
                <a:cubicBezTo>
                  <a:pt x="5226122" y="1025198"/>
                  <a:pt x="5172673" y="1077360"/>
                  <a:pt x="5099915" y="1094692"/>
                </a:cubicBezTo>
                <a:cubicBezTo>
                  <a:pt x="5082834" y="1098027"/>
                  <a:pt x="5073741" y="1110234"/>
                  <a:pt x="5072639" y="1131316"/>
                </a:cubicBezTo>
                <a:cubicBezTo>
                  <a:pt x="5066439" y="1169039"/>
                  <a:pt x="5032055" y="1179925"/>
                  <a:pt x="4999439" y="1157078"/>
                </a:cubicBezTo>
                <a:cubicBezTo>
                  <a:pt x="4987014" y="1152201"/>
                  <a:pt x="4974809" y="1143107"/>
                  <a:pt x="4965718" y="1155314"/>
                </a:cubicBezTo>
                <a:cubicBezTo>
                  <a:pt x="4952411" y="1167301"/>
                  <a:pt x="4960400" y="1176175"/>
                  <a:pt x="4968387" y="1185048"/>
                </a:cubicBezTo>
                <a:cubicBezTo>
                  <a:pt x="4988580" y="1203016"/>
                  <a:pt x="4983705" y="1215443"/>
                  <a:pt x="4962188" y="1222775"/>
                </a:cubicBezTo>
                <a:cubicBezTo>
                  <a:pt x="4914498" y="1245644"/>
                  <a:pt x="4960863" y="1248071"/>
                  <a:pt x="4968630" y="1261160"/>
                </a:cubicBezTo>
                <a:cubicBezTo>
                  <a:pt x="4942239" y="1280918"/>
                  <a:pt x="4912070" y="1292022"/>
                  <a:pt x="4897659" y="1325090"/>
                </a:cubicBezTo>
                <a:cubicBezTo>
                  <a:pt x="4892562" y="1341734"/>
                  <a:pt x="4866170" y="1361493"/>
                  <a:pt x="4890577" y="1379681"/>
                </a:cubicBezTo>
                <a:cubicBezTo>
                  <a:pt x="4910768" y="1397647"/>
                  <a:pt x="4943606" y="1416277"/>
                  <a:pt x="4970002" y="1396521"/>
                </a:cubicBezTo>
                <a:cubicBezTo>
                  <a:pt x="5001053" y="1368552"/>
                  <a:pt x="5052294" y="1358548"/>
                  <a:pt x="5066042" y="1338131"/>
                </a:cubicBezTo>
                <a:cubicBezTo>
                  <a:pt x="5098857" y="1276431"/>
                  <a:pt x="5162965" y="1262875"/>
                  <a:pt x="5203549" y="1214266"/>
                </a:cubicBezTo>
                <a:cubicBezTo>
                  <a:pt x="5253223" y="1153449"/>
                  <a:pt x="5334634" y="1132344"/>
                  <a:pt x="5384308" y="1071528"/>
                </a:cubicBezTo>
                <a:cubicBezTo>
                  <a:pt x="5393179" y="1063534"/>
                  <a:pt x="5410039" y="1064417"/>
                  <a:pt x="5422686" y="1065079"/>
                </a:cubicBezTo>
                <a:cubicBezTo>
                  <a:pt x="5443981" y="1061965"/>
                  <a:pt x="5473266" y="1067726"/>
                  <a:pt x="5458393" y="1028897"/>
                </a:cubicBezTo>
                <a:cubicBezTo>
                  <a:pt x="5454839" y="1016029"/>
                  <a:pt x="5467926" y="1008258"/>
                  <a:pt x="5476575" y="1004483"/>
                </a:cubicBezTo>
                <a:cubicBezTo>
                  <a:pt x="5561979" y="987813"/>
                  <a:pt x="5599894" y="909469"/>
                  <a:pt x="5665325" y="870617"/>
                </a:cubicBezTo>
                <a:cubicBezTo>
                  <a:pt x="5757151" y="812005"/>
                  <a:pt x="5817686" y="705252"/>
                  <a:pt x="5929480" y="668826"/>
                </a:cubicBezTo>
                <a:cubicBezTo>
                  <a:pt x="5946561" y="665491"/>
                  <a:pt x="5959870" y="653505"/>
                  <a:pt x="5977391" y="641737"/>
                </a:cubicBezTo>
                <a:cubicBezTo>
                  <a:pt x="5993369" y="659484"/>
                  <a:pt x="5992266" y="680566"/>
                  <a:pt x="6012458" y="698534"/>
                </a:cubicBezTo>
                <a:cubicBezTo>
                  <a:pt x="6049071" y="725816"/>
                  <a:pt x="6054190" y="789499"/>
                  <a:pt x="6022477" y="830120"/>
                </a:cubicBezTo>
                <a:cubicBezTo>
                  <a:pt x="5995645" y="858310"/>
                  <a:pt x="5956604" y="877405"/>
                  <a:pt x="5954177" y="923784"/>
                </a:cubicBezTo>
                <a:cubicBezTo>
                  <a:pt x="5953294" y="940649"/>
                  <a:pt x="5932219" y="939546"/>
                  <a:pt x="5919354" y="943099"/>
                </a:cubicBezTo>
                <a:cubicBezTo>
                  <a:pt x="5881197" y="945331"/>
                  <a:pt x="5854585" y="969303"/>
                  <a:pt x="5827970" y="993278"/>
                </a:cubicBezTo>
                <a:cubicBezTo>
                  <a:pt x="5805793" y="1013258"/>
                  <a:pt x="5796697" y="1025464"/>
                  <a:pt x="5820886" y="1047868"/>
                </a:cubicBezTo>
                <a:cubicBezTo>
                  <a:pt x="5828874" y="1056742"/>
                  <a:pt x="5832429" y="1069612"/>
                  <a:pt x="5823556" y="1077603"/>
                </a:cubicBezTo>
                <a:cubicBezTo>
                  <a:pt x="5810028" y="1093808"/>
                  <a:pt x="5798048" y="1080495"/>
                  <a:pt x="5790057" y="1071622"/>
                </a:cubicBezTo>
                <a:cubicBezTo>
                  <a:pt x="5757660" y="1044559"/>
                  <a:pt x="5739917" y="1060541"/>
                  <a:pt x="5725727" y="1089395"/>
                </a:cubicBezTo>
                <a:lnTo>
                  <a:pt x="5703458" y="1124557"/>
                </a:lnTo>
                <a:lnTo>
                  <a:pt x="5714068" y="1123907"/>
                </a:lnTo>
                <a:cubicBezTo>
                  <a:pt x="5727979" y="1124896"/>
                  <a:pt x="5745806" y="1128628"/>
                  <a:pt x="5754629" y="1120212"/>
                </a:cubicBezTo>
                <a:cubicBezTo>
                  <a:pt x="5773850" y="1092801"/>
                  <a:pt x="5820847" y="1125740"/>
                  <a:pt x="5833810" y="1082265"/>
                </a:cubicBezTo>
                <a:cubicBezTo>
                  <a:pt x="5837727" y="1085008"/>
                  <a:pt x="5841058" y="1084423"/>
                  <a:pt x="5844977" y="1087168"/>
                </a:cubicBezTo>
                <a:cubicBezTo>
                  <a:pt x="5861228" y="1101478"/>
                  <a:pt x="5866133" y="1090316"/>
                  <a:pt x="5874370" y="1078568"/>
                </a:cubicBezTo>
                <a:cubicBezTo>
                  <a:pt x="5888686" y="1062320"/>
                  <a:pt x="5896337" y="1047243"/>
                  <a:pt x="5923753" y="1066457"/>
                </a:cubicBezTo>
                <a:cubicBezTo>
                  <a:pt x="5938834" y="1074107"/>
                  <a:pt x="5973316" y="1074911"/>
                  <a:pt x="5989973" y="1071984"/>
                </a:cubicBezTo>
                <a:cubicBezTo>
                  <a:pt x="6020539" y="1070048"/>
                  <a:pt x="6062269" y="1073013"/>
                  <a:pt x="6082481" y="1031697"/>
                </a:cubicBezTo>
                <a:cubicBezTo>
                  <a:pt x="6087973" y="1023864"/>
                  <a:pt x="6104043" y="1017608"/>
                  <a:pt x="6114037" y="1015851"/>
                </a:cubicBezTo>
                <a:cubicBezTo>
                  <a:pt x="6164004" y="1007070"/>
                  <a:pt x="6207714" y="982223"/>
                  <a:pt x="6251423" y="957374"/>
                </a:cubicBezTo>
                <a:cubicBezTo>
                  <a:pt x="6292389" y="936443"/>
                  <a:pt x="6337269" y="918257"/>
                  <a:pt x="6388408" y="916135"/>
                </a:cubicBezTo>
                <a:lnTo>
                  <a:pt x="6393578" y="915226"/>
                </a:lnTo>
                <a:lnTo>
                  <a:pt x="6408023" y="900432"/>
                </a:lnTo>
                <a:lnTo>
                  <a:pt x="6415783" y="888096"/>
                </a:lnTo>
                <a:lnTo>
                  <a:pt x="6421210" y="886926"/>
                </a:lnTo>
                <a:lnTo>
                  <a:pt x="6438885" y="868823"/>
                </a:lnTo>
                <a:cubicBezTo>
                  <a:pt x="6484346" y="807785"/>
                  <a:pt x="6557987" y="773589"/>
                  <a:pt x="6623642" y="730519"/>
                </a:cubicBezTo>
                <a:cubicBezTo>
                  <a:pt x="6645598" y="714757"/>
                  <a:pt x="6654471" y="706767"/>
                  <a:pt x="6660011" y="681689"/>
                </a:cubicBezTo>
                <a:cubicBezTo>
                  <a:pt x="6669764" y="656834"/>
                  <a:pt x="6672412" y="606238"/>
                  <a:pt x="6725442" y="642837"/>
                </a:cubicBezTo>
                <a:cubicBezTo>
                  <a:pt x="6737646" y="651929"/>
                  <a:pt x="6755168" y="640164"/>
                  <a:pt x="6751614" y="627295"/>
                </a:cubicBezTo>
                <a:cubicBezTo>
                  <a:pt x="6733627" y="567165"/>
                  <a:pt x="6784871" y="557163"/>
                  <a:pt x="6811706" y="528973"/>
                </a:cubicBezTo>
                <a:cubicBezTo>
                  <a:pt x="6833885" y="508996"/>
                  <a:pt x="6855841" y="493234"/>
                  <a:pt x="6877801" y="477473"/>
                </a:cubicBezTo>
                <a:cubicBezTo>
                  <a:pt x="6921274" y="454379"/>
                  <a:pt x="6937693" y="463694"/>
                  <a:pt x="6939481" y="510294"/>
                </a:cubicBezTo>
                <a:cubicBezTo>
                  <a:pt x="6943035" y="523163"/>
                  <a:pt x="6938379" y="531376"/>
                  <a:pt x="6950582" y="540469"/>
                </a:cubicBezTo>
                <a:cubicBezTo>
                  <a:pt x="6995844" y="563977"/>
                  <a:pt x="7014714" y="607241"/>
                  <a:pt x="6983000" y="647858"/>
                </a:cubicBezTo>
                <a:cubicBezTo>
                  <a:pt x="6932665" y="721326"/>
                  <a:pt x="6882326" y="794791"/>
                  <a:pt x="6803807" y="841415"/>
                </a:cubicBezTo>
                <a:cubicBezTo>
                  <a:pt x="6782070" y="852961"/>
                  <a:pt x="6760334" y="864505"/>
                  <a:pt x="6750801" y="885146"/>
                </a:cubicBezTo>
                <a:cubicBezTo>
                  <a:pt x="6703576" y="979914"/>
                  <a:pt x="6627725" y="1056272"/>
                  <a:pt x="6556314" y="1128634"/>
                </a:cubicBezTo>
                <a:cubicBezTo>
                  <a:pt x="6546334" y="1137624"/>
                  <a:pt x="6536603" y="1146891"/>
                  <a:pt x="6527898" y="1156740"/>
                </a:cubicBezTo>
                <a:lnTo>
                  <a:pt x="6518250" y="1170439"/>
                </a:lnTo>
                <a:lnTo>
                  <a:pt x="6552249" y="1147400"/>
                </a:lnTo>
                <a:cubicBezTo>
                  <a:pt x="6577120" y="1130156"/>
                  <a:pt x="6599763" y="1112444"/>
                  <a:pt x="6617903" y="1088657"/>
                </a:cubicBezTo>
                <a:cubicBezTo>
                  <a:pt x="6643787" y="1060076"/>
                  <a:pt x="6657295" y="1078302"/>
                  <a:pt x="6670799" y="1096527"/>
                </a:cubicBezTo>
                <a:cubicBezTo>
                  <a:pt x="6680971" y="1115338"/>
                  <a:pt x="6674491" y="1137075"/>
                  <a:pt x="6667423" y="1155482"/>
                </a:cubicBezTo>
                <a:lnTo>
                  <a:pt x="6634674" y="1228508"/>
                </a:lnTo>
                <a:lnTo>
                  <a:pt x="6644411" y="1222027"/>
                </a:lnTo>
                <a:cubicBezTo>
                  <a:pt x="6675217" y="1117945"/>
                  <a:pt x="6783022" y="1077082"/>
                  <a:pt x="6838237" y="991187"/>
                </a:cubicBezTo>
                <a:cubicBezTo>
                  <a:pt x="6842672" y="987193"/>
                  <a:pt x="6842892" y="982976"/>
                  <a:pt x="6847327" y="978980"/>
                </a:cubicBezTo>
                <a:cubicBezTo>
                  <a:pt x="6869067" y="967435"/>
                  <a:pt x="6883695" y="930149"/>
                  <a:pt x="6916313" y="952996"/>
                </a:cubicBezTo>
                <a:cubicBezTo>
                  <a:pt x="6948929" y="975843"/>
                  <a:pt x="6926311" y="1004253"/>
                  <a:pt x="6916558" y="1029108"/>
                </a:cubicBezTo>
                <a:cubicBezTo>
                  <a:pt x="6906140" y="1066614"/>
                  <a:pt x="6883301" y="1099241"/>
                  <a:pt x="6852471" y="1122993"/>
                </a:cubicBezTo>
                <a:cubicBezTo>
                  <a:pt x="6789929" y="1187365"/>
                  <a:pt x="6751795" y="1269925"/>
                  <a:pt x="6693470" y="1334515"/>
                </a:cubicBezTo>
                <a:cubicBezTo>
                  <a:pt x="6675507" y="1354715"/>
                  <a:pt x="6699253" y="1385551"/>
                  <a:pt x="6685063" y="1414404"/>
                </a:cubicBezTo>
                <a:lnTo>
                  <a:pt x="6680067" y="1434792"/>
                </a:lnTo>
                <a:lnTo>
                  <a:pt x="6710403" y="1400803"/>
                </a:lnTo>
                <a:cubicBezTo>
                  <a:pt x="6736012" y="1367984"/>
                  <a:pt x="6761707" y="1327283"/>
                  <a:pt x="6774681" y="1295898"/>
                </a:cubicBezTo>
                <a:cubicBezTo>
                  <a:pt x="6761921" y="1308367"/>
                  <a:pt x="6761921" y="1308367"/>
                  <a:pt x="6761921" y="1308367"/>
                </a:cubicBezTo>
                <a:cubicBezTo>
                  <a:pt x="6749163" y="1320835"/>
                  <a:pt x="6749020" y="1333446"/>
                  <a:pt x="6736546" y="1320693"/>
                </a:cubicBezTo>
                <a:cubicBezTo>
                  <a:pt x="6736546" y="1320693"/>
                  <a:pt x="6749306" y="1308224"/>
                  <a:pt x="6749449" y="1295613"/>
                </a:cubicBezTo>
                <a:cubicBezTo>
                  <a:pt x="6736975" y="1282859"/>
                  <a:pt x="6736975" y="1282859"/>
                  <a:pt x="6736975" y="1282859"/>
                </a:cubicBezTo>
                <a:cubicBezTo>
                  <a:pt x="6762780" y="1232700"/>
                  <a:pt x="6800629" y="1233129"/>
                  <a:pt x="6775110" y="1258065"/>
                </a:cubicBezTo>
                <a:cubicBezTo>
                  <a:pt x="6787868" y="1245596"/>
                  <a:pt x="6787868" y="1245596"/>
                  <a:pt x="6787868" y="1245596"/>
                </a:cubicBezTo>
                <a:cubicBezTo>
                  <a:pt x="6800629" y="1233129"/>
                  <a:pt x="6813245" y="1233271"/>
                  <a:pt x="6813245" y="1233271"/>
                </a:cubicBezTo>
                <a:cubicBezTo>
                  <a:pt x="6813101" y="1245882"/>
                  <a:pt x="6800342" y="1258351"/>
                  <a:pt x="6800200" y="1270962"/>
                </a:cubicBezTo>
                <a:cubicBezTo>
                  <a:pt x="6799771" y="1308796"/>
                  <a:pt x="6786583" y="1359098"/>
                  <a:pt x="6837762" y="1296613"/>
                </a:cubicBezTo>
                <a:cubicBezTo>
                  <a:pt x="6799199" y="1359241"/>
                  <a:pt x="6763898" y="1412445"/>
                  <a:pt x="6728667" y="1459344"/>
                </a:cubicBezTo>
                <a:lnTo>
                  <a:pt x="6711653" y="1480458"/>
                </a:lnTo>
                <a:lnTo>
                  <a:pt x="6719467" y="1483848"/>
                </a:lnTo>
                <a:cubicBezTo>
                  <a:pt x="6744538" y="1489389"/>
                  <a:pt x="6734562" y="1518460"/>
                  <a:pt x="6725031" y="1539101"/>
                </a:cubicBezTo>
                <a:cubicBezTo>
                  <a:pt x="6715716" y="1555523"/>
                  <a:pt x="6702629" y="1563295"/>
                  <a:pt x="6686431" y="1549764"/>
                </a:cubicBezTo>
                <a:cubicBezTo>
                  <a:pt x="6682436" y="1545326"/>
                  <a:pt x="6677444" y="1539780"/>
                  <a:pt x="6671232" y="1537341"/>
                </a:cubicBezTo>
                <a:lnTo>
                  <a:pt x="6664665" y="1536829"/>
                </a:lnTo>
                <a:lnTo>
                  <a:pt x="6654163" y="1547977"/>
                </a:lnTo>
                <a:lnTo>
                  <a:pt x="6654293" y="1548081"/>
                </a:lnTo>
                <a:cubicBezTo>
                  <a:pt x="6655763" y="1550272"/>
                  <a:pt x="6656706" y="1552435"/>
                  <a:pt x="6656706" y="1552435"/>
                </a:cubicBezTo>
                <a:cubicBezTo>
                  <a:pt x="6717284" y="1606338"/>
                  <a:pt x="6711303" y="1639848"/>
                  <a:pt x="6642098" y="1670048"/>
                </a:cubicBezTo>
                <a:cubicBezTo>
                  <a:pt x="6620361" y="1681594"/>
                  <a:pt x="6582868" y="1671177"/>
                  <a:pt x="6577326" y="1696254"/>
                </a:cubicBezTo>
                <a:cubicBezTo>
                  <a:pt x="6566250" y="1746406"/>
                  <a:pt x="6538311" y="1795678"/>
                  <a:pt x="6544095" y="1846714"/>
                </a:cubicBezTo>
                <a:cubicBezTo>
                  <a:pt x="6545650" y="1857364"/>
                  <a:pt x="6548316" y="1867016"/>
                  <a:pt x="6548373" y="1876002"/>
                </a:cubicBezTo>
                <a:lnTo>
                  <a:pt x="6547756" y="1879451"/>
                </a:lnTo>
                <a:lnTo>
                  <a:pt x="6570696" y="1855674"/>
                </a:lnTo>
                <a:cubicBezTo>
                  <a:pt x="6596084" y="1834047"/>
                  <a:pt x="6619515" y="1811047"/>
                  <a:pt x="6640424" y="1785915"/>
                </a:cubicBezTo>
                <a:lnTo>
                  <a:pt x="6650833" y="1770177"/>
                </a:lnTo>
                <a:lnTo>
                  <a:pt x="6641457" y="1763026"/>
                </a:lnTo>
                <a:cubicBezTo>
                  <a:pt x="6633250" y="1758367"/>
                  <a:pt x="6637906" y="1750156"/>
                  <a:pt x="6642561" y="1741943"/>
                </a:cubicBezTo>
                <a:cubicBezTo>
                  <a:pt x="6651266" y="1737115"/>
                  <a:pt x="6658976" y="1736197"/>
                  <a:pt x="6666172" y="1737498"/>
                </a:cubicBezTo>
                <a:lnTo>
                  <a:pt x="6671054" y="1739607"/>
                </a:lnTo>
                <a:lnTo>
                  <a:pt x="6695027" y="1703365"/>
                </a:lnTo>
                <a:cubicBezTo>
                  <a:pt x="6724467" y="1636396"/>
                  <a:pt x="6778171" y="1609791"/>
                  <a:pt x="6839707" y="1588678"/>
                </a:cubicBezTo>
                <a:cubicBezTo>
                  <a:pt x="6853033" y="1586336"/>
                  <a:pt x="6859110" y="1581834"/>
                  <a:pt x="6868698" y="1597316"/>
                </a:cubicBezTo>
                <a:cubicBezTo>
                  <a:pt x="6899806" y="1657076"/>
                  <a:pt x="6903137" y="1656491"/>
                  <a:pt x="6938248" y="1602258"/>
                </a:cubicBezTo>
                <a:cubicBezTo>
                  <a:pt x="6940410" y="1595011"/>
                  <a:pt x="6945901" y="1587180"/>
                  <a:pt x="6948062" y="1579933"/>
                </a:cubicBezTo>
                <a:cubicBezTo>
                  <a:pt x="6956299" y="1568188"/>
                  <a:pt x="6952202" y="1544876"/>
                  <a:pt x="6970615" y="1551940"/>
                </a:cubicBezTo>
                <a:cubicBezTo>
                  <a:pt x="6989024" y="1559003"/>
                  <a:pt x="6985291" y="1576826"/>
                  <a:pt x="6977639" y="1591903"/>
                </a:cubicBezTo>
                <a:cubicBezTo>
                  <a:pt x="6961747" y="1618726"/>
                  <a:pt x="6942526" y="1646137"/>
                  <a:pt x="6923304" y="1673547"/>
                </a:cubicBezTo>
                <a:cubicBezTo>
                  <a:pt x="6915067" y="1685293"/>
                  <a:pt x="6900167" y="1698211"/>
                  <a:pt x="6919749" y="1711936"/>
                </a:cubicBezTo>
                <a:cubicBezTo>
                  <a:pt x="6935415" y="1722916"/>
                  <a:pt x="6946579" y="1727820"/>
                  <a:pt x="6964809" y="1714316"/>
                </a:cubicBezTo>
                <a:cubicBezTo>
                  <a:pt x="7032830" y="1671464"/>
                  <a:pt x="7085183" y="1617632"/>
                  <a:pt x="7129117" y="1554981"/>
                </a:cubicBezTo>
                <a:cubicBezTo>
                  <a:pt x="7139515" y="1535990"/>
                  <a:pt x="7156576" y="1515825"/>
                  <a:pt x="7178904" y="1525632"/>
                </a:cubicBezTo>
                <a:cubicBezTo>
                  <a:pt x="7201232" y="1535440"/>
                  <a:pt x="7203169" y="1565999"/>
                  <a:pt x="7207265" y="1589311"/>
                </a:cubicBezTo>
                <a:cubicBezTo>
                  <a:pt x="7204520" y="1593228"/>
                  <a:pt x="7202357" y="1600473"/>
                  <a:pt x="7199613" y="1604388"/>
                </a:cubicBezTo>
                <a:cubicBezTo>
                  <a:pt x="7195292" y="1618880"/>
                  <a:pt x="7194888" y="1636118"/>
                  <a:pt x="7207222" y="1647683"/>
                </a:cubicBezTo>
                <a:cubicBezTo>
                  <a:pt x="7236978" y="1680216"/>
                  <a:pt x="7225589" y="1713117"/>
                  <a:pt x="7206368" y="1740527"/>
                </a:cubicBezTo>
                <a:cubicBezTo>
                  <a:pt x="7158518" y="1800433"/>
                  <a:pt x="7104004" y="1861510"/>
                  <a:pt x="7052235" y="1918672"/>
                </a:cubicBezTo>
                <a:cubicBezTo>
                  <a:pt x="7046745" y="1926503"/>
                  <a:pt x="7037921" y="1934921"/>
                  <a:pt x="7032429" y="1942752"/>
                </a:cubicBezTo>
                <a:cubicBezTo>
                  <a:pt x="7026938" y="1950583"/>
                  <a:pt x="7018701" y="1962329"/>
                  <a:pt x="7027702" y="1974479"/>
                </a:cubicBezTo>
                <a:cubicBezTo>
                  <a:pt x="7032790" y="1983885"/>
                  <a:pt x="7044944" y="1974884"/>
                  <a:pt x="7054939" y="1973128"/>
                </a:cubicBezTo>
                <a:cubicBezTo>
                  <a:pt x="7084333" y="1964526"/>
                  <a:pt x="7113143" y="1952598"/>
                  <a:pt x="7142540" y="1944001"/>
                </a:cubicBezTo>
                <a:cubicBezTo>
                  <a:pt x="7165857" y="1939902"/>
                  <a:pt x="7186835" y="1922483"/>
                  <a:pt x="7212494" y="1931705"/>
                </a:cubicBezTo>
                <a:cubicBezTo>
                  <a:pt x="7237567" y="1937598"/>
                  <a:pt x="7249318" y="1945831"/>
                  <a:pt x="7225596" y="1967169"/>
                </a:cubicBezTo>
                <a:cubicBezTo>
                  <a:pt x="7195794" y="1993004"/>
                  <a:pt x="7191067" y="2024732"/>
                  <a:pt x="7208084" y="2062938"/>
                </a:cubicBezTo>
                <a:cubicBezTo>
                  <a:pt x="7245131" y="2039263"/>
                  <a:pt x="7283351" y="2022245"/>
                  <a:pt x="7322154" y="2008561"/>
                </a:cubicBezTo>
                <a:lnTo>
                  <a:pt x="7360195" y="1995905"/>
                </a:lnTo>
                <a:lnTo>
                  <a:pt x="7394265" y="1970636"/>
                </a:lnTo>
                <a:cubicBezTo>
                  <a:pt x="7469418" y="1922749"/>
                  <a:pt x="7533388" y="1925366"/>
                  <a:pt x="7626635" y="1859921"/>
                </a:cubicBezTo>
                <a:cubicBezTo>
                  <a:pt x="7633863" y="1879806"/>
                  <a:pt x="7597992" y="1901862"/>
                  <a:pt x="7572487" y="1926902"/>
                </a:cubicBezTo>
                <a:lnTo>
                  <a:pt x="7560842" y="1942027"/>
                </a:lnTo>
                <a:lnTo>
                  <a:pt x="7555253" y="1942178"/>
                </a:lnTo>
                <a:cubicBezTo>
                  <a:pt x="7553507" y="1943564"/>
                  <a:pt x="7553144" y="1946697"/>
                  <a:pt x="7552421" y="1952964"/>
                </a:cubicBezTo>
                <a:lnTo>
                  <a:pt x="7560842" y="1942027"/>
                </a:lnTo>
                <a:lnTo>
                  <a:pt x="7566396" y="1941876"/>
                </a:lnTo>
                <a:cubicBezTo>
                  <a:pt x="7580371" y="1930789"/>
                  <a:pt x="7592901" y="1932234"/>
                  <a:pt x="7578924" y="1943322"/>
                </a:cubicBezTo>
                <a:cubicBezTo>
                  <a:pt x="7578924" y="1943322"/>
                  <a:pt x="7563503" y="1966944"/>
                  <a:pt x="7550975" y="1965498"/>
                </a:cubicBezTo>
                <a:cubicBezTo>
                  <a:pt x="7550975" y="1965498"/>
                  <a:pt x="7549528" y="1978032"/>
                  <a:pt x="7549528" y="1978032"/>
                </a:cubicBezTo>
                <a:cubicBezTo>
                  <a:pt x="7549528" y="1978032"/>
                  <a:pt x="7549528" y="1978032"/>
                  <a:pt x="7537000" y="1976587"/>
                </a:cubicBezTo>
                <a:lnTo>
                  <a:pt x="7469976" y="2050236"/>
                </a:lnTo>
                <a:lnTo>
                  <a:pt x="7455117" y="2074507"/>
                </a:lnTo>
                <a:cubicBezTo>
                  <a:pt x="7448006" y="2084717"/>
                  <a:pt x="7440235" y="2094236"/>
                  <a:pt x="7431412" y="2102653"/>
                </a:cubicBezTo>
                <a:cubicBezTo>
                  <a:pt x="7383965" y="2145324"/>
                  <a:pt x="7372756" y="2198791"/>
                  <a:pt x="7362133" y="2255588"/>
                </a:cubicBezTo>
                <a:cubicBezTo>
                  <a:pt x="7361143" y="2269494"/>
                  <a:pt x="7362899" y="2279483"/>
                  <a:pt x="7380140" y="2279888"/>
                </a:cubicBezTo>
                <a:cubicBezTo>
                  <a:pt x="7386802" y="2278717"/>
                  <a:pt x="7400127" y="2276375"/>
                  <a:pt x="7401883" y="2286365"/>
                </a:cubicBezTo>
                <a:cubicBezTo>
                  <a:pt x="7404224" y="2299685"/>
                  <a:pt x="7391485" y="2305359"/>
                  <a:pt x="7385408" y="2309860"/>
                </a:cubicBezTo>
                <a:cubicBezTo>
                  <a:pt x="7354437" y="2329034"/>
                  <a:pt x="7345796" y="2358019"/>
                  <a:pt x="7344984" y="2392492"/>
                </a:cubicBezTo>
                <a:cubicBezTo>
                  <a:pt x="7344579" y="2409729"/>
                  <a:pt x="7343186" y="2440873"/>
                  <a:pt x="7370420" y="2439518"/>
                </a:cubicBezTo>
                <a:cubicBezTo>
                  <a:pt x="7390407" y="2436006"/>
                  <a:pt x="7415301" y="2421333"/>
                  <a:pt x="7424528" y="2395679"/>
                </a:cubicBezTo>
                <a:cubicBezTo>
                  <a:pt x="7426690" y="2388431"/>
                  <a:pt x="7421017" y="2375696"/>
                  <a:pt x="7434342" y="2373355"/>
                </a:cubicBezTo>
                <a:cubicBezTo>
                  <a:pt x="7447666" y="2371013"/>
                  <a:pt x="7450008" y="2384333"/>
                  <a:pt x="7451764" y="2394325"/>
                </a:cubicBezTo>
                <a:cubicBezTo>
                  <a:pt x="7467610" y="2425873"/>
                  <a:pt x="7481699" y="2447428"/>
                  <a:pt x="7522079" y="2423165"/>
                </a:cubicBezTo>
                <a:cubicBezTo>
                  <a:pt x="7549720" y="2404575"/>
                  <a:pt x="7580690" y="2385400"/>
                  <a:pt x="7603828" y="2360734"/>
                </a:cubicBezTo>
                <a:cubicBezTo>
                  <a:pt x="7626381" y="2332740"/>
                  <a:pt x="7654020" y="2314150"/>
                  <a:pt x="7693995" y="2307125"/>
                </a:cubicBezTo>
                <a:cubicBezTo>
                  <a:pt x="7723975" y="2301857"/>
                  <a:pt x="7757286" y="2296002"/>
                  <a:pt x="7784342" y="2274081"/>
                </a:cubicBezTo>
                <a:cubicBezTo>
                  <a:pt x="7796496" y="2265079"/>
                  <a:pt x="7807075" y="2266651"/>
                  <a:pt x="7819409" y="2278217"/>
                </a:cubicBezTo>
                <a:cubicBezTo>
                  <a:pt x="7832328" y="2293111"/>
                  <a:pt x="7827423" y="2304273"/>
                  <a:pt x="7812522" y="2317192"/>
                </a:cubicBezTo>
                <a:cubicBezTo>
                  <a:pt x="7689990" y="2421122"/>
                  <a:pt x="7601131" y="2560329"/>
                  <a:pt x="7487602" y="2676410"/>
                </a:cubicBezTo>
                <a:cubicBezTo>
                  <a:pt x="7464464" y="2701076"/>
                  <a:pt x="7422915" y="2718677"/>
                  <a:pt x="7435024" y="2768043"/>
                </a:cubicBezTo>
                <a:cubicBezTo>
                  <a:pt x="7438940" y="2770791"/>
                  <a:pt x="7429533" y="2775876"/>
                  <a:pt x="7426787" y="2779792"/>
                </a:cubicBezTo>
                <a:cubicBezTo>
                  <a:pt x="7397166" y="2826196"/>
                  <a:pt x="7366962" y="2869268"/>
                  <a:pt x="7324423" y="2900776"/>
                </a:cubicBezTo>
                <a:cubicBezTo>
                  <a:pt x="7303446" y="2918196"/>
                  <a:pt x="7289715" y="2937773"/>
                  <a:pt x="7276571" y="2960683"/>
                </a:cubicBezTo>
                <a:cubicBezTo>
                  <a:pt x="7269504" y="2979090"/>
                  <a:pt x="7273015" y="2999070"/>
                  <a:pt x="7285350" y="3010636"/>
                </a:cubicBezTo>
                <a:cubicBezTo>
                  <a:pt x="7301015" y="3021615"/>
                  <a:pt x="7308667" y="3006538"/>
                  <a:pt x="7321407" y="3000867"/>
                </a:cubicBezTo>
                <a:cubicBezTo>
                  <a:pt x="7371780" y="2974849"/>
                  <a:pt x="7413149" y="2936680"/>
                  <a:pt x="7450603" y="2895766"/>
                </a:cubicBezTo>
                <a:cubicBezTo>
                  <a:pt x="7485310" y="2858769"/>
                  <a:pt x="7525644" y="2892878"/>
                  <a:pt x="7562873" y="2889767"/>
                </a:cubicBezTo>
                <a:cubicBezTo>
                  <a:pt x="7579530" y="2886841"/>
                  <a:pt x="7561479" y="2920911"/>
                  <a:pt x="7567734" y="2936978"/>
                </a:cubicBezTo>
                <a:cubicBezTo>
                  <a:pt x="7574397" y="2935808"/>
                  <a:pt x="7584976" y="2937380"/>
                  <a:pt x="7591641" y="2936211"/>
                </a:cubicBezTo>
                <a:cubicBezTo>
                  <a:pt x="7629453" y="2936431"/>
                  <a:pt x="7662402" y="2889442"/>
                  <a:pt x="7702154" y="2920219"/>
                </a:cubicBezTo>
                <a:cubicBezTo>
                  <a:pt x="7709986" y="2925710"/>
                  <a:pt x="7714308" y="2911220"/>
                  <a:pt x="7717052" y="2907302"/>
                </a:cubicBezTo>
                <a:cubicBezTo>
                  <a:pt x="7721960" y="2896142"/>
                  <a:pt x="7722951" y="2882235"/>
                  <a:pt x="7740192" y="2882639"/>
                </a:cubicBezTo>
                <a:cubicBezTo>
                  <a:pt x="7743884" y="2923186"/>
                  <a:pt x="7743884" y="2923186"/>
                  <a:pt x="7783272" y="2912831"/>
                </a:cubicBezTo>
                <a:cubicBezTo>
                  <a:pt x="7802675" y="2905987"/>
                  <a:pt x="7852417" y="2935009"/>
                  <a:pt x="7857100" y="2961652"/>
                </a:cubicBezTo>
                <a:cubicBezTo>
                  <a:pt x="7865294" y="3008277"/>
                  <a:pt x="7866241" y="3052740"/>
                  <a:pt x="7820955" y="3088164"/>
                </a:cubicBezTo>
                <a:cubicBezTo>
                  <a:pt x="7770177" y="3131420"/>
                  <a:pt x="7741727" y="3184483"/>
                  <a:pt x="7746771" y="3252259"/>
                </a:cubicBezTo>
                <a:cubicBezTo>
                  <a:pt x="7749292" y="3286148"/>
                  <a:pt x="7733401" y="3312971"/>
                  <a:pt x="7705762" y="3331562"/>
                </a:cubicBezTo>
                <a:cubicBezTo>
                  <a:pt x="7684786" y="3348983"/>
                  <a:pt x="7659891" y="3363654"/>
                  <a:pt x="7647917" y="3393224"/>
                </a:cubicBezTo>
                <a:cubicBezTo>
                  <a:pt x="7625547" y="3441788"/>
                  <a:pt x="7584762" y="3483286"/>
                  <a:pt x="7551226" y="3526943"/>
                </a:cubicBezTo>
                <a:cubicBezTo>
                  <a:pt x="7539657" y="3539276"/>
                  <a:pt x="7528087" y="3551609"/>
                  <a:pt x="7507515" y="3551792"/>
                </a:cubicBezTo>
                <a:cubicBezTo>
                  <a:pt x="7476363" y="3550400"/>
                  <a:pt x="7456557" y="3574478"/>
                  <a:pt x="7431079" y="3585824"/>
                </a:cubicBezTo>
                <a:cubicBezTo>
                  <a:pt x="7365220" y="3621429"/>
                  <a:pt x="7399839" y="3701174"/>
                  <a:pt x="7355723" y="3743258"/>
                </a:cubicBezTo>
                <a:cubicBezTo>
                  <a:pt x="7352393" y="3743842"/>
                  <a:pt x="7352978" y="3747174"/>
                  <a:pt x="7352978" y="3747174"/>
                </a:cubicBezTo>
                <a:cubicBezTo>
                  <a:pt x="7385075" y="3793028"/>
                  <a:pt x="7318675" y="3766935"/>
                  <a:pt x="7323358" y="3793577"/>
                </a:cubicBezTo>
                <a:cubicBezTo>
                  <a:pt x="7277531" y="3767298"/>
                  <a:pt x="7287886" y="3806677"/>
                  <a:pt x="7287481" y="3823912"/>
                </a:cubicBezTo>
                <a:cubicBezTo>
                  <a:pt x="7287075" y="3841151"/>
                  <a:pt x="7278837" y="3852897"/>
                  <a:pt x="7271186" y="3867974"/>
                </a:cubicBezTo>
                <a:cubicBezTo>
                  <a:pt x="7251379" y="3892054"/>
                  <a:pt x="7224910" y="3917306"/>
                  <a:pt x="7222344" y="3941788"/>
                </a:cubicBezTo>
                <a:cubicBezTo>
                  <a:pt x="7217618" y="3973518"/>
                  <a:pt x="7202718" y="3986433"/>
                  <a:pt x="7183317" y="3993278"/>
                </a:cubicBezTo>
                <a:lnTo>
                  <a:pt x="7163056" y="4003391"/>
                </a:lnTo>
                <a:lnTo>
                  <a:pt x="7147104" y="4028337"/>
                </a:lnTo>
                <a:cubicBezTo>
                  <a:pt x="7092956" y="4109312"/>
                  <a:pt x="7042556" y="4172594"/>
                  <a:pt x="6985140" y="4228700"/>
                </a:cubicBezTo>
                <a:cubicBezTo>
                  <a:pt x="6921058" y="4316265"/>
                  <a:pt x="6857263" y="4378606"/>
                  <a:pt x="6780421" y="4478639"/>
                </a:cubicBezTo>
                <a:cubicBezTo>
                  <a:pt x="6792895" y="4491392"/>
                  <a:pt x="6805797" y="4466313"/>
                  <a:pt x="6818272" y="4479068"/>
                </a:cubicBezTo>
                <a:cubicBezTo>
                  <a:pt x="6779564" y="4554305"/>
                  <a:pt x="6753904" y="4591854"/>
                  <a:pt x="6715484" y="4641870"/>
                </a:cubicBezTo>
                <a:cubicBezTo>
                  <a:pt x="6686776" y="4669923"/>
                  <a:pt x="6657987" y="4705071"/>
                  <a:pt x="6618412" y="4752513"/>
                </a:cubicBezTo>
                <a:lnTo>
                  <a:pt x="6609770" y="4762776"/>
                </a:lnTo>
                <a:lnTo>
                  <a:pt x="6549291" y="4704426"/>
                </a:lnTo>
                <a:lnTo>
                  <a:pt x="6550757" y="4703067"/>
                </a:lnTo>
                <a:cubicBezTo>
                  <a:pt x="6589035" y="4665663"/>
                  <a:pt x="6640071" y="4615790"/>
                  <a:pt x="6678921" y="4527941"/>
                </a:cubicBezTo>
                <a:cubicBezTo>
                  <a:pt x="6717197" y="4490536"/>
                  <a:pt x="6729528" y="4515901"/>
                  <a:pt x="6780707" y="4453416"/>
                </a:cubicBezTo>
                <a:cubicBezTo>
                  <a:pt x="6806512" y="4403257"/>
                  <a:pt x="6768520" y="4415439"/>
                  <a:pt x="6819700" y="4352955"/>
                </a:cubicBezTo>
                <a:cubicBezTo>
                  <a:pt x="6851454" y="4334395"/>
                  <a:pt x="6880268" y="4296883"/>
                  <a:pt x="6910752" y="4251508"/>
                </a:cubicBezTo>
                <a:lnTo>
                  <a:pt x="6916078" y="4243377"/>
                </a:lnTo>
                <a:lnTo>
                  <a:pt x="6913589" y="4246131"/>
                </a:lnTo>
                <a:cubicBezTo>
                  <a:pt x="6905864" y="4248883"/>
                  <a:pt x="6894328" y="4249194"/>
                  <a:pt x="6877480" y="4246147"/>
                </a:cubicBezTo>
                <a:cubicBezTo>
                  <a:pt x="6840613" y="4290392"/>
                  <a:pt x="6789654" y="4313080"/>
                  <a:pt x="6760034" y="4359482"/>
                </a:cubicBezTo>
                <a:cubicBezTo>
                  <a:pt x="6746307" y="4379060"/>
                  <a:pt x="6733747" y="4405299"/>
                  <a:pt x="6700254" y="4390588"/>
                </a:cubicBezTo>
                <a:cubicBezTo>
                  <a:pt x="6689090" y="4385683"/>
                  <a:pt x="6687515" y="4396260"/>
                  <a:pt x="6685355" y="4403504"/>
                </a:cubicBezTo>
                <a:cubicBezTo>
                  <a:pt x="6656095" y="4491043"/>
                  <a:pt x="6607254" y="4564853"/>
                  <a:pt x="6542747" y="4627689"/>
                </a:cubicBezTo>
                <a:cubicBezTo>
                  <a:pt x="6533924" y="4636106"/>
                  <a:pt x="6525933" y="4644376"/>
                  <a:pt x="6518922" y="4653333"/>
                </a:cubicBezTo>
                <a:lnTo>
                  <a:pt x="6510614" y="4667111"/>
                </a:lnTo>
                <a:lnTo>
                  <a:pt x="6425846" y="4585327"/>
                </a:lnTo>
                <a:lnTo>
                  <a:pt x="6501355" y="4662810"/>
                </a:lnTo>
                <a:cubicBezTo>
                  <a:pt x="6511865" y="4673816"/>
                  <a:pt x="6523102" y="4688984"/>
                  <a:pt x="6507199" y="4696066"/>
                </a:cubicBezTo>
                <a:cubicBezTo>
                  <a:pt x="6467078" y="4711686"/>
                  <a:pt x="6464605" y="4746405"/>
                  <a:pt x="6448200" y="4775004"/>
                </a:cubicBezTo>
                <a:cubicBezTo>
                  <a:pt x="6441342" y="4784778"/>
                  <a:pt x="6427632" y="4804330"/>
                  <a:pt x="6417126" y="4793321"/>
                </a:cubicBezTo>
                <a:cubicBezTo>
                  <a:pt x="6381442" y="4761020"/>
                  <a:pt x="6363797" y="4806977"/>
                  <a:pt x="6342276" y="4806474"/>
                </a:cubicBezTo>
                <a:cubicBezTo>
                  <a:pt x="6286757" y="4807660"/>
                  <a:pt x="6315586" y="4849736"/>
                  <a:pt x="6306034" y="4868554"/>
                </a:cubicBezTo>
                <a:cubicBezTo>
                  <a:pt x="6298672" y="4899848"/>
                  <a:pt x="6289849" y="4922825"/>
                  <a:pt x="6254392" y="4916200"/>
                </a:cubicBezTo>
                <a:cubicBezTo>
                  <a:pt x="6241187" y="4914235"/>
                  <a:pt x="6225285" y="4921316"/>
                  <a:pt x="6223318" y="4934518"/>
                </a:cubicBezTo>
                <a:cubicBezTo>
                  <a:pt x="6218149" y="4978280"/>
                  <a:pt x="6179490" y="5002216"/>
                  <a:pt x="6159652" y="5035701"/>
                </a:cubicBezTo>
                <a:cubicBezTo>
                  <a:pt x="6150100" y="5054523"/>
                  <a:pt x="6128074" y="5075535"/>
                  <a:pt x="6169150" y="5089746"/>
                </a:cubicBezTo>
                <a:cubicBezTo>
                  <a:pt x="6182357" y="5091710"/>
                  <a:pt x="6183312" y="5121541"/>
                  <a:pt x="6154206" y="5126658"/>
                </a:cubicBezTo>
                <a:cubicBezTo>
                  <a:pt x="6145157" y="5123958"/>
                  <a:pt x="6136841" y="5125420"/>
                  <a:pt x="6134143" y="5134467"/>
                </a:cubicBezTo>
                <a:cubicBezTo>
                  <a:pt x="6111612" y="5176995"/>
                  <a:pt x="6089078" y="5219525"/>
                  <a:pt x="6051879" y="5251776"/>
                </a:cubicBezTo>
                <a:cubicBezTo>
                  <a:pt x="6018109" y="5279138"/>
                  <a:pt x="5959893" y="5289368"/>
                  <a:pt x="5966694" y="5352457"/>
                </a:cubicBezTo>
                <a:cubicBezTo>
                  <a:pt x="5968155" y="5360771"/>
                  <a:pt x="5956411" y="5367121"/>
                  <a:pt x="5948824" y="5372739"/>
                </a:cubicBezTo>
                <a:cubicBezTo>
                  <a:pt x="5912580" y="5434819"/>
                  <a:pt x="5841385" y="5468761"/>
                  <a:pt x="5814188" y="5533537"/>
                </a:cubicBezTo>
                <a:cubicBezTo>
                  <a:pt x="5793118" y="5584381"/>
                  <a:pt x="5759347" y="5611743"/>
                  <a:pt x="5711639" y="5632983"/>
                </a:cubicBezTo>
                <a:cubicBezTo>
                  <a:pt x="5648760" y="5665461"/>
                  <a:pt x="5575373" y="5686930"/>
                  <a:pt x="5523733" y="5734575"/>
                </a:cubicBezTo>
                <a:cubicBezTo>
                  <a:pt x="5478948" y="5772445"/>
                  <a:pt x="5435399" y="5792952"/>
                  <a:pt x="5381116" y="5776780"/>
                </a:cubicBezTo>
                <a:cubicBezTo>
                  <a:pt x="5375271" y="5743524"/>
                  <a:pt x="5388983" y="5723972"/>
                  <a:pt x="5420787" y="5709811"/>
                </a:cubicBezTo>
                <a:cubicBezTo>
                  <a:pt x="5521821" y="5674913"/>
                  <a:pt x="5605997" y="5617266"/>
                  <a:pt x="5657917" y="5522431"/>
                </a:cubicBezTo>
                <a:cubicBezTo>
                  <a:pt x="5670898" y="5498722"/>
                  <a:pt x="5711748" y="5487257"/>
                  <a:pt x="5703206" y="5463046"/>
                </a:cubicBezTo>
                <a:cubicBezTo>
                  <a:pt x="5675390" y="5377938"/>
                  <a:pt x="5771254" y="5386804"/>
                  <a:pt x="5784740" y="5341578"/>
                </a:cubicBezTo>
                <a:cubicBezTo>
                  <a:pt x="5870098" y="5339434"/>
                  <a:pt x="5883132" y="5242863"/>
                  <a:pt x="5946743" y="5214542"/>
                </a:cubicBezTo>
                <a:cubicBezTo>
                  <a:pt x="5958487" y="5208190"/>
                  <a:pt x="5959723" y="5190832"/>
                  <a:pt x="5952642" y="5174934"/>
                </a:cubicBezTo>
                <a:cubicBezTo>
                  <a:pt x="5943369" y="5146567"/>
                  <a:pt x="5929939" y="5118929"/>
                  <a:pt x="5919936" y="5086403"/>
                </a:cubicBezTo>
                <a:cubicBezTo>
                  <a:pt x="5853855" y="5149441"/>
                  <a:pt x="5793898" y="5198549"/>
                  <a:pt x="5724164" y="5240802"/>
                </a:cubicBezTo>
                <a:cubicBezTo>
                  <a:pt x="5704101" y="5248612"/>
                  <a:pt x="5693820" y="5263276"/>
                  <a:pt x="5688424" y="5281366"/>
                </a:cubicBezTo>
                <a:cubicBezTo>
                  <a:pt x="5673479" y="5318277"/>
                  <a:pt x="5664882" y="5366930"/>
                  <a:pt x="5635269" y="5393561"/>
                </a:cubicBezTo>
                <a:cubicBezTo>
                  <a:pt x="5598801" y="5429968"/>
                  <a:pt x="5567951" y="5473960"/>
                  <a:pt x="5536370" y="5513794"/>
                </a:cubicBezTo>
                <a:cubicBezTo>
                  <a:pt x="5441631" y="5633295"/>
                  <a:pt x="5325878" y="5730778"/>
                  <a:pt x="5215011" y="5831684"/>
                </a:cubicBezTo>
                <a:cubicBezTo>
                  <a:pt x="5174385" y="5868824"/>
                  <a:pt x="5123024" y="5869280"/>
                  <a:pt x="5083182" y="5837710"/>
                </a:cubicBezTo>
                <a:cubicBezTo>
                  <a:pt x="5048230" y="5809568"/>
                  <a:pt x="5011536" y="5820305"/>
                  <a:pt x="4982934" y="5803903"/>
                </a:cubicBezTo>
                <a:cubicBezTo>
                  <a:pt x="4915222" y="5760093"/>
                  <a:pt x="4943038" y="5845198"/>
                  <a:pt x="4913931" y="5850313"/>
                </a:cubicBezTo>
                <a:cubicBezTo>
                  <a:pt x="4902185" y="5856664"/>
                  <a:pt x="4895330" y="5866439"/>
                  <a:pt x="4883587" y="5872788"/>
                </a:cubicBezTo>
                <a:cubicBezTo>
                  <a:pt x="4841499" y="5901613"/>
                  <a:pt x="4803568" y="5929706"/>
                  <a:pt x="4777607" y="5977127"/>
                </a:cubicBezTo>
                <a:cubicBezTo>
                  <a:pt x="4767324" y="5991787"/>
                  <a:pt x="4751422" y="5998869"/>
                  <a:pt x="4741139" y="6013532"/>
                </a:cubicBezTo>
                <a:cubicBezTo>
                  <a:pt x="4695850" y="6072918"/>
                  <a:pt x="4595827" y="6064783"/>
                  <a:pt x="4562506" y="6143492"/>
                </a:cubicBezTo>
                <a:cubicBezTo>
                  <a:pt x="4559078" y="6148379"/>
                  <a:pt x="4551490" y="6154000"/>
                  <a:pt x="4546602" y="6150571"/>
                </a:cubicBezTo>
                <a:cubicBezTo>
                  <a:pt x="4505524" y="6136365"/>
                  <a:pt x="4482263" y="6174736"/>
                  <a:pt x="4450458" y="6188898"/>
                </a:cubicBezTo>
                <a:cubicBezTo>
                  <a:pt x="4434556" y="6195978"/>
                  <a:pt x="4415955" y="6212103"/>
                  <a:pt x="4413032" y="6195475"/>
                </a:cubicBezTo>
                <a:cubicBezTo>
                  <a:pt x="4411347" y="6161487"/>
                  <a:pt x="4366112" y="6148007"/>
                  <a:pt x="4381056" y="6111097"/>
                </a:cubicBezTo>
                <a:cubicBezTo>
                  <a:pt x="4388643" y="6105479"/>
                  <a:pt x="4396229" y="6099862"/>
                  <a:pt x="4401849" y="6107442"/>
                </a:cubicBezTo>
                <a:cubicBezTo>
                  <a:pt x="4431409" y="6153674"/>
                  <a:pt x="4445623" y="6112607"/>
                  <a:pt x="4459333" y="6093056"/>
                </a:cubicBezTo>
                <a:cubicBezTo>
                  <a:pt x="4473044" y="6073504"/>
                  <a:pt x="4485520" y="6071311"/>
                  <a:pt x="4507772" y="6075974"/>
                </a:cubicBezTo>
                <a:cubicBezTo>
                  <a:pt x="4538340" y="6079172"/>
                  <a:pt x="4585093" y="6028101"/>
                  <a:pt x="4571660" y="6000462"/>
                </a:cubicBezTo>
                <a:cubicBezTo>
                  <a:pt x="4564582" y="5984564"/>
                  <a:pt x="4551150" y="5956925"/>
                  <a:pt x="4526427" y="5986984"/>
                </a:cubicBezTo>
                <a:cubicBezTo>
                  <a:pt x="4512715" y="6006536"/>
                  <a:pt x="4494621" y="6001145"/>
                  <a:pt x="4473100" y="6000642"/>
                </a:cubicBezTo>
                <a:cubicBezTo>
                  <a:pt x="4421740" y="6001095"/>
                  <a:pt x="4376223" y="6034808"/>
                  <a:pt x="4327787" y="6051890"/>
                </a:cubicBezTo>
                <a:cubicBezTo>
                  <a:pt x="4303568" y="6060435"/>
                  <a:pt x="4318458" y="6096386"/>
                  <a:pt x="4309637" y="6119364"/>
                </a:cubicBezTo>
                <a:cubicBezTo>
                  <a:pt x="4288060" y="6191723"/>
                  <a:pt x="4255524" y="6201727"/>
                  <a:pt x="4194666" y="6148140"/>
                </a:cubicBezTo>
                <a:cubicBezTo>
                  <a:pt x="4194666" y="6148140"/>
                  <a:pt x="4185620" y="6145443"/>
                  <a:pt x="4184889" y="6141287"/>
                </a:cubicBezTo>
                <a:cubicBezTo>
                  <a:pt x="4171179" y="6160840"/>
                  <a:pt x="4185844" y="6171119"/>
                  <a:pt x="4195623" y="6177969"/>
                </a:cubicBezTo>
                <a:cubicBezTo>
                  <a:pt x="4211020" y="6192406"/>
                  <a:pt x="4204894" y="6206339"/>
                  <a:pt x="4189724" y="6217578"/>
                </a:cubicBezTo>
                <a:cubicBezTo>
                  <a:pt x="4170393" y="6229545"/>
                  <a:pt x="4142747" y="6242975"/>
                  <a:pt x="4134204" y="6218762"/>
                </a:cubicBezTo>
                <a:cubicBezTo>
                  <a:pt x="4117852" y="6174496"/>
                  <a:pt x="4088743" y="6179613"/>
                  <a:pt x="4061097" y="6193043"/>
                </a:cubicBezTo>
                <a:cubicBezTo>
                  <a:pt x="4034181" y="6210629"/>
                  <a:pt x="4000690" y="6190801"/>
                  <a:pt x="3982820" y="6211083"/>
                </a:cubicBezTo>
                <a:cubicBezTo>
                  <a:pt x="3925787" y="6276818"/>
                  <a:pt x="3848466" y="6324690"/>
                  <a:pt x="3792162" y="6394584"/>
                </a:cubicBezTo>
                <a:cubicBezTo>
                  <a:pt x="3772327" y="6428069"/>
                  <a:pt x="3742714" y="6454699"/>
                  <a:pt x="3706749" y="6469592"/>
                </a:cubicBezTo>
                <a:cubicBezTo>
                  <a:pt x="3683262" y="6482290"/>
                  <a:pt x="3657808" y="6508190"/>
                  <a:pt x="3631171" y="6478588"/>
                </a:cubicBezTo>
                <a:cubicBezTo>
                  <a:pt x="3604534" y="6448985"/>
                  <a:pt x="3639768" y="6429938"/>
                  <a:pt x="3648589" y="6406958"/>
                </a:cubicBezTo>
                <a:cubicBezTo>
                  <a:pt x="3652017" y="6402072"/>
                  <a:pt x="3656176" y="6401340"/>
                  <a:pt x="3659602" y="6396453"/>
                </a:cubicBezTo>
                <a:cubicBezTo>
                  <a:pt x="3738161" y="6331222"/>
                  <a:pt x="3765636" y="6219253"/>
                  <a:pt x="3865209" y="6176041"/>
                </a:cubicBezTo>
                <a:cubicBezTo>
                  <a:pt x="3887516" y="6107838"/>
                  <a:pt x="3930109" y="6057496"/>
                  <a:pt x="3971973" y="6003001"/>
                </a:cubicBezTo>
                <a:cubicBezTo>
                  <a:pt x="3975398" y="5998111"/>
                  <a:pt x="3973938" y="5989799"/>
                  <a:pt x="3968320" y="5982215"/>
                </a:cubicBezTo>
                <a:cubicBezTo>
                  <a:pt x="3958540" y="5975363"/>
                  <a:pt x="3950955" y="5980980"/>
                  <a:pt x="3948258" y="5990026"/>
                </a:cubicBezTo>
                <a:cubicBezTo>
                  <a:pt x="3934548" y="6009578"/>
                  <a:pt x="3915947" y="6025702"/>
                  <a:pt x="3894428" y="6025200"/>
                </a:cubicBezTo>
                <a:cubicBezTo>
                  <a:pt x="3828400" y="6015375"/>
                  <a:pt x="3792660" y="6055940"/>
                  <a:pt x="3761813" y="6099932"/>
                </a:cubicBezTo>
                <a:cubicBezTo>
                  <a:pt x="3698654" y="6179598"/>
                  <a:pt x="3632068" y="6264156"/>
                  <a:pt x="3543732" y="6322535"/>
                </a:cubicBezTo>
                <a:cubicBezTo>
                  <a:pt x="3524401" y="6334504"/>
                  <a:pt x="3515581" y="6357481"/>
                  <a:pt x="3506759" y="6380457"/>
                </a:cubicBezTo>
                <a:cubicBezTo>
                  <a:pt x="3470010" y="6464056"/>
                  <a:pt x="3403199" y="6522940"/>
                  <a:pt x="3336383" y="6581821"/>
                </a:cubicBezTo>
                <a:cubicBezTo>
                  <a:pt x="3299916" y="6618229"/>
                  <a:pt x="3254682" y="6604751"/>
                  <a:pt x="3225854" y="6562676"/>
                </a:cubicBezTo>
                <a:cubicBezTo>
                  <a:pt x="3215347" y="6551666"/>
                  <a:pt x="3207760" y="6557287"/>
                  <a:pt x="3194554" y="6555320"/>
                </a:cubicBezTo>
                <a:cubicBezTo>
                  <a:pt x="3148083" y="6559202"/>
                  <a:pt x="3136843" y="6544036"/>
                  <a:pt x="3154489" y="6498080"/>
                </a:cubicBezTo>
                <a:cubicBezTo>
                  <a:pt x="3167468" y="6474370"/>
                  <a:pt x="3180449" y="6450662"/>
                  <a:pt x="3197586" y="6426223"/>
                </a:cubicBezTo>
                <a:cubicBezTo>
                  <a:pt x="3222310" y="6396164"/>
                  <a:pt x="3226018" y="6344085"/>
                  <a:pt x="3287887" y="6354640"/>
                </a:cubicBezTo>
                <a:cubicBezTo>
                  <a:pt x="3301092" y="6356607"/>
                  <a:pt x="3310643" y="6337787"/>
                  <a:pt x="3300137" y="6326775"/>
                </a:cubicBezTo>
                <a:cubicBezTo>
                  <a:pt x="3257372" y="6278580"/>
                  <a:pt x="3307273" y="6269811"/>
                  <a:pt x="3330760" y="6257112"/>
                </a:cubicBezTo>
                <a:cubicBezTo>
                  <a:pt x="3354980" y="6248569"/>
                  <a:pt x="3361834" y="6238793"/>
                  <a:pt x="3374814" y="6215084"/>
                </a:cubicBezTo>
                <a:cubicBezTo>
                  <a:pt x="3409596" y="6144688"/>
                  <a:pt x="3434601" y="6067441"/>
                  <a:pt x="3489670" y="6014907"/>
                </a:cubicBezTo>
                <a:cubicBezTo>
                  <a:pt x="3565303" y="5933047"/>
                  <a:pt x="3611604" y="5830630"/>
                  <a:pt x="3672571" y="5738491"/>
                </a:cubicBezTo>
                <a:lnTo>
                  <a:pt x="3715103" y="5667156"/>
                </a:lnTo>
                <a:lnTo>
                  <a:pt x="3706935" y="5663875"/>
                </a:lnTo>
                <a:cubicBezTo>
                  <a:pt x="3706935" y="5663875"/>
                  <a:pt x="3702718" y="5663654"/>
                  <a:pt x="3702498" y="5667870"/>
                </a:cubicBezTo>
                <a:cubicBezTo>
                  <a:pt x="3657037" y="5728908"/>
                  <a:pt x="3552986" y="5698095"/>
                  <a:pt x="3518847" y="5785093"/>
                </a:cubicBezTo>
                <a:cubicBezTo>
                  <a:pt x="3508651" y="5818381"/>
                  <a:pt x="3481817" y="5846570"/>
                  <a:pt x="3488262" y="5884957"/>
                </a:cubicBezTo>
                <a:cubicBezTo>
                  <a:pt x="3491152" y="5910476"/>
                  <a:pt x="3477623" y="5926679"/>
                  <a:pt x="3464095" y="5942882"/>
                </a:cubicBezTo>
                <a:cubicBezTo>
                  <a:pt x="3415083" y="5991051"/>
                  <a:pt x="3369844" y="6047872"/>
                  <a:pt x="3313061" y="6082948"/>
                </a:cubicBezTo>
                <a:cubicBezTo>
                  <a:pt x="3278237" y="6102265"/>
                  <a:pt x="3263829" y="6135334"/>
                  <a:pt x="3245422" y="6163964"/>
                </a:cubicBezTo>
                <a:cubicBezTo>
                  <a:pt x="3226577" y="6201028"/>
                  <a:pt x="3195750" y="6224781"/>
                  <a:pt x="3153376" y="6226791"/>
                </a:cubicBezTo>
                <a:cubicBezTo>
                  <a:pt x="3068633" y="6230812"/>
                  <a:pt x="3007197" y="6274100"/>
                  <a:pt x="2961294" y="6343572"/>
                </a:cubicBezTo>
                <a:cubicBezTo>
                  <a:pt x="2924264" y="6405051"/>
                  <a:pt x="2869030" y="6410615"/>
                  <a:pt x="2810017" y="6407526"/>
                </a:cubicBezTo>
                <a:cubicBezTo>
                  <a:pt x="2776295" y="6405762"/>
                  <a:pt x="2732798" y="6348525"/>
                  <a:pt x="2738338" y="6323448"/>
                </a:cubicBezTo>
                <a:cubicBezTo>
                  <a:pt x="2745201" y="6273075"/>
                  <a:pt x="2745201" y="6273075"/>
                  <a:pt x="2694401" y="6274643"/>
                </a:cubicBezTo>
                <a:cubicBezTo>
                  <a:pt x="2691289" y="6253343"/>
                  <a:pt x="2708371" y="6250008"/>
                  <a:pt x="2721455" y="6242236"/>
                </a:cubicBezTo>
                <a:cubicBezTo>
                  <a:pt x="2725892" y="6238243"/>
                  <a:pt x="2743192" y="6230691"/>
                  <a:pt x="2735202" y="6221819"/>
                </a:cubicBezTo>
                <a:cubicBezTo>
                  <a:pt x="2691044" y="6177228"/>
                  <a:pt x="2744272" y="6129283"/>
                  <a:pt x="2738272" y="6082464"/>
                </a:cubicBezTo>
                <a:cubicBezTo>
                  <a:pt x="2738711" y="6074030"/>
                  <a:pt x="2735159" y="6061161"/>
                  <a:pt x="2735601" y="6052727"/>
                </a:cubicBezTo>
                <a:cubicBezTo>
                  <a:pt x="2714744" y="6047410"/>
                  <a:pt x="2675264" y="6074938"/>
                  <a:pt x="2676368" y="6053856"/>
                </a:cubicBezTo>
                <a:cubicBezTo>
                  <a:pt x="2674580" y="6007257"/>
                  <a:pt x="2626207" y="5962449"/>
                  <a:pt x="2666790" y="5913839"/>
                </a:cubicBezTo>
                <a:cubicBezTo>
                  <a:pt x="2711808" y="5861233"/>
                  <a:pt x="2752834" y="5804192"/>
                  <a:pt x="2777438" y="5737835"/>
                </a:cubicBezTo>
                <a:cubicBezTo>
                  <a:pt x="2782535" y="5721190"/>
                  <a:pt x="2800057" y="5709425"/>
                  <a:pt x="2784080" y="5691678"/>
                </a:cubicBezTo>
                <a:cubicBezTo>
                  <a:pt x="2767881" y="5678147"/>
                  <a:pt x="2742593" y="5676823"/>
                  <a:pt x="2720856" y="5688369"/>
                </a:cubicBezTo>
                <a:cubicBezTo>
                  <a:pt x="2694461" y="5708127"/>
                  <a:pt x="2672285" y="5728106"/>
                  <a:pt x="2653879" y="5756737"/>
                </a:cubicBezTo>
                <a:cubicBezTo>
                  <a:pt x="2621283" y="5814219"/>
                  <a:pt x="2572491" y="5858170"/>
                  <a:pt x="2519482" y="5901902"/>
                </a:cubicBezTo>
                <a:cubicBezTo>
                  <a:pt x="2515048" y="5905898"/>
                  <a:pt x="2510171" y="5918325"/>
                  <a:pt x="2506174" y="5913889"/>
                </a:cubicBezTo>
                <a:cubicBezTo>
                  <a:pt x="2443172" y="5906365"/>
                  <a:pt x="2427659" y="5960513"/>
                  <a:pt x="2400601" y="5992919"/>
                </a:cubicBezTo>
                <a:cubicBezTo>
                  <a:pt x="2273974" y="6151176"/>
                  <a:pt x="2114952" y="6282369"/>
                  <a:pt x="2004744" y="6449939"/>
                </a:cubicBezTo>
                <a:cubicBezTo>
                  <a:pt x="1990994" y="6470360"/>
                  <a:pt x="1977907" y="6478129"/>
                  <a:pt x="1957496" y="6464378"/>
                </a:cubicBezTo>
                <a:cubicBezTo>
                  <a:pt x="1941297" y="6450848"/>
                  <a:pt x="1937744" y="6437978"/>
                  <a:pt x="1947057" y="6421554"/>
                </a:cubicBezTo>
                <a:cubicBezTo>
                  <a:pt x="1970119" y="6384711"/>
                  <a:pt x="1972326" y="6342549"/>
                  <a:pt x="1974312" y="6304603"/>
                </a:cubicBezTo>
                <a:cubicBezTo>
                  <a:pt x="1976960" y="6254008"/>
                  <a:pt x="1995806" y="6216946"/>
                  <a:pt x="2027075" y="6184760"/>
                </a:cubicBezTo>
                <a:cubicBezTo>
                  <a:pt x="2054131" y="6152354"/>
                  <a:pt x="2073196" y="6111075"/>
                  <a:pt x="2092043" y="6074010"/>
                </a:cubicBezTo>
                <a:cubicBezTo>
                  <a:pt x="2115986" y="6020301"/>
                  <a:pt x="2087145" y="6006109"/>
                  <a:pt x="2045656" y="5991255"/>
                </a:cubicBezTo>
                <a:cubicBezTo>
                  <a:pt x="2033009" y="5990593"/>
                  <a:pt x="2016149" y="5989710"/>
                  <a:pt x="2017032" y="5972846"/>
                </a:cubicBezTo>
                <a:cubicBezTo>
                  <a:pt x="2017913" y="5955981"/>
                  <a:pt x="2034554" y="5961080"/>
                  <a:pt x="2043205" y="5957304"/>
                </a:cubicBezTo>
                <a:cubicBezTo>
                  <a:pt x="2073595" y="5941983"/>
                  <a:pt x="2088002" y="5908915"/>
                  <a:pt x="2089327" y="5883619"/>
                </a:cubicBezTo>
                <a:cubicBezTo>
                  <a:pt x="2086879" y="5849669"/>
                  <a:pt x="2048500" y="5856114"/>
                  <a:pt x="2027204" y="5859228"/>
                </a:cubicBezTo>
                <a:cubicBezTo>
                  <a:pt x="1984614" y="5865456"/>
                  <a:pt x="1950010" y="5880556"/>
                  <a:pt x="1930943" y="5921835"/>
                </a:cubicBezTo>
                <a:cubicBezTo>
                  <a:pt x="1926289" y="5930046"/>
                  <a:pt x="1921188" y="5946690"/>
                  <a:pt x="1904328" y="5945808"/>
                </a:cubicBezTo>
                <a:cubicBezTo>
                  <a:pt x="1891685" y="5945146"/>
                  <a:pt x="1892567" y="5928281"/>
                  <a:pt x="1893009" y="5919849"/>
                </a:cubicBezTo>
                <a:cubicBezTo>
                  <a:pt x="1889894" y="5898548"/>
                  <a:pt x="1877251" y="5897886"/>
                  <a:pt x="1860172" y="5901220"/>
                </a:cubicBezTo>
                <a:cubicBezTo>
                  <a:pt x="1791406" y="5922987"/>
                  <a:pt x="1726856" y="5944977"/>
                  <a:pt x="1681174" y="6010231"/>
                </a:cubicBezTo>
                <a:cubicBezTo>
                  <a:pt x="1672083" y="6022438"/>
                  <a:pt x="1661466" y="6033509"/>
                  <a:pt x="1649894" y="6043868"/>
                </a:cubicBezTo>
                <a:lnTo>
                  <a:pt x="1622072" y="6065956"/>
                </a:lnTo>
                <a:lnTo>
                  <a:pt x="1540971" y="6160162"/>
                </a:lnTo>
                <a:cubicBezTo>
                  <a:pt x="1544661" y="6175465"/>
                  <a:pt x="1544661" y="6175465"/>
                  <a:pt x="1544661" y="6175465"/>
                </a:cubicBezTo>
                <a:cubicBezTo>
                  <a:pt x="1544661" y="6175465"/>
                  <a:pt x="1529349" y="6179157"/>
                  <a:pt x="1529349" y="6179157"/>
                </a:cubicBezTo>
                <a:cubicBezTo>
                  <a:pt x="1533039" y="6194462"/>
                  <a:pt x="1506106" y="6217148"/>
                  <a:pt x="1506106" y="6217148"/>
                </a:cubicBezTo>
                <a:cubicBezTo>
                  <a:pt x="1494484" y="6236145"/>
                  <a:pt x="1490795" y="6220840"/>
                  <a:pt x="1502416" y="6201844"/>
                </a:cubicBezTo>
                <a:lnTo>
                  <a:pt x="1501762" y="6194940"/>
                </a:lnTo>
                <a:lnTo>
                  <a:pt x="1514038" y="6182848"/>
                </a:lnTo>
                <a:cubicBezTo>
                  <a:pt x="1506382" y="6184694"/>
                  <a:pt x="1502555" y="6185617"/>
                  <a:pt x="1501102" y="6187991"/>
                </a:cubicBezTo>
                <a:lnTo>
                  <a:pt x="1501762" y="6194940"/>
                </a:lnTo>
                <a:lnTo>
                  <a:pt x="1484785" y="6211660"/>
                </a:lnTo>
                <a:cubicBezTo>
                  <a:pt x="1457625" y="6247055"/>
                  <a:pt x="1435731" y="6294843"/>
                  <a:pt x="1409997" y="6288901"/>
                </a:cubicBezTo>
                <a:cubicBezTo>
                  <a:pt x="1476959" y="6163447"/>
                  <a:pt x="1464022" y="6084581"/>
                  <a:pt x="1511970" y="5984207"/>
                </a:cubicBezTo>
                <a:lnTo>
                  <a:pt x="1538119" y="5938165"/>
                </a:lnTo>
                <a:lnTo>
                  <a:pt x="1548035" y="5889113"/>
                </a:lnTo>
                <a:cubicBezTo>
                  <a:pt x="1559112" y="5838960"/>
                  <a:pt x="1574406" y="5789026"/>
                  <a:pt x="1598127" y="5739534"/>
                </a:cubicBezTo>
                <a:cubicBezTo>
                  <a:pt x="1548211" y="5724239"/>
                  <a:pt x="1509614" y="5734902"/>
                  <a:pt x="1482118" y="5775743"/>
                </a:cubicBezTo>
                <a:cubicBezTo>
                  <a:pt x="1459274" y="5808369"/>
                  <a:pt x="1447292" y="5795057"/>
                  <a:pt x="1436193" y="5764882"/>
                </a:cubicBezTo>
                <a:cubicBezTo>
                  <a:pt x="1420876" y="5734487"/>
                  <a:pt x="1439282" y="5705855"/>
                  <a:pt x="1440826" y="5676343"/>
                </a:cubicBezTo>
                <a:cubicBezTo>
                  <a:pt x="1447027" y="5638615"/>
                  <a:pt x="1457440" y="5601112"/>
                  <a:pt x="1463644" y="5563387"/>
                </a:cubicBezTo>
                <a:cubicBezTo>
                  <a:pt x="1464307" y="5550738"/>
                  <a:pt x="1473617" y="5534314"/>
                  <a:pt x="1461191" y="5529435"/>
                </a:cubicBezTo>
                <a:cubicBezTo>
                  <a:pt x="1444773" y="5520123"/>
                  <a:pt x="1431468" y="5532109"/>
                  <a:pt x="1422596" y="5540099"/>
                </a:cubicBezTo>
                <a:cubicBezTo>
                  <a:pt x="1413726" y="5548091"/>
                  <a:pt x="1404631" y="5560299"/>
                  <a:pt x="1395762" y="5568288"/>
                </a:cubicBezTo>
                <a:cubicBezTo>
                  <a:pt x="1332779" y="5641094"/>
                  <a:pt x="1265360" y="5717893"/>
                  <a:pt x="1198384" y="5786259"/>
                </a:cubicBezTo>
                <a:cubicBezTo>
                  <a:pt x="1167335" y="5814228"/>
                  <a:pt x="1128294" y="5833325"/>
                  <a:pt x="1083476" y="5801385"/>
                </a:cubicBezTo>
                <a:cubicBezTo>
                  <a:pt x="1067277" y="5787855"/>
                  <a:pt x="1045980" y="5790966"/>
                  <a:pt x="1028677" y="5798517"/>
                </a:cubicBezTo>
                <a:cubicBezTo>
                  <a:pt x="1024242" y="5802511"/>
                  <a:pt x="1015594" y="5806287"/>
                  <a:pt x="1011155" y="5810283"/>
                </a:cubicBezTo>
                <a:cubicBezTo>
                  <a:pt x="981651" y="5808739"/>
                  <a:pt x="943494" y="5810970"/>
                  <a:pt x="927958" y="5784790"/>
                </a:cubicBezTo>
                <a:cubicBezTo>
                  <a:pt x="912422" y="5758611"/>
                  <a:pt x="934823" y="5734415"/>
                  <a:pt x="956779" y="5718655"/>
                </a:cubicBezTo>
                <a:cubicBezTo>
                  <a:pt x="1027750" y="5654725"/>
                  <a:pt x="1086518" y="5581701"/>
                  <a:pt x="1129307" y="5490928"/>
                </a:cubicBezTo>
                <a:cubicBezTo>
                  <a:pt x="1143276" y="5466293"/>
                  <a:pt x="1135510" y="5453203"/>
                  <a:pt x="1119531" y="5435456"/>
                </a:cubicBezTo>
                <a:cubicBezTo>
                  <a:pt x="1099557" y="5413272"/>
                  <a:pt x="1085810" y="5433691"/>
                  <a:pt x="1072503" y="5445678"/>
                </a:cubicBezTo>
                <a:cubicBezTo>
                  <a:pt x="1041454" y="5473646"/>
                  <a:pt x="1010402" y="5501616"/>
                  <a:pt x="979576" y="5525371"/>
                </a:cubicBezTo>
                <a:cubicBezTo>
                  <a:pt x="962053" y="5537137"/>
                  <a:pt x="940535" y="5544464"/>
                  <a:pt x="928994" y="5522724"/>
                </a:cubicBezTo>
                <a:cubicBezTo>
                  <a:pt x="917453" y="5500980"/>
                  <a:pt x="946957" y="5502524"/>
                  <a:pt x="960264" y="5490538"/>
                </a:cubicBezTo>
                <a:cubicBezTo>
                  <a:pt x="968915" y="5486762"/>
                  <a:pt x="977785" y="5478772"/>
                  <a:pt x="986438" y="5474996"/>
                </a:cubicBezTo>
                <a:cubicBezTo>
                  <a:pt x="1048315" y="5423273"/>
                  <a:pt x="1048535" y="5419058"/>
                  <a:pt x="969776" y="5389568"/>
                </a:cubicBezTo>
                <a:cubicBezTo>
                  <a:pt x="949140" y="5380034"/>
                  <a:pt x="953797" y="5371821"/>
                  <a:pt x="954680" y="5354956"/>
                </a:cubicBezTo>
                <a:cubicBezTo>
                  <a:pt x="971517" y="5275509"/>
                  <a:pt x="996344" y="5204938"/>
                  <a:pt x="1074862" y="5158314"/>
                </a:cubicBezTo>
                <a:cubicBezTo>
                  <a:pt x="1144951" y="5111247"/>
                  <a:pt x="1198840" y="5050652"/>
                  <a:pt x="1244742" y="4981183"/>
                </a:cubicBezTo>
                <a:cubicBezTo>
                  <a:pt x="1295081" y="4907718"/>
                  <a:pt x="1373818" y="4856877"/>
                  <a:pt x="1412173" y="4770102"/>
                </a:cubicBezTo>
                <a:cubicBezTo>
                  <a:pt x="1417050" y="4757674"/>
                  <a:pt x="1430136" y="4749903"/>
                  <a:pt x="1438789" y="4746127"/>
                </a:cubicBezTo>
                <a:cubicBezTo>
                  <a:pt x="1556788" y="4671975"/>
                  <a:pt x="1646605" y="4570983"/>
                  <a:pt x="1732426" y="4465552"/>
                </a:cubicBezTo>
                <a:cubicBezTo>
                  <a:pt x="1750389" y="4445353"/>
                  <a:pt x="1772790" y="4421159"/>
                  <a:pt x="1748821" y="4394540"/>
                </a:cubicBezTo>
                <a:cubicBezTo>
                  <a:pt x="1725078" y="4363700"/>
                  <a:pt x="1698683" y="4383458"/>
                  <a:pt x="1672291" y="4403217"/>
                </a:cubicBezTo>
                <a:cubicBezTo>
                  <a:pt x="1641462" y="4426970"/>
                  <a:pt x="1607636" y="4447395"/>
                  <a:pt x="1577251" y="4472756"/>
                </a:cubicBezTo>
                <a:lnTo>
                  <a:pt x="1569145" y="4480975"/>
                </a:lnTo>
                <a:lnTo>
                  <a:pt x="1566853" y="4487821"/>
                </a:lnTo>
                <a:lnTo>
                  <a:pt x="1525477" y="4532306"/>
                </a:lnTo>
                <a:lnTo>
                  <a:pt x="1502851" y="4571916"/>
                </a:lnTo>
                <a:cubicBezTo>
                  <a:pt x="1495425" y="4592665"/>
                  <a:pt x="1482172" y="4603599"/>
                  <a:pt x="1467364" y="4603880"/>
                </a:cubicBezTo>
                <a:lnTo>
                  <a:pt x="1460650" y="4601625"/>
                </a:lnTo>
                <a:lnTo>
                  <a:pt x="1386973" y="4686679"/>
                </a:lnTo>
                <a:cubicBezTo>
                  <a:pt x="1330822" y="4741863"/>
                  <a:pt x="1288186" y="4779347"/>
                  <a:pt x="1200828" y="4838705"/>
                </a:cubicBezTo>
                <a:cubicBezTo>
                  <a:pt x="1183133" y="4825183"/>
                  <a:pt x="1212254" y="4805396"/>
                  <a:pt x="1194562" y="4791874"/>
                </a:cubicBezTo>
                <a:cubicBezTo>
                  <a:pt x="1082258" y="4902239"/>
                  <a:pt x="1014680" y="4990732"/>
                  <a:pt x="915894" y="5083399"/>
                </a:cubicBezTo>
                <a:cubicBezTo>
                  <a:pt x="834800" y="5189590"/>
                  <a:pt x="736014" y="5282257"/>
                  <a:pt x="592503" y="5396799"/>
                </a:cubicBezTo>
                <a:cubicBezTo>
                  <a:pt x="662169" y="5323918"/>
                  <a:pt x="601842" y="5347880"/>
                  <a:pt x="555029" y="5354143"/>
                </a:cubicBezTo>
                <a:cubicBezTo>
                  <a:pt x="539425" y="5356231"/>
                  <a:pt x="525907" y="5373929"/>
                  <a:pt x="510304" y="5376018"/>
                </a:cubicBezTo>
                <a:cubicBezTo>
                  <a:pt x="510304" y="5376018"/>
                  <a:pt x="508215" y="5360407"/>
                  <a:pt x="521731" y="5342708"/>
                </a:cubicBezTo>
                <a:cubicBezTo>
                  <a:pt x="521731" y="5342708"/>
                  <a:pt x="521731" y="5342708"/>
                  <a:pt x="535246" y="5325010"/>
                </a:cubicBezTo>
                <a:cubicBezTo>
                  <a:pt x="508215" y="5360407"/>
                  <a:pt x="501949" y="5313575"/>
                  <a:pt x="560189" y="5274003"/>
                </a:cubicBezTo>
                <a:cubicBezTo>
                  <a:pt x="560189" y="5274003"/>
                  <a:pt x="560189" y="5274003"/>
                  <a:pt x="577883" y="5287525"/>
                </a:cubicBezTo>
                <a:cubicBezTo>
                  <a:pt x="593486" y="5285438"/>
                  <a:pt x="607002" y="5267739"/>
                  <a:pt x="607002" y="5267739"/>
                </a:cubicBezTo>
                <a:cubicBezTo>
                  <a:pt x="624694" y="5281262"/>
                  <a:pt x="609091" y="5283350"/>
                  <a:pt x="595576" y="5301047"/>
                </a:cubicBezTo>
                <a:cubicBezTo>
                  <a:pt x="595576" y="5301047"/>
                  <a:pt x="595576" y="5301047"/>
                  <a:pt x="582059" y="5318746"/>
                </a:cubicBezTo>
                <a:cubicBezTo>
                  <a:pt x="655903" y="5277087"/>
                  <a:pt x="768206" y="5166720"/>
                  <a:pt x="764029" y="5135499"/>
                </a:cubicBezTo>
                <a:cubicBezTo>
                  <a:pt x="876330" y="5025133"/>
                  <a:pt x="1008414" y="4943900"/>
                  <a:pt x="1044783" y="4859584"/>
                </a:cubicBezTo>
                <a:cubicBezTo>
                  <a:pt x="1114451" y="4786703"/>
                  <a:pt x="1105112" y="4835622"/>
                  <a:pt x="1163353" y="4796049"/>
                </a:cubicBezTo>
                <a:cubicBezTo>
                  <a:pt x="1233019" y="4723168"/>
                  <a:pt x="1199721" y="4711733"/>
                  <a:pt x="1240268" y="4658638"/>
                </a:cubicBezTo>
                <a:cubicBezTo>
                  <a:pt x="1266009" y="4643277"/>
                  <a:pt x="1288693" y="4627330"/>
                  <a:pt x="1308875" y="4611223"/>
                </a:cubicBezTo>
                <a:lnTo>
                  <a:pt x="1328942" y="4593105"/>
                </a:lnTo>
                <a:lnTo>
                  <a:pt x="1163695" y="4712707"/>
                </a:lnTo>
                <a:cubicBezTo>
                  <a:pt x="1096602" y="4763100"/>
                  <a:pt x="1031506" y="4815711"/>
                  <a:pt x="971403" y="4873868"/>
                </a:cubicBezTo>
                <a:cubicBezTo>
                  <a:pt x="913520" y="4930027"/>
                  <a:pt x="856073" y="4977753"/>
                  <a:pt x="767779" y="4968905"/>
                </a:cubicBezTo>
                <a:cubicBezTo>
                  <a:pt x="750920" y="4968023"/>
                  <a:pt x="733617" y="4975574"/>
                  <a:pt x="720090" y="4991775"/>
                </a:cubicBezTo>
                <a:cubicBezTo>
                  <a:pt x="670196" y="5056809"/>
                  <a:pt x="596774" y="5086788"/>
                  <a:pt x="527127" y="5125420"/>
                </a:cubicBezTo>
                <a:cubicBezTo>
                  <a:pt x="479215" y="5152509"/>
                  <a:pt x="435521" y="5179816"/>
                  <a:pt x="391826" y="5207124"/>
                </a:cubicBezTo>
                <a:cubicBezTo>
                  <a:pt x="370088" y="5218670"/>
                  <a:pt x="344137" y="5229994"/>
                  <a:pt x="319287" y="5220239"/>
                </a:cubicBezTo>
                <a:cubicBezTo>
                  <a:pt x="294660" y="5206268"/>
                  <a:pt x="270030" y="5192293"/>
                  <a:pt x="301522" y="5155891"/>
                </a:cubicBezTo>
                <a:cubicBezTo>
                  <a:pt x="354971" y="5103728"/>
                  <a:pt x="375582" y="5032936"/>
                  <a:pt x="421704" y="4959251"/>
                </a:cubicBezTo>
                <a:cubicBezTo>
                  <a:pt x="340076" y="4984572"/>
                  <a:pt x="267534" y="4997688"/>
                  <a:pt x="218081" y="5054287"/>
                </a:cubicBezTo>
                <a:cubicBezTo>
                  <a:pt x="208988" y="5066494"/>
                  <a:pt x="195902" y="5074266"/>
                  <a:pt x="179263" y="5069167"/>
                </a:cubicBezTo>
                <a:cubicBezTo>
                  <a:pt x="162843" y="5059850"/>
                  <a:pt x="171936" y="5047644"/>
                  <a:pt x="176813" y="5035217"/>
                </a:cubicBezTo>
                <a:cubicBezTo>
                  <a:pt x="182132" y="5014355"/>
                  <a:pt x="170148" y="5001045"/>
                  <a:pt x="153508" y="4995946"/>
                </a:cubicBezTo>
                <a:cubicBezTo>
                  <a:pt x="128660" y="4986191"/>
                  <a:pt x="119126" y="5006832"/>
                  <a:pt x="118242" y="5023697"/>
                </a:cubicBezTo>
                <a:cubicBezTo>
                  <a:pt x="116477" y="5057424"/>
                  <a:pt x="94960" y="5064756"/>
                  <a:pt x="69672" y="5063432"/>
                </a:cubicBezTo>
                <a:cubicBezTo>
                  <a:pt x="35731" y="5065884"/>
                  <a:pt x="2674" y="5051468"/>
                  <a:pt x="0" y="5021735"/>
                </a:cubicBezTo>
                <a:cubicBezTo>
                  <a:pt x="1545" y="4992221"/>
                  <a:pt x="35046" y="4998203"/>
                  <a:pt x="60557" y="4995310"/>
                </a:cubicBezTo>
                <a:cubicBezTo>
                  <a:pt x="68985" y="4995751"/>
                  <a:pt x="73424" y="4991755"/>
                  <a:pt x="86067" y="4992417"/>
                </a:cubicBezTo>
                <a:cubicBezTo>
                  <a:pt x="78961" y="4966679"/>
                  <a:pt x="57226" y="4978224"/>
                  <a:pt x="45022" y="4969131"/>
                </a:cubicBezTo>
                <a:cubicBezTo>
                  <a:pt x="24608" y="4955378"/>
                  <a:pt x="4192" y="4941627"/>
                  <a:pt x="39016" y="4922312"/>
                </a:cubicBezTo>
                <a:cubicBezTo>
                  <a:pt x="52104" y="4914540"/>
                  <a:pt x="56319" y="4914761"/>
                  <a:pt x="52986" y="4897675"/>
                </a:cubicBezTo>
                <a:cubicBezTo>
                  <a:pt x="47866" y="4833991"/>
                  <a:pt x="63599" y="4775626"/>
                  <a:pt x="83327" y="4721697"/>
                </a:cubicBezTo>
                <a:cubicBezTo>
                  <a:pt x="107494" y="4663774"/>
                  <a:pt x="131658" y="4605850"/>
                  <a:pt x="134968" y="4542607"/>
                </a:cubicBezTo>
                <a:cubicBezTo>
                  <a:pt x="135631" y="4529958"/>
                  <a:pt x="140948" y="4509098"/>
                  <a:pt x="149820" y="4501107"/>
                </a:cubicBezTo>
                <a:cubicBezTo>
                  <a:pt x="197950" y="4469804"/>
                  <a:pt x="187953" y="4418546"/>
                  <a:pt x="185721" y="4380380"/>
                </a:cubicBezTo>
                <a:cubicBezTo>
                  <a:pt x="186824" y="4359299"/>
                  <a:pt x="180603" y="4316695"/>
                  <a:pt x="168841" y="4299168"/>
                </a:cubicBezTo>
                <a:cubicBezTo>
                  <a:pt x="140878" y="4268111"/>
                  <a:pt x="158400" y="4256345"/>
                  <a:pt x="176363" y="4236145"/>
                </a:cubicBezTo>
                <a:cubicBezTo>
                  <a:pt x="189671" y="4224160"/>
                  <a:pt x="202759" y="4216390"/>
                  <a:pt x="182566" y="4198422"/>
                </a:cubicBezTo>
                <a:cubicBezTo>
                  <a:pt x="178570" y="4193984"/>
                  <a:pt x="178791" y="4189767"/>
                  <a:pt x="174798" y="4185330"/>
                </a:cubicBezTo>
                <a:cubicBezTo>
                  <a:pt x="226703" y="4162681"/>
                  <a:pt x="178769" y="4109439"/>
                  <a:pt x="209819" y="4081470"/>
                </a:cubicBezTo>
                <a:cubicBezTo>
                  <a:pt x="218911" y="4069262"/>
                  <a:pt x="211584" y="4047740"/>
                  <a:pt x="208253" y="4030654"/>
                </a:cubicBezTo>
                <a:cubicBezTo>
                  <a:pt x="198254" y="3979400"/>
                  <a:pt x="216879" y="3946552"/>
                  <a:pt x="264570" y="3923679"/>
                </a:cubicBezTo>
                <a:cubicBezTo>
                  <a:pt x="316475" y="3901030"/>
                  <a:pt x="364605" y="3869725"/>
                  <a:pt x="400975" y="3820896"/>
                </a:cubicBezTo>
                <a:cubicBezTo>
                  <a:pt x="405410" y="3816900"/>
                  <a:pt x="414059" y="3813127"/>
                  <a:pt x="414499" y="3804692"/>
                </a:cubicBezTo>
                <a:cubicBezTo>
                  <a:pt x="432220" y="3708382"/>
                  <a:pt x="527821" y="3658426"/>
                  <a:pt x="570170" y="3576085"/>
                </a:cubicBezTo>
                <a:cubicBezTo>
                  <a:pt x="616952" y="3489751"/>
                  <a:pt x="684150" y="3417169"/>
                  <a:pt x="739142" y="3335491"/>
                </a:cubicBezTo>
                <a:cubicBezTo>
                  <a:pt x="808106" y="3229178"/>
                  <a:pt x="896819" y="3149266"/>
                  <a:pt x="977767" y="3056263"/>
                </a:cubicBezTo>
                <a:cubicBezTo>
                  <a:pt x="1063369" y="2955049"/>
                  <a:pt x="1120349" y="2835428"/>
                  <a:pt x="1185315" y="2724678"/>
                </a:cubicBezTo>
                <a:cubicBezTo>
                  <a:pt x="1203720" y="2696046"/>
                  <a:pt x="1226782" y="2659203"/>
                  <a:pt x="1185957" y="2631700"/>
                </a:cubicBezTo>
                <a:lnTo>
                  <a:pt x="1184402" y="2626073"/>
                </a:lnTo>
                <a:lnTo>
                  <a:pt x="1173244" y="2644084"/>
                </a:lnTo>
                <a:cubicBezTo>
                  <a:pt x="1168020" y="2657531"/>
                  <a:pt x="1166029" y="2672444"/>
                  <a:pt x="1169706" y="2689893"/>
                </a:cubicBezTo>
                <a:cubicBezTo>
                  <a:pt x="1135543" y="2709573"/>
                  <a:pt x="1161227" y="2785791"/>
                  <a:pt x="1086684" y="2779583"/>
                </a:cubicBezTo>
                <a:cubicBezTo>
                  <a:pt x="1065357" y="2777306"/>
                  <a:pt x="1063912" y="2812723"/>
                  <a:pt x="1047140" y="2827845"/>
                </a:cubicBezTo>
                <a:cubicBezTo>
                  <a:pt x="980059" y="2888329"/>
                  <a:pt x="949423" y="2967865"/>
                  <a:pt x="940529" y="3056720"/>
                </a:cubicBezTo>
                <a:cubicBezTo>
                  <a:pt x="935150" y="3085303"/>
                  <a:pt x="921899" y="3100217"/>
                  <a:pt x="893738" y="3101877"/>
                </a:cubicBezTo>
                <a:cubicBezTo>
                  <a:pt x="870128" y="3060869"/>
                  <a:pt x="878406" y="3021516"/>
                  <a:pt x="900556" y="2977810"/>
                </a:cubicBezTo>
                <a:cubicBezTo>
                  <a:pt x="929333" y="2926651"/>
                  <a:pt x="932640" y="2862858"/>
                  <a:pt x="946920" y="2805484"/>
                </a:cubicBezTo>
                <a:cubicBezTo>
                  <a:pt x="954991" y="2762609"/>
                  <a:pt x="970724" y="2729885"/>
                  <a:pt x="1007992" y="2702956"/>
                </a:cubicBezTo>
                <a:cubicBezTo>
                  <a:pt x="1031700" y="2685660"/>
                  <a:pt x="1047018" y="2660908"/>
                  <a:pt x="1061846" y="2635301"/>
                </a:cubicBezTo>
                <a:lnTo>
                  <a:pt x="1065181" y="2629725"/>
                </a:lnTo>
                <a:lnTo>
                  <a:pt x="1069876" y="2618871"/>
                </a:lnTo>
                <a:lnTo>
                  <a:pt x="1072038" y="2618260"/>
                </a:lnTo>
                <a:lnTo>
                  <a:pt x="1076372" y="2611011"/>
                </a:lnTo>
                <a:lnTo>
                  <a:pt x="1076437" y="2603702"/>
                </a:lnTo>
                <a:lnTo>
                  <a:pt x="1069876" y="2618871"/>
                </a:lnTo>
                <a:lnTo>
                  <a:pt x="1063475" y="2620676"/>
                </a:lnTo>
                <a:cubicBezTo>
                  <a:pt x="1050512" y="2637650"/>
                  <a:pt x="1035547" y="2639652"/>
                  <a:pt x="1048509" y="2622678"/>
                </a:cubicBezTo>
                <a:cubicBezTo>
                  <a:pt x="1048509" y="2622678"/>
                  <a:pt x="1059470" y="2590733"/>
                  <a:pt x="1074434" y="2588731"/>
                </a:cubicBezTo>
                <a:cubicBezTo>
                  <a:pt x="1074434" y="2588731"/>
                  <a:pt x="1072430" y="2573759"/>
                  <a:pt x="1072430" y="2573759"/>
                </a:cubicBezTo>
                <a:cubicBezTo>
                  <a:pt x="1072430" y="2573759"/>
                  <a:pt x="1072430" y="2573759"/>
                  <a:pt x="1087396" y="2571756"/>
                </a:cubicBezTo>
                <a:cubicBezTo>
                  <a:pt x="1159160" y="2425000"/>
                  <a:pt x="1247894" y="2291212"/>
                  <a:pt x="1359603" y="2215307"/>
                </a:cubicBezTo>
                <a:cubicBezTo>
                  <a:pt x="1375512" y="2106503"/>
                  <a:pt x="1552034" y="1945728"/>
                  <a:pt x="1627805" y="1828915"/>
                </a:cubicBezTo>
                <a:cubicBezTo>
                  <a:pt x="1668695" y="1792965"/>
                  <a:pt x="1670699" y="1807936"/>
                  <a:pt x="1659738" y="1839882"/>
                </a:cubicBezTo>
                <a:cubicBezTo>
                  <a:pt x="1696623" y="1773988"/>
                  <a:pt x="1765440" y="1719063"/>
                  <a:pt x="1761434" y="1689119"/>
                </a:cubicBezTo>
                <a:cubicBezTo>
                  <a:pt x="1841212" y="1602248"/>
                  <a:pt x="1895063" y="1549324"/>
                  <a:pt x="1933951" y="1498403"/>
                </a:cubicBezTo>
                <a:cubicBezTo>
                  <a:pt x="1987802" y="1445479"/>
                  <a:pt x="2028691" y="1409529"/>
                  <a:pt x="2112475" y="1352601"/>
                </a:cubicBezTo>
                <a:cubicBezTo>
                  <a:pt x="2125202" y="1362327"/>
                  <a:pt x="2112675" y="1375433"/>
                  <a:pt x="2112772" y="1386849"/>
                </a:cubicBezTo>
                <a:lnTo>
                  <a:pt x="2115875" y="1392643"/>
                </a:lnTo>
                <a:lnTo>
                  <a:pt x="2368382" y="1113415"/>
                </a:lnTo>
                <a:lnTo>
                  <a:pt x="2372963" y="1120035"/>
                </a:lnTo>
                <a:lnTo>
                  <a:pt x="2380066" y="1123576"/>
                </a:lnTo>
                <a:lnTo>
                  <a:pt x="2385743" y="1117924"/>
                </a:lnTo>
                <a:cubicBezTo>
                  <a:pt x="2463517" y="1016082"/>
                  <a:pt x="2558259" y="927208"/>
                  <a:pt x="2695893" y="817356"/>
                </a:cubicBezTo>
                <a:cubicBezTo>
                  <a:pt x="2629079" y="887253"/>
                  <a:pt x="2686938" y="864273"/>
                  <a:pt x="2731834" y="858265"/>
                </a:cubicBezTo>
                <a:cubicBezTo>
                  <a:pt x="2746800" y="856263"/>
                  <a:pt x="2759762" y="839288"/>
                  <a:pt x="2774727" y="837287"/>
                </a:cubicBezTo>
                <a:cubicBezTo>
                  <a:pt x="2774727" y="837287"/>
                  <a:pt x="2775229" y="841029"/>
                  <a:pt x="2774108" y="846894"/>
                </a:cubicBezTo>
                <a:lnTo>
                  <a:pt x="2767188" y="861843"/>
                </a:lnTo>
                <a:lnTo>
                  <a:pt x="2872754" y="766749"/>
                </a:lnTo>
                <a:cubicBezTo>
                  <a:pt x="2912674" y="730789"/>
                  <a:pt x="2932624" y="672646"/>
                  <a:pt x="3000068" y="676175"/>
                </a:cubicBezTo>
                <a:cubicBezTo>
                  <a:pt x="3012712" y="676837"/>
                  <a:pt x="3022245" y="656196"/>
                  <a:pt x="3027122" y="643768"/>
                </a:cubicBezTo>
                <a:cubicBezTo>
                  <a:pt x="3043077" y="581187"/>
                  <a:pt x="3079446" y="532356"/>
                  <a:pt x="3127576" y="501053"/>
                </a:cubicBezTo>
                <a:cubicBezTo>
                  <a:pt x="3179922" y="469970"/>
                  <a:pt x="3229595" y="409153"/>
                  <a:pt x="3302819" y="463719"/>
                </a:cubicBezTo>
                <a:cubicBezTo>
                  <a:pt x="3331223" y="486345"/>
                  <a:pt x="3351636" y="500096"/>
                  <a:pt x="3349650" y="538040"/>
                </a:cubicBezTo>
                <a:cubicBezTo>
                  <a:pt x="3345457" y="618149"/>
                  <a:pt x="3320189" y="697154"/>
                  <a:pt x="3290926" y="771722"/>
                </a:cubicBezTo>
                <a:cubicBezTo>
                  <a:pt x="3286051" y="784152"/>
                  <a:pt x="3268528" y="795917"/>
                  <a:pt x="3284726" y="809448"/>
                </a:cubicBezTo>
                <a:cubicBezTo>
                  <a:pt x="3300925" y="822978"/>
                  <a:pt x="3318227" y="815429"/>
                  <a:pt x="3331535" y="803443"/>
                </a:cubicBezTo>
                <a:cubicBezTo>
                  <a:pt x="3362805" y="771258"/>
                  <a:pt x="3394075" y="739072"/>
                  <a:pt x="3421572" y="698234"/>
                </a:cubicBezTo>
                <a:cubicBezTo>
                  <a:pt x="3513816" y="550861"/>
                  <a:pt x="3654875" y="439867"/>
                  <a:pt x="3767312" y="310461"/>
                </a:cubicBezTo>
                <a:cubicBezTo>
                  <a:pt x="3785275" y="290261"/>
                  <a:pt x="3815664" y="274944"/>
                  <a:pt x="3837621" y="259179"/>
                </a:cubicBezTo>
                <a:cubicBezTo>
                  <a:pt x="3855144" y="247413"/>
                  <a:pt x="3872667" y="235647"/>
                  <a:pt x="3883988" y="261604"/>
                </a:cubicBezTo>
                <a:cubicBezTo>
                  <a:pt x="3891756" y="274697"/>
                  <a:pt x="3904844" y="266925"/>
                  <a:pt x="3913493" y="263149"/>
                </a:cubicBezTo>
                <a:cubicBezTo>
                  <a:pt x="3965618" y="236283"/>
                  <a:pt x="3990247" y="250257"/>
                  <a:pt x="4000022" y="305729"/>
                </a:cubicBezTo>
                <a:cubicBezTo>
                  <a:pt x="3999802" y="309945"/>
                  <a:pt x="4003579" y="318597"/>
                  <a:pt x="4007792" y="318818"/>
                </a:cubicBezTo>
                <a:cubicBezTo>
                  <a:pt x="4081896" y="356518"/>
                  <a:pt x="4036878" y="409124"/>
                  <a:pt x="4025798" y="459279"/>
                </a:cubicBezTo>
                <a:cubicBezTo>
                  <a:pt x="4021143" y="467488"/>
                  <a:pt x="4016489" y="475699"/>
                  <a:pt x="4011832" y="483913"/>
                </a:cubicBezTo>
                <a:cubicBezTo>
                  <a:pt x="3983010" y="550049"/>
                  <a:pt x="3998546" y="576228"/>
                  <a:pt x="4065987" y="579758"/>
                </a:cubicBezTo>
                <a:cubicBezTo>
                  <a:pt x="4070201" y="579978"/>
                  <a:pt x="4074418" y="580199"/>
                  <a:pt x="4074640" y="575982"/>
                </a:cubicBezTo>
                <a:cubicBezTo>
                  <a:pt x="4094367" y="522055"/>
                  <a:pt x="4174013" y="534677"/>
                  <a:pt x="4189967" y="472096"/>
                </a:cubicBezTo>
                <a:cubicBezTo>
                  <a:pt x="4200604" y="430376"/>
                  <a:pt x="4227216" y="406403"/>
                  <a:pt x="4274024" y="400396"/>
                </a:cubicBezTo>
                <a:cubicBezTo>
                  <a:pt x="4224988" y="368235"/>
                  <a:pt x="4218324" y="334064"/>
                  <a:pt x="4242488" y="276141"/>
                </a:cubicBezTo>
                <a:cubicBezTo>
                  <a:pt x="4247143" y="267928"/>
                  <a:pt x="4252019" y="255500"/>
                  <a:pt x="4264444" y="260379"/>
                </a:cubicBezTo>
                <a:cubicBezTo>
                  <a:pt x="4276870" y="265257"/>
                  <a:pt x="4271993" y="277685"/>
                  <a:pt x="4267337" y="285896"/>
                </a:cubicBezTo>
                <a:cubicBezTo>
                  <a:pt x="4262460" y="298326"/>
                  <a:pt x="4257583" y="310753"/>
                  <a:pt x="4265129" y="328059"/>
                </a:cubicBezTo>
                <a:cubicBezTo>
                  <a:pt x="4286208" y="329162"/>
                  <a:pt x="4291304" y="312518"/>
                  <a:pt x="4291965" y="299870"/>
                </a:cubicBezTo>
                <a:cubicBezTo>
                  <a:pt x="4294393" y="253489"/>
                  <a:pt x="4313679" y="207993"/>
                  <a:pt x="4324536" y="162056"/>
                </a:cubicBezTo>
                <a:cubicBezTo>
                  <a:pt x="4340049" y="107909"/>
                  <a:pt x="4367327" y="71285"/>
                  <a:pt x="4426779" y="65942"/>
                </a:cubicBezTo>
                <a:cubicBezTo>
                  <a:pt x="4439644" y="62387"/>
                  <a:pt x="4452291" y="63048"/>
                  <a:pt x="4457387" y="46404"/>
                </a:cubicBezTo>
                <a:cubicBezTo>
                  <a:pt x="4472019" y="9120"/>
                  <a:pt x="4506180" y="2453"/>
                  <a:pt x="4540121" y="0"/>
                </a:cubicBezTo>
                <a:close/>
              </a:path>
            </a:pathLst>
          </a:custGeom>
          <a:pattFill prst="pct5">
            <a:fgClr>
              <a:schemeClr val="bg1">
                <a:lumMod val="95000"/>
              </a:schemeClr>
            </a:fgClr>
            <a:bgClr>
              <a:schemeClr val="bg1"/>
            </a:bgClr>
          </a:pattFill>
        </p:spPr>
        <p:txBody>
          <a:bodyPr wrap="square" anchor="ctr">
            <a:noAutofit/>
          </a:bodyPr>
          <a:lstStyle>
            <a:lvl1pPr marL="0" indent="0" algn="ctr">
              <a:buNone/>
              <a:defRPr sz="1200">
                <a:latin typeface="+mn-lt"/>
                <a:cs typeface="Arial" pitchFamily="34" charset="0"/>
              </a:defRPr>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r>
              <a:rPr lang="en-US" altLang="ko-KR" dirty="0"/>
              <a:t>Your Picture Here</a:t>
            </a:r>
            <a:endParaRPr lang="ko-KR" altLang="en-US" dirty="0"/>
          </a:p>
        </p:txBody>
      </p:sp>
    </p:spTree>
    <p:extLst>
      <p:ext uri="{BB962C8B-B14F-4D97-AF65-F5344CB8AC3E}">
        <p14:creationId xmlns:p14="http://schemas.microsoft.com/office/powerpoint/2010/main" val="1620284636"/>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15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BB4728C1-B552-44A8-B47E-09E4F06D6A40}"/>
              </a:ext>
            </a:extLst>
          </p:cNvPr>
          <p:cNvSpPr>
            <a:spLocks noGrp="1"/>
          </p:cNvSpPr>
          <p:nvPr>
            <p:ph type="pic" sz="quarter" idx="10"/>
          </p:nvPr>
        </p:nvSpPr>
        <p:spPr>
          <a:xfrm>
            <a:off x="4585063" y="1632721"/>
            <a:ext cx="6532109" cy="3592558"/>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4146960311"/>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11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D2FB3D81-E437-4FED-9BB6-5AF2892C4B3A}"/>
              </a:ext>
            </a:extLst>
          </p:cNvPr>
          <p:cNvSpPr>
            <a:spLocks noGrp="1"/>
          </p:cNvSpPr>
          <p:nvPr>
            <p:ph type="pic" sz="quarter" idx="10"/>
          </p:nvPr>
        </p:nvSpPr>
        <p:spPr>
          <a:xfrm>
            <a:off x="0" y="2365373"/>
            <a:ext cx="3892731" cy="2246313"/>
          </a:xfrm>
          <a:pattFill prst="pct5">
            <a:fgClr>
              <a:srgbClr val="112433"/>
            </a:fgClr>
            <a:bgClr>
              <a:schemeClr val="bg1"/>
            </a:bgClr>
          </a:pattFill>
        </p:spPr>
        <p:txBody>
          <a:bodyPr/>
          <a:lstStyle/>
          <a:p>
            <a:endParaRPr lang="en-ID"/>
          </a:p>
        </p:txBody>
      </p:sp>
      <p:sp>
        <p:nvSpPr>
          <p:cNvPr id="8" name="Picture Placeholder 6">
            <a:extLst>
              <a:ext uri="{FF2B5EF4-FFF2-40B4-BE49-F238E27FC236}">
                <a16:creationId xmlns:a16="http://schemas.microsoft.com/office/drawing/2014/main" id="{AEFEAD00-87D7-403F-9B60-93C3723977D5}"/>
              </a:ext>
            </a:extLst>
          </p:cNvPr>
          <p:cNvSpPr>
            <a:spLocks noGrp="1"/>
          </p:cNvSpPr>
          <p:nvPr>
            <p:ph type="pic" sz="quarter" idx="11"/>
          </p:nvPr>
        </p:nvSpPr>
        <p:spPr>
          <a:xfrm>
            <a:off x="6096000" y="2365374"/>
            <a:ext cx="3892731" cy="2246313"/>
          </a:xfrm>
          <a:pattFill prst="pct5">
            <a:fgClr>
              <a:srgbClr val="112433"/>
            </a:fgClr>
            <a:bgClr>
              <a:schemeClr val="bg1"/>
            </a:bgClr>
          </a:pattFill>
        </p:spPr>
        <p:txBody>
          <a:bodyPr/>
          <a:lstStyle/>
          <a:p>
            <a:endParaRPr lang="en-ID"/>
          </a:p>
        </p:txBody>
      </p:sp>
      <p:sp>
        <p:nvSpPr>
          <p:cNvPr id="9" name="Picture Placeholder 6">
            <a:extLst>
              <a:ext uri="{FF2B5EF4-FFF2-40B4-BE49-F238E27FC236}">
                <a16:creationId xmlns:a16="http://schemas.microsoft.com/office/drawing/2014/main" id="{53EED382-4E97-4464-A8C7-8646B11116A8}"/>
              </a:ext>
            </a:extLst>
          </p:cNvPr>
          <p:cNvSpPr>
            <a:spLocks noGrp="1"/>
          </p:cNvSpPr>
          <p:nvPr>
            <p:ph type="pic" sz="quarter" idx="12"/>
          </p:nvPr>
        </p:nvSpPr>
        <p:spPr>
          <a:xfrm>
            <a:off x="8299269" y="4611687"/>
            <a:ext cx="3892731" cy="2246313"/>
          </a:xfrm>
          <a:pattFill prst="pct5">
            <a:fgClr>
              <a:srgbClr val="112433"/>
            </a:fgClr>
            <a:bgClr>
              <a:schemeClr val="bg1"/>
            </a:bgClr>
          </a:pattFill>
        </p:spPr>
        <p:txBody>
          <a:bodyPr/>
          <a:lstStyle/>
          <a:p>
            <a:endParaRPr lang="en-ID"/>
          </a:p>
        </p:txBody>
      </p:sp>
      <p:sp>
        <p:nvSpPr>
          <p:cNvPr id="10" name="Picture Placeholder 6">
            <a:extLst>
              <a:ext uri="{FF2B5EF4-FFF2-40B4-BE49-F238E27FC236}">
                <a16:creationId xmlns:a16="http://schemas.microsoft.com/office/drawing/2014/main" id="{35587CF1-B4AF-4752-81D0-53A5F403FA92}"/>
              </a:ext>
            </a:extLst>
          </p:cNvPr>
          <p:cNvSpPr>
            <a:spLocks noGrp="1"/>
          </p:cNvSpPr>
          <p:nvPr>
            <p:ph type="pic" sz="quarter" idx="13"/>
          </p:nvPr>
        </p:nvSpPr>
        <p:spPr>
          <a:xfrm>
            <a:off x="2203269" y="4611687"/>
            <a:ext cx="3892731" cy="2246313"/>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3678997848"/>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12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D4275ED8-9D43-4320-B3C5-9405E3BDD7BA}"/>
              </a:ext>
            </a:extLst>
          </p:cNvPr>
          <p:cNvSpPr>
            <a:spLocks noGrp="1"/>
          </p:cNvSpPr>
          <p:nvPr>
            <p:ph type="pic" sz="quarter" idx="10"/>
          </p:nvPr>
        </p:nvSpPr>
        <p:spPr>
          <a:xfrm>
            <a:off x="9239794" y="3429000"/>
            <a:ext cx="2917825" cy="3429000"/>
          </a:xfrm>
          <a:pattFill prst="pct5">
            <a:fgClr>
              <a:srgbClr val="112433"/>
            </a:fgClr>
            <a:bgClr>
              <a:schemeClr val="bg1"/>
            </a:bgClr>
          </a:pattFill>
        </p:spPr>
        <p:txBody>
          <a:bodyPr/>
          <a:lstStyle/>
          <a:p>
            <a:endParaRPr lang="en-ID"/>
          </a:p>
        </p:txBody>
      </p:sp>
      <p:sp>
        <p:nvSpPr>
          <p:cNvPr id="8" name="Picture Placeholder 6">
            <a:extLst>
              <a:ext uri="{FF2B5EF4-FFF2-40B4-BE49-F238E27FC236}">
                <a16:creationId xmlns:a16="http://schemas.microsoft.com/office/drawing/2014/main" id="{AD6F9CC0-5C4C-4F6A-8A65-FBCC2E30E012}"/>
              </a:ext>
            </a:extLst>
          </p:cNvPr>
          <p:cNvSpPr>
            <a:spLocks noGrp="1"/>
          </p:cNvSpPr>
          <p:nvPr>
            <p:ph type="pic" sz="quarter" idx="11"/>
          </p:nvPr>
        </p:nvSpPr>
        <p:spPr>
          <a:xfrm>
            <a:off x="6321969" y="0"/>
            <a:ext cx="2917825" cy="3429000"/>
          </a:xfrm>
          <a:pattFill prst="pct5">
            <a:fgClr>
              <a:srgbClr val="112433"/>
            </a:fgClr>
            <a:bgClr>
              <a:schemeClr val="bg1"/>
            </a:bgClr>
          </a:pattFill>
        </p:spPr>
        <p:txBody>
          <a:bodyPr/>
          <a:lstStyle/>
          <a:p>
            <a:endParaRPr lang="en-ID"/>
          </a:p>
        </p:txBody>
      </p:sp>
      <p:sp>
        <p:nvSpPr>
          <p:cNvPr id="9" name="Picture Placeholder 6">
            <a:extLst>
              <a:ext uri="{FF2B5EF4-FFF2-40B4-BE49-F238E27FC236}">
                <a16:creationId xmlns:a16="http://schemas.microsoft.com/office/drawing/2014/main" id="{AD1BA7B5-71BC-4D8C-912F-97F3DAB82091}"/>
              </a:ext>
            </a:extLst>
          </p:cNvPr>
          <p:cNvSpPr>
            <a:spLocks noGrp="1"/>
          </p:cNvSpPr>
          <p:nvPr>
            <p:ph type="pic" sz="quarter" idx="12"/>
          </p:nvPr>
        </p:nvSpPr>
        <p:spPr>
          <a:xfrm>
            <a:off x="3404144" y="3429000"/>
            <a:ext cx="2917825" cy="3429000"/>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1832829159"/>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3_Custom Layout">
    <p:spTree>
      <p:nvGrpSpPr>
        <p:cNvPr id="1" name=""/>
        <p:cNvGrpSpPr/>
        <p:nvPr/>
      </p:nvGrpSpPr>
      <p:grpSpPr>
        <a:xfrm>
          <a:off x="0" y="0"/>
          <a:ext cx="0" cy="0"/>
          <a:chOff x="0" y="0"/>
          <a:chExt cx="0" cy="0"/>
        </a:xfrm>
      </p:grpSpPr>
      <p:grpSp>
        <p:nvGrpSpPr>
          <p:cNvPr id="2" name="Group 57">
            <a:extLst>
              <a:ext uri="{FF2B5EF4-FFF2-40B4-BE49-F238E27FC236}">
                <a16:creationId xmlns:a16="http://schemas.microsoft.com/office/drawing/2014/main" id="{3E0B4CB8-F186-42A6-945C-557E832EBA43}"/>
              </a:ext>
            </a:extLst>
          </p:cNvPr>
          <p:cNvGrpSpPr/>
          <p:nvPr userDrawn="1"/>
        </p:nvGrpSpPr>
        <p:grpSpPr>
          <a:xfrm>
            <a:off x="850795" y="1991644"/>
            <a:ext cx="2126862" cy="3673670"/>
            <a:chOff x="1438761" y="2033015"/>
            <a:chExt cx="1980000" cy="3420000"/>
          </a:xfrm>
        </p:grpSpPr>
        <p:sp>
          <p:nvSpPr>
            <p:cNvPr id="3" name="Rounded Rectangle 58">
              <a:extLst>
                <a:ext uri="{FF2B5EF4-FFF2-40B4-BE49-F238E27FC236}">
                  <a16:creationId xmlns:a16="http://schemas.microsoft.com/office/drawing/2014/main" id="{CF9DDFDE-7493-443C-B7CA-D79490D16C61}"/>
                </a:ext>
              </a:extLst>
            </p:cNvPr>
            <p:cNvSpPr/>
            <p:nvPr userDrawn="1"/>
          </p:nvSpPr>
          <p:spPr>
            <a:xfrm>
              <a:off x="1438761" y="2033015"/>
              <a:ext cx="1980000" cy="3420000"/>
            </a:xfrm>
            <a:prstGeom prst="roundRect">
              <a:avLst>
                <a:gd name="adj" fmla="val 13580"/>
              </a:avLst>
            </a:prstGeom>
            <a:solidFill>
              <a:srgbClr val="262626"/>
            </a:solidFill>
            <a:ln w="88900">
              <a:noFill/>
            </a:ln>
            <a:effectLst/>
            <a:scene3d>
              <a:camera prst="perspectiveFront"/>
              <a:lightRig rig="threePt" dir="t"/>
            </a:scene3d>
            <a:sp3d prstMaterial="plastic">
              <a:bevelT w="127000" h="50800"/>
              <a:bevelB w="127000" h="2540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4" name="Rectangle 59">
              <a:extLst>
                <a:ext uri="{FF2B5EF4-FFF2-40B4-BE49-F238E27FC236}">
                  <a16:creationId xmlns:a16="http://schemas.microsoft.com/office/drawing/2014/main" id="{AFB720FC-39F5-4A05-B147-F842F239162A}"/>
                </a:ext>
              </a:extLst>
            </p:cNvPr>
            <p:cNvSpPr/>
            <p:nvPr userDrawn="1"/>
          </p:nvSpPr>
          <p:spPr>
            <a:xfrm>
              <a:off x="2310398" y="2205587"/>
              <a:ext cx="236725" cy="45719"/>
            </a:xfrm>
            <a:prstGeom prst="rect">
              <a:avLst/>
            </a:prstGeom>
            <a:solidFill>
              <a:srgbClr val="B0B0B0"/>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nvGrpSpPr>
            <p:cNvPr id="5" name="Group 60">
              <a:extLst>
                <a:ext uri="{FF2B5EF4-FFF2-40B4-BE49-F238E27FC236}">
                  <a16:creationId xmlns:a16="http://schemas.microsoft.com/office/drawing/2014/main" id="{49E6B4DA-B074-42B6-BFE8-28C18301FDDE}"/>
                </a:ext>
              </a:extLst>
            </p:cNvPr>
            <p:cNvGrpSpPr/>
            <p:nvPr userDrawn="1"/>
          </p:nvGrpSpPr>
          <p:grpSpPr>
            <a:xfrm>
              <a:off x="2332851" y="5138854"/>
              <a:ext cx="191820" cy="211002"/>
              <a:chOff x="2453209" y="5151638"/>
              <a:chExt cx="191820" cy="211002"/>
            </a:xfrm>
          </p:grpSpPr>
          <p:sp>
            <p:nvSpPr>
              <p:cNvPr id="6" name="Oval 61">
                <a:extLst>
                  <a:ext uri="{FF2B5EF4-FFF2-40B4-BE49-F238E27FC236}">
                    <a16:creationId xmlns:a16="http://schemas.microsoft.com/office/drawing/2014/main" id="{28A1D78C-D683-4282-A1B8-7CEB1E31016B}"/>
                  </a:ext>
                </a:extLst>
              </p:cNvPr>
              <p:cNvSpPr/>
              <p:nvPr userDrawn="1"/>
            </p:nvSpPr>
            <p:spPr>
              <a:xfrm>
                <a:off x="2453209" y="5151638"/>
                <a:ext cx="191820" cy="211002"/>
              </a:xfrm>
              <a:prstGeom prst="ellipse">
                <a:avLst/>
              </a:prstGeom>
              <a:gradFill flip="none" rotWithShape="1">
                <a:gsLst>
                  <a:gs pos="0">
                    <a:schemeClr val="tx1">
                      <a:lumMod val="94000"/>
                      <a:lumOff val="6000"/>
                    </a:schemeClr>
                  </a:gs>
                  <a:gs pos="56000">
                    <a:schemeClr val="tx1">
                      <a:lumMod val="65000"/>
                      <a:lumOff val="35000"/>
                    </a:schemeClr>
                  </a:gs>
                  <a:gs pos="91000">
                    <a:schemeClr val="tx1">
                      <a:lumMod val="50000"/>
                      <a:lumOff val="50000"/>
                    </a:schemeClr>
                  </a:gs>
                  <a:gs pos="100000">
                    <a:schemeClr val="bg1">
                      <a:lumMod val="75000"/>
                    </a:schemeClr>
                  </a:gs>
                </a:gsLst>
                <a:lin ang="10800000" scaled="1"/>
                <a:tileRect/>
              </a:gradFill>
              <a:ln w="0">
                <a:solidFill>
                  <a:srgbClr val="262626"/>
                </a:solidFill>
              </a:ln>
              <a:scene3d>
                <a:camera prst="perspectiveFront"/>
                <a:lightRig rig="threePt" dir="t"/>
              </a:scene3d>
              <a:sp3d>
                <a:bevelT w="63500" h="127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7" name="Rounded Rectangle 62">
                <a:extLst>
                  <a:ext uri="{FF2B5EF4-FFF2-40B4-BE49-F238E27FC236}">
                    <a16:creationId xmlns:a16="http://schemas.microsoft.com/office/drawing/2014/main" id="{251470F8-5634-4DD5-818C-CC9ABAC59C00}"/>
                  </a:ext>
                </a:extLst>
              </p:cNvPr>
              <p:cNvSpPr/>
              <p:nvPr userDrawn="1"/>
            </p:nvSpPr>
            <p:spPr>
              <a:xfrm>
                <a:off x="2505251" y="5208531"/>
                <a:ext cx="87734" cy="97215"/>
              </a:xfrm>
              <a:prstGeom prst="roundRect">
                <a:avLst/>
              </a:prstGeom>
              <a:solidFill>
                <a:srgbClr val="737373"/>
              </a:solidFill>
              <a:ln w="6350">
                <a:solidFill>
                  <a:srgbClr val="B0B0B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grpSp>
      <p:grpSp>
        <p:nvGrpSpPr>
          <p:cNvPr id="8" name="Group 51">
            <a:extLst>
              <a:ext uri="{FF2B5EF4-FFF2-40B4-BE49-F238E27FC236}">
                <a16:creationId xmlns:a16="http://schemas.microsoft.com/office/drawing/2014/main" id="{662B036B-9031-4DC0-BD7D-F898CCF47D92}"/>
              </a:ext>
            </a:extLst>
          </p:cNvPr>
          <p:cNvGrpSpPr/>
          <p:nvPr userDrawn="1"/>
        </p:nvGrpSpPr>
        <p:grpSpPr>
          <a:xfrm>
            <a:off x="3428276" y="1957776"/>
            <a:ext cx="2126862" cy="3673670"/>
            <a:chOff x="1438761" y="2033015"/>
            <a:chExt cx="1980000" cy="3420000"/>
          </a:xfrm>
        </p:grpSpPr>
        <p:sp>
          <p:nvSpPr>
            <p:cNvPr id="9" name="Rounded Rectangle 52">
              <a:extLst>
                <a:ext uri="{FF2B5EF4-FFF2-40B4-BE49-F238E27FC236}">
                  <a16:creationId xmlns:a16="http://schemas.microsoft.com/office/drawing/2014/main" id="{C0DE877F-A376-4B25-8752-DE7DD17D1CAC}"/>
                </a:ext>
              </a:extLst>
            </p:cNvPr>
            <p:cNvSpPr/>
            <p:nvPr userDrawn="1"/>
          </p:nvSpPr>
          <p:spPr>
            <a:xfrm>
              <a:off x="1438761" y="2033015"/>
              <a:ext cx="1980000" cy="3420000"/>
            </a:xfrm>
            <a:prstGeom prst="roundRect">
              <a:avLst>
                <a:gd name="adj" fmla="val 13580"/>
              </a:avLst>
            </a:prstGeom>
            <a:solidFill>
              <a:srgbClr val="262626"/>
            </a:solidFill>
            <a:ln w="88900">
              <a:noFill/>
            </a:ln>
            <a:effectLst/>
            <a:scene3d>
              <a:camera prst="perspectiveFront"/>
              <a:lightRig rig="threePt" dir="t"/>
            </a:scene3d>
            <a:sp3d prstMaterial="plastic">
              <a:bevelT w="127000" h="50800"/>
              <a:bevelB w="127000" h="2540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10" name="Rectangle 53">
              <a:extLst>
                <a:ext uri="{FF2B5EF4-FFF2-40B4-BE49-F238E27FC236}">
                  <a16:creationId xmlns:a16="http://schemas.microsoft.com/office/drawing/2014/main" id="{073D2357-92EC-4B00-AA93-DCB2539B9987}"/>
                </a:ext>
              </a:extLst>
            </p:cNvPr>
            <p:cNvSpPr/>
            <p:nvPr userDrawn="1"/>
          </p:nvSpPr>
          <p:spPr>
            <a:xfrm>
              <a:off x="2310398" y="2205587"/>
              <a:ext cx="236725" cy="45719"/>
            </a:xfrm>
            <a:prstGeom prst="rect">
              <a:avLst/>
            </a:prstGeom>
            <a:solidFill>
              <a:srgbClr val="B0B0B0"/>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nvGrpSpPr>
            <p:cNvPr id="11" name="Group 54">
              <a:extLst>
                <a:ext uri="{FF2B5EF4-FFF2-40B4-BE49-F238E27FC236}">
                  <a16:creationId xmlns:a16="http://schemas.microsoft.com/office/drawing/2014/main" id="{153F9DCC-DE57-4142-A273-DE47E73CB6AD}"/>
                </a:ext>
              </a:extLst>
            </p:cNvPr>
            <p:cNvGrpSpPr/>
            <p:nvPr userDrawn="1"/>
          </p:nvGrpSpPr>
          <p:grpSpPr>
            <a:xfrm>
              <a:off x="2332851" y="5138854"/>
              <a:ext cx="191820" cy="211002"/>
              <a:chOff x="2453209" y="5151638"/>
              <a:chExt cx="191820" cy="211002"/>
            </a:xfrm>
          </p:grpSpPr>
          <p:sp>
            <p:nvSpPr>
              <p:cNvPr id="12" name="Oval 55">
                <a:extLst>
                  <a:ext uri="{FF2B5EF4-FFF2-40B4-BE49-F238E27FC236}">
                    <a16:creationId xmlns:a16="http://schemas.microsoft.com/office/drawing/2014/main" id="{5C949F04-A815-43A2-8824-CE61F3F5D01E}"/>
                  </a:ext>
                </a:extLst>
              </p:cNvPr>
              <p:cNvSpPr/>
              <p:nvPr userDrawn="1"/>
            </p:nvSpPr>
            <p:spPr>
              <a:xfrm>
                <a:off x="2453209" y="5151638"/>
                <a:ext cx="191820" cy="211002"/>
              </a:xfrm>
              <a:prstGeom prst="ellipse">
                <a:avLst/>
              </a:prstGeom>
              <a:gradFill flip="none" rotWithShape="1">
                <a:gsLst>
                  <a:gs pos="0">
                    <a:schemeClr val="tx1">
                      <a:lumMod val="94000"/>
                      <a:lumOff val="6000"/>
                    </a:schemeClr>
                  </a:gs>
                  <a:gs pos="56000">
                    <a:schemeClr val="tx1">
                      <a:lumMod val="65000"/>
                      <a:lumOff val="35000"/>
                    </a:schemeClr>
                  </a:gs>
                  <a:gs pos="91000">
                    <a:schemeClr val="tx1">
                      <a:lumMod val="50000"/>
                      <a:lumOff val="50000"/>
                    </a:schemeClr>
                  </a:gs>
                  <a:gs pos="100000">
                    <a:schemeClr val="bg1">
                      <a:lumMod val="75000"/>
                    </a:schemeClr>
                  </a:gs>
                </a:gsLst>
                <a:lin ang="10800000" scaled="1"/>
                <a:tileRect/>
              </a:gradFill>
              <a:ln w="0">
                <a:solidFill>
                  <a:srgbClr val="262626"/>
                </a:solidFill>
              </a:ln>
              <a:scene3d>
                <a:camera prst="perspectiveFront"/>
                <a:lightRig rig="threePt" dir="t"/>
              </a:scene3d>
              <a:sp3d>
                <a:bevelT w="63500" h="127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13" name="Rounded Rectangle 56">
                <a:extLst>
                  <a:ext uri="{FF2B5EF4-FFF2-40B4-BE49-F238E27FC236}">
                    <a16:creationId xmlns:a16="http://schemas.microsoft.com/office/drawing/2014/main" id="{3D8306E1-9A22-4D78-B429-C8CD0D20E790}"/>
                  </a:ext>
                </a:extLst>
              </p:cNvPr>
              <p:cNvSpPr/>
              <p:nvPr userDrawn="1"/>
            </p:nvSpPr>
            <p:spPr>
              <a:xfrm>
                <a:off x="2505251" y="5208531"/>
                <a:ext cx="87734" cy="97215"/>
              </a:xfrm>
              <a:prstGeom prst="roundRect">
                <a:avLst/>
              </a:prstGeom>
              <a:solidFill>
                <a:srgbClr val="737373"/>
              </a:solidFill>
              <a:ln w="6350">
                <a:solidFill>
                  <a:srgbClr val="B0B0B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grpSp>
      <p:sp>
        <p:nvSpPr>
          <p:cNvPr id="14" name="Picture Placeholder 9">
            <a:extLst>
              <a:ext uri="{FF2B5EF4-FFF2-40B4-BE49-F238E27FC236}">
                <a16:creationId xmlns:a16="http://schemas.microsoft.com/office/drawing/2014/main" id="{913CC58F-4E84-48DC-B03F-1EF62BD0583F}"/>
              </a:ext>
            </a:extLst>
          </p:cNvPr>
          <p:cNvSpPr>
            <a:spLocks noGrp="1"/>
          </p:cNvSpPr>
          <p:nvPr>
            <p:ph type="pic" sz="quarter" idx="11" hasCustomPrompt="1"/>
          </p:nvPr>
        </p:nvSpPr>
        <p:spPr>
          <a:xfrm>
            <a:off x="4356026" y="2241136"/>
            <a:ext cx="1060913" cy="2905556"/>
          </a:xfrm>
          <a:prstGeom prst="rect">
            <a:avLst/>
          </a:prstGeom>
          <a:pattFill prst="pct5">
            <a:fgClr>
              <a:schemeClr val="bg1">
                <a:lumMod val="95000"/>
              </a:schemeClr>
            </a:fgClr>
            <a:bgClr>
              <a:schemeClr val="bg1"/>
            </a:bgClr>
          </a:pattFill>
        </p:spPr>
        <p:txBody>
          <a:bodyPr anchor="ctr"/>
          <a:lstStyle>
            <a:lvl1pPr marL="0" indent="0" algn="ctr">
              <a:buNone/>
              <a:defRPr sz="1200">
                <a:solidFill>
                  <a:schemeClr val="tx1">
                    <a:lumMod val="75000"/>
                    <a:lumOff val="25000"/>
                  </a:schemeClr>
                </a:solidFill>
              </a:defRPr>
            </a:lvl1pPr>
          </a:lstStyle>
          <a:p>
            <a:r>
              <a:rPr lang="en-US" altLang="ko-KR" dirty="0"/>
              <a:t>Place Your Picture Here</a:t>
            </a:r>
            <a:endParaRPr lang="ko-KR" altLang="en-US" dirty="0"/>
          </a:p>
        </p:txBody>
      </p:sp>
      <p:sp>
        <p:nvSpPr>
          <p:cNvPr id="15" name="Picture Placeholder 9">
            <a:extLst>
              <a:ext uri="{FF2B5EF4-FFF2-40B4-BE49-F238E27FC236}">
                <a16:creationId xmlns:a16="http://schemas.microsoft.com/office/drawing/2014/main" id="{9F7E7E98-E8B5-40A5-8255-66A54880F680}"/>
              </a:ext>
            </a:extLst>
          </p:cNvPr>
          <p:cNvSpPr>
            <a:spLocks noGrp="1"/>
          </p:cNvSpPr>
          <p:nvPr>
            <p:ph type="pic" sz="quarter" idx="12" hasCustomPrompt="1"/>
          </p:nvPr>
        </p:nvSpPr>
        <p:spPr>
          <a:xfrm>
            <a:off x="1002845" y="2290032"/>
            <a:ext cx="1087042" cy="2905557"/>
          </a:xfrm>
          <a:prstGeom prst="rect">
            <a:avLst/>
          </a:prstGeom>
          <a:pattFill prst="pct5">
            <a:fgClr>
              <a:schemeClr val="bg1">
                <a:lumMod val="95000"/>
              </a:schemeClr>
            </a:fgClr>
            <a:bgClr>
              <a:schemeClr val="bg1"/>
            </a:bgClr>
          </a:pattFill>
        </p:spPr>
        <p:txBody>
          <a:bodyPr anchor="ctr"/>
          <a:lstStyle>
            <a:lvl1pPr marL="0" indent="0" algn="ctr">
              <a:buNone/>
              <a:defRPr sz="1200">
                <a:solidFill>
                  <a:schemeClr val="tx1">
                    <a:lumMod val="75000"/>
                    <a:lumOff val="25000"/>
                  </a:schemeClr>
                </a:solidFill>
              </a:defRPr>
            </a:lvl1pPr>
          </a:lstStyle>
          <a:p>
            <a:r>
              <a:rPr lang="en-US" altLang="ko-KR" dirty="0"/>
              <a:t>Place Your Picture Here</a:t>
            </a:r>
            <a:endParaRPr lang="ko-KR" altLang="en-US" dirty="0"/>
          </a:p>
        </p:txBody>
      </p:sp>
      <p:grpSp>
        <p:nvGrpSpPr>
          <p:cNvPr id="16" name="Group 5">
            <a:extLst>
              <a:ext uri="{FF2B5EF4-FFF2-40B4-BE49-F238E27FC236}">
                <a16:creationId xmlns:a16="http://schemas.microsoft.com/office/drawing/2014/main" id="{250B05AE-5056-4ED9-8327-6C87E9BBE823}"/>
              </a:ext>
            </a:extLst>
          </p:cNvPr>
          <p:cNvGrpSpPr/>
          <p:nvPr userDrawn="1"/>
        </p:nvGrpSpPr>
        <p:grpSpPr>
          <a:xfrm>
            <a:off x="2077783" y="1819948"/>
            <a:ext cx="2304289" cy="3980137"/>
            <a:chOff x="1438761" y="2033015"/>
            <a:chExt cx="1980000" cy="3420000"/>
          </a:xfrm>
        </p:grpSpPr>
        <p:sp>
          <p:nvSpPr>
            <p:cNvPr id="17" name="Rounded Rectangle 41">
              <a:extLst>
                <a:ext uri="{FF2B5EF4-FFF2-40B4-BE49-F238E27FC236}">
                  <a16:creationId xmlns:a16="http://schemas.microsoft.com/office/drawing/2014/main" id="{6E006C86-EE62-497E-AB5D-956A02DED651}"/>
                </a:ext>
              </a:extLst>
            </p:cNvPr>
            <p:cNvSpPr/>
            <p:nvPr userDrawn="1"/>
          </p:nvSpPr>
          <p:spPr>
            <a:xfrm>
              <a:off x="1438761" y="2033015"/>
              <a:ext cx="1980000" cy="3420000"/>
            </a:xfrm>
            <a:prstGeom prst="roundRect">
              <a:avLst>
                <a:gd name="adj" fmla="val 13580"/>
              </a:avLst>
            </a:prstGeom>
            <a:solidFill>
              <a:srgbClr val="262626"/>
            </a:solidFill>
            <a:ln w="88900">
              <a:noFill/>
            </a:ln>
            <a:effectLst/>
            <a:scene3d>
              <a:camera prst="perspectiveFront"/>
              <a:lightRig rig="threePt" dir="t"/>
            </a:scene3d>
            <a:sp3d prstMaterial="plastic">
              <a:bevelT w="127000" h="50800"/>
              <a:bevelB w="127000" h="2540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18" name="Rectangle 42">
              <a:extLst>
                <a:ext uri="{FF2B5EF4-FFF2-40B4-BE49-F238E27FC236}">
                  <a16:creationId xmlns:a16="http://schemas.microsoft.com/office/drawing/2014/main" id="{F115668C-AEF3-477F-A4A8-65F2794A3B9D}"/>
                </a:ext>
              </a:extLst>
            </p:cNvPr>
            <p:cNvSpPr/>
            <p:nvPr userDrawn="1"/>
          </p:nvSpPr>
          <p:spPr>
            <a:xfrm>
              <a:off x="2310398" y="2205587"/>
              <a:ext cx="236725" cy="45719"/>
            </a:xfrm>
            <a:prstGeom prst="rect">
              <a:avLst/>
            </a:prstGeom>
            <a:solidFill>
              <a:srgbClr val="B0B0B0"/>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nvGrpSpPr>
            <p:cNvPr id="19" name="Group 6">
              <a:extLst>
                <a:ext uri="{FF2B5EF4-FFF2-40B4-BE49-F238E27FC236}">
                  <a16:creationId xmlns:a16="http://schemas.microsoft.com/office/drawing/2014/main" id="{C8BD29C4-4089-4ECA-BB14-A69C93933BC8}"/>
                </a:ext>
              </a:extLst>
            </p:cNvPr>
            <p:cNvGrpSpPr/>
            <p:nvPr userDrawn="1"/>
          </p:nvGrpSpPr>
          <p:grpSpPr>
            <a:xfrm>
              <a:off x="2332851" y="5138854"/>
              <a:ext cx="191820" cy="211002"/>
              <a:chOff x="2453209" y="5151638"/>
              <a:chExt cx="191820" cy="211002"/>
            </a:xfrm>
          </p:grpSpPr>
          <p:sp>
            <p:nvSpPr>
              <p:cNvPr id="20" name="Oval 44">
                <a:extLst>
                  <a:ext uri="{FF2B5EF4-FFF2-40B4-BE49-F238E27FC236}">
                    <a16:creationId xmlns:a16="http://schemas.microsoft.com/office/drawing/2014/main" id="{458879A8-1F1C-4269-B386-90DA45736468}"/>
                  </a:ext>
                </a:extLst>
              </p:cNvPr>
              <p:cNvSpPr/>
              <p:nvPr userDrawn="1"/>
            </p:nvSpPr>
            <p:spPr>
              <a:xfrm>
                <a:off x="2453209" y="5151638"/>
                <a:ext cx="191820" cy="211002"/>
              </a:xfrm>
              <a:prstGeom prst="ellipse">
                <a:avLst/>
              </a:prstGeom>
              <a:gradFill flip="none" rotWithShape="1">
                <a:gsLst>
                  <a:gs pos="0">
                    <a:schemeClr val="tx1">
                      <a:lumMod val="94000"/>
                      <a:lumOff val="6000"/>
                    </a:schemeClr>
                  </a:gs>
                  <a:gs pos="56000">
                    <a:schemeClr val="tx1">
                      <a:lumMod val="65000"/>
                      <a:lumOff val="35000"/>
                    </a:schemeClr>
                  </a:gs>
                  <a:gs pos="91000">
                    <a:schemeClr val="tx1">
                      <a:lumMod val="50000"/>
                      <a:lumOff val="50000"/>
                    </a:schemeClr>
                  </a:gs>
                  <a:gs pos="100000">
                    <a:schemeClr val="bg1">
                      <a:lumMod val="75000"/>
                    </a:schemeClr>
                  </a:gs>
                </a:gsLst>
                <a:lin ang="10800000" scaled="1"/>
                <a:tileRect/>
              </a:gradFill>
              <a:ln w="0">
                <a:solidFill>
                  <a:srgbClr val="262626"/>
                </a:solidFill>
              </a:ln>
              <a:scene3d>
                <a:camera prst="perspectiveFront"/>
                <a:lightRig rig="threePt" dir="t"/>
              </a:scene3d>
              <a:sp3d>
                <a:bevelT w="63500" h="127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21" name="Rounded Rectangle 45">
                <a:extLst>
                  <a:ext uri="{FF2B5EF4-FFF2-40B4-BE49-F238E27FC236}">
                    <a16:creationId xmlns:a16="http://schemas.microsoft.com/office/drawing/2014/main" id="{3876F764-FDA2-43A1-890F-F47A25197A67}"/>
                  </a:ext>
                </a:extLst>
              </p:cNvPr>
              <p:cNvSpPr/>
              <p:nvPr userDrawn="1"/>
            </p:nvSpPr>
            <p:spPr>
              <a:xfrm>
                <a:off x="2505251" y="5208531"/>
                <a:ext cx="87734" cy="97215"/>
              </a:xfrm>
              <a:prstGeom prst="roundRect">
                <a:avLst/>
              </a:prstGeom>
              <a:solidFill>
                <a:srgbClr val="737373"/>
              </a:solidFill>
              <a:ln w="6350">
                <a:solidFill>
                  <a:srgbClr val="B0B0B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grpSp>
      <p:sp>
        <p:nvSpPr>
          <p:cNvPr id="22" name="Picture Placeholder 9">
            <a:extLst>
              <a:ext uri="{FF2B5EF4-FFF2-40B4-BE49-F238E27FC236}">
                <a16:creationId xmlns:a16="http://schemas.microsoft.com/office/drawing/2014/main" id="{8B2BE75F-C105-4FA3-8D3D-07D1600D519A}"/>
              </a:ext>
            </a:extLst>
          </p:cNvPr>
          <p:cNvSpPr>
            <a:spLocks noGrp="1"/>
          </p:cNvSpPr>
          <p:nvPr>
            <p:ph type="pic" sz="quarter" idx="13" hasCustomPrompt="1"/>
          </p:nvPr>
        </p:nvSpPr>
        <p:spPr>
          <a:xfrm>
            <a:off x="2217447" y="2151585"/>
            <a:ext cx="2023386" cy="3142249"/>
          </a:xfrm>
          <a:prstGeom prst="rect">
            <a:avLst/>
          </a:prstGeom>
          <a:pattFill prst="pct5">
            <a:fgClr>
              <a:schemeClr val="bg1">
                <a:lumMod val="95000"/>
              </a:schemeClr>
            </a:fgClr>
            <a:bgClr>
              <a:schemeClr val="bg1"/>
            </a:bgClr>
          </a:pattFill>
        </p:spPr>
        <p:txBody>
          <a:bodyPr anchor="ctr"/>
          <a:lstStyle>
            <a:lvl1pPr marL="0" indent="0" algn="ctr">
              <a:buNone/>
              <a:defRPr sz="1200">
                <a:solidFill>
                  <a:schemeClr val="tx1">
                    <a:lumMod val="75000"/>
                    <a:lumOff val="25000"/>
                  </a:schemeClr>
                </a:solidFill>
              </a:defRPr>
            </a:lvl1pPr>
          </a:lstStyle>
          <a:p>
            <a:r>
              <a:rPr lang="en-US" altLang="ko-KR" dirty="0"/>
              <a:t>Place Your Picture Here</a:t>
            </a:r>
            <a:endParaRPr lang="ko-KR" altLang="en-US" dirty="0"/>
          </a:p>
        </p:txBody>
      </p:sp>
    </p:spTree>
    <p:extLst>
      <p:ext uri="{BB962C8B-B14F-4D97-AF65-F5344CB8AC3E}">
        <p14:creationId xmlns:p14="http://schemas.microsoft.com/office/powerpoint/2010/main" val="3722884847"/>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14_Custom Layout">
    <p:spTree>
      <p:nvGrpSpPr>
        <p:cNvPr id="1" name=""/>
        <p:cNvGrpSpPr/>
        <p:nvPr/>
      </p:nvGrpSpPr>
      <p:grpSpPr>
        <a:xfrm>
          <a:off x="0" y="0"/>
          <a:ext cx="0" cy="0"/>
          <a:chOff x="0" y="0"/>
          <a:chExt cx="0" cy="0"/>
        </a:xfrm>
      </p:grpSpPr>
      <p:sp>
        <p:nvSpPr>
          <p:cNvPr id="8" name="Rectangle 7">
            <a:extLst>
              <a:ext uri="{FF2B5EF4-FFF2-40B4-BE49-F238E27FC236}">
                <a16:creationId xmlns:a16="http://schemas.microsoft.com/office/drawing/2014/main" id="{D8810121-8EDC-4FCB-957D-6796644C81E9}"/>
              </a:ext>
            </a:extLst>
          </p:cNvPr>
          <p:cNvSpPr/>
          <p:nvPr userDrawn="1"/>
        </p:nvSpPr>
        <p:spPr>
          <a:xfrm>
            <a:off x="0" y="0"/>
            <a:ext cx="3030583" cy="68580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pic>
        <p:nvPicPr>
          <p:cNvPr id="6" name="Picture 5">
            <a:extLst>
              <a:ext uri="{FF2B5EF4-FFF2-40B4-BE49-F238E27FC236}">
                <a16:creationId xmlns:a16="http://schemas.microsoft.com/office/drawing/2014/main" id="{E0174372-0AC8-436E-8FE9-E44D6A420D4C}"/>
              </a:ext>
            </a:extLst>
          </p:cNvPr>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73749" y="1977346"/>
            <a:ext cx="5809074" cy="3291340"/>
          </a:xfrm>
          <a:prstGeom prst="rect">
            <a:avLst/>
          </a:prstGeom>
        </p:spPr>
      </p:pic>
      <p:sp>
        <p:nvSpPr>
          <p:cNvPr id="7" name="Picture Placeholder 7">
            <a:extLst>
              <a:ext uri="{FF2B5EF4-FFF2-40B4-BE49-F238E27FC236}">
                <a16:creationId xmlns:a16="http://schemas.microsoft.com/office/drawing/2014/main" id="{EA1C9E5F-FCDE-491A-9698-38379F704195}"/>
              </a:ext>
            </a:extLst>
          </p:cNvPr>
          <p:cNvSpPr>
            <a:spLocks noGrp="1"/>
          </p:cNvSpPr>
          <p:nvPr>
            <p:ph type="pic" sz="quarter" idx="10"/>
          </p:nvPr>
        </p:nvSpPr>
        <p:spPr>
          <a:xfrm>
            <a:off x="1527048" y="2120901"/>
            <a:ext cx="4130801" cy="2595678"/>
          </a:xfrm>
          <a:pattFill prst="pct5">
            <a:fgClr>
              <a:schemeClr val="bg2">
                <a:lumMod val="75000"/>
              </a:schemeClr>
            </a:fgClr>
            <a:bgClr>
              <a:schemeClr val="bg1"/>
            </a:bgClr>
          </a:pattFill>
        </p:spPr>
        <p:txBody>
          <a:bodyPr/>
          <a:lstStyle/>
          <a:p>
            <a:endParaRPr lang="en-US"/>
          </a:p>
        </p:txBody>
      </p:sp>
    </p:spTree>
    <p:extLst>
      <p:ext uri="{BB962C8B-B14F-4D97-AF65-F5344CB8AC3E}">
        <p14:creationId xmlns:p14="http://schemas.microsoft.com/office/powerpoint/2010/main" val="2602499550"/>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16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D169CAB0-C408-439C-B500-E832C7146B2E}"/>
              </a:ext>
            </a:extLst>
          </p:cNvPr>
          <p:cNvSpPr>
            <a:spLocks noGrp="1"/>
          </p:cNvSpPr>
          <p:nvPr>
            <p:ph type="pic" sz="quarter" idx="10"/>
          </p:nvPr>
        </p:nvSpPr>
        <p:spPr>
          <a:xfrm>
            <a:off x="0" y="0"/>
            <a:ext cx="12192000" cy="6858000"/>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3648636924"/>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17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301569676"/>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18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3436778413"/>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19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1008770783"/>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20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4255160840"/>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21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920155747"/>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23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827298422"/>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24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734783922"/>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22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589416279"/>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25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89104680"/>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26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649687964"/>
      </p:ext>
    </p:extLst>
  </p:cSld>
  <p:clrMapOvr>
    <a:masterClrMapping/>
  </p:clrMapOvr>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27_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4012219212"/>
      </p:ext>
    </p:extLst>
  </p:cSld>
  <p:clrMapOvr>
    <a:masterClrMapping/>
  </p:clrMapOvr>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28_Custom Layout">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9479A65E-BB7B-492A-9D7B-165632BB267C}"/>
              </a:ext>
            </a:extLst>
          </p:cNvPr>
          <p:cNvSpPr>
            <a:spLocks noGrp="1"/>
          </p:cNvSpPr>
          <p:nvPr>
            <p:ph type="pic" sz="quarter" idx="10"/>
          </p:nvPr>
        </p:nvSpPr>
        <p:spPr>
          <a:xfrm>
            <a:off x="0" y="0"/>
            <a:ext cx="12192000" cy="6858000"/>
          </a:xfrm>
          <a:pattFill prst="pct5">
            <a:fgClr>
              <a:srgbClr val="112433"/>
            </a:fgClr>
            <a:bgClr>
              <a:schemeClr val="bg1"/>
            </a:bgClr>
          </a:pattFill>
        </p:spPr>
        <p:txBody>
          <a:bodyPr/>
          <a:lstStyle/>
          <a:p>
            <a:endParaRPr lang="en-ID"/>
          </a:p>
        </p:txBody>
      </p:sp>
    </p:spTree>
    <p:extLst>
      <p:ext uri="{BB962C8B-B14F-4D97-AF65-F5344CB8AC3E}">
        <p14:creationId xmlns:p14="http://schemas.microsoft.com/office/powerpoint/2010/main" val="63656358"/>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18" Type="http://schemas.openxmlformats.org/officeDocument/2006/relationships/slideLayout" Target="../slideLayouts/slideLayout18.xml"/><Relationship Id="rId26" Type="http://schemas.openxmlformats.org/officeDocument/2006/relationships/slideLayout" Target="../slideLayouts/slideLayout26.xml"/><Relationship Id="rId3" Type="http://schemas.openxmlformats.org/officeDocument/2006/relationships/slideLayout" Target="../slideLayouts/slideLayout3.xml"/><Relationship Id="rId21" Type="http://schemas.openxmlformats.org/officeDocument/2006/relationships/slideLayout" Target="../slideLayouts/slideLayout21.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0" Type="http://schemas.openxmlformats.org/officeDocument/2006/relationships/slideLayout" Target="../slideLayouts/slideLayout20.xml"/><Relationship Id="rId29" Type="http://schemas.openxmlformats.org/officeDocument/2006/relationships/slideLayout" Target="../slideLayouts/slideLayout29.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28" Type="http://schemas.openxmlformats.org/officeDocument/2006/relationships/slideLayout" Target="../slideLayouts/slideLayout28.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31" Type="http://schemas.openxmlformats.org/officeDocument/2006/relationships/theme" Target="../theme/theme1.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slideLayout" Target="../slideLayouts/slideLayout27.xml"/><Relationship Id="rId30" Type="http://schemas.openxmlformats.org/officeDocument/2006/relationships/slideLayout" Target="../slideLayouts/slideLayout30.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92F2D52-AE34-4A36-9510-51F4D743DC41}"/>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ID"/>
          </a:p>
        </p:txBody>
      </p:sp>
      <p:sp>
        <p:nvSpPr>
          <p:cNvPr id="3" name="Text Placeholder 2">
            <a:extLst>
              <a:ext uri="{FF2B5EF4-FFF2-40B4-BE49-F238E27FC236}">
                <a16:creationId xmlns:a16="http://schemas.microsoft.com/office/drawing/2014/main" id="{4A5258AC-64D4-442D-BC81-559A93991C03}"/>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ID"/>
          </a:p>
        </p:txBody>
      </p:sp>
      <p:sp>
        <p:nvSpPr>
          <p:cNvPr id="4" name="Date Placeholder 3">
            <a:extLst>
              <a:ext uri="{FF2B5EF4-FFF2-40B4-BE49-F238E27FC236}">
                <a16:creationId xmlns:a16="http://schemas.microsoft.com/office/drawing/2014/main" id="{D825142C-7149-471B-9B9B-E0E5D1B09038}"/>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DED69AE4-8032-421D-AD38-CAFE75F45B6D}" type="datetimeFigureOut">
              <a:rPr lang="en-ID" smtClean="0"/>
              <a:t>20/01/2021</a:t>
            </a:fld>
            <a:endParaRPr lang="en-ID"/>
          </a:p>
        </p:txBody>
      </p:sp>
      <p:sp>
        <p:nvSpPr>
          <p:cNvPr id="5" name="Footer Placeholder 4">
            <a:extLst>
              <a:ext uri="{FF2B5EF4-FFF2-40B4-BE49-F238E27FC236}">
                <a16:creationId xmlns:a16="http://schemas.microsoft.com/office/drawing/2014/main" id="{67F7F0D4-F9FF-4ADE-A147-8E060AE583E5}"/>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ID"/>
          </a:p>
        </p:txBody>
      </p:sp>
      <p:sp>
        <p:nvSpPr>
          <p:cNvPr id="6" name="Slide Number Placeholder 5">
            <a:extLst>
              <a:ext uri="{FF2B5EF4-FFF2-40B4-BE49-F238E27FC236}">
                <a16:creationId xmlns:a16="http://schemas.microsoft.com/office/drawing/2014/main" id="{3BAAB73E-C570-45EB-915B-DA45699B8EC9}"/>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D09327DF-EBA6-4509-A524-21DF6CF6C076}" type="slidenum">
              <a:rPr lang="en-ID" smtClean="0"/>
              <a:t>‹#›</a:t>
            </a:fld>
            <a:endParaRPr lang="en-ID"/>
          </a:p>
        </p:txBody>
      </p:sp>
    </p:spTree>
    <p:extLst>
      <p:ext uri="{BB962C8B-B14F-4D97-AF65-F5344CB8AC3E}">
        <p14:creationId xmlns:p14="http://schemas.microsoft.com/office/powerpoint/2010/main" val="943473443"/>
      </p:ext>
    </p:extLst>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 id="2147483660" r:id="rId12"/>
    <p:sldLayoutId id="2147483665" r:id="rId13"/>
    <p:sldLayoutId id="2147483661" r:id="rId14"/>
    <p:sldLayoutId id="2147483662" r:id="rId15"/>
    <p:sldLayoutId id="2147483663" r:id="rId16"/>
    <p:sldLayoutId id="2147483664" r:id="rId17"/>
    <p:sldLayoutId id="2147483666" r:id="rId18"/>
    <p:sldLayoutId id="2147483667" r:id="rId19"/>
    <p:sldLayoutId id="2147483668" r:id="rId20"/>
    <p:sldLayoutId id="2147483669" r:id="rId21"/>
    <p:sldLayoutId id="2147483670" r:id="rId22"/>
    <p:sldLayoutId id="2147483671" r:id="rId23"/>
    <p:sldLayoutId id="2147483673" r:id="rId24"/>
    <p:sldLayoutId id="2147483674" r:id="rId25"/>
    <p:sldLayoutId id="2147483672" r:id="rId26"/>
    <p:sldLayoutId id="2147483675" r:id="rId27"/>
    <p:sldLayoutId id="2147483676" r:id="rId28"/>
    <p:sldLayoutId id="2147483677" r:id="rId29"/>
    <p:sldLayoutId id="2147483678" r:id="rId3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3" Type="http://schemas.openxmlformats.org/officeDocument/2006/relationships/image" Target="../media/image5.svg"/><Relationship Id="rId2" Type="http://schemas.openxmlformats.org/officeDocument/2006/relationships/image" Target="../media/image4.png"/><Relationship Id="rId1" Type="http://schemas.openxmlformats.org/officeDocument/2006/relationships/slideLayout" Target="../slideLayouts/slideLayout3.xml"/><Relationship Id="rId5" Type="http://schemas.openxmlformats.org/officeDocument/2006/relationships/image" Target="../media/image7.svg"/><Relationship Id="rId4" Type="http://schemas.openxmlformats.org/officeDocument/2006/relationships/image" Target="../media/image6.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9.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8" Type="http://schemas.openxmlformats.org/officeDocument/2006/relationships/image" Target="../media/image2.png"/><Relationship Id="rId3" Type="http://schemas.openxmlformats.org/officeDocument/2006/relationships/image" Target="../media/image5.svg"/><Relationship Id="rId7" Type="http://schemas.openxmlformats.org/officeDocument/2006/relationships/image" Target="../media/image7.svg"/><Relationship Id="rId2" Type="http://schemas.openxmlformats.org/officeDocument/2006/relationships/image" Target="../media/image4.png"/><Relationship Id="rId1" Type="http://schemas.openxmlformats.org/officeDocument/2006/relationships/slideLayout" Target="../slideLayouts/slideLayout11.xml"/><Relationship Id="rId6" Type="http://schemas.openxmlformats.org/officeDocument/2006/relationships/image" Target="../media/image6.png"/><Relationship Id="rId5" Type="http://schemas.openxmlformats.org/officeDocument/2006/relationships/image" Target="../media/image9.svg"/><Relationship Id="rId4" Type="http://schemas.openxmlformats.org/officeDocument/2006/relationships/image" Target="../media/image8.png"/><Relationship Id="rId9" Type="http://schemas.openxmlformats.org/officeDocument/2006/relationships/image" Target="../media/image3.svg"/></Relationships>
</file>

<file path=ppt/slides/_rels/slide12.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8.xml"/></Relationships>
</file>

<file path=ppt/slides/_rels/slide1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9.xml"/></Relationships>
</file>

<file path=ppt/slides/_rels/slide20.xml.rels><?xml version="1.0" encoding="UTF-8" standalone="yes"?>
<Relationships xmlns="http://schemas.openxmlformats.org/package/2006/relationships"><Relationship Id="rId2" Type="http://schemas.openxmlformats.org/officeDocument/2006/relationships/chart" Target="../charts/chart2.xml"/><Relationship Id="rId1" Type="http://schemas.openxmlformats.org/officeDocument/2006/relationships/slideLayout" Target="../slideLayouts/slideLayout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3.xml"/></Relationships>
</file>

<file path=ppt/slides/_rels/slide24.xml.rels><?xml version="1.0" encoding="UTF-8" standalone="yes"?>
<Relationships xmlns="http://schemas.openxmlformats.org/package/2006/relationships"><Relationship Id="rId3" Type="http://schemas.openxmlformats.org/officeDocument/2006/relationships/chart" Target="../charts/chart4.xml"/><Relationship Id="rId2" Type="http://schemas.openxmlformats.org/officeDocument/2006/relationships/chart" Target="../charts/chart3.xml"/><Relationship Id="rId1" Type="http://schemas.openxmlformats.org/officeDocument/2006/relationships/slideLayout" Target="../slideLayouts/slideLayout24.xml"/><Relationship Id="rId5" Type="http://schemas.openxmlformats.org/officeDocument/2006/relationships/chart" Target="../charts/chart6.xml"/><Relationship Id="rId4" Type="http://schemas.openxmlformats.org/officeDocument/2006/relationships/chart" Target="../charts/chart5.xml"/></Relationships>
</file>

<file path=ppt/slides/_rels/slide25.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chart" Target="../charts/chart7.xml"/><Relationship Id="rId1" Type="http://schemas.openxmlformats.org/officeDocument/2006/relationships/slideLayout" Target="../slideLayouts/slideLayout25.xml"/><Relationship Id="rId4" Type="http://schemas.openxmlformats.org/officeDocument/2006/relationships/image" Target="../media/image11.sv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28.xml"/></Relationships>
</file>

<file path=ppt/slides/_rels/slide29.xml.rels><?xml version="1.0" encoding="UTF-8" standalone="yes"?>
<Relationships xmlns="http://schemas.openxmlformats.org/package/2006/relationships"><Relationship Id="rId3" Type="http://schemas.openxmlformats.org/officeDocument/2006/relationships/image" Target="../media/image13.svg"/><Relationship Id="rId7" Type="http://schemas.openxmlformats.org/officeDocument/2006/relationships/image" Target="../media/image17.svg"/><Relationship Id="rId2" Type="http://schemas.openxmlformats.org/officeDocument/2006/relationships/image" Target="../media/image12.png"/><Relationship Id="rId1" Type="http://schemas.openxmlformats.org/officeDocument/2006/relationships/slideLayout" Target="../slideLayouts/slideLayout29.xml"/><Relationship Id="rId6" Type="http://schemas.openxmlformats.org/officeDocument/2006/relationships/image" Target="../media/image16.png"/><Relationship Id="rId5" Type="http://schemas.openxmlformats.org/officeDocument/2006/relationships/image" Target="../media/image15.svg"/><Relationship Id="rId4" Type="http://schemas.openxmlformats.org/officeDocument/2006/relationships/image" Target="../media/image14.png"/></Relationships>
</file>

<file path=ppt/slides/_rels/slide30.xml.rels><?xml version="1.0" encoding="UTF-8" standalone="yes"?>
<Relationships xmlns="http://schemas.openxmlformats.org/package/2006/relationships"><Relationship Id="rId3" Type="http://schemas.openxmlformats.org/officeDocument/2006/relationships/image" Target="../media/image3.svg"/><Relationship Id="rId2" Type="http://schemas.openxmlformats.org/officeDocument/2006/relationships/image" Target="../media/image2.png"/><Relationship Id="rId1" Type="http://schemas.openxmlformats.org/officeDocument/2006/relationships/slideLayout" Target="../slideLayouts/slideLayout3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Freeform: Shape 7">
            <a:extLst>
              <a:ext uri="{FF2B5EF4-FFF2-40B4-BE49-F238E27FC236}">
                <a16:creationId xmlns:a16="http://schemas.microsoft.com/office/drawing/2014/main" id="{7C47DC7B-F1F7-43F8-BA87-91D618A83D3C}"/>
              </a:ext>
            </a:extLst>
          </p:cNvPr>
          <p:cNvSpPr/>
          <p:nvPr/>
        </p:nvSpPr>
        <p:spPr>
          <a:xfrm>
            <a:off x="0" y="0"/>
            <a:ext cx="12192000" cy="6858000"/>
          </a:xfrm>
          <a:custGeom>
            <a:avLst/>
            <a:gdLst>
              <a:gd name="connsiteX0" fmla="*/ 0 w 12192000"/>
              <a:gd name="connsiteY0" fmla="*/ 0 h 6858000"/>
              <a:gd name="connsiteX1" fmla="*/ 12192000 w 12192000"/>
              <a:gd name="connsiteY1" fmla="*/ 0 h 6858000"/>
              <a:gd name="connsiteX2" fmla="*/ 12192000 w 12192000"/>
              <a:gd name="connsiteY2" fmla="*/ 6858000 h 6858000"/>
              <a:gd name="connsiteX3" fmla="*/ 0 w 121920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12192000" h="6858000">
                <a:moveTo>
                  <a:pt x="0" y="0"/>
                </a:moveTo>
                <a:lnTo>
                  <a:pt x="12192000" y="0"/>
                </a:lnTo>
                <a:lnTo>
                  <a:pt x="12192000" y="6858000"/>
                </a:lnTo>
                <a:lnTo>
                  <a:pt x="0" y="685800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3" name="TextBox 2">
            <a:extLst>
              <a:ext uri="{FF2B5EF4-FFF2-40B4-BE49-F238E27FC236}">
                <a16:creationId xmlns:a16="http://schemas.microsoft.com/office/drawing/2014/main" id="{5A5E62FD-FA3A-44A7-B932-8FE1920A6DCB}"/>
              </a:ext>
            </a:extLst>
          </p:cNvPr>
          <p:cNvSpPr txBox="1"/>
          <p:nvPr/>
        </p:nvSpPr>
        <p:spPr>
          <a:xfrm>
            <a:off x="261179" y="1897809"/>
            <a:ext cx="8759687" cy="3062377"/>
          </a:xfrm>
          <a:prstGeom prst="rect">
            <a:avLst/>
          </a:prstGeom>
          <a:noFill/>
        </p:spPr>
        <p:txBody>
          <a:bodyPr wrap="square" lIns="0" tIns="0" rIns="0" bIns="0" rtlCol="0">
            <a:spAutoFit/>
          </a:bodyPr>
          <a:lstStyle/>
          <a:p>
            <a:pPr algn="ctr"/>
            <a:r>
              <a:rPr lang="en-US" altLang="ko-KR" sz="19900" b="1" dirty="0">
                <a:solidFill>
                  <a:srgbClr val="FDD100"/>
                </a:solidFill>
                <a:latin typeface="Garamond" panose="02020404030301010803" pitchFamily="18" charset="0"/>
                <a:cs typeface="Arial" pitchFamily="34" charset="0"/>
              </a:rPr>
              <a:t>FOOD</a:t>
            </a:r>
            <a:endParaRPr lang="ko-KR" altLang="en-US" sz="19900" b="1" dirty="0">
              <a:solidFill>
                <a:srgbClr val="FDD100"/>
              </a:solidFill>
              <a:latin typeface="Garamond" panose="02020404030301010803" pitchFamily="18" charset="0"/>
              <a:cs typeface="Arial" pitchFamily="34" charset="0"/>
            </a:endParaRPr>
          </a:p>
        </p:txBody>
      </p:sp>
      <p:pic>
        <p:nvPicPr>
          <p:cNvPr id="5" name="Graphic 4" descr="Splash">
            <a:extLst>
              <a:ext uri="{FF2B5EF4-FFF2-40B4-BE49-F238E27FC236}">
                <a16:creationId xmlns:a16="http://schemas.microsoft.com/office/drawing/2014/main" id="{4B40706B-5935-4B65-AED4-9FEC981D20BA}"/>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8174542" y="1897809"/>
            <a:ext cx="3514979" cy="3514979"/>
          </a:xfrm>
          <a:prstGeom prst="rect">
            <a:avLst/>
          </a:prstGeom>
        </p:spPr>
      </p:pic>
      <p:sp>
        <p:nvSpPr>
          <p:cNvPr id="2" name="Rectangle 1">
            <a:extLst>
              <a:ext uri="{FF2B5EF4-FFF2-40B4-BE49-F238E27FC236}">
                <a16:creationId xmlns:a16="http://schemas.microsoft.com/office/drawing/2014/main" id="{31CD0EFE-4482-4A67-9B23-47C80AB6AF56}"/>
              </a:ext>
            </a:extLst>
          </p:cNvPr>
          <p:cNvSpPr/>
          <p:nvPr/>
        </p:nvSpPr>
        <p:spPr>
          <a:xfrm>
            <a:off x="342900" y="266700"/>
            <a:ext cx="11480800" cy="6159500"/>
          </a:xfrm>
          <a:prstGeom prst="rect">
            <a:avLst/>
          </a:prstGeom>
          <a:noFill/>
          <a:ln w="38100">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Tree>
    <p:extLst>
      <p:ext uri="{BB962C8B-B14F-4D97-AF65-F5344CB8AC3E}">
        <p14:creationId xmlns:p14="http://schemas.microsoft.com/office/powerpoint/2010/main" val="3270003319"/>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7" name="Freeform: Shape 6">
            <a:extLst>
              <a:ext uri="{FF2B5EF4-FFF2-40B4-BE49-F238E27FC236}">
                <a16:creationId xmlns:a16="http://schemas.microsoft.com/office/drawing/2014/main" id="{902C2094-4A81-44C8-95DC-C96780AAD803}"/>
              </a:ext>
            </a:extLst>
          </p:cNvPr>
          <p:cNvSpPr/>
          <p:nvPr/>
        </p:nvSpPr>
        <p:spPr>
          <a:xfrm>
            <a:off x="629194" y="508269"/>
            <a:ext cx="10933610" cy="3684908"/>
          </a:xfrm>
          <a:custGeom>
            <a:avLst/>
            <a:gdLst>
              <a:gd name="connsiteX0" fmla="*/ 1022486 w 10933610"/>
              <a:gd name="connsiteY0" fmla="*/ 2139820 h 3684908"/>
              <a:gd name="connsiteX1" fmla="*/ 1012846 w 10933610"/>
              <a:gd name="connsiteY1" fmla="*/ 2143729 h 3684908"/>
              <a:gd name="connsiteX2" fmla="*/ 1006485 w 10933610"/>
              <a:gd name="connsiteY2" fmla="*/ 2148691 h 3684908"/>
              <a:gd name="connsiteX3" fmla="*/ 1007022 w 10933610"/>
              <a:gd name="connsiteY3" fmla="*/ 2149163 h 3684908"/>
              <a:gd name="connsiteX4" fmla="*/ 1018502 w 10933610"/>
              <a:gd name="connsiteY4" fmla="*/ 2157494 h 3684908"/>
              <a:gd name="connsiteX5" fmla="*/ 1034923 w 10933610"/>
              <a:gd name="connsiteY5" fmla="*/ 2157841 h 3684908"/>
              <a:gd name="connsiteX6" fmla="*/ 1040460 w 10933610"/>
              <a:gd name="connsiteY6" fmla="*/ 2156772 h 3684908"/>
              <a:gd name="connsiteX7" fmla="*/ 1033722 w 10933610"/>
              <a:gd name="connsiteY7" fmla="*/ 2149550 h 3684908"/>
              <a:gd name="connsiteX8" fmla="*/ 1030880 w 10933610"/>
              <a:gd name="connsiteY8" fmla="*/ 2144904 h 3684908"/>
              <a:gd name="connsiteX9" fmla="*/ 1022486 w 10933610"/>
              <a:gd name="connsiteY9" fmla="*/ 2139820 h 3684908"/>
              <a:gd name="connsiteX10" fmla="*/ 10109328 w 10933610"/>
              <a:gd name="connsiteY10" fmla="*/ 1612099 h 3684908"/>
              <a:gd name="connsiteX11" fmla="*/ 10104072 w 10933610"/>
              <a:gd name="connsiteY11" fmla="*/ 1624286 h 3684908"/>
              <a:gd name="connsiteX12" fmla="*/ 10104560 w 10933610"/>
              <a:gd name="connsiteY12" fmla="*/ 1624252 h 3684908"/>
              <a:gd name="connsiteX13" fmla="*/ 10107653 w 10933610"/>
              <a:gd name="connsiteY13" fmla="*/ 1620761 h 3684908"/>
              <a:gd name="connsiteX14" fmla="*/ 10109352 w 10933610"/>
              <a:gd name="connsiteY14" fmla="*/ 1612768 h 3684908"/>
              <a:gd name="connsiteX15" fmla="*/ 964289 w 10933610"/>
              <a:gd name="connsiteY15" fmla="*/ 212 h 3684908"/>
              <a:gd name="connsiteX16" fmla="*/ 995504 w 10933610"/>
              <a:gd name="connsiteY16" fmla="*/ 1579 h 3684908"/>
              <a:gd name="connsiteX17" fmla="*/ 1022832 w 10933610"/>
              <a:gd name="connsiteY17" fmla="*/ 13033 h 3684908"/>
              <a:gd name="connsiteX18" fmla="*/ 1022550 w 10933610"/>
              <a:gd name="connsiteY18" fmla="*/ 26520 h 3684908"/>
              <a:gd name="connsiteX19" fmla="*/ 1035249 w 10933610"/>
              <a:gd name="connsiteY19" fmla="*/ 34487 h 3684908"/>
              <a:gd name="connsiteX20" fmla="*/ 1083282 w 10933610"/>
              <a:gd name="connsiteY20" fmla="*/ 22495 h 3684908"/>
              <a:gd name="connsiteX21" fmla="*/ 1094379 w 10933610"/>
              <a:gd name="connsiteY21" fmla="*/ 19210 h 3684908"/>
              <a:gd name="connsiteX22" fmla="*/ 1099752 w 10933610"/>
              <a:gd name="connsiteY22" fmla="*/ 25996 h 3684908"/>
              <a:gd name="connsiteX23" fmla="*/ 1099634 w 10933610"/>
              <a:gd name="connsiteY23" fmla="*/ 31616 h 3684908"/>
              <a:gd name="connsiteX24" fmla="*/ 1116007 w 10933610"/>
              <a:gd name="connsiteY24" fmla="*/ 39612 h 3684908"/>
              <a:gd name="connsiteX25" fmla="*/ 1137941 w 10933610"/>
              <a:gd name="connsiteY25" fmla="*/ 45403 h 3684908"/>
              <a:gd name="connsiteX26" fmla="*/ 1135844 w 10933610"/>
              <a:gd name="connsiteY26" fmla="*/ 57752 h 3684908"/>
              <a:gd name="connsiteX27" fmla="*/ 1113818 w 10933610"/>
              <a:gd name="connsiteY27" fmla="*/ 56456 h 3684908"/>
              <a:gd name="connsiteX28" fmla="*/ 1099094 w 10933610"/>
              <a:gd name="connsiteY28" fmla="*/ 57466 h 3684908"/>
              <a:gd name="connsiteX29" fmla="*/ 1100721 w 10933610"/>
              <a:gd name="connsiteY29" fmla="*/ 67595 h 3684908"/>
              <a:gd name="connsiteX30" fmla="*/ 1146823 w 10933610"/>
              <a:gd name="connsiteY30" fmla="*/ 60085 h 3684908"/>
              <a:gd name="connsiteX31" fmla="*/ 1187461 w 10933610"/>
              <a:gd name="connsiteY31" fmla="*/ 50285 h 3684908"/>
              <a:gd name="connsiteX32" fmla="*/ 1288128 w 10933610"/>
              <a:gd name="connsiteY32" fmla="*/ 70178 h 3684908"/>
              <a:gd name="connsiteX33" fmla="*/ 1293405 w 10933610"/>
              <a:gd name="connsiteY33" fmla="*/ 81461 h 3684908"/>
              <a:gd name="connsiteX34" fmla="*/ 1283843 w 10933610"/>
              <a:gd name="connsiteY34" fmla="*/ 99371 h 3684908"/>
              <a:gd name="connsiteX35" fmla="*/ 1298308 w 10933610"/>
              <a:gd name="connsiteY35" fmla="*/ 110724 h 3684908"/>
              <a:gd name="connsiteX36" fmla="*/ 1309427 w 10933610"/>
              <a:gd name="connsiteY36" fmla="*/ 106314 h 3684908"/>
              <a:gd name="connsiteX37" fmla="*/ 1339320 w 10933610"/>
              <a:gd name="connsiteY37" fmla="*/ 82942 h 3684908"/>
              <a:gd name="connsiteX38" fmla="*/ 1341064 w 10933610"/>
              <a:gd name="connsiteY38" fmla="*/ 87452 h 3684908"/>
              <a:gd name="connsiteX39" fmla="*/ 1362974 w 10933610"/>
              <a:gd name="connsiteY39" fmla="*/ 94366 h 3684908"/>
              <a:gd name="connsiteX40" fmla="*/ 1373952 w 10933610"/>
              <a:gd name="connsiteY40" fmla="*/ 96700 h 3684908"/>
              <a:gd name="connsiteX41" fmla="*/ 1403141 w 10933610"/>
              <a:gd name="connsiteY41" fmla="*/ 107045 h 3684908"/>
              <a:gd name="connsiteX42" fmla="*/ 1463874 w 10933610"/>
              <a:gd name="connsiteY42" fmla="*/ 103021 h 3684908"/>
              <a:gd name="connsiteX43" fmla="*/ 1473226 w 10933610"/>
              <a:gd name="connsiteY43" fmla="*/ 95226 h 3684908"/>
              <a:gd name="connsiteX44" fmla="*/ 1482742 w 10933610"/>
              <a:gd name="connsiteY44" fmla="*/ 79562 h 3684908"/>
              <a:gd name="connsiteX45" fmla="*/ 1435179 w 10933610"/>
              <a:gd name="connsiteY45" fmla="*/ 69075 h 3684908"/>
              <a:gd name="connsiteX46" fmla="*/ 1395079 w 10933610"/>
              <a:gd name="connsiteY46" fmla="*/ 53026 h 3684908"/>
              <a:gd name="connsiteX47" fmla="*/ 1453741 w 10933610"/>
              <a:gd name="connsiteY47" fmla="*/ 60227 h 3684908"/>
              <a:gd name="connsiteX48" fmla="*/ 1499774 w 10933610"/>
              <a:gd name="connsiteY48" fmla="*/ 56089 h 3684908"/>
              <a:gd name="connsiteX49" fmla="*/ 1523638 w 10933610"/>
              <a:gd name="connsiteY49" fmla="*/ 57399 h 3684908"/>
              <a:gd name="connsiteX50" fmla="*/ 1525406 w 10933610"/>
              <a:gd name="connsiteY50" fmla="*/ 60785 h 3684908"/>
              <a:gd name="connsiteX51" fmla="*/ 1611653 w 10933610"/>
              <a:gd name="connsiteY51" fmla="*/ 67077 h 3684908"/>
              <a:gd name="connsiteX52" fmla="*/ 1663504 w 10933610"/>
              <a:gd name="connsiteY52" fmla="*/ 48371 h 3684908"/>
              <a:gd name="connsiteX53" fmla="*/ 1723978 w 10933610"/>
              <a:gd name="connsiteY53" fmla="*/ 56711 h 3684908"/>
              <a:gd name="connsiteX54" fmla="*/ 1798990 w 10933610"/>
              <a:gd name="connsiteY54" fmla="*/ 73032 h 3684908"/>
              <a:gd name="connsiteX55" fmla="*/ 1855742 w 10933610"/>
              <a:gd name="connsiteY55" fmla="*/ 83590 h 3684908"/>
              <a:gd name="connsiteX56" fmla="*/ 1899726 w 10933610"/>
              <a:gd name="connsiteY56" fmla="*/ 89554 h 3684908"/>
              <a:gd name="connsiteX57" fmla="*/ 1936290 w 10933610"/>
              <a:gd name="connsiteY57" fmla="*/ 98831 h 3684908"/>
              <a:gd name="connsiteX58" fmla="*/ 1960960 w 10933610"/>
              <a:gd name="connsiteY58" fmla="*/ 149607 h 3684908"/>
              <a:gd name="connsiteX59" fmla="*/ 1971751 w 10933610"/>
              <a:gd name="connsiteY59" fmla="*/ 160931 h 3684908"/>
              <a:gd name="connsiteX60" fmla="*/ 1992081 w 10933610"/>
              <a:gd name="connsiteY60" fmla="*/ 155469 h 3684908"/>
              <a:gd name="connsiteX61" fmla="*/ 2003293 w 10933610"/>
              <a:gd name="connsiteY61" fmla="*/ 146565 h 3684908"/>
              <a:gd name="connsiteX62" fmla="*/ 2058701 w 10933610"/>
              <a:gd name="connsiteY62" fmla="*/ 133506 h 3684908"/>
              <a:gd name="connsiteX63" fmla="*/ 2082285 w 10933610"/>
              <a:gd name="connsiteY63" fmla="*/ 148304 h 3684908"/>
              <a:gd name="connsiteX64" fmla="*/ 2122968 w 10933610"/>
              <a:gd name="connsiteY64" fmla="*/ 136255 h 3684908"/>
              <a:gd name="connsiteX65" fmla="*/ 2183585 w 10933610"/>
              <a:gd name="connsiteY65" fmla="*/ 137851 h 3684908"/>
              <a:gd name="connsiteX66" fmla="*/ 2296997 w 10933610"/>
              <a:gd name="connsiteY66" fmla="*/ 163464 h 3684908"/>
              <a:gd name="connsiteX67" fmla="*/ 2315277 w 10933610"/>
              <a:gd name="connsiteY67" fmla="*/ 168103 h 3684908"/>
              <a:gd name="connsiteX68" fmla="*/ 2359450 w 10933610"/>
              <a:gd name="connsiteY68" fmla="*/ 165074 h 3684908"/>
              <a:gd name="connsiteX69" fmla="*/ 2372407 w 10933610"/>
              <a:gd name="connsiteY69" fmla="*/ 160679 h 3684908"/>
              <a:gd name="connsiteX70" fmla="*/ 2390829 w 10933610"/>
              <a:gd name="connsiteY70" fmla="*/ 158575 h 3684908"/>
              <a:gd name="connsiteX71" fmla="*/ 2414506 w 10933610"/>
              <a:gd name="connsiteY71" fmla="*/ 168875 h 3684908"/>
              <a:gd name="connsiteX72" fmla="*/ 2434414 w 10933610"/>
              <a:gd name="connsiteY72" fmla="*/ 183644 h 3684908"/>
              <a:gd name="connsiteX73" fmla="*/ 2458160 w 10933610"/>
              <a:gd name="connsiteY73" fmla="*/ 190573 h 3684908"/>
              <a:gd name="connsiteX74" fmla="*/ 2492911 w 10933610"/>
              <a:gd name="connsiteY74" fmla="*/ 198712 h 3684908"/>
              <a:gd name="connsiteX75" fmla="*/ 2509448 w 10933610"/>
              <a:gd name="connsiteY75" fmla="*/ 198841 h 3684908"/>
              <a:gd name="connsiteX76" fmla="*/ 2586556 w 10933610"/>
              <a:gd name="connsiteY76" fmla="*/ 202814 h 3684908"/>
              <a:gd name="connsiteX77" fmla="*/ 2616073 w 10933610"/>
              <a:gd name="connsiteY77" fmla="*/ 197423 h 3684908"/>
              <a:gd name="connsiteX78" fmla="*/ 2596141 w 10933610"/>
              <a:gd name="connsiteY78" fmla="*/ 183779 h 3684908"/>
              <a:gd name="connsiteX79" fmla="*/ 2590677 w 10933610"/>
              <a:gd name="connsiteY79" fmla="*/ 181489 h 3684908"/>
              <a:gd name="connsiteX80" fmla="*/ 2582356 w 10933610"/>
              <a:gd name="connsiteY80" fmla="*/ 139832 h 3684908"/>
              <a:gd name="connsiteX81" fmla="*/ 2609474 w 10933610"/>
              <a:gd name="connsiteY81" fmla="*/ 161401 h 3684908"/>
              <a:gd name="connsiteX82" fmla="*/ 2653692 w 10933610"/>
              <a:gd name="connsiteY82" fmla="*/ 156125 h 3684908"/>
              <a:gd name="connsiteX83" fmla="*/ 2662786 w 10933610"/>
              <a:gd name="connsiteY83" fmla="*/ 160692 h 3684908"/>
              <a:gd name="connsiteX84" fmla="*/ 2658970 w 10933610"/>
              <a:gd name="connsiteY84" fmla="*/ 167407 h 3684908"/>
              <a:gd name="connsiteX85" fmla="*/ 2658759 w 10933610"/>
              <a:gd name="connsiteY85" fmla="*/ 177522 h 3684908"/>
              <a:gd name="connsiteX86" fmla="*/ 2669807 w 10933610"/>
              <a:gd name="connsiteY86" fmla="*/ 176484 h 3684908"/>
              <a:gd name="connsiteX87" fmla="*/ 2684368 w 10933610"/>
              <a:gd name="connsiteY87" fmla="*/ 183341 h 3684908"/>
              <a:gd name="connsiteX88" fmla="*/ 2686064 w 10933610"/>
              <a:gd name="connsiteY88" fmla="*/ 190099 h 3684908"/>
              <a:gd name="connsiteX89" fmla="*/ 2781898 w 10933610"/>
              <a:gd name="connsiteY89" fmla="*/ 177357 h 3684908"/>
              <a:gd name="connsiteX90" fmla="*/ 2785550 w 10933610"/>
              <a:gd name="connsiteY90" fmla="*/ 178510 h 3684908"/>
              <a:gd name="connsiteX91" fmla="*/ 2906523 w 10933610"/>
              <a:gd name="connsiteY91" fmla="*/ 194064 h 3684908"/>
              <a:gd name="connsiteX92" fmla="*/ 2935737 w 10933610"/>
              <a:gd name="connsiteY92" fmla="*/ 203284 h 3684908"/>
              <a:gd name="connsiteX93" fmla="*/ 2968531 w 10933610"/>
              <a:gd name="connsiteY93" fmla="*/ 217028 h 3684908"/>
              <a:gd name="connsiteX94" fmla="*/ 3038240 w 10933610"/>
              <a:gd name="connsiteY94" fmla="*/ 223192 h 3684908"/>
              <a:gd name="connsiteX95" fmla="*/ 3055107 w 10933610"/>
              <a:gd name="connsiteY95" fmla="*/ 207586 h 3684908"/>
              <a:gd name="connsiteX96" fmla="*/ 3053457 w 10933610"/>
              <a:gd name="connsiteY96" fmla="*/ 198580 h 3684908"/>
              <a:gd name="connsiteX97" fmla="*/ 3061183 w 10933610"/>
              <a:gd name="connsiteY97" fmla="*/ 180655 h 3684908"/>
              <a:gd name="connsiteX98" fmla="*/ 3066883 w 10933610"/>
              <a:gd name="connsiteY98" fmla="*/ 171707 h 3684908"/>
              <a:gd name="connsiteX99" fmla="*/ 3079605 w 10933610"/>
              <a:gd name="connsiteY99" fmla="*/ 178551 h 3684908"/>
              <a:gd name="connsiteX100" fmla="*/ 3095626 w 10933610"/>
              <a:gd name="connsiteY100" fmla="*/ 203406 h 3684908"/>
              <a:gd name="connsiteX101" fmla="*/ 3164916 w 10933610"/>
              <a:gd name="connsiteY101" fmla="*/ 229798 h 3684908"/>
              <a:gd name="connsiteX102" fmla="*/ 3214552 w 10933610"/>
              <a:gd name="connsiteY102" fmla="*/ 229061 h 3684908"/>
              <a:gd name="connsiteX103" fmla="*/ 3250975 w 10933610"/>
              <a:gd name="connsiteY103" fmla="*/ 245082 h 3684908"/>
              <a:gd name="connsiteX104" fmla="*/ 3256346 w 10933610"/>
              <a:gd name="connsiteY104" fmla="*/ 251868 h 3684908"/>
              <a:gd name="connsiteX105" fmla="*/ 3280773 w 10933610"/>
              <a:gd name="connsiteY105" fmla="*/ 226205 h 3684908"/>
              <a:gd name="connsiteX106" fmla="*/ 3300987 w 10933610"/>
              <a:gd name="connsiteY106" fmla="*/ 226362 h 3684908"/>
              <a:gd name="connsiteX107" fmla="*/ 3332131 w 10933610"/>
              <a:gd name="connsiteY107" fmla="*/ 231102 h 3684908"/>
              <a:gd name="connsiteX108" fmla="*/ 3376326 w 10933610"/>
              <a:gd name="connsiteY108" fmla="*/ 226948 h 3684908"/>
              <a:gd name="connsiteX109" fmla="*/ 3443987 w 10933610"/>
              <a:gd name="connsiteY109" fmla="*/ 243212 h 3684908"/>
              <a:gd name="connsiteX110" fmla="*/ 3491859 w 10933610"/>
              <a:gd name="connsiteY110" fmla="*/ 239089 h 3684908"/>
              <a:gd name="connsiteX111" fmla="*/ 3543239 w 10933610"/>
              <a:gd name="connsiteY111" fmla="*/ 242861 h 3684908"/>
              <a:gd name="connsiteX112" fmla="*/ 3572616 w 10933610"/>
              <a:gd name="connsiteY112" fmla="*/ 244214 h 3684908"/>
              <a:gd name="connsiteX113" fmla="*/ 3576315 w 10933610"/>
              <a:gd name="connsiteY113" fmla="*/ 243119 h 3684908"/>
              <a:gd name="connsiteX114" fmla="*/ 3596481 w 10933610"/>
              <a:gd name="connsiteY114" fmla="*/ 245524 h 3684908"/>
              <a:gd name="connsiteX115" fmla="*/ 3601781 w 10933610"/>
              <a:gd name="connsiteY115" fmla="*/ 255682 h 3684908"/>
              <a:gd name="connsiteX116" fmla="*/ 3640088 w 10933610"/>
              <a:gd name="connsiteY116" fmla="*/ 269469 h 3684908"/>
              <a:gd name="connsiteX117" fmla="*/ 3732318 w 10933610"/>
              <a:gd name="connsiteY117" fmla="*/ 253326 h 3684908"/>
              <a:gd name="connsiteX118" fmla="*/ 3754276 w 10933610"/>
              <a:gd name="connsiteY118" fmla="*/ 257993 h 3684908"/>
              <a:gd name="connsiteX119" fmla="*/ 3772558 w 10933610"/>
              <a:gd name="connsiteY119" fmla="*/ 262632 h 3684908"/>
              <a:gd name="connsiteX120" fmla="*/ 3818566 w 10933610"/>
              <a:gd name="connsiteY120" fmla="*/ 259618 h 3684908"/>
              <a:gd name="connsiteX121" fmla="*/ 3857529 w 10933610"/>
              <a:gd name="connsiteY121" fmla="*/ 241936 h 3684908"/>
              <a:gd name="connsiteX122" fmla="*/ 3876068 w 10933610"/>
              <a:gd name="connsiteY122" fmla="*/ 234212 h 3684908"/>
              <a:gd name="connsiteX123" fmla="*/ 3914657 w 10933610"/>
              <a:gd name="connsiteY123" fmla="*/ 234512 h 3684908"/>
              <a:gd name="connsiteX124" fmla="*/ 3926198 w 10933610"/>
              <a:gd name="connsiteY124" fmla="*/ 209873 h 3684908"/>
              <a:gd name="connsiteX125" fmla="*/ 3936756 w 10933610"/>
              <a:gd name="connsiteY125" fmla="*/ 232436 h 3684908"/>
              <a:gd name="connsiteX126" fmla="*/ 3890278 w 10933610"/>
              <a:gd name="connsiteY126" fmla="*/ 257929 h 3684908"/>
              <a:gd name="connsiteX127" fmla="*/ 3958384 w 10933610"/>
              <a:gd name="connsiteY127" fmla="*/ 252839 h 3684908"/>
              <a:gd name="connsiteX128" fmla="*/ 3971480 w 10933610"/>
              <a:gd name="connsiteY128" fmla="*/ 241700 h 3684908"/>
              <a:gd name="connsiteX129" fmla="*/ 4008631 w 10933610"/>
              <a:gd name="connsiteY129" fmla="*/ 222879 h 3684908"/>
              <a:gd name="connsiteX130" fmla="*/ 4018007 w 10933610"/>
              <a:gd name="connsiteY130" fmla="*/ 213959 h 3684908"/>
              <a:gd name="connsiteX131" fmla="*/ 4031337 w 10933610"/>
              <a:gd name="connsiteY131" fmla="*/ 191581 h 3684908"/>
              <a:gd name="connsiteX132" fmla="*/ 4036664 w 10933610"/>
              <a:gd name="connsiteY132" fmla="*/ 200616 h 3684908"/>
              <a:gd name="connsiteX133" fmla="*/ 4076950 w 10933610"/>
              <a:gd name="connsiteY133" fmla="*/ 207673 h 3684908"/>
              <a:gd name="connsiteX134" fmla="*/ 4130354 w 10933610"/>
              <a:gd name="connsiteY134" fmla="*/ 202470 h 3684908"/>
              <a:gd name="connsiteX135" fmla="*/ 4170663 w 10933610"/>
              <a:gd name="connsiteY135" fmla="*/ 208403 h 3684908"/>
              <a:gd name="connsiteX136" fmla="*/ 4287752 w 10933610"/>
              <a:gd name="connsiteY136" fmla="*/ 234046 h 3684908"/>
              <a:gd name="connsiteX137" fmla="*/ 4296564 w 10933610"/>
              <a:gd name="connsiteY137" fmla="*/ 252099 h 3684908"/>
              <a:gd name="connsiteX138" fmla="*/ 4268671 w 10933610"/>
              <a:gd name="connsiteY138" fmla="*/ 267620 h 3684908"/>
              <a:gd name="connsiteX139" fmla="*/ 4231568 w 10933610"/>
              <a:gd name="connsiteY139" fmla="*/ 284191 h 3684908"/>
              <a:gd name="connsiteX140" fmla="*/ 4399420 w 10933610"/>
              <a:gd name="connsiteY140" fmla="*/ 255148 h 3684908"/>
              <a:gd name="connsiteX141" fmla="*/ 4419680 w 10933610"/>
              <a:gd name="connsiteY141" fmla="*/ 253058 h 3684908"/>
              <a:gd name="connsiteX142" fmla="*/ 4432261 w 10933610"/>
              <a:gd name="connsiteY142" fmla="*/ 266645 h 3684908"/>
              <a:gd name="connsiteX143" fmla="*/ 4424700 w 10933610"/>
              <a:gd name="connsiteY143" fmla="*/ 276703 h 3684908"/>
              <a:gd name="connsiteX144" fmla="*/ 4392920 w 10933610"/>
              <a:gd name="connsiteY144" fmla="*/ 302309 h 3684908"/>
              <a:gd name="connsiteX145" fmla="*/ 4403337 w 10933610"/>
              <a:gd name="connsiteY145" fmla="*/ 331616 h 3684908"/>
              <a:gd name="connsiteX146" fmla="*/ 4440252 w 10933610"/>
              <a:gd name="connsiteY146" fmla="*/ 324035 h 3684908"/>
              <a:gd name="connsiteX147" fmla="*/ 4449697 w 10933610"/>
              <a:gd name="connsiteY147" fmla="*/ 311743 h 3684908"/>
              <a:gd name="connsiteX148" fmla="*/ 4510971 w 10933610"/>
              <a:gd name="connsiteY148" fmla="*/ 281871 h 3684908"/>
              <a:gd name="connsiteX149" fmla="*/ 4562492 w 10933610"/>
              <a:gd name="connsiteY149" fmla="*/ 278900 h 3684908"/>
              <a:gd name="connsiteX150" fmla="*/ 4688955 w 10933610"/>
              <a:gd name="connsiteY150" fmla="*/ 295621 h 3684908"/>
              <a:gd name="connsiteX151" fmla="*/ 4722101 w 10933610"/>
              <a:gd name="connsiteY151" fmla="*/ 292508 h 3684908"/>
              <a:gd name="connsiteX152" fmla="*/ 4775578 w 10933610"/>
              <a:gd name="connsiteY152" fmla="*/ 283931 h 3684908"/>
              <a:gd name="connsiteX153" fmla="*/ 4834050 w 10933610"/>
              <a:gd name="connsiteY153" fmla="*/ 300124 h 3684908"/>
              <a:gd name="connsiteX154" fmla="*/ 4874428 w 10933610"/>
              <a:gd name="connsiteY154" fmla="*/ 302686 h 3684908"/>
              <a:gd name="connsiteX155" fmla="*/ 4903947 w 10933610"/>
              <a:gd name="connsiteY155" fmla="*/ 297296 h 3684908"/>
              <a:gd name="connsiteX156" fmla="*/ 4920602 w 10933610"/>
              <a:gd name="connsiteY156" fmla="*/ 291806 h 3684908"/>
              <a:gd name="connsiteX157" fmla="*/ 4927672 w 10933610"/>
              <a:gd name="connsiteY157" fmla="*/ 305349 h 3684908"/>
              <a:gd name="connsiteX158" fmla="*/ 4914504 w 10933610"/>
              <a:gd name="connsiteY158" fmla="*/ 319860 h 3684908"/>
              <a:gd name="connsiteX159" fmla="*/ 4950620 w 10933610"/>
              <a:gd name="connsiteY159" fmla="*/ 350491 h 3684908"/>
              <a:gd name="connsiteX160" fmla="*/ 4972742 w 10933610"/>
              <a:gd name="connsiteY160" fmla="*/ 347292 h 3684908"/>
              <a:gd name="connsiteX161" fmla="*/ 4992932 w 10933610"/>
              <a:gd name="connsiteY161" fmla="*/ 348572 h 3684908"/>
              <a:gd name="connsiteX162" fmla="*/ 5086504 w 10933610"/>
              <a:gd name="connsiteY162" fmla="*/ 356045 h 3684908"/>
              <a:gd name="connsiteX163" fmla="*/ 5092113 w 10933610"/>
              <a:gd name="connsiteY163" fmla="*/ 351593 h 3684908"/>
              <a:gd name="connsiteX164" fmla="*/ 5084997 w 10933610"/>
              <a:gd name="connsiteY164" fmla="*/ 340296 h 3684908"/>
              <a:gd name="connsiteX165" fmla="*/ 5077600 w 10933610"/>
              <a:gd name="connsiteY165" fmla="*/ 342486 h 3684908"/>
              <a:gd name="connsiteX166" fmla="*/ 5031614 w 10933610"/>
              <a:gd name="connsiteY166" fmla="*/ 344377 h 3684908"/>
              <a:gd name="connsiteX167" fmla="*/ 5013850 w 10933610"/>
              <a:gd name="connsiteY167" fmla="*/ 315013 h 3684908"/>
              <a:gd name="connsiteX168" fmla="*/ 5028597 w 10933610"/>
              <a:gd name="connsiteY168" fmla="*/ 312879 h 3684908"/>
              <a:gd name="connsiteX169" fmla="*/ 5061741 w 10933610"/>
              <a:gd name="connsiteY169" fmla="*/ 309765 h 3684908"/>
              <a:gd name="connsiteX170" fmla="*/ 5131735 w 10933610"/>
              <a:gd name="connsiteY170" fmla="*/ 302441 h 3684908"/>
              <a:gd name="connsiteX171" fmla="*/ 5162880 w 10933610"/>
              <a:gd name="connsiteY171" fmla="*/ 307180 h 3684908"/>
              <a:gd name="connsiteX172" fmla="*/ 5201303 w 10933610"/>
              <a:gd name="connsiteY172" fmla="*/ 315348 h 3684908"/>
              <a:gd name="connsiteX173" fmla="*/ 5226981 w 10933610"/>
              <a:gd name="connsiteY173" fmla="*/ 317796 h 3684908"/>
              <a:gd name="connsiteX174" fmla="*/ 5254615 w 10933610"/>
              <a:gd name="connsiteY174" fmla="*/ 314639 h 3684908"/>
              <a:gd name="connsiteX175" fmla="*/ 5268940 w 10933610"/>
              <a:gd name="connsiteY175" fmla="*/ 332736 h 3684908"/>
              <a:gd name="connsiteX176" fmla="*/ 5337492 w 10933610"/>
              <a:gd name="connsiteY176" fmla="*/ 306292 h 3684908"/>
              <a:gd name="connsiteX177" fmla="*/ 5329955 w 10933610"/>
              <a:gd name="connsiteY177" fmla="*/ 315226 h 3684908"/>
              <a:gd name="connsiteX178" fmla="*/ 5355186 w 10933610"/>
              <a:gd name="connsiteY178" fmla="*/ 339028 h 3684908"/>
              <a:gd name="connsiteX179" fmla="*/ 5413989 w 10933610"/>
              <a:gd name="connsiteY179" fmla="*/ 339486 h 3684908"/>
              <a:gd name="connsiteX180" fmla="*/ 5499907 w 10933610"/>
              <a:gd name="connsiteY180" fmla="*/ 361513 h 3684908"/>
              <a:gd name="connsiteX181" fmla="*/ 5536799 w 10933610"/>
              <a:gd name="connsiteY181" fmla="*/ 355056 h 3684908"/>
              <a:gd name="connsiteX182" fmla="*/ 5579392 w 10933610"/>
              <a:gd name="connsiteY182" fmla="*/ 339649 h 3684908"/>
              <a:gd name="connsiteX183" fmla="*/ 5625283 w 10933610"/>
              <a:gd name="connsiteY183" fmla="*/ 342255 h 3684908"/>
              <a:gd name="connsiteX184" fmla="*/ 5649007 w 10933610"/>
              <a:gd name="connsiteY184" fmla="*/ 350308 h 3684908"/>
              <a:gd name="connsiteX185" fmla="*/ 5656310 w 10933610"/>
              <a:gd name="connsiteY185" fmla="*/ 352614 h 3684908"/>
              <a:gd name="connsiteX186" fmla="*/ 5728115 w 10933610"/>
              <a:gd name="connsiteY186" fmla="*/ 346428 h 3684908"/>
              <a:gd name="connsiteX187" fmla="*/ 5792665 w 10933610"/>
              <a:gd name="connsiteY187" fmla="*/ 335690 h 3684908"/>
              <a:gd name="connsiteX188" fmla="*/ 5810992 w 10933610"/>
              <a:gd name="connsiteY188" fmla="*/ 338081 h 3684908"/>
              <a:gd name="connsiteX189" fmla="*/ 5838485 w 10933610"/>
              <a:gd name="connsiteY189" fmla="*/ 341667 h 3684908"/>
              <a:gd name="connsiteX190" fmla="*/ 5927041 w 10933610"/>
              <a:gd name="connsiteY190" fmla="*/ 325495 h 3684908"/>
              <a:gd name="connsiteX191" fmla="*/ 5963697 w 10933610"/>
              <a:gd name="connsiteY191" fmla="*/ 330276 h 3684908"/>
              <a:gd name="connsiteX192" fmla="*/ 5981838 w 10933610"/>
              <a:gd name="connsiteY192" fmla="*/ 341659 h 3684908"/>
              <a:gd name="connsiteX193" fmla="*/ 5994466 w 10933610"/>
              <a:gd name="connsiteY193" fmla="*/ 352999 h 3684908"/>
              <a:gd name="connsiteX194" fmla="*/ 6065944 w 10933610"/>
              <a:gd name="connsiteY194" fmla="*/ 362547 h 3684908"/>
              <a:gd name="connsiteX195" fmla="*/ 6084670 w 10933610"/>
              <a:gd name="connsiteY195" fmla="*/ 345833 h 3684908"/>
              <a:gd name="connsiteX196" fmla="*/ 6094256 w 10933610"/>
              <a:gd name="connsiteY196" fmla="*/ 326797 h 3684908"/>
              <a:gd name="connsiteX197" fmla="*/ 6114024 w 10933610"/>
              <a:gd name="connsiteY197" fmla="*/ 348309 h 3684908"/>
              <a:gd name="connsiteX198" fmla="*/ 6153887 w 10933610"/>
              <a:gd name="connsiteY198" fmla="*/ 375598 h 3684908"/>
              <a:gd name="connsiteX199" fmla="*/ 6211155 w 10933610"/>
              <a:gd name="connsiteY199" fmla="*/ 361430 h 3684908"/>
              <a:gd name="connsiteX200" fmla="*/ 6240652 w 10933610"/>
              <a:gd name="connsiteY200" fmla="*/ 357164 h 3684908"/>
              <a:gd name="connsiteX201" fmla="*/ 6286355 w 10933610"/>
              <a:gd name="connsiteY201" fmla="*/ 368760 h 3684908"/>
              <a:gd name="connsiteX202" fmla="*/ 6302846 w 10933610"/>
              <a:gd name="connsiteY202" fmla="*/ 371137 h 3684908"/>
              <a:gd name="connsiteX203" fmla="*/ 6341504 w 10933610"/>
              <a:gd name="connsiteY203" fmla="*/ 368066 h 3684908"/>
              <a:gd name="connsiteX204" fmla="*/ 6326642 w 10933610"/>
              <a:gd name="connsiteY204" fmla="*/ 375819 h 3684908"/>
              <a:gd name="connsiteX205" fmla="*/ 6328149 w 10933610"/>
              <a:gd name="connsiteY205" fmla="*/ 391568 h 3684908"/>
              <a:gd name="connsiteX206" fmla="*/ 6350247 w 10933610"/>
              <a:gd name="connsiteY206" fmla="*/ 389491 h 3684908"/>
              <a:gd name="connsiteX207" fmla="*/ 6407798 w 10933610"/>
              <a:gd name="connsiteY207" fmla="*/ 361837 h 3684908"/>
              <a:gd name="connsiteX208" fmla="*/ 6453806 w 10933610"/>
              <a:gd name="connsiteY208" fmla="*/ 358823 h 3684908"/>
              <a:gd name="connsiteX209" fmla="*/ 6503374 w 10933610"/>
              <a:gd name="connsiteY209" fmla="*/ 361457 h 3684908"/>
              <a:gd name="connsiteX210" fmla="*/ 6556545 w 10933610"/>
              <a:gd name="connsiteY210" fmla="*/ 367492 h 3684908"/>
              <a:gd name="connsiteX211" fmla="*/ 6595181 w 10933610"/>
              <a:gd name="connsiteY211" fmla="*/ 365544 h 3684908"/>
              <a:gd name="connsiteX212" fmla="*/ 6641096 w 10933610"/>
              <a:gd name="connsiteY212" fmla="*/ 367026 h 3684908"/>
              <a:gd name="connsiteX213" fmla="*/ 6653795 w 10933610"/>
              <a:gd name="connsiteY213" fmla="*/ 374994 h 3684908"/>
              <a:gd name="connsiteX214" fmla="*/ 6705034 w 10933610"/>
              <a:gd name="connsiteY214" fmla="*/ 385509 h 3684908"/>
              <a:gd name="connsiteX215" fmla="*/ 6732951 w 10933610"/>
              <a:gd name="connsiteY215" fmla="*/ 368866 h 3684908"/>
              <a:gd name="connsiteX216" fmla="*/ 6775518 w 10933610"/>
              <a:gd name="connsiteY216" fmla="*/ 354584 h 3684908"/>
              <a:gd name="connsiteX217" fmla="*/ 6845486 w 10933610"/>
              <a:gd name="connsiteY217" fmla="*/ 348384 h 3684908"/>
              <a:gd name="connsiteX218" fmla="*/ 6863908 w 10933610"/>
              <a:gd name="connsiteY218" fmla="*/ 346279 h 3684908"/>
              <a:gd name="connsiteX219" fmla="*/ 6966742 w 10933610"/>
              <a:gd name="connsiteY219" fmla="*/ 350452 h 3684908"/>
              <a:gd name="connsiteX220" fmla="*/ 6942384 w 10933610"/>
              <a:gd name="connsiteY220" fmla="*/ 372745 h 3684908"/>
              <a:gd name="connsiteX221" fmla="*/ 6934823 w 10933610"/>
              <a:gd name="connsiteY221" fmla="*/ 382802 h 3684908"/>
              <a:gd name="connsiteX222" fmla="*/ 6932750 w 10933610"/>
              <a:gd name="connsiteY222" fmla="*/ 394027 h 3684908"/>
              <a:gd name="connsiteX223" fmla="*/ 6951149 w 10933610"/>
              <a:gd name="connsiteY223" fmla="*/ 393046 h 3684908"/>
              <a:gd name="connsiteX224" fmla="*/ 6971644 w 10933610"/>
              <a:gd name="connsiteY224" fmla="*/ 379717 h 3684908"/>
              <a:gd name="connsiteX225" fmla="*/ 6986297 w 10933610"/>
              <a:gd name="connsiteY225" fmla="*/ 382078 h 3684908"/>
              <a:gd name="connsiteX226" fmla="*/ 6997064 w 10933610"/>
              <a:gd name="connsiteY226" fmla="*/ 394528 h 3684908"/>
              <a:gd name="connsiteX227" fmla="*/ 7021132 w 10933610"/>
              <a:gd name="connsiteY227" fmla="*/ 401267 h 3684908"/>
              <a:gd name="connsiteX228" fmla="*/ 7034061 w 10933610"/>
              <a:gd name="connsiteY228" fmla="*/ 401983 h 3684908"/>
              <a:gd name="connsiteX229" fmla="*/ 7059660 w 10933610"/>
              <a:gd name="connsiteY229" fmla="*/ 395142 h 3684908"/>
              <a:gd name="connsiteX230" fmla="*/ 7116823 w 10933610"/>
              <a:gd name="connsiteY230" fmla="*/ 349017 h 3684908"/>
              <a:gd name="connsiteX231" fmla="*/ 7147960 w 10933610"/>
              <a:gd name="connsiteY231" fmla="*/ 326832 h 3684908"/>
              <a:gd name="connsiteX232" fmla="*/ 7168447 w 10933610"/>
              <a:gd name="connsiteY232" fmla="*/ 321451 h 3684908"/>
              <a:gd name="connsiteX233" fmla="*/ 7202998 w 10933610"/>
              <a:gd name="connsiteY233" fmla="*/ 303364 h 3684908"/>
              <a:gd name="connsiteX234" fmla="*/ 7221443 w 10933610"/>
              <a:gd name="connsiteY234" fmla="*/ 300205 h 3684908"/>
              <a:gd name="connsiteX235" fmla="*/ 7243127 w 10933610"/>
              <a:gd name="connsiteY235" fmla="*/ 297426 h 3684908"/>
              <a:gd name="connsiteX236" fmla="*/ 7262242 w 10933610"/>
              <a:gd name="connsiteY236" fmla="*/ 285726 h 3684908"/>
              <a:gd name="connsiteX237" fmla="*/ 7263884 w 10933610"/>
              <a:gd name="connsiteY237" fmla="*/ 282637 h 3684908"/>
              <a:gd name="connsiteX238" fmla="*/ 7256759 w 10933610"/>
              <a:gd name="connsiteY238" fmla="*/ 260454 h 3684908"/>
              <a:gd name="connsiteX239" fmla="*/ 7272415 w 10933610"/>
              <a:gd name="connsiteY239" fmla="*/ 251219 h 3684908"/>
              <a:gd name="connsiteX240" fmla="*/ 7283495 w 10933610"/>
              <a:gd name="connsiteY240" fmla="*/ 258682 h 3684908"/>
              <a:gd name="connsiteX241" fmla="*/ 7287433 w 10933610"/>
              <a:gd name="connsiteY241" fmla="*/ 273922 h 3684908"/>
              <a:gd name="connsiteX242" fmla="*/ 7301017 w 10933610"/>
              <a:gd name="connsiteY242" fmla="*/ 243512 h 3684908"/>
              <a:gd name="connsiteX243" fmla="*/ 7325906 w 10933610"/>
              <a:gd name="connsiteY243" fmla="*/ 217717 h 3684908"/>
              <a:gd name="connsiteX244" fmla="*/ 7337831 w 10933610"/>
              <a:gd name="connsiteY244" fmla="*/ 220355 h 3684908"/>
              <a:gd name="connsiteX245" fmla="*/ 7334273 w 10933610"/>
              <a:gd name="connsiteY245" fmla="*/ 235943 h 3684908"/>
              <a:gd name="connsiteX246" fmla="*/ 7329076 w 10933610"/>
              <a:gd name="connsiteY246" fmla="*/ 254620 h 3684908"/>
              <a:gd name="connsiteX247" fmla="*/ 7372442 w 10933610"/>
              <a:gd name="connsiteY247" fmla="*/ 249063 h 3684908"/>
              <a:gd name="connsiteX248" fmla="*/ 7349818 w 10933610"/>
              <a:gd name="connsiteY248" fmla="*/ 269789 h 3684908"/>
              <a:gd name="connsiteX249" fmla="*/ 7344349 w 10933610"/>
              <a:gd name="connsiteY249" fmla="*/ 297874 h 3684908"/>
              <a:gd name="connsiteX250" fmla="*/ 7354058 w 10933610"/>
              <a:gd name="connsiteY250" fmla="*/ 299020 h 3684908"/>
              <a:gd name="connsiteX251" fmla="*/ 7366302 w 10933610"/>
              <a:gd name="connsiteY251" fmla="*/ 285689 h 3684908"/>
              <a:gd name="connsiteX252" fmla="*/ 7405809 w 10933610"/>
              <a:gd name="connsiteY252" fmla="*/ 281730 h 3684908"/>
              <a:gd name="connsiteX253" fmla="*/ 7408646 w 10933610"/>
              <a:gd name="connsiteY253" fmla="*/ 281243 h 3684908"/>
              <a:gd name="connsiteX254" fmla="*/ 7454420 w 10933610"/>
              <a:gd name="connsiteY254" fmla="*/ 250935 h 3684908"/>
              <a:gd name="connsiteX255" fmla="*/ 7532207 w 10933610"/>
              <a:gd name="connsiteY255" fmla="*/ 217016 h 3684908"/>
              <a:gd name="connsiteX256" fmla="*/ 7528429 w 10933610"/>
              <a:gd name="connsiteY256" fmla="*/ 235450 h 3684908"/>
              <a:gd name="connsiteX257" fmla="*/ 7546379 w 10933610"/>
              <a:gd name="connsiteY257" fmla="*/ 244545 h 3684908"/>
              <a:gd name="connsiteX258" fmla="*/ 7610933 w 10933610"/>
              <a:gd name="connsiteY258" fmla="*/ 248466 h 3684908"/>
              <a:gd name="connsiteX259" fmla="*/ 7631500 w 10933610"/>
              <a:gd name="connsiteY259" fmla="*/ 259921 h 3684908"/>
              <a:gd name="connsiteX260" fmla="*/ 7662795 w 10933610"/>
              <a:gd name="connsiteY260" fmla="*/ 271411 h 3684908"/>
              <a:gd name="connsiteX261" fmla="*/ 7683281 w 10933610"/>
              <a:gd name="connsiteY261" fmla="*/ 266030 h 3684908"/>
              <a:gd name="connsiteX262" fmla="*/ 7712585 w 10933610"/>
              <a:gd name="connsiteY262" fmla="*/ 273180 h 3684908"/>
              <a:gd name="connsiteX263" fmla="*/ 7724015 w 10933610"/>
              <a:gd name="connsiteY263" fmla="*/ 288071 h 3684908"/>
              <a:gd name="connsiteX264" fmla="*/ 7717174 w 10933610"/>
              <a:gd name="connsiteY264" fmla="*/ 309838 h 3684908"/>
              <a:gd name="connsiteX265" fmla="*/ 7695220 w 10933610"/>
              <a:gd name="connsiteY265" fmla="*/ 322025 h 3684908"/>
              <a:gd name="connsiteX266" fmla="*/ 7672837 w 10933610"/>
              <a:gd name="connsiteY266" fmla="*/ 309944 h 3684908"/>
              <a:gd name="connsiteX267" fmla="*/ 7653594 w 10933610"/>
              <a:gd name="connsiteY267" fmla="*/ 311369 h 3684908"/>
              <a:gd name="connsiteX268" fmla="*/ 7645286 w 10933610"/>
              <a:gd name="connsiteY268" fmla="*/ 339939 h 3684908"/>
              <a:gd name="connsiteX269" fmla="*/ 7646072 w 10933610"/>
              <a:gd name="connsiteY269" fmla="*/ 341648 h 3684908"/>
              <a:gd name="connsiteX270" fmla="*/ 7646916 w 10933610"/>
              <a:gd name="connsiteY270" fmla="*/ 342259 h 3684908"/>
              <a:gd name="connsiteX271" fmla="*/ 7660815 w 10933610"/>
              <a:gd name="connsiteY271" fmla="*/ 349566 h 3684908"/>
              <a:gd name="connsiteX272" fmla="*/ 7691181 w 10933610"/>
              <a:gd name="connsiteY272" fmla="*/ 337812 h 3684908"/>
              <a:gd name="connsiteX273" fmla="*/ 7724396 w 10933610"/>
              <a:gd name="connsiteY273" fmla="*/ 318899 h 3684908"/>
              <a:gd name="connsiteX274" fmla="*/ 7765418 w 10933610"/>
              <a:gd name="connsiteY274" fmla="*/ 301575 h 3684908"/>
              <a:gd name="connsiteX275" fmla="*/ 7782940 w 10933610"/>
              <a:gd name="connsiteY275" fmla="*/ 286404 h 3684908"/>
              <a:gd name="connsiteX276" fmla="*/ 7794116 w 10933610"/>
              <a:gd name="connsiteY276" fmla="*/ 280744 h 3684908"/>
              <a:gd name="connsiteX277" fmla="*/ 7819258 w 10933610"/>
              <a:gd name="connsiteY277" fmla="*/ 275502 h 3684908"/>
              <a:gd name="connsiteX278" fmla="*/ 7853601 w 10933610"/>
              <a:gd name="connsiteY278" fmla="*/ 230302 h 3684908"/>
              <a:gd name="connsiteX279" fmla="*/ 7855642 w 10933610"/>
              <a:gd name="connsiteY279" fmla="*/ 228079 h 3684908"/>
              <a:gd name="connsiteX280" fmla="*/ 7867616 w 10933610"/>
              <a:gd name="connsiteY280" fmla="*/ 224157 h 3684908"/>
              <a:gd name="connsiteX281" fmla="*/ 7877898 w 10933610"/>
              <a:gd name="connsiteY281" fmla="*/ 229885 h 3684908"/>
              <a:gd name="connsiteX282" fmla="*/ 7875187 w 10933610"/>
              <a:gd name="connsiteY282" fmla="*/ 240646 h 3684908"/>
              <a:gd name="connsiteX283" fmla="*/ 7857792 w 10933610"/>
              <a:gd name="connsiteY283" fmla="*/ 266093 h 3684908"/>
              <a:gd name="connsiteX284" fmla="*/ 7857171 w 10933610"/>
              <a:gd name="connsiteY284" fmla="*/ 268071 h 3684908"/>
              <a:gd name="connsiteX285" fmla="*/ 7854732 w 10933610"/>
              <a:gd name="connsiteY285" fmla="*/ 269426 h 3684908"/>
              <a:gd name="connsiteX286" fmla="*/ 7858988 w 10933610"/>
              <a:gd name="connsiteY286" fmla="*/ 268696 h 3684908"/>
              <a:gd name="connsiteX287" fmla="*/ 7861428 w 10933610"/>
              <a:gd name="connsiteY287" fmla="*/ 267343 h 3684908"/>
              <a:gd name="connsiteX288" fmla="*/ 7896376 w 10933610"/>
              <a:gd name="connsiteY288" fmla="*/ 250122 h 3684908"/>
              <a:gd name="connsiteX289" fmla="*/ 7931770 w 10933610"/>
              <a:gd name="connsiteY289" fmla="*/ 227210 h 3684908"/>
              <a:gd name="connsiteX290" fmla="*/ 7954473 w 10933610"/>
              <a:gd name="connsiteY290" fmla="*/ 223321 h 3684908"/>
              <a:gd name="connsiteX291" fmla="*/ 7958410 w 10933610"/>
              <a:gd name="connsiteY291" fmla="*/ 238561 h 3684908"/>
              <a:gd name="connsiteX292" fmla="*/ 7940793 w 10933610"/>
              <a:gd name="connsiteY292" fmla="*/ 266854 h 3684908"/>
              <a:gd name="connsiteX293" fmla="*/ 7937588 w 10933610"/>
              <a:gd name="connsiteY293" fmla="*/ 289870 h 3684908"/>
              <a:gd name="connsiteX294" fmla="*/ 7950454 w 10933610"/>
              <a:gd name="connsiteY294" fmla="*/ 274560 h 3684908"/>
              <a:gd name="connsiteX295" fmla="*/ 7984254 w 10933610"/>
              <a:gd name="connsiteY295" fmla="*/ 248176 h 3684908"/>
              <a:gd name="connsiteX296" fmla="*/ 8035384 w 10933610"/>
              <a:gd name="connsiteY296" fmla="*/ 232865 h 3684908"/>
              <a:gd name="connsiteX297" fmla="*/ 8088808 w 10933610"/>
              <a:gd name="connsiteY297" fmla="*/ 235883 h 3684908"/>
              <a:gd name="connsiteX298" fmla="*/ 8114350 w 10933610"/>
              <a:gd name="connsiteY298" fmla="*/ 231508 h 3684908"/>
              <a:gd name="connsiteX299" fmla="*/ 8129655 w 10933610"/>
              <a:gd name="connsiteY299" fmla="*/ 214844 h 3684908"/>
              <a:gd name="connsiteX300" fmla="*/ 8167690 w 10933610"/>
              <a:gd name="connsiteY300" fmla="*/ 235594 h 3684908"/>
              <a:gd name="connsiteX301" fmla="*/ 8188749 w 10933610"/>
              <a:gd name="connsiteY301" fmla="*/ 244464 h 3684908"/>
              <a:gd name="connsiteX302" fmla="*/ 8207853 w 10933610"/>
              <a:gd name="connsiteY302" fmla="*/ 235343 h 3684908"/>
              <a:gd name="connsiteX303" fmla="*/ 8220763 w 10933610"/>
              <a:gd name="connsiteY303" fmla="*/ 233196 h 3684908"/>
              <a:gd name="connsiteX304" fmla="*/ 8226088 w 10933610"/>
              <a:gd name="connsiteY304" fmla="*/ 242229 h 3684908"/>
              <a:gd name="connsiteX305" fmla="*/ 8219345 w 10933610"/>
              <a:gd name="connsiteY305" fmla="*/ 259731 h 3684908"/>
              <a:gd name="connsiteX306" fmla="*/ 8243958 w 10933610"/>
              <a:gd name="connsiteY306" fmla="*/ 276464 h 3684908"/>
              <a:gd name="connsiteX307" fmla="*/ 8253065 w 10933610"/>
              <a:gd name="connsiteY307" fmla="*/ 270542 h 3684908"/>
              <a:gd name="connsiteX308" fmla="*/ 8278837 w 10933610"/>
              <a:gd name="connsiteY308" fmla="*/ 268494 h 3684908"/>
              <a:gd name="connsiteX309" fmla="*/ 8289816 w 10933610"/>
              <a:gd name="connsiteY309" fmla="*/ 270827 h 3684908"/>
              <a:gd name="connsiteX310" fmla="*/ 8319287 w 10933610"/>
              <a:gd name="connsiteY310" fmla="*/ 267685 h 3684908"/>
              <a:gd name="connsiteX311" fmla="*/ 8361972 w 10933610"/>
              <a:gd name="connsiteY311" fmla="*/ 247784 h 3684908"/>
              <a:gd name="connsiteX312" fmla="*/ 8408380 w 10933610"/>
              <a:gd name="connsiteY312" fmla="*/ 225664 h 3684908"/>
              <a:gd name="connsiteX313" fmla="*/ 8432246 w 10933610"/>
              <a:gd name="connsiteY313" fmla="*/ 226974 h 3684908"/>
              <a:gd name="connsiteX314" fmla="*/ 8569209 w 10933610"/>
              <a:gd name="connsiteY314" fmla="*/ 180828 h 3684908"/>
              <a:gd name="connsiteX315" fmla="*/ 8619244 w 10933610"/>
              <a:gd name="connsiteY315" fmla="*/ 160985 h 3684908"/>
              <a:gd name="connsiteX316" fmla="*/ 8646855 w 10933610"/>
              <a:gd name="connsiteY316" fmla="*/ 158951 h 3684908"/>
              <a:gd name="connsiteX317" fmla="*/ 8698612 w 10933610"/>
              <a:gd name="connsiteY317" fmla="*/ 144740 h 3684908"/>
              <a:gd name="connsiteX318" fmla="*/ 8722502 w 10933610"/>
              <a:gd name="connsiteY318" fmla="*/ 144927 h 3684908"/>
              <a:gd name="connsiteX319" fmla="*/ 8750040 w 10933610"/>
              <a:gd name="connsiteY319" fmla="*/ 146266 h 3684908"/>
              <a:gd name="connsiteX320" fmla="*/ 8779652 w 10933610"/>
              <a:gd name="connsiteY320" fmla="*/ 136379 h 3684908"/>
              <a:gd name="connsiteX321" fmla="*/ 8783397 w 10933610"/>
              <a:gd name="connsiteY321" fmla="*/ 133036 h 3684908"/>
              <a:gd name="connsiteX322" fmla="*/ 8787660 w 10933610"/>
              <a:gd name="connsiteY322" fmla="*/ 104967 h 3684908"/>
              <a:gd name="connsiteX323" fmla="*/ 8811711 w 10933610"/>
              <a:gd name="connsiteY323" fmla="*/ 97286 h 3684908"/>
              <a:gd name="connsiteX324" fmla="*/ 8820664 w 10933610"/>
              <a:gd name="connsiteY324" fmla="*/ 108597 h 3684908"/>
              <a:gd name="connsiteX325" fmla="*/ 8816591 w 10933610"/>
              <a:gd name="connsiteY325" fmla="*/ 127674 h 3684908"/>
              <a:gd name="connsiteX326" fmla="*/ 8850371 w 10933610"/>
              <a:gd name="connsiteY326" fmla="*/ 94215 h 3684908"/>
              <a:gd name="connsiteX327" fmla="*/ 8895011 w 10933610"/>
              <a:gd name="connsiteY327" fmla="*/ 68709 h 3684908"/>
              <a:gd name="connsiteX328" fmla="*/ 8907757 w 10933610"/>
              <a:gd name="connsiteY328" fmla="*/ 74428 h 3684908"/>
              <a:gd name="connsiteX329" fmla="*/ 8894518 w 10933610"/>
              <a:gd name="connsiteY329" fmla="*/ 92311 h 3684908"/>
              <a:gd name="connsiteX330" fmla="*/ 8877534 w 10933610"/>
              <a:gd name="connsiteY330" fmla="*/ 113536 h 3684908"/>
              <a:gd name="connsiteX331" fmla="*/ 8932614 w 10933610"/>
              <a:gd name="connsiteY331" fmla="*/ 116213 h 3684908"/>
              <a:gd name="connsiteX332" fmla="*/ 8893604 w 10933610"/>
              <a:gd name="connsiteY332" fmla="*/ 136142 h 3684908"/>
              <a:gd name="connsiteX333" fmla="*/ 8870871 w 10933610"/>
              <a:gd name="connsiteY333" fmla="*/ 168564 h 3684908"/>
              <a:gd name="connsiteX334" fmla="*/ 8881827 w 10933610"/>
              <a:gd name="connsiteY334" fmla="*/ 172021 h 3684908"/>
              <a:gd name="connsiteX335" fmla="*/ 8904158 w 10933610"/>
              <a:gd name="connsiteY335" fmla="*/ 158707 h 3684908"/>
              <a:gd name="connsiteX336" fmla="*/ 8953703 w 10933610"/>
              <a:gd name="connsiteY336" fmla="*/ 162464 h 3684908"/>
              <a:gd name="connsiteX337" fmla="*/ 8957378 w 10933610"/>
              <a:gd name="connsiteY337" fmla="*/ 162494 h 3684908"/>
              <a:gd name="connsiteX338" fmla="*/ 9029607 w 10933610"/>
              <a:gd name="connsiteY338" fmla="*/ 136077 h 3684908"/>
              <a:gd name="connsiteX339" fmla="*/ 9142213 w 10933610"/>
              <a:gd name="connsiteY339" fmla="*/ 112225 h 3684908"/>
              <a:gd name="connsiteX340" fmla="*/ 9127067 w 10933610"/>
              <a:gd name="connsiteY340" fmla="*/ 133464 h 3684908"/>
              <a:gd name="connsiteX341" fmla="*/ 9143299 w 10933610"/>
              <a:gd name="connsiteY341" fmla="*/ 148204 h 3684908"/>
              <a:gd name="connsiteX342" fmla="*/ 9218262 w 10933610"/>
              <a:gd name="connsiteY342" fmla="*/ 166773 h 3684908"/>
              <a:gd name="connsiteX343" fmla="*/ 9236264 w 10933610"/>
              <a:gd name="connsiteY343" fmla="*/ 184898 h 3684908"/>
              <a:gd name="connsiteX344" fmla="*/ 9267079 w 10933610"/>
              <a:gd name="connsiteY344" fmla="*/ 205372 h 3684908"/>
              <a:gd name="connsiteX345" fmla="*/ 9294690 w 10933610"/>
              <a:gd name="connsiteY345" fmla="*/ 203339 h 3684908"/>
              <a:gd name="connsiteX346" fmla="*/ 9325623 w 10933610"/>
              <a:gd name="connsiteY346" fmla="*/ 218193 h 3684908"/>
              <a:gd name="connsiteX347" fmla="*/ 9330714 w 10933610"/>
              <a:gd name="connsiteY347" fmla="*/ 238466 h 3684908"/>
              <a:gd name="connsiteX348" fmla="*/ 9309984 w 10933610"/>
              <a:gd name="connsiteY348" fmla="*/ 263035 h 3684908"/>
              <a:gd name="connsiteX349" fmla="*/ 9276697 w 10933610"/>
              <a:gd name="connsiteY349" fmla="*/ 272892 h 3684908"/>
              <a:gd name="connsiteX350" fmla="*/ 9256883 w 10933610"/>
              <a:gd name="connsiteY350" fmla="*/ 253628 h 3684908"/>
              <a:gd name="connsiteX351" fmla="*/ 9233042 w 10933610"/>
              <a:gd name="connsiteY351" fmla="*/ 251195 h 3684908"/>
              <a:gd name="connsiteX352" fmla="*/ 9206637 w 10933610"/>
              <a:gd name="connsiteY352" fmla="*/ 283587 h 3684908"/>
              <a:gd name="connsiteX353" fmla="*/ 9206308 w 10933610"/>
              <a:gd name="connsiteY353" fmla="*/ 299321 h 3684908"/>
              <a:gd name="connsiteX354" fmla="*/ 9204447 w 10933610"/>
              <a:gd name="connsiteY354" fmla="*/ 300431 h 3684908"/>
              <a:gd name="connsiteX355" fmla="*/ 9208121 w 10933610"/>
              <a:gd name="connsiteY355" fmla="*/ 300460 h 3684908"/>
              <a:gd name="connsiteX356" fmla="*/ 9313402 w 10933610"/>
              <a:gd name="connsiteY356" fmla="*/ 275426 h 3684908"/>
              <a:gd name="connsiteX357" fmla="*/ 9372461 w 10933610"/>
              <a:gd name="connsiteY357" fmla="*/ 263520 h 3684908"/>
              <a:gd name="connsiteX358" fmla="*/ 9402165 w 10933610"/>
              <a:gd name="connsiteY358" fmla="*/ 249139 h 3684908"/>
              <a:gd name="connsiteX359" fmla="*/ 9418798 w 10933610"/>
              <a:gd name="connsiteY359" fmla="*/ 244772 h 3684908"/>
              <a:gd name="connsiteX360" fmla="*/ 9451896 w 10933610"/>
              <a:gd name="connsiteY360" fmla="*/ 243906 h 3684908"/>
              <a:gd name="connsiteX361" fmla="*/ 9519036 w 10933610"/>
              <a:gd name="connsiteY361" fmla="*/ 197217 h 3684908"/>
              <a:gd name="connsiteX362" fmla="*/ 9522757 w 10933610"/>
              <a:gd name="connsiteY362" fmla="*/ 194997 h 3684908"/>
              <a:gd name="connsiteX363" fmla="*/ 9539343 w 10933610"/>
              <a:gd name="connsiteY363" fmla="*/ 192879 h 3684908"/>
              <a:gd name="connsiteX364" fmla="*/ 9548342 w 10933610"/>
              <a:gd name="connsiteY364" fmla="*/ 201941 h 3684908"/>
              <a:gd name="connsiteX365" fmla="*/ 9538896 w 10933610"/>
              <a:gd name="connsiteY365" fmla="*/ 214233 h 3684908"/>
              <a:gd name="connsiteX366" fmla="*/ 9503419 w 10933610"/>
              <a:gd name="connsiteY366" fmla="*/ 240934 h 3684908"/>
              <a:gd name="connsiteX367" fmla="*/ 9501536 w 10933610"/>
              <a:gd name="connsiteY367" fmla="*/ 243168 h 3684908"/>
              <a:gd name="connsiteX368" fmla="*/ 9497836 w 10933610"/>
              <a:gd name="connsiteY368" fmla="*/ 244263 h 3684908"/>
              <a:gd name="connsiteX369" fmla="*/ 9503348 w 10933610"/>
              <a:gd name="connsiteY369" fmla="*/ 244306 h 3684908"/>
              <a:gd name="connsiteX370" fmla="*/ 9507047 w 10933610"/>
              <a:gd name="connsiteY370" fmla="*/ 243210 h 3684908"/>
              <a:gd name="connsiteX371" fmla="*/ 9558781 w 10933610"/>
              <a:gd name="connsiteY371" fmla="*/ 230125 h 3684908"/>
              <a:gd name="connsiteX372" fmla="*/ 9614329 w 10933610"/>
              <a:gd name="connsiteY372" fmla="*/ 210323 h 3684908"/>
              <a:gd name="connsiteX373" fmla="*/ 9643730 w 10933610"/>
              <a:gd name="connsiteY373" fmla="*/ 210553 h 3684908"/>
              <a:gd name="connsiteX374" fmla="*/ 9639656 w 10933610"/>
              <a:gd name="connsiteY374" fmla="*/ 229631 h 3684908"/>
              <a:gd name="connsiteX375" fmla="*/ 9602273 w 10933610"/>
              <a:gd name="connsiteY375" fmla="*/ 259689 h 3684908"/>
              <a:gd name="connsiteX376" fmla="*/ 9585172 w 10933610"/>
              <a:gd name="connsiteY376" fmla="*/ 286534 h 3684908"/>
              <a:gd name="connsiteX377" fmla="*/ 9609388 w 10933610"/>
              <a:gd name="connsiteY377" fmla="*/ 270986 h 3684908"/>
              <a:gd name="connsiteX378" fmla="*/ 9665029 w 10933610"/>
              <a:gd name="connsiteY378" fmla="*/ 246689 h 3684908"/>
              <a:gd name="connsiteX379" fmla="*/ 9735022 w 10933610"/>
              <a:gd name="connsiteY379" fmla="*/ 239365 h 3684908"/>
              <a:gd name="connsiteX380" fmla="*/ 9797192 w 10933610"/>
              <a:gd name="connsiteY380" fmla="*/ 254463 h 3684908"/>
              <a:gd name="connsiteX381" fmla="*/ 9830269 w 10933610"/>
              <a:gd name="connsiteY381" fmla="*/ 254720 h 3684908"/>
              <a:gd name="connsiteX382" fmla="*/ 9858184 w 10933610"/>
              <a:gd name="connsiteY382" fmla="*/ 238077 h 3684908"/>
              <a:gd name="connsiteX383" fmla="*/ 9932210 w 10933610"/>
              <a:gd name="connsiteY383" fmla="*/ 301601 h 3684908"/>
              <a:gd name="connsiteX384" fmla="*/ 9947129 w 10933610"/>
              <a:gd name="connsiteY384" fmla="*/ 379279 h 3684908"/>
              <a:gd name="connsiteX385" fmla="*/ 9905741 w 10933610"/>
              <a:gd name="connsiteY385" fmla="*/ 425045 h 3684908"/>
              <a:gd name="connsiteX386" fmla="*/ 9857517 w 10933610"/>
              <a:gd name="connsiteY386" fmla="*/ 446027 h 3684908"/>
              <a:gd name="connsiteX387" fmla="*/ 9854195 w 10933610"/>
              <a:gd name="connsiteY387" fmla="*/ 429140 h 3684908"/>
              <a:gd name="connsiteX388" fmla="*/ 9803831 w 10933610"/>
              <a:gd name="connsiteY388" fmla="*/ 464718 h 3684908"/>
              <a:gd name="connsiteX389" fmla="*/ 9768518 w 10933610"/>
              <a:gd name="connsiteY389" fmla="*/ 483552 h 3684908"/>
              <a:gd name="connsiteX390" fmla="*/ 9713181 w 10933610"/>
              <a:gd name="connsiteY390" fmla="*/ 493239 h 3684908"/>
              <a:gd name="connsiteX391" fmla="*/ 9659822 w 10933610"/>
              <a:gd name="connsiteY391" fmla="*/ 496195 h 3684908"/>
              <a:gd name="connsiteX392" fmla="*/ 9609856 w 10933610"/>
              <a:gd name="connsiteY392" fmla="*/ 512668 h 3684908"/>
              <a:gd name="connsiteX393" fmla="*/ 9576240 w 10933610"/>
              <a:gd name="connsiteY393" fmla="*/ 538260 h 3684908"/>
              <a:gd name="connsiteX394" fmla="*/ 9548513 w 10933610"/>
              <a:gd name="connsiteY394" fmla="*/ 545912 h 3684908"/>
              <a:gd name="connsiteX395" fmla="*/ 9389992 w 10933610"/>
              <a:gd name="connsiteY395" fmla="*/ 568284 h 3684908"/>
              <a:gd name="connsiteX396" fmla="*/ 9344006 w 10933610"/>
              <a:gd name="connsiteY396" fmla="*/ 570173 h 3684908"/>
              <a:gd name="connsiteX397" fmla="*/ 9267985 w 10933610"/>
              <a:gd name="connsiteY397" fmla="*/ 602180 h 3684908"/>
              <a:gd name="connsiteX398" fmla="*/ 9238021 w 10933610"/>
              <a:gd name="connsiteY398" fmla="*/ 628925 h 3684908"/>
              <a:gd name="connsiteX399" fmla="*/ 9224639 w 10933610"/>
              <a:gd name="connsiteY399" fmla="*/ 639909 h 3684908"/>
              <a:gd name="connsiteX400" fmla="*/ 9226723 w 10933610"/>
              <a:gd name="connsiteY400" fmla="*/ 640520 h 3684908"/>
              <a:gd name="connsiteX401" fmla="*/ 9239725 w 10933610"/>
              <a:gd name="connsiteY401" fmla="*/ 634843 h 3684908"/>
              <a:gd name="connsiteX402" fmla="*/ 9263657 w 10933610"/>
              <a:gd name="connsiteY402" fmla="*/ 639201 h 3684908"/>
              <a:gd name="connsiteX403" fmla="*/ 9270613 w 10933610"/>
              <a:gd name="connsiteY403" fmla="*/ 645236 h 3684908"/>
              <a:gd name="connsiteX404" fmla="*/ 9302879 w 10933610"/>
              <a:gd name="connsiteY404" fmla="*/ 647416 h 3684908"/>
              <a:gd name="connsiteX405" fmla="*/ 9320211 w 10933610"/>
              <a:gd name="connsiteY405" fmla="*/ 648586 h 3684908"/>
              <a:gd name="connsiteX406" fmla="*/ 9319701 w 10933610"/>
              <a:gd name="connsiteY406" fmla="*/ 646352 h 3684908"/>
              <a:gd name="connsiteX407" fmla="*/ 9325817 w 10933610"/>
              <a:gd name="connsiteY407" fmla="*/ 640965 h 3684908"/>
              <a:gd name="connsiteX408" fmla="*/ 9342264 w 10933610"/>
              <a:gd name="connsiteY408" fmla="*/ 635143 h 3684908"/>
              <a:gd name="connsiteX409" fmla="*/ 9351068 w 10933610"/>
              <a:gd name="connsiteY409" fmla="*/ 595220 h 3684908"/>
              <a:gd name="connsiteX410" fmla="*/ 9351759 w 10933610"/>
              <a:gd name="connsiteY410" fmla="*/ 593238 h 3684908"/>
              <a:gd name="connsiteX411" fmla="*/ 9359079 w 10933610"/>
              <a:gd name="connsiteY411" fmla="*/ 589265 h 3684908"/>
              <a:gd name="connsiteX412" fmla="*/ 9368633 w 10933610"/>
              <a:gd name="connsiteY412" fmla="*/ 593500 h 3684908"/>
              <a:gd name="connsiteX413" fmla="*/ 9370522 w 10933610"/>
              <a:gd name="connsiteY413" fmla="*/ 602698 h 3684908"/>
              <a:gd name="connsiteX414" fmla="*/ 9366980 w 10933610"/>
              <a:gd name="connsiteY414" fmla="*/ 625064 h 3684908"/>
              <a:gd name="connsiteX415" fmla="*/ 9367237 w 10933610"/>
              <a:gd name="connsiteY415" fmla="*/ 626762 h 3684908"/>
              <a:gd name="connsiteX416" fmla="*/ 9365944 w 10933610"/>
              <a:gd name="connsiteY416" fmla="*/ 628038 h 3684908"/>
              <a:gd name="connsiteX417" fmla="*/ 9368786 w 10933610"/>
              <a:gd name="connsiteY417" fmla="*/ 627185 h 3684908"/>
              <a:gd name="connsiteX418" fmla="*/ 9370077 w 10933610"/>
              <a:gd name="connsiteY418" fmla="*/ 625910 h 3684908"/>
              <a:gd name="connsiteX419" fmla="*/ 9389374 w 10933610"/>
              <a:gd name="connsiteY419" fmla="*/ 609468 h 3684908"/>
              <a:gd name="connsiteX420" fmla="*/ 9406949 w 10933610"/>
              <a:gd name="connsiteY420" fmla="*/ 588217 h 3684908"/>
              <a:gd name="connsiteX421" fmla="*/ 9422103 w 10933610"/>
              <a:gd name="connsiteY421" fmla="*/ 583670 h 3684908"/>
              <a:gd name="connsiteX422" fmla="*/ 9430446 w 10933610"/>
              <a:gd name="connsiteY422" fmla="*/ 596255 h 3684908"/>
              <a:gd name="connsiteX423" fmla="*/ 9427764 w 10933610"/>
              <a:gd name="connsiteY423" fmla="*/ 621027 h 3684908"/>
              <a:gd name="connsiteX424" fmla="*/ 9433693 w 10933610"/>
              <a:gd name="connsiteY424" fmla="*/ 640552 h 3684908"/>
              <a:gd name="connsiteX425" fmla="*/ 9437576 w 10933610"/>
              <a:gd name="connsiteY425" fmla="*/ 626959 h 3684908"/>
              <a:gd name="connsiteX426" fmla="*/ 9452741 w 10933610"/>
              <a:gd name="connsiteY426" fmla="*/ 602880 h 3684908"/>
              <a:gd name="connsiteX427" fmla="*/ 9484520 w 10933610"/>
              <a:gd name="connsiteY427" fmla="*/ 587132 h 3684908"/>
              <a:gd name="connsiteX428" fmla="*/ 9524553 w 10933610"/>
              <a:gd name="connsiteY428" fmla="*/ 586658 h 3684908"/>
              <a:gd name="connsiteX429" fmla="*/ 9541605 w 10933610"/>
              <a:gd name="connsiteY429" fmla="*/ 581542 h 3684908"/>
              <a:gd name="connsiteX430" fmla="*/ 9546778 w 10933610"/>
              <a:gd name="connsiteY430" fmla="*/ 566675 h 3684908"/>
              <a:gd name="connsiteX431" fmla="*/ 9581960 w 10933610"/>
              <a:gd name="connsiteY431" fmla="*/ 581970 h 3684908"/>
              <a:gd name="connsiteX432" fmla="*/ 9600499 w 10933610"/>
              <a:gd name="connsiteY432" fmla="*/ 588239 h 3684908"/>
              <a:gd name="connsiteX433" fmla="*/ 9611151 w 10933610"/>
              <a:gd name="connsiteY433" fmla="*/ 579496 h 3684908"/>
              <a:gd name="connsiteX434" fmla="*/ 9619791 w 10933610"/>
              <a:gd name="connsiteY434" fmla="*/ 576964 h 3684908"/>
              <a:gd name="connsiteX435" fmla="*/ 9626918 w 10933610"/>
              <a:gd name="connsiteY435" fmla="*/ 584257 h 3684908"/>
              <a:gd name="connsiteX436" fmla="*/ 9628288 w 10933610"/>
              <a:gd name="connsiteY436" fmla="*/ 599346 h 3684908"/>
              <a:gd name="connsiteX437" fmla="*/ 9652242 w 10933610"/>
              <a:gd name="connsiteY437" fmla="*/ 612022 h 3684908"/>
              <a:gd name="connsiteX438" fmla="*/ 9656755 w 10933610"/>
              <a:gd name="connsiteY438" fmla="*/ 606532 h 3684908"/>
              <a:gd name="connsiteX439" fmla="*/ 9674809 w 10933610"/>
              <a:gd name="connsiteY439" fmla="*/ 603359 h 3684908"/>
              <a:gd name="connsiteX440" fmla="*/ 9683653 w 10933610"/>
              <a:gd name="connsiteY440" fmla="*/ 604702 h 3684908"/>
              <a:gd name="connsiteX441" fmla="*/ 9704010 w 10933610"/>
              <a:gd name="connsiteY441" fmla="*/ 600400 h 3684908"/>
              <a:gd name="connsiteX442" fmla="*/ 9727983 w 10933610"/>
              <a:gd name="connsiteY442" fmla="*/ 581269 h 3684908"/>
              <a:gd name="connsiteX443" fmla="*/ 9753873 w 10933610"/>
              <a:gd name="connsiteY443" fmla="*/ 560063 h 3684908"/>
              <a:gd name="connsiteX444" fmla="*/ 9771742 w 10933610"/>
              <a:gd name="connsiteY444" fmla="*/ 559820 h 3684908"/>
              <a:gd name="connsiteX445" fmla="*/ 9855025 w 10933610"/>
              <a:gd name="connsiteY445" fmla="*/ 513321 h 3684908"/>
              <a:gd name="connsiteX446" fmla="*/ 9884376 w 10933610"/>
              <a:gd name="connsiteY446" fmla="*/ 493824 h 3684908"/>
              <a:gd name="connsiteX447" fmla="*/ 9903776 w 10933610"/>
              <a:gd name="connsiteY447" fmla="*/ 490559 h 3684908"/>
              <a:gd name="connsiteX448" fmla="*/ 9936406 w 10933610"/>
              <a:gd name="connsiteY448" fmla="*/ 475700 h 3684908"/>
              <a:gd name="connsiteX449" fmla="*/ 9953889 w 10933610"/>
              <a:gd name="connsiteY449" fmla="*/ 474511 h 3684908"/>
              <a:gd name="connsiteX450" fmla="*/ 9974450 w 10933610"/>
              <a:gd name="connsiteY450" fmla="*/ 474084 h 3684908"/>
              <a:gd name="connsiteX451" fmla="*/ 9992486 w 10933610"/>
              <a:gd name="connsiteY451" fmla="*/ 464107 h 3684908"/>
              <a:gd name="connsiteX452" fmla="*/ 9994017 w 10933610"/>
              <a:gd name="connsiteY452" fmla="*/ 461086 h 3684908"/>
              <a:gd name="connsiteX453" fmla="*/ 9987043 w 10933610"/>
              <a:gd name="connsiteY453" fmla="*/ 437255 h 3684908"/>
              <a:gd name="connsiteX454" fmla="*/ 10001820 w 10933610"/>
              <a:gd name="connsiteY454" fmla="*/ 429445 h 3684908"/>
              <a:gd name="connsiteX455" fmla="*/ 10012409 w 10933610"/>
              <a:gd name="connsiteY455" fmla="*/ 438447 h 3684908"/>
              <a:gd name="connsiteX456" fmla="*/ 10016291 w 10933610"/>
              <a:gd name="connsiteY456" fmla="*/ 454710 h 3684908"/>
              <a:gd name="connsiteX457" fmla="*/ 10028903 w 10933610"/>
              <a:gd name="connsiteY457" fmla="*/ 424685 h 3684908"/>
              <a:gd name="connsiteX458" fmla="*/ 10052287 w 10933610"/>
              <a:gd name="connsiteY458" fmla="*/ 400734 h 3684908"/>
              <a:gd name="connsiteX459" fmla="*/ 10063634 w 10933610"/>
              <a:gd name="connsiteY459" fmla="*/ 404822 h 3684908"/>
              <a:gd name="connsiteX460" fmla="*/ 10060405 w 10933610"/>
              <a:gd name="connsiteY460" fmla="*/ 420598 h 3684908"/>
              <a:gd name="connsiteX461" fmla="*/ 10055644 w 10933610"/>
              <a:gd name="connsiteY461" fmla="*/ 439394 h 3684908"/>
              <a:gd name="connsiteX462" fmla="*/ 10096763 w 10933610"/>
              <a:gd name="connsiteY462" fmla="*/ 438541 h 3684908"/>
              <a:gd name="connsiteX463" fmla="*/ 10075480 w 10933610"/>
              <a:gd name="connsiteY463" fmla="*/ 457487 h 3684908"/>
              <a:gd name="connsiteX464" fmla="*/ 10070551 w 10933610"/>
              <a:gd name="connsiteY464" fmla="*/ 486017 h 3684908"/>
              <a:gd name="connsiteX465" fmla="*/ 10079780 w 10933610"/>
              <a:gd name="connsiteY465" fmla="*/ 488305 h 3684908"/>
              <a:gd name="connsiteX466" fmla="*/ 10091279 w 10933610"/>
              <a:gd name="connsiteY466" fmla="*/ 475857 h 3684908"/>
              <a:gd name="connsiteX467" fmla="*/ 10128749 w 10933610"/>
              <a:gd name="connsiteY467" fmla="*/ 476223 h 3684908"/>
              <a:gd name="connsiteX468" fmla="*/ 10131439 w 10933610"/>
              <a:gd name="connsiteY468" fmla="*/ 476041 h 3684908"/>
              <a:gd name="connsiteX469" fmla="*/ 10174611 w 10933610"/>
              <a:gd name="connsiteY469" fmla="*/ 449770 h 3684908"/>
              <a:gd name="connsiteX470" fmla="*/ 10248142 w 10933610"/>
              <a:gd name="connsiteY470" fmla="*/ 423379 h 3684908"/>
              <a:gd name="connsiteX471" fmla="*/ 10244727 w 10933610"/>
              <a:gd name="connsiteY471" fmla="*/ 442082 h 3684908"/>
              <a:gd name="connsiteX472" fmla="*/ 10261855 w 10933610"/>
              <a:gd name="connsiteY472" fmla="*/ 453556 h 3684908"/>
              <a:gd name="connsiteX473" fmla="*/ 10323178 w 10933610"/>
              <a:gd name="connsiteY473" fmla="*/ 464938 h 3684908"/>
              <a:gd name="connsiteX474" fmla="*/ 10342812 w 10933610"/>
              <a:gd name="connsiteY474" fmla="*/ 479158 h 3684908"/>
              <a:gd name="connsiteX475" fmla="*/ 10372632 w 10933610"/>
              <a:gd name="connsiteY475" fmla="*/ 494627 h 3684908"/>
              <a:gd name="connsiteX476" fmla="*/ 10392031 w 10933610"/>
              <a:gd name="connsiteY476" fmla="*/ 491363 h 3684908"/>
              <a:gd name="connsiteX477" fmla="*/ 10419918 w 10933610"/>
              <a:gd name="connsiteY477" fmla="*/ 502105 h 3684908"/>
              <a:gd name="connsiteX478" fmla="*/ 10430910 w 10933610"/>
              <a:gd name="connsiteY478" fmla="*/ 518856 h 3684908"/>
              <a:gd name="connsiteX479" fmla="*/ 10424620 w 10933610"/>
              <a:gd name="connsiteY479" fmla="*/ 540673 h 3684908"/>
              <a:gd name="connsiteX480" fmla="*/ 10403894 w 10933610"/>
              <a:gd name="connsiteY480" fmla="*/ 550832 h 3684908"/>
              <a:gd name="connsiteX481" fmla="*/ 10382528 w 10933610"/>
              <a:gd name="connsiteY481" fmla="*/ 535759 h 3684908"/>
              <a:gd name="connsiteX482" fmla="*/ 10364272 w 10933610"/>
              <a:gd name="connsiteY482" fmla="*/ 535057 h 3684908"/>
              <a:gd name="connsiteX483" fmla="*/ 10356655 w 10933610"/>
              <a:gd name="connsiteY483" fmla="*/ 563769 h 3684908"/>
              <a:gd name="connsiteX484" fmla="*/ 10362066 w 10933610"/>
              <a:gd name="connsiteY484" fmla="*/ 577011 h 3684908"/>
              <a:gd name="connsiteX485" fmla="*/ 10361108 w 10933610"/>
              <a:gd name="connsiteY485" fmla="*/ 578049 h 3684908"/>
              <a:gd name="connsiteX486" fmla="*/ 10363797 w 10933610"/>
              <a:gd name="connsiteY486" fmla="*/ 577866 h 3684908"/>
              <a:gd name="connsiteX487" fmla="*/ 10431564 w 10933610"/>
              <a:gd name="connsiteY487" fmla="*/ 550894 h 3684908"/>
              <a:gd name="connsiteX488" fmla="*/ 10470345 w 10933610"/>
              <a:gd name="connsiteY488" fmla="*/ 537561 h 3684908"/>
              <a:gd name="connsiteX489" fmla="*/ 10486837 w 10933610"/>
              <a:gd name="connsiteY489" fmla="*/ 523800 h 3684908"/>
              <a:gd name="connsiteX490" fmla="*/ 10497393 w 10933610"/>
              <a:gd name="connsiteY490" fmla="*/ 519193 h 3684908"/>
              <a:gd name="connsiteX491" fmla="*/ 10521213 w 10933610"/>
              <a:gd name="connsiteY491" fmla="*/ 516600 h 3684908"/>
              <a:gd name="connsiteX492" fmla="*/ 10553394 w 10933610"/>
              <a:gd name="connsiteY492" fmla="*/ 473578 h 3684908"/>
              <a:gd name="connsiteX493" fmla="*/ 10555310 w 10933610"/>
              <a:gd name="connsiteY493" fmla="*/ 471503 h 3684908"/>
              <a:gd name="connsiteX494" fmla="*/ 10566642 w 10933610"/>
              <a:gd name="connsiteY494" fmla="*/ 468788 h 3684908"/>
              <a:gd name="connsiteX495" fmla="*/ 10576457 w 10933610"/>
              <a:gd name="connsiteY495" fmla="*/ 475898 h 3684908"/>
              <a:gd name="connsiteX496" fmla="*/ 10573985 w 10933610"/>
              <a:gd name="connsiteY496" fmla="*/ 486760 h 3684908"/>
              <a:gd name="connsiteX497" fmla="*/ 10557711 w 10933610"/>
              <a:gd name="connsiteY497" fmla="*/ 511200 h 3684908"/>
              <a:gd name="connsiteX498" fmla="*/ 10557140 w 10933610"/>
              <a:gd name="connsiteY498" fmla="*/ 513183 h 3684908"/>
              <a:gd name="connsiteX499" fmla="*/ 10554836 w 10933610"/>
              <a:gd name="connsiteY499" fmla="*/ 514312 h 3684908"/>
              <a:gd name="connsiteX500" fmla="*/ 10558870 w 10933610"/>
              <a:gd name="connsiteY500" fmla="*/ 514038 h 3684908"/>
              <a:gd name="connsiteX501" fmla="*/ 10561172 w 10933610"/>
              <a:gd name="connsiteY501" fmla="*/ 512909 h 3684908"/>
              <a:gd name="connsiteX502" fmla="*/ 10594190 w 10933610"/>
              <a:gd name="connsiteY502" fmla="*/ 498997 h 3684908"/>
              <a:gd name="connsiteX503" fmla="*/ 10627576 w 10933610"/>
              <a:gd name="connsiteY503" fmla="*/ 479225 h 3684908"/>
              <a:gd name="connsiteX504" fmla="*/ 10649094 w 10933610"/>
              <a:gd name="connsiteY504" fmla="*/ 477761 h 3684908"/>
              <a:gd name="connsiteX505" fmla="*/ 10652976 w 10933610"/>
              <a:gd name="connsiteY505" fmla="*/ 494024 h 3684908"/>
              <a:gd name="connsiteX506" fmla="*/ 10636516 w 10933610"/>
              <a:gd name="connsiteY506" fmla="*/ 521393 h 3684908"/>
              <a:gd name="connsiteX507" fmla="*/ 10633690 w 10933610"/>
              <a:gd name="connsiteY507" fmla="*/ 544918 h 3684908"/>
              <a:gd name="connsiteX508" fmla="*/ 10645761 w 10933610"/>
              <a:gd name="connsiteY508" fmla="*/ 530486 h 3684908"/>
              <a:gd name="connsiteX509" fmla="*/ 10677601 w 10933610"/>
              <a:gd name="connsiteY509" fmla="*/ 506931 h 3684908"/>
              <a:gd name="connsiteX510" fmla="*/ 10726000 w 10933610"/>
              <a:gd name="connsiteY510" fmla="*/ 496832 h 3684908"/>
              <a:gd name="connsiteX511" fmla="*/ 10776748 w 10933610"/>
              <a:gd name="connsiteY511" fmla="*/ 506017 h 3684908"/>
              <a:gd name="connsiteX512" fmla="*/ 10800956 w 10933610"/>
              <a:gd name="connsiteY512" fmla="*/ 504370 h 3684908"/>
              <a:gd name="connsiteX513" fmla="*/ 10815331 w 10933610"/>
              <a:gd name="connsiteY513" fmla="*/ 488810 h 3684908"/>
              <a:gd name="connsiteX514" fmla="*/ 10892116 w 10933610"/>
              <a:gd name="connsiteY514" fmla="*/ 538028 h 3684908"/>
              <a:gd name="connsiteX515" fmla="*/ 10930890 w 10933610"/>
              <a:gd name="connsiteY515" fmla="*/ 602471 h 3684908"/>
              <a:gd name="connsiteX516" fmla="*/ 10917152 w 10933610"/>
              <a:gd name="connsiteY516" fmla="*/ 643266 h 3684908"/>
              <a:gd name="connsiteX517" fmla="*/ 10889529 w 10933610"/>
              <a:gd name="connsiteY517" fmla="*/ 663617 h 3684908"/>
              <a:gd name="connsiteX518" fmla="*/ 10881042 w 10933610"/>
              <a:gd name="connsiteY518" fmla="*/ 649612 h 3684908"/>
              <a:gd name="connsiteX519" fmla="*/ 10857101 w 10933610"/>
              <a:gd name="connsiteY519" fmla="*/ 682351 h 3684908"/>
              <a:gd name="connsiteX520" fmla="*/ 10838120 w 10933610"/>
              <a:gd name="connsiteY520" fmla="*/ 700170 h 3684908"/>
              <a:gd name="connsiteX521" fmla="*/ 10801255 w 10933610"/>
              <a:gd name="connsiteY521" fmla="*/ 711429 h 3684908"/>
              <a:gd name="connsiteX522" fmla="*/ 10763415 w 10933610"/>
              <a:gd name="connsiteY522" fmla="*/ 716920 h 3684908"/>
              <a:gd name="connsiteX523" fmla="*/ 10732902 w 10933610"/>
              <a:gd name="connsiteY523" fmla="*/ 733579 h 3684908"/>
              <a:gd name="connsiteX524" fmla="*/ 10717585 w 10933610"/>
              <a:gd name="connsiteY524" fmla="*/ 756981 h 3684908"/>
              <a:gd name="connsiteX525" fmla="*/ 10700118 w 10933610"/>
              <a:gd name="connsiteY525" fmla="*/ 764976 h 3684908"/>
              <a:gd name="connsiteX526" fmla="*/ 10592580 w 10933610"/>
              <a:gd name="connsiteY526" fmla="*/ 792709 h 3684908"/>
              <a:gd name="connsiteX527" fmla="*/ 10559733 w 10933610"/>
              <a:gd name="connsiteY527" fmla="*/ 796888 h 3684908"/>
              <a:gd name="connsiteX528" fmla="*/ 10515805 w 10933610"/>
              <a:gd name="connsiteY528" fmla="*/ 828071 h 3684908"/>
              <a:gd name="connsiteX529" fmla="*/ 10503564 w 10933610"/>
              <a:gd name="connsiteY529" fmla="*/ 852237 h 3684908"/>
              <a:gd name="connsiteX530" fmla="*/ 10499627 w 10933610"/>
              <a:gd name="connsiteY530" fmla="*/ 893337 h 3684908"/>
              <a:gd name="connsiteX531" fmla="*/ 10508282 w 10933610"/>
              <a:gd name="connsiteY531" fmla="*/ 897609 h 3684908"/>
              <a:gd name="connsiteX532" fmla="*/ 10514806 w 10933610"/>
              <a:gd name="connsiteY532" fmla="*/ 893277 h 3684908"/>
              <a:gd name="connsiteX533" fmla="*/ 10513059 w 10933610"/>
              <a:gd name="connsiteY533" fmla="*/ 885618 h 3684908"/>
              <a:gd name="connsiteX534" fmla="*/ 10529148 w 10933610"/>
              <a:gd name="connsiteY534" fmla="*/ 864106 h 3684908"/>
              <a:gd name="connsiteX535" fmla="*/ 10585832 w 10933610"/>
              <a:gd name="connsiteY535" fmla="*/ 864138 h 3684908"/>
              <a:gd name="connsiteX536" fmla="*/ 10576281 w 10933610"/>
              <a:gd name="connsiteY536" fmla="*/ 888121 h 3684908"/>
              <a:gd name="connsiteX537" fmla="*/ 10579760 w 10933610"/>
              <a:gd name="connsiteY537" fmla="*/ 896635 h 3684908"/>
              <a:gd name="connsiteX538" fmla="*/ 10590704 w 10933610"/>
              <a:gd name="connsiteY538" fmla="*/ 892973 h 3684908"/>
              <a:gd name="connsiteX539" fmla="*/ 10601632 w 10933610"/>
              <a:gd name="connsiteY539" fmla="*/ 882507 h 3684908"/>
              <a:gd name="connsiteX540" fmla="*/ 10623166 w 10933610"/>
              <a:gd name="connsiteY540" fmla="*/ 887847 h 3684908"/>
              <a:gd name="connsiteX541" fmla="*/ 10651440 w 10933610"/>
              <a:gd name="connsiteY541" fmla="*/ 899534 h 3684908"/>
              <a:gd name="connsiteX542" fmla="*/ 10667408 w 10933610"/>
              <a:gd name="connsiteY542" fmla="*/ 908169 h 3684908"/>
              <a:gd name="connsiteX543" fmla="*/ 10666080 w 10933610"/>
              <a:gd name="connsiteY543" fmla="*/ 915065 h 3684908"/>
              <a:gd name="connsiteX544" fmla="*/ 10681864 w 10933610"/>
              <a:gd name="connsiteY544" fmla="*/ 926630 h 3684908"/>
              <a:gd name="connsiteX545" fmla="*/ 10757022 w 10933610"/>
              <a:gd name="connsiteY545" fmla="*/ 938043 h 3684908"/>
              <a:gd name="connsiteX546" fmla="*/ 10773948 w 10933610"/>
              <a:gd name="connsiteY546" fmla="*/ 945642 h 3684908"/>
              <a:gd name="connsiteX547" fmla="*/ 10778620 w 10933610"/>
              <a:gd name="connsiteY547" fmla="*/ 970600 h 3684908"/>
              <a:gd name="connsiteX548" fmla="*/ 10742727 w 10933610"/>
              <a:gd name="connsiteY548" fmla="*/ 987626 h 3684908"/>
              <a:gd name="connsiteX549" fmla="*/ 10623151 w 10933610"/>
              <a:gd name="connsiteY549" fmla="*/ 1043400 h 3684908"/>
              <a:gd name="connsiteX550" fmla="*/ 10598018 w 10933610"/>
              <a:gd name="connsiteY550" fmla="*/ 1059694 h 3684908"/>
              <a:gd name="connsiteX551" fmla="*/ 10503421 w 10933610"/>
              <a:gd name="connsiteY551" fmla="*/ 1115712 h 3684908"/>
              <a:gd name="connsiteX552" fmla="*/ 10495938 w 10933610"/>
              <a:gd name="connsiteY552" fmla="*/ 1121082 h 3684908"/>
              <a:gd name="connsiteX553" fmla="*/ 10495432 w 10933610"/>
              <a:gd name="connsiteY553" fmla="*/ 1150282 h 3684908"/>
              <a:gd name="connsiteX554" fmla="*/ 10506223 w 10933610"/>
              <a:gd name="connsiteY554" fmla="*/ 1163159 h 3684908"/>
              <a:gd name="connsiteX555" fmla="*/ 10520243 w 10933610"/>
              <a:gd name="connsiteY555" fmla="*/ 1160260 h 3684908"/>
              <a:gd name="connsiteX556" fmla="*/ 10612738 w 10933610"/>
              <a:gd name="connsiteY556" fmla="*/ 1109245 h 3684908"/>
              <a:gd name="connsiteX557" fmla="*/ 10728515 w 10933610"/>
              <a:gd name="connsiteY557" fmla="*/ 1071229 h 3684908"/>
              <a:gd name="connsiteX558" fmla="*/ 10745038 w 10933610"/>
              <a:gd name="connsiteY558" fmla="*/ 1071077 h 3684908"/>
              <a:gd name="connsiteX559" fmla="*/ 10746029 w 10933610"/>
              <a:gd name="connsiteY559" fmla="*/ 1083649 h 3684908"/>
              <a:gd name="connsiteX560" fmla="*/ 10741624 w 10933610"/>
              <a:gd name="connsiteY560" fmla="*/ 1089781 h 3684908"/>
              <a:gd name="connsiteX561" fmla="*/ 10736478 w 10933610"/>
              <a:gd name="connsiteY561" fmla="*/ 1107631 h 3684908"/>
              <a:gd name="connsiteX562" fmla="*/ 10829675 w 10933610"/>
              <a:gd name="connsiteY562" fmla="*/ 1109067 h 3684908"/>
              <a:gd name="connsiteX563" fmla="*/ 10838147 w 10933610"/>
              <a:gd name="connsiteY563" fmla="*/ 1116268 h 3684908"/>
              <a:gd name="connsiteX564" fmla="*/ 10839911 w 10933610"/>
              <a:gd name="connsiteY564" fmla="*/ 1130731 h 3684908"/>
              <a:gd name="connsiteX565" fmla="*/ 10837720 w 10933610"/>
              <a:gd name="connsiteY565" fmla="*/ 1179490 h 3684908"/>
              <a:gd name="connsiteX566" fmla="*/ 10777750 w 10933610"/>
              <a:gd name="connsiteY566" fmla="*/ 1252597 h 3684908"/>
              <a:gd name="connsiteX567" fmla="*/ 10735440 w 10933610"/>
              <a:gd name="connsiteY567" fmla="*/ 1292719 h 3684908"/>
              <a:gd name="connsiteX568" fmla="*/ 10754346 w 10933610"/>
              <a:gd name="connsiteY568" fmla="*/ 1316412 h 3684908"/>
              <a:gd name="connsiteX569" fmla="*/ 10742406 w 10933610"/>
              <a:gd name="connsiteY569" fmla="*/ 1352742 h 3684908"/>
              <a:gd name="connsiteX570" fmla="*/ 10706114 w 10933610"/>
              <a:gd name="connsiteY570" fmla="*/ 1393623 h 3684908"/>
              <a:gd name="connsiteX571" fmla="*/ 10663461 w 10933610"/>
              <a:gd name="connsiteY571" fmla="*/ 1412489 h 3684908"/>
              <a:gd name="connsiteX572" fmla="*/ 10660314 w 10933610"/>
              <a:gd name="connsiteY572" fmla="*/ 1397483 h 3684908"/>
              <a:gd name="connsiteX573" fmla="*/ 10615923 w 10933610"/>
              <a:gd name="connsiteY573" fmla="*/ 1429342 h 3684908"/>
              <a:gd name="connsiteX574" fmla="*/ 10584729 w 10933610"/>
              <a:gd name="connsiteY574" fmla="*/ 1446243 h 3684908"/>
              <a:gd name="connsiteX575" fmla="*/ 10535620 w 10933610"/>
              <a:gd name="connsiteY575" fmla="*/ 1455093 h 3684908"/>
              <a:gd name="connsiteX576" fmla="*/ 10488194 w 10933610"/>
              <a:gd name="connsiteY576" fmla="*/ 1457949 h 3684908"/>
              <a:gd name="connsiteX577" fmla="*/ 10468302 w 10933610"/>
              <a:gd name="connsiteY577" fmla="*/ 1457889 h 3684908"/>
              <a:gd name="connsiteX578" fmla="*/ 10455399 w 10933610"/>
              <a:gd name="connsiteY578" fmla="*/ 1477234 h 3684908"/>
              <a:gd name="connsiteX579" fmla="*/ 10433233 w 10933610"/>
              <a:gd name="connsiteY579" fmla="*/ 1498673 h 3684908"/>
              <a:gd name="connsiteX580" fmla="*/ 10420744 w 10933610"/>
              <a:gd name="connsiteY580" fmla="*/ 1498550 h 3684908"/>
              <a:gd name="connsiteX581" fmla="*/ 10413070 w 10933610"/>
              <a:gd name="connsiteY581" fmla="*/ 1496073 h 3684908"/>
              <a:gd name="connsiteX582" fmla="*/ 10389756 w 10933610"/>
              <a:gd name="connsiteY582" fmla="*/ 1502641 h 3684908"/>
              <a:gd name="connsiteX583" fmla="*/ 10355549 w 10933610"/>
              <a:gd name="connsiteY583" fmla="*/ 1510177 h 3684908"/>
              <a:gd name="connsiteX584" fmla="*/ 10331185 w 10933610"/>
              <a:gd name="connsiteY584" fmla="*/ 1513346 h 3684908"/>
              <a:gd name="connsiteX585" fmla="*/ 10329142 w 10933610"/>
              <a:gd name="connsiteY585" fmla="*/ 1521310 h 3684908"/>
              <a:gd name="connsiteX586" fmla="*/ 10291317 w 10933610"/>
              <a:gd name="connsiteY586" fmla="*/ 1533606 h 3684908"/>
              <a:gd name="connsiteX587" fmla="*/ 10289014 w 10933610"/>
              <a:gd name="connsiteY587" fmla="*/ 1534734 h 3684908"/>
              <a:gd name="connsiteX588" fmla="*/ 10288072 w 10933610"/>
              <a:gd name="connsiteY588" fmla="*/ 1542576 h 3684908"/>
              <a:gd name="connsiteX589" fmla="*/ 10263695 w 10933610"/>
              <a:gd name="connsiteY589" fmla="*/ 1553957 h 3684908"/>
              <a:gd name="connsiteX590" fmla="*/ 10170700 w 10933610"/>
              <a:gd name="connsiteY590" fmla="*/ 1556396 h 3684908"/>
              <a:gd name="connsiteX591" fmla="*/ 10118975 w 10933610"/>
              <a:gd name="connsiteY591" fmla="*/ 1587258 h 3684908"/>
              <a:gd name="connsiteX592" fmla="*/ 10115823 w 10933610"/>
              <a:gd name="connsiteY592" fmla="*/ 1595828 h 3684908"/>
              <a:gd name="connsiteX593" fmla="*/ 10138944 w 10933610"/>
              <a:gd name="connsiteY593" fmla="*/ 1591862 h 3684908"/>
              <a:gd name="connsiteX594" fmla="*/ 10205929 w 10933610"/>
              <a:gd name="connsiteY594" fmla="*/ 1596064 h 3684908"/>
              <a:gd name="connsiteX595" fmla="*/ 10182850 w 10933610"/>
              <a:gd name="connsiteY595" fmla="*/ 1619989 h 3684908"/>
              <a:gd name="connsiteX596" fmla="*/ 10182777 w 10933610"/>
              <a:gd name="connsiteY596" fmla="*/ 1628986 h 3684908"/>
              <a:gd name="connsiteX597" fmla="*/ 10197511 w 10933610"/>
              <a:gd name="connsiteY597" fmla="*/ 1626032 h 3684908"/>
              <a:gd name="connsiteX598" fmla="*/ 10215573 w 10933610"/>
              <a:gd name="connsiteY598" fmla="*/ 1616088 h 3684908"/>
              <a:gd name="connsiteX599" fmla="*/ 10238401 w 10933610"/>
              <a:gd name="connsiteY599" fmla="*/ 1623156 h 3684908"/>
              <a:gd name="connsiteX600" fmla="*/ 10266074 w 10933610"/>
              <a:gd name="connsiteY600" fmla="*/ 1637235 h 3684908"/>
              <a:gd name="connsiteX601" fmla="*/ 10280703 w 10933610"/>
              <a:gd name="connsiteY601" fmla="*/ 1647278 h 3684908"/>
              <a:gd name="connsiteX602" fmla="*/ 10275744 w 10933610"/>
              <a:gd name="connsiteY602" fmla="*/ 1654261 h 3684908"/>
              <a:gd name="connsiteX603" fmla="*/ 10288715 w 10933610"/>
              <a:gd name="connsiteY603" fmla="*/ 1667297 h 3684908"/>
              <a:gd name="connsiteX604" fmla="*/ 10371940 w 10933610"/>
              <a:gd name="connsiteY604" fmla="*/ 1684544 h 3684908"/>
              <a:gd name="connsiteX605" fmla="*/ 10388212 w 10933610"/>
              <a:gd name="connsiteY605" fmla="*/ 1693591 h 3684908"/>
              <a:gd name="connsiteX606" fmla="*/ 10381462 w 10933610"/>
              <a:gd name="connsiteY606" fmla="*/ 1719565 h 3684908"/>
              <a:gd name="connsiteX607" fmla="*/ 10330670 w 10933610"/>
              <a:gd name="connsiteY607" fmla="*/ 1734407 h 3684908"/>
              <a:gd name="connsiteX608" fmla="*/ 10161917 w 10933610"/>
              <a:gd name="connsiteY608" fmla="*/ 1782886 h 3684908"/>
              <a:gd name="connsiteX609" fmla="*/ 10124199 w 10933610"/>
              <a:gd name="connsiteY609" fmla="*/ 1797769 h 3684908"/>
              <a:gd name="connsiteX610" fmla="*/ 9984852 w 10933610"/>
              <a:gd name="connsiteY610" fmla="*/ 1848337 h 3684908"/>
              <a:gd name="connsiteX611" fmla="*/ 9973368 w 10933610"/>
              <a:gd name="connsiteY611" fmla="*/ 1853301 h 3684908"/>
              <a:gd name="connsiteX612" fmla="*/ 9958416 w 10933610"/>
              <a:gd name="connsiteY612" fmla="*/ 1883248 h 3684908"/>
              <a:gd name="connsiteX613" fmla="*/ 9964841 w 10933610"/>
              <a:gd name="connsiteY613" fmla="*/ 1897264 h 3684908"/>
              <a:gd name="connsiteX614" fmla="*/ 9982838 w 10933610"/>
              <a:gd name="connsiteY614" fmla="*/ 1895319 h 3684908"/>
              <a:gd name="connsiteX615" fmla="*/ 10117243 w 10933610"/>
              <a:gd name="connsiteY615" fmla="*/ 1849736 h 3684908"/>
              <a:gd name="connsiteX616" fmla="*/ 10272774 w 10933610"/>
              <a:gd name="connsiteY616" fmla="*/ 1819213 h 3684908"/>
              <a:gd name="connsiteX617" fmla="*/ 10292382 w 10933610"/>
              <a:gd name="connsiteY617" fmla="*/ 1820272 h 3684908"/>
              <a:gd name="connsiteX618" fmla="*/ 10287373 w 10933610"/>
              <a:gd name="connsiteY618" fmla="*/ 1833253 h 3684908"/>
              <a:gd name="connsiteX619" fmla="*/ 10279150 w 10933610"/>
              <a:gd name="connsiteY619" fmla="*/ 1839227 h 3684908"/>
              <a:gd name="connsiteX620" fmla="*/ 10264294 w 10933610"/>
              <a:gd name="connsiteY620" fmla="*/ 1857178 h 3684908"/>
              <a:gd name="connsiteX621" fmla="*/ 10373744 w 10933610"/>
              <a:gd name="connsiteY621" fmla="*/ 1865506 h 3684908"/>
              <a:gd name="connsiteX622" fmla="*/ 10380218 w 10933610"/>
              <a:gd name="connsiteY622" fmla="*/ 1873524 h 3684908"/>
              <a:gd name="connsiteX623" fmla="*/ 10375193 w 10933610"/>
              <a:gd name="connsiteY623" fmla="*/ 1888505 h 3684908"/>
              <a:gd name="connsiteX624" fmla="*/ 10348635 w 10933610"/>
              <a:gd name="connsiteY624" fmla="*/ 1938413 h 3684908"/>
              <a:gd name="connsiteX625" fmla="*/ 10241816 w 10933610"/>
              <a:gd name="connsiteY625" fmla="*/ 2009074 h 3684908"/>
              <a:gd name="connsiteX626" fmla="*/ 10158082 w 10933610"/>
              <a:gd name="connsiteY626" fmla="*/ 2054810 h 3684908"/>
              <a:gd name="connsiteX627" fmla="*/ 10082666 w 10933610"/>
              <a:gd name="connsiteY627" fmla="*/ 2082576 h 3684908"/>
              <a:gd name="connsiteX628" fmla="*/ 10078341 w 10933610"/>
              <a:gd name="connsiteY628" fmla="*/ 2083835 h 3684908"/>
              <a:gd name="connsiteX629" fmla="*/ 10071206 w 10933610"/>
              <a:gd name="connsiteY629" fmla="*/ 2086728 h 3684908"/>
              <a:gd name="connsiteX630" fmla="*/ 10068558 w 10933610"/>
              <a:gd name="connsiteY630" fmla="*/ 2086684 h 3684908"/>
              <a:gd name="connsiteX631" fmla="*/ 10053787 w 10933610"/>
              <a:gd name="connsiteY631" fmla="*/ 2090987 h 3684908"/>
              <a:gd name="connsiteX632" fmla="*/ 10028563 w 10933610"/>
              <a:gd name="connsiteY632" fmla="*/ 2102408 h 3684908"/>
              <a:gd name="connsiteX633" fmla="*/ 9999484 w 10933610"/>
              <a:gd name="connsiteY633" fmla="*/ 2113477 h 3684908"/>
              <a:gd name="connsiteX634" fmla="*/ 10048300 w 10933610"/>
              <a:gd name="connsiteY634" fmla="*/ 2104532 h 3684908"/>
              <a:gd name="connsiteX635" fmla="*/ 10098152 w 10933610"/>
              <a:gd name="connsiteY635" fmla="*/ 2088800 h 3684908"/>
              <a:gd name="connsiteX636" fmla="*/ 10156426 w 10933610"/>
              <a:gd name="connsiteY636" fmla="*/ 2076547 h 3684908"/>
              <a:gd name="connsiteX637" fmla="*/ 10185563 w 10933610"/>
              <a:gd name="connsiteY637" fmla="*/ 2062068 h 3684908"/>
              <a:gd name="connsiteX638" fmla="*/ 10201953 w 10933610"/>
              <a:gd name="connsiteY638" fmla="*/ 2057612 h 3684908"/>
              <a:gd name="connsiteX639" fmla="*/ 10234733 w 10933610"/>
              <a:gd name="connsiteY639" fmla="*/ 2056499 h 3684908"/>
              <a:gd name="connsiteX640" fmla="*/ 10300291 w 10933610"/>
              <a:gd name="connsiteY640" fmla="*/ 2009718 h 3684908"/>
              <a:gd name="connsiteX641" fmla="*/ 10303933 w 10933610"/>
              <a:gd name="connsiteY641" fmla="*/ 2007490 h 3684908"/>
              <a:gd name="connsiteX642" fmla="*/ 10320323 w 10933610"/>
              <a:gd name="connsiteY642" fmla="*/ 2005263 h 3684908"/>
              <a:gd name="connsiteX643" fmla="*/ 10329428 w 10933610"/>
              <a:gd name="connsiteY643" fmla="*/ 2014173 h 3684908"/>
              <a:gd name="connsiteX644" fmla="*/ 10320323 w 10933610"/>
              <a:gd name="connsiteY644" fmla="*/ 2026425 h 3684908"/>
              <a:gd name="connsiteX645" fmla="*/ 10285723 w 10933610"/>
              <a:gd name="connsiteY645" fmla="*/ 2053157 h 3684908"/>
              <a:gd name="connsiteX646" fmla="*/ 10283901 w 10933610"/>
              <a:gd name="connsiteY646" fmla="*/ 2055385 h 3684908"/>
              <a:gd name="connsiteX647" fmla="*/ 10280260 w 10933610"/>
              <a:gd name="connsiteY647" fmla="*/ 2056499 h 3684908"/>
              <a:gd name="connsiteX648" fmla="*/ 10285723 w 10933610"/>
              <a:gd name="connsiteY648" fmla="*/ 2056499 h 3684908"/>
              <a:gd name="connsiteX649" fmla="*/ 10289364 w 10933610"/>
              <a:gd name="connsiteY649" fmla="*/ 2055385 h 3684908"/>
              <a:gd name="connsiteX650" fmla="*/ 10340355 w 10933610"/>
              <a:gd name="connsiteY650" fmla="*/ 2042019 h 3684908"/>
              <a:gd name="connsiteX651" fmla="*/ 10394986 w 10933610"/>
              <a:gd name="connsiteY651" fmla="*/ 2021970 h 3684908"/>
              <a:gd name="connsiteX652" fmla="*/ 10424124 w 10933610"/>
              <a:gd name="connsiteY652" fmla="*/ 2021970 h 3684908"/>
              <a:gd name="connsiteX653" fmla="*/ 10420482 w 10933610"/>
              <a:gd name="connsiteY653" fmla="*/ 2040905 h 3684908"/>
              <a:gd name="connsiteX654" fmla="*/ 10384061 w 10933610"/>
              <a:gd name="connsiteY654" fmla="*/ 2070978 h 3684908"/>
              <a:gd name="connsiteX655" fmla="*/ 10367671 w 10933610"/>
              <a:gd name="connsiteY655" fmla="*/ 2097710 h 3684908"/>
              <a:gd name="connsiteX656" fmla="*/ 10391345 w 10933610"/>
              <a:gd name="connsiteY656" fmla="*/ 2082116 h 3684908"/>
              <a:gd name="connsiteX657" fmla="*/ 10445976 w 10933610"/>
              <a:gd name="connsiteY657" fmla="*/ 2057612 h 3684908"/>
              <a:gd name="connsiteX658" fmla="*/ 10515177 w 10933610"/>
              <a:gd name="connsiteY658" fmla="*/ 2049816 h 3684908"/>
              <a:gd name="connsiteX659" fmla="*/ 10577094 w 10933610"/>
              <a:gd name="connsiteY659" fmla="*/ 2064295 h 3684908"/>
              <a:gd name="connsiteX660" fmla="*/ 10609874 w 10933610"/>
              <a:gd name="connsiteY660" fmla="*/ 2064295 h 3684908"/>
              <a:gd name="connsiteX661" fmla="*/ 10637189 w 10933610"/>
              <a:gd name="connsiteY661" fmla="*/ 2047588 h 3684908"/>
              <a:gd name="connsiteX662" fmla="*/ 10711853 w 10933610"/>
              <a:gd name="connsiteY662" fmla="*/ 2109962 h 3684908"/>
              <a:gd name="connsiteX663" fmla="*/ 10728243 w 10933610"/>
              <a:gd name="connsiteY663" fmla="*/ 2186816 h 3684908"/>
              <a:gd name="connsiteX664" fmla="*/ 10688179 w 10933610"/>
              <a:gd name="connsiteY664" fmla="*/ 2232483 h 3684908"/>
              <a:gd name="connsiteX665" fmla="*/ 10640831 w 10933610"/>
              <a:gd name="connsiteY665" fmla="*/ 2253645 h 3684908"/>
              <a:gd name="connsiteX666" fmla="*/ 10637189 w 10933610"/>
              <a:gd name="connsiteY666" fmla="*/ 2236938 h 3684908"/>
              <a:gd name="connsiteX667" fmla="*/ 10588020 w 10933610"/>
              <a:gd name="connsiteY667" fmla="*/ 2272580 h 3684908"/>
              <a:gd name="connsiteX668" fmla="*/ 10553420 w 10933610"/>
              <a:gd name="connsiteY668" fmla="*/ 2291515 h 3684908"/>
              <a:gd name="connsiteX669" fmla="*/ 10498787 w 10933610"/>
              <a:gd name="connsiteY669" fmla="*/ 2301540 h 3684908"/>
              <a:gd name="connsiteX670" fmla="*/ 10445976 w 10933610"/>
              <a:gd name="connsiteY670" fmla="*/ 2304881 h 3684908"/>
              <a:gd name="connsiteX671" fmla="*/ 10396808 w 10933610"/>
              <a:gd name="connsiteY671" fmla="*/ 2321588 h 3684908"/>
              <a:gd name="connsiteX672" fmla="*/ 10364028 w 10933610"/>
              <a:gd name="connsiteY672" fmla="*/ 2347207 h 3684908"/>
              <a:gd name="connsiteX673" fmla="*/ 10336712 w 10933610"/>
              <a:gd name="connsiteY673" fmla="*/ 2355003 h 3684908"/>
              <a:gd name="connsiteX674" fmla="*/ 10180100 w 10933610"/>
              <a:gd name="connsiteY674" fmla="*/ 2378393 h 3684908"/>
              <a:gd name="connsiteX675" fmla="*/ 10134573 w 10933610"/>
              <a:gd name="connsiteY675" fmla="*/ 2380621 h 3684908"/>
              <a:gd name="connsiteX676" fmla="*/ 10059909 w 10933610"/>
              <a:gd name="connsiteY676" fmla="*/ 2412922 h 3684908"/>
              <a:gd name="connsiteX677" fmla="*/ 10030772 w 10933610"/>
              <a:gd name="connsiteY677" fmla="*/ 2439654 h 3684908"/>
              <a:gd name="connsiteX678" fmla="*/ 10003457 w 10933610"/>
              <a:gd name="connsiteY678" fmla="*/ 2486434 h 3684908"/>
              <a:gd name="connsiteX679" fmla="*/ 10012561 w 10933610"/>
              <a:gd name="connsiteY679" fmla="*/ 2492004 h 3684908"/>
              <a:gd name="connsiteX680" fmla="*/ 10023488 w 10933610"/>
              <a:gd name="connsiteY680" fmla="*/ 2487548 h 3684908"/>
              <a:gd name="connsiteX681" fmla="*/ 10025309 w 10933610"/>
              <a:gd name="connsiteY681" fmla="*/ 2478637 h 3684908"/>
              <a:gd name="connsiteX682" fmla="*/ 10058088 w 10933610"/>
              <a:gd name="connsiteY682" fmla="*/ 2455247 h 3684908"/>
              <a:gd name="connsiteX683" fmla="*/ 10132752 w 10933610"/>
              <a:gd name="connsiteY683" fmla="*/ 2459702 h 3684908"/>
              <a:gd name="connsiteX684" fmla="*/ 10107258 w 10933610"/>
              <a:gd name="connsiteY684" fmla="*/ 2486434 h 3684908"/>
              <a:gd name="connsiteX685" fmla="*/ 10107258 w 10933610"/>
              <a:gd name="connsiteY685" fmla="*/ 2496459 h 3684908"/>
              <a:gd name="connsiteX686" fmla="*/ 10123647 w 10933610"/>
              <a:gd name="connsiteY686" fmla="*/ 2493117 h 3684908"/>
              <a:gd name="connsiteX687" fmla="*/ 10143679 w 10933610"/>
              <a:gd name="connsiteY687" fmla="*/ 2481979 h 3684908"/>
              <a:gd name="connsiteX688" fmla="*/ 10169173 w 10933610"/>
              <a:gd name="connsiteY688" fmla="*/ 2489776 h 3684908"/>
              <a:gd name="connsiteX689" fmla="*/ 10200132 w 10933610"/>
              <a:gd name="connsiteY689" fmla="*/ 2505369 h 3684908"/>
              <a:gd name="connsiteX690" fmla="*/ 10216522 w 10933610"/>
              <a:gd name="connsiteY690" fmla="*/ 2516508 h 3684908"/>
              <a:gd name="connsiteX691" fmla="*/ 10211059 w 10933610"/>
              <a:gd name="connsiteY691" fmla="*/ 2524304 h 3684908"/>
              <a:gd name="connsiteX692" fmla="*/ 10225627 w 10933610"/>
              <a:gd name="connsiteY692" fmla="*/ 2538784 h 3684908"/>
              <a:gd name="connsiteX693" fmla="*/ 10318501 w 10933610"/>
              <a:gd name="connsiteY693" fmla="*/ 2557719 h 3684908"/>
              <a:gd name="connsiteX694" fmla="*/ 10336712 w 10933610"/>
              <a:gd name="connsiteY694" fmla="*/ 2567743 h 3684908"/>
              <a:gd name="connsiteX695" fmla="*/ 10329428 w 10933610"/>
              <a:gd name="connsiteY695" fmla="*/ 2596703 h 3684908"/>
              <a:gd name="connsiteX696" fmla="*/ 10272975 w 10933610"/>
              <a:gd name="connsiteY696" fmla="*/ 2613410 h 3684908"/>
              <a:gd name="connsiteX697" fmla="*/ 10085405 w 10933610"/>
              <a:gd name="connsiteY697" fmla="*/ 2667987 h 3684908"/>
              <a:gd name="connsiteX698" fmla="*/ 10043520 w 10933610"/>
              <a:gd name="connsiteY698" fmla="*/ 2684695 h 3684908"/>
              <a:gd name="connsiteX699" fmla="*/ 9888729 w 10933610"/>
              <a:gd name="connsiteY699" fmla="*/ 2741500 h 3684908"/>
              <a:gd name="connsiteX700" fmla="*/ 9875981 w 10933610"/>
              <a:gd name="connsiteY700" fmla="*/ 2747069 h 3684908"/>
              <a:gd name="connsiteX701" fmla="*/ 9859592 w 10933610"/>
              <a:gd name="connsiteY701" fmla="*/ 2780484 h 3684908"/>
              <a:gd name="connsiteX702" fmla="*/ 9866876 w 10933610"/>
              <a:gd name="connsiteY702" fmla="*/ 2796077 h 3684908"/>
              <a:gd name="connsiteX703" fmla="*/ 9886907 w 10933610"/>
              <a:gd name="connsiteY703" fmla="*/ 2793849 h 3684908"/>
              <a:gd name="connsiteX704" fmla="*/ 10036235 w 10933610"/>
              <a:gd name="connsiteY704" fmla="*/ 2742613 h 3684908"/>
              <a:gd name="connsiteX705" fmla="*/ 10209237 w 10933610"/>
              <a:gd name="connsiteY705" fmla="*/ 2708085 h 3684908"/>
              <a:gd name="connsiteX706" fmla="*/ 10231090 w 10933610"/>
              <a:gd name="connsiteY706" fmla="*/ 2709199 h 3684908"/>
              <a:gd name="connsiteX707" fmla="*/ 10225627 w 10933610"/>
              <a:gd name="connsiteY707" fmla="*/ 2723679 h 3684908"/>
              <a:gd name="connsiteX708" fmla="*/ 10216522 w 10933610"/>
              <a:gd name="connsiteY708" fmla="*/ 2730362 h 3684908"/>
              <a:gd name="connsiteX709" fmla="*/ 10200132 w 10933610"/>
              <a:gd name="connsiteY709" fmla="*/ 2750411 h 3684908"/>
              <a:gd name="connsiteX710" fmla="*/ 10322144 w 10933610"/>
              <a:gd name="connsiteY710" fmla="*/ 2759321 h 3684908"/>
              <a:gd name="connsiteX711" fmla="*/ 10329428 w 10933610"/>
              <a:gd name="connsiteY711" fmla="*/ 2768232 h 3684908"/>
              <a:gd name="connsiteX712" fmla="*/ 10323965 w 10933610"/>
              <a:gd name="connsiteY712" fmla="*/ 2784939 h 3684908"/>
              <a:gd name="connsiteX713" fmla="*/ 10294828 w 10933610"/>
              <a:gd name="connsiteY713" fmla="*/ 2840630 h 3684908"/>
              <a:gd name="connsiteX714" fmla="*/ 10176458 w 10933610"/>
              <a:gd name="connsiteY714" fmla="*/ 2919712 h 3684908"/>
              <a:gd name="connsiteX715" fmla="*/ 10083583 w 10933610"/>
              <a:gd name="connsiteY715" fmla="*/ 2970947 h 3684908"/>
              <a:gd name="connsiteX716" fmla="*/ 9999814 w 10933610"/>
              <a:gd name="connsiteY716" fmla="*/ 3002134 h 3684908"/>
              <a:gd name="connsiteX717" fmla="*/ 9939719 w 10933610"/>
              <a:gd name="connsiteY717" fmla="*/ 3024411 h 3684908"/>
              <a:gd name="connsiteX718" fmla="*/ 9808602 w 10933610"/>
              <a:gd name="connsiteY718" fmla="*/ 3054484 h 3684908"/>
              <a:gd name="connsiteX719" fmla="*/ 9712085 w 10933610"/>
              <a:gd name="connsiteY719" fmla="*/ 3084558 h 3684908"/>
              <a:gd name="connsiteX720" fmla="*/ 9664737 w 10933610"/>
              <a:gd name="connsiteY720" fmla="*/ 3125769 h 3684908"/>
              <a:gd name="connsiteX721" fmla="*/ 9590073 w 10933610"/>
              <a:gd name="connsiteY721" fmla="*/ 3174777 h 3684908"/>
              <a:gd name="connsiteX722" fmla="*/ 9573683 w 10933610"/>
              <a:gd name="connsiteY722" fmla="*/ 3173663 h 3684908"/>
              <a:gd name="connsiteX723" fmla="*/ 9528156 w 10933610"/>
              <a:gd name="connsiteY723" fmla="*/ 3155842 h 3684908"/>
              <a:gd name="connsiteX724" fmla="*/ 9458955 w 10933610"/>
              <a:gd name="connsiteY724" fmla="*/ 3169208 h 3684908"/>
              <a:gd name="connsiteX725" fmla="*/ 9440745 w 10933610"/>
              <a:gd name="connsiteY725" fmla="*/ 3192599 h 3684908"/>
              <a:gd name="connsiteX726" fmla="*/ 9384291 w 10933610"/>
              <a:gd name="connsiteY726" fmla="*/ 3203736 h 3684908"/>
              <a:gd name="connsiteX727" fmla="*/ 9380650 w 10933610"/>
              <a:gd name="connsiteY727" fmla="*/ 3204851 h 3684908"/>
              <a:gd name="connsiteX728" fmla="*/ 9375187 w 10933610"/>
              <a:gd name="connsiteY728" fmla="*/ 3213761 h 3684908"/>
              <a:gd name="connsiteX729" fmla="*/ 9336944 w 10933610"/>
              <a:gd name="connsiteY729" fmla="*/ 3224899 h 3684908"/>
              <a:gd name="connsiteX730" fmla="*/ 9213111 w 10933610"/>
              <a:gd name="connsiteY730" fmla="*/ 3220444 h 3684908"/>
              <a:gd name="connsiteX731" fmla="*/ 9111131 w 10933610"/>
              <a:gd name="connsiteY731" fmla="*/ 3270566 h 3684908"/>
              <a:gd name="connsiteX732" fmla="*/ 9085635 w 10933610"/>
              <a:gd name="connsiteY732" fmla="*/ 3296184 h 3684908"/>
              <a:gd name="connsiteX733" fmla="*/ 9007330 w 10933610"/>
              <a:gd name="connsiteY733" fmla="*/ 3311777 h 3684908"/>
              <a:gd name="connsiteX734" fmla="*/ 8965445 w 10933610"/>
              <a:gd name="connsiteY734" fmla="*/ 3316233 h 3684908"/>
              <a:gd name="connsiteX735" fmla="*/ 8905349 w 10933610"/>
              <a:gd name="connsiteY735" fmla="*/ 3338509 h 3684908"/>
              <a:gd name="connsiteX736" fmla="*/ 8732348 w 10933610"/>
              <a:gd name="connsiteY736" fmla="*/ 3399770 h 3684908"/>
              <a:gd name="connsiteX737" fmla="*/ 8661326 w 10933610"/>
              <a:gd name="connsiteY737" fmla="*/ 3416477 h 3684908"/>
              <a:gd name="connsiteX738" fmla="*/ 8546598 w 10933610"/>
              <a:gd name="connsiteY738" fmla="*/ 3448778 h 3684908"/>
              <a:gd name="connsiteX739" fmla="*/ 8501071 w 10933610"/>
              <a:gd name="connsiteY739" fmla="*/ 3461030 h 3684908"/>
              <a:gd name="connsiteX740" fmla="*/ 8482861 w 10933610"/>
              <a:gd name="connsiteY740" fmla="*/ 3465485 h 3684908"/>
              <a:gd name="connsiteX741" fmla="*/ 8349922 w 10933610"/>
              <a:gd name="connsiteY741" fmla="*/ 3503355 h 3684908"/>
              <a:gd name="connsiteX742" fmla="*/ 8315322 w 10933610"/>
              <a:gd name="connsiteY742" fmla="*/ 3497786 h 3684908"/>
              <a:gd name="connsiteX743" fmla="*/ 8328070 w 10933610"/>
              <a:gd name="connsiteY743" fmla="*/ 3482192 h 3684908"/>
              <a:gd name="connsiteX744" fmla="*/ 8357206 w 10933610"/>
              <a:gd name="connsiteY744" fmla="*/ 3476623 h 3684908"/>
              <a:gd name="connsiteX745" fmla="*/ 8393629 w 10933610"/>
              <a:gd name="connsiteY745" fmla="*/ 3469940 h 3684908"/>
              <a:gd name="connsiteX746" fmla="*/ 8408197 w 10933610"/>
              <a:gd name="connsiteY746" fmla="*/ 3456574 h 3684908"/>
              <a:gd name="connsiteX747" fmla="*/ 8408197 w 10933610"/>
              <a:gd name="connsiteY747" fmla="*/ 3448778 h 3684908"/>
              <a:gd name="connsiteX748" fmla="*/ 8395450 w 10933610"/>
              <a:gd name="connsiteY748" fmla="*/ 3446550 h 3684908"/>
              <a:gd name="connsiteX749" fmla="*/ 8359028 w 10933610"/>
              <a:gd name="connsiteY749" fmla="*/ 3444322 h 3684908"/>
              <a:gd name="connsiteX750" fmla="*/ 8326249 w 10933610"/>
              <a:gd name="connsiteY750" fmla="*/ 3445436 h 3684908"/>
              <a:gd name="connsiteX751" fmla="*/ 8158710 w 10933610"/>
              <a:gd name="connsiteY751" fmla="*/ 3473282 h 3684908"/>
              <a:gd name="connsiteX752" fmla="*/ 8118646 w 10933610"/>
              <a:gd name="connsiteY752" fmla="*/ 3486648 h 3684908"/>
              <a:gd name="connsiteX753" fmla="*/ 8096794 w 10933610"/>
              <a:gd name="connsiteY753" fmla="*/ 3487762 h 3684908"/>
              <a:gd name="connsiteX754" fmla="*/ 8071298 w 10933610"/>
              <a:gd name="connsiteY754" fmla="*/ 3481079 h 3684908"/>
              <a:gd name="connsiteX755" fmla="*/ 8036698 w 10933610"/>
              <a:gd name="connsiteY755" fmla="*/ 3498900 h 3684908"/>
              <a:gd name="connsiteX756" fmla="*/ 8011203 w 10933610"/>
              <a:gd name="connsiteY756" fmla="*/ 3507810 h 3684908"/>
              <a:gd name="connsiteX757" fmla="*/ 7994814 w 10933610"/>
              <a:gd name="connsiteY757" fmla="*/ 3508924 h 3684908"/>
              <a:gd name="connsiteX758" fmla="*/ 7889191 w 10933610"/>
              <a:gd name="connsiteY758" fmla="*/ 3524518 h 3684908"/>
              <a:gd name="connsiteX759" fmla="*/ 7852769 w 10933610"/>
              <a:gd name="connsiteY759" fmla="*/ 3535656 h 3684908"/>
              <a:gd name="connsiteX760" fmla="*/ 7829096 w 10933610"/>
              <a:gd name="connsiteY760" fmla="*/ 3537884 h 3684908"/>
              <a:gd name="connsiteX761" fmla="*/ 7754432 w 10933610"/>
              <a:gd name="connsiteY761" fmla="*/ 3532315 h 3684908"/>
              <a:gd name="connsiteX762" fmla="*/ 7548651 w 10933610"/>
              <a:gd name="connsiteY762" fmla="*/ 3534542 h 3684908"/>
              <a:gd name="connsiteX763" fmla="*/ 7472166 w 10933610"/>
              <a:gd name="connsiteY763" fmla="*/ 3532315 h 3684908"/>
              <a:gd name="connsiteX764" fmla="*/ 7346512 w 10933610"/>
              <a:gd name="connsiteY764" fmla="*/ 3541225 h 3684908"/>
              <a:gd name="connsiteX765" fmla="*/ 7177153 w 10933610"/>
              <a:gd name="connsiteY765" fmla="*/ 3552363 h 3684908"/>
              <a:gd name="connsiteX766" fmla="*/ 7035109 w 10933610"/>
              <a:gd name="connsiteY766" fmla="*/ 3567957 h 3684908"/>
              <a:gd name="connsiteX767" fmla="*/ 6898529 w 10933610"/>
              <a:gd name="connsiteY767" fmla="*/ 3576867 h 3684908"/>
              <a:gd name="connsiteX768" fmla="*/ 6800190 w 10933610"/>
              <a:gd name="connsiteY768" fmla="*/ 3586892 h 3684908"/>
              <a:gd name="connsiteX769" fmla="*/ 6395912 w 10933610"/>
              <a:gd name="connsiteY769" fmla="*/ 3612510 h 3684908"/>
              <a:gd name="connsiteX770" fmla="*/ 5955213 w 10933610"/>
              <a:gd name="connsiteY770" fmla="*/ 3644810 h 3684908"/>
              <a:gd name="connsiteX771" fmla="*/ 5534545 w 10933610"/>
              <a:gd name="connsiteY771" fmla="*/ 3659290 h 3684908"/>
              <a:gd name="connsiteX772" fmla="*/ 5212216 w 10933610"/>
              <a:gd name="connsiteY772" fmla="*/ 3668201 h 3684908"/>
              <a:gd name="connsiteX773" fmla="*/ 4966371 w 10933610"/>
              <a:gd name="connsiteY773" fmla="*/ 3679339 h 3684908"/>
              <a:gd name="connsiteX774" fmla="*/ 4789727 w 10933610"/>
              <a:gd name="connsiteY774" fmla="*/ 3683794 h 3684908"/>
              <a:gd name="connsiteX775" fmla="*/ 4678641 w 10933610"/>
              <a:gd name="connsiteY775" fmla="*/ 3684908 h 3684908"/>
              <a:gd name="connsiteX776" fmla="*/ 4644040 w 10933610"/>
              <a:gd name="connsiteY776" fmla="*/ 3684908 h 3684908"/>
              <a:gd name="connsiteX777" fmla="*/ 4636756 w 10933610"/>
              <a:gd name="connsiteY777" fmla="*/ 3683794 h 3684908"/>
              <a:gd name="connsiteX778" fmla="*/ 4117750 w 10933610"/>
              <a:gd name="connsiteY778" fmla="*/ 3674884 h 3684908"/>
              <a:gd name="connsiteX779" fmla="*/ 3981171 w 10933610"/>
              <a:gd name="connsiteY779" fmla="*/ 3669314 h 3684908"/>
              <a:gd name="connsiteX780" fmla="*/ 3682515 w 10933610"/>
              <a:gd name="connsiteY780" fmla="*/ 3654835 h 3684908"/>
              <a:gd name="connsiteX781" fmla="*/ 3447596 w 10933610"/>
              <a:gd name="connsiteY781" fmla="*/ 3641469 h 3684908"/>
              <a:gd name="connsiteX782" fmla="*/ 3229068 w 10933610"/>
              <a:gd name="connsiteY782" fmla="*/ 3628103 h 3684908"/>
              <a:gd name="connsiteX783" fmla="*/ 3210857 w 10933610"/>
              <a:gd name="connsiteY783" fmla="*/ 3624762 h 3684908"/>
              <a:gd name="connsiteX784" fmla="*/ 3097950 w 10933610"/>
              <a:gd name="connsiteY784" fmla="*/ 3605827 h 3684908"/>
              <a:gd name="connsiteX785" fmla="*/ 2977760 w 10933610"/>
              <a:gd name="connsiteY785" fmla="*/ 3602485 h 3684908"/>
              <a:gd name="connsiteX786" fmla="*/ 2775621 w 10933610"/>
              <a:gd name="connsiteY786" fmla="*/ 3583550 h 3684908"/>
              <a:gd name="connsiteX787" fmla="*/ 2695494 w 10933610"/>
              <a:gd name="connsiteY787" fmla="*/ 3563501 h 3684908"/>
              <a:gd name="connsiteX788" fmla="*/ 2675462 w 10933610"/>
              <a:gd name="connsiteY788" fmla="*/ 3562388 h 3684908"/>
              <a:gd name="connsiteX789" fmla="*/ 2628114 w 10933610"/>
              <a:gd name="connsiteY789" fmla="*/ 3562388 h 3684908"/>
              <a:gd name="connsiteX790" fmla="*/ 2560734 w 10933610"/>
              <a:gd name="connsiteY790" fmla="*/ 3551249 h 3684908"/>
              <a:gd name="connsiteX791" fmla="*/ 2456932 w 10933610"/>
              <a:gd name="connsiteY791" fmla="*/ 3532315 h 3684908"/>
              <a:gd name="connsiteX792" fmla="*/ 2395017 w 10933610"/>
              <a:gd name="connsiteY792" fmla="*/ 3525631 h 3684908"/>
              <a:gd name="connsiteX793" fmla="*/ 2305784 w 10933610"/>
              <a:gd name="connsiteY793" fmla="*/ 3523404 h 3684908"/>
              <a:gd name="connsiteX794" fmla="*/ 2256615 w 10933610"/>
              <a:gd name="connsiteY794" fmla="*/ 3516721 h 3684908"/>
              <a:gd name="connsiteX795" fmla="*/ 2243868 w 10933610"/>
              <a:gd name="connsiteY795" fmla="*/ 3511152 h 3684908"/>
              <a:gd name="connsiteX796" fmla="*/ 2243868 w 10933610"/>
              <a:gd name="connsiteY796" fmla="*/ 3503355 h 3684908"/>
              <a:gd name="connsiteX797" fmla="*/ 2227478 w 10933610"/>
              <a:gd name="connsiteY797" fmla="*/ 3496672 h 3684908"/>
              <a:gd name="connsiteX798" fmla="*/ 2171025 w 10933610"/>
              <a:gd name="connsiteY798" fmla="*/ 3510038 h 3684908"/>
              <a:gd name="connsiteX799" fmla="*/ 2150993 w 10933610"/>
              <a:gd name="connsiteY799" fmla="*/ 3508924 h 3684908"/>
              <a:gd name="connsiteX800" fmla="*/ 2152814 w 10933610"/>
              <a:gd name="connsiteY800" fmla="*/ 3497786 h 3684908"/>
              <a:gd name="connsiteX801" fmla="*/ 2141888 w 10933610"/>
              <a:gd name="connsiteY801" fmla="*/ 3483306 h 3684908"/>
              <a:gd name="connsiteX802" fmla="*/ 2125498 w 10933610"/>
              <a:gd name="connsiteY802" fmla="*/ 3479964 h 3684908"/>
              <a:gd name="connsiteX803" fmla="*/ 2118214 w 10933610"/>
              <a:gd name="connsiteY803" fmla="*/ 3469940 h 3684908"/>
              <a:gd name="connsiteX804" fmla="*/ 2120035 w 10933610"/>
              <a:gd name="connsiteY804" fmla="*/ 3462143 h 3684908"/>
              <a:gd name="connsiteX805" fmla="*/ 2105466 w 10933610"/>
              <a:gd name="connsiteY805" fmla="*/ 3461030 h 3684908"/>
              <a:gd name="connsiteX806" fmla="*/ 2059940 w 10933610"/>
              <a:gd name="connsiteY806" fmla="*/ 3461030 h 3684908"/>
              <a:gd name="connsiteX807" fmla="*/ 1925180 w 10933610"/>
              <a:gd name="connsiteY807" fmla="*/ 3475510 h 3684908"/>
              <a:gd name="connsiteX808" fmla="*/ 1905148 w 10933610"/>
              <a:gd name="connsiteY808" fmla="*/ 3484420 h 3684908"/>
              <a:gd name="connsiteX809" fmla="*/ 1910612 w 10933610"/>
              <a:gd name="connsiteY809" fmla="*/ 3468827 h 3684908"/>
              <a:gd name="connsiteX810" fmla="*/ 1890579 w 10933610"/>
              <a:gd name="connsiteY810" fmla="*/ 3448778 h 3684908"/>
              <a:gd name="connsiteX811" fmla="*/ 1726683 w 10933610"/>
              <a:gd name="connsiteY811" fmla="*/ 3425387 h 3684908"/>
              <a:gd name="connsiteX812" fmla="*/ 1666587 w 10933610"/>
              <a:gd name="connsiteY812" fmla="*/ 3419818 h 3684908"/>
              <a:gd name="connsiteX813" fmla="*/ 1650198 w 10933610"/>
              <a:gd name="connsiteY813" fmla="*/ 3403111 h 3684908"/>
              <a:gd name="connsiteX814" fmla="*/ 1619240 w 10933610"/>
              <a:gd name="connsiteY814" fmla="*/ 3389745 h 3684908"/>
              <a:gd name="connsiteX815" fmla="*/ 1580997 w 10933610"/>
              <a:gd name="connsiteY815" fmla="*/ 3388631 h 3684908"/>
              <a:gd name="connsiteX816" fmla="*/ 1557324 w 10933610"/>
              <a:gd name="connsiteY816" fmla="*/ 3388631 h 3684908"/>
              <a:gd name="connsiteX817" fmla="*/ 1526365 w 10933610"/>
              <a:gd name="connsiteY817" fmla="*/ 3391973 h 3684908"/>
              <a:gd name="connsiteX818" fmla="*/ 1502691 w 10933610"/>
              <a:gd name="connsiteY818" fmla="*/ 3387517 h 3684908"/>
              <a:gd name="connsiteX819" fmla="*/ 1486301 w 10933610"/>
              <a:gd name="connsiteY819" fmla="*/ 3378607 h 3684908"/>
              <a:gd name="connsiteX820" fmla="*/ 1458985 w 10933610"/>
              <a:gd name="connsiteY820" fmla="*/ 3373038 h 3684908"/>
              <a:gd name="connsiteX821" fmla="*/ 1424385 w 10933610"/>
              <a:gd name="connsiteY821" fmla="*/ 3385290 h 3684908"/>
              <a:gd name="connsiteX822" fmla="*/ 1422564 w 10933610"/>
              <a:gd name="connsiteY822" fmla="*/ 3383062 h 3684908"/>
              <a:gd name="connsiteX823" fmla="*/ 1424385 w 10933610"/>
              <a:gd name="connsiteY823" fmla="*/ 3352989 h 3684908"/>
              <a:gd name="connsiteX824" fmla="*/ 1418922 w 10933610"/>
              <a:gd name="connsiteY824" fmla="*/ 3347419 h 3684908"/>
              <a:gd name="connsiteX825" fmla="*/ 1351542 w 10933610"/>
              <a:gd name="connsiteY825" fmla="*/ 3334054 h 3684908"/>
              <a:gd name="connsiteX826" fmla="*/ 1322405 w 10933610"/>
              <a:gd name="connsiteY826" fmla="*/ 3325143 h 3684908"/>
              <a:gd name="connsiteX827" fmla="*/ 1322405 w 10933610"/>
              <a:gd name="connsiteY827" fmla="*/ 3308436 h 3684908"/>
              <a:gd name="connsiteX828" fmla="*/ 1369753 w 10933610"/>
              <a:gd name="connsiteY828" fmla="*/ 3298412 h 3684908"/>
              <a:gd name="connsiteX829" fmla="*/ 1415280 w 10933610"/>
              <a:gd name="connsiteY829" fmla="*/ 3311777 h 3684908"/>
              <a:gd name="connsiteX830" fmla="*/ 1457164 w 10933610"/>
              <a:gd name="connsiteY830" fmla="*/ 3324029 h 3684908"/>
              <a:gd name="connsiteX831" fmla="*/ 1502691 w 10933610"/>
              <a:gd name="connsiteY831" fmla="*/ 3327371 h 3684908"/>
              <a:gd name="connsiteX832" fmla="*/ 1548218 w 10933610"/>
              <a:gd name="connsiteY832" fmla="*/ 3320688 h 3684908"/>
              <a:gd name="connsiteX833" fmla="*/ 1642913 w 10933610"/>
              <a:gd name="connsiteY833" fmla="*/ 3337395 h 3684908"/>
              <a:gd name="connsiteX834" fmla="*/ 1721220 w 10933610"/>
              <a:gd name="connsiteY834" fmla="*/ 3331826 h 3684908"/>
              <a:gd name="connsiteX835" fmla="*/ 1752178 w 10933610"/>
              <a:gd name="connsiteY835" fmla="*/ 3334054 h 3684908"/>
              <a:gd name="connsiteX836" fmla="*/ 1932465 w 10933610"/>
              <a:gd name="connsiteY836" fmla="*/ 3361899 h 3684908"/>
              <a:gd name="connsiteX837" fmla="*/ 1961602 w 10933610"/>
              <a:gd name="connsiteY837" fmla="*/ 3363013 h 3684908"/>
              <a:gd name="connsiteX838" fmla="*/ 1981633 w 10933610"/>
              <a:gd name="connsiteY838" fmla="*/ 3366355 h 3684908"/>
              <a:gd name="connsiteX839" fmla="*/ 1981633 w 10933610"/>
              <a:gd name="connsiteY839" fmla="*/ 3352989 h 3684908"/>
              <a:gd name="connsiteX840" fmla="*/ 1992560 w 10933610"/>
              <a:gd name="connsiteY840" fmla="*/ 3344078 h 3684908"/>
              <a:gd name="connsiteX841" fmla="*/ 2025339 w 10933610"/>
              <a:gd name="connsiteY841" fmla="*/ 3347419 h 3684908"/>
              <a:gd name="connsiteX842" fmla="*/ 2094540 w 10933610"/>
              <a:gd name="connsiteY842" fmla="*/ 3354103 h 3684908"/>
              <a:gd name="connsiteX843" fmla="*/ 2101824 w 10933610"/>
              <a:gd name="connsiteY843" fmla="*/ 3358558 h 3684908"/>
              <a:gd name="connsiteX844" fmla="*/ 2134604 w 10933610"/>
              <a:gd name="connsiteY844" fmla="*/ 3370810 h 3684908"/>
              <a:gd name="connsiteX845" fmla="*/ 2296679 w 10933610"/>
              <a:gd name="connsiteY845" fmla="*/ 3386403 h 3684908"/>
              <a:gd name="connsiteX846" fmla="*/ 2311247 w 10933610"/>
              <a:gd name="connsiteY846" fmla="*/ 3386403 h 3684908"/>
              <a:gd name="connsiteX847" fmla="*/ 2347669 w 10933610"/>
              <a:gd name="connsiteY847" fmla="*/ 3395314 h 3684908"/>
              <a:gd name="connsiteX848" fmla="*/ 2384090 w 10933610"/>
              <a:gd name="connsiteY848" fmla="*/ 3398655 h 3684908"/>
              <a:gd name="connsiteX849" fmla="*/ 2404122 w 10933610"/>
              <a:gd name="connsiteY849" fmla="*/ 3387517 h 3684908"/>
              <a:gd name="connsiteX850" fmla="*/ 2431438 w 10933610"/>
              <a:gd name="connsiteY850" fmla="*/ 3400883 h 3684908"/>
              <a:gd name="connsiteX851" fmla="*/ 2473323 w 10933610"/>
              <a:gd name="connsiteY851" fmla="*/ 3401997 h 3684908"/>
              <a:gd name="connsiteX852" fmla="*/ 2535239 w 10933610"/>
              <a:gd name="connsiteY852" fmla="*/ 3374151 h 3684908"/>
              <a:gd name="connsiteX853" fmla="*/ 2537060 w 10933610"/>
              <a:gd name="connsiteY853" fmla="*/ 3373038 h 3684908"/>
              <a:gd name="connsiteX854" fmla="*/ 2568019 w 10933610"/>
              <a:gd name="connsiteY854" fmla="*/ 3361899 h 3684908"/>
              <a:gd name="connsiteX855" fmla="*/ 2810221 w 10933610"/>
              <a:gd name="connsiteY855" fmla="*/ 3386403 h 3684908"/>
              <a:gd name="connsiteX856" fmla="*/ 2965013 w 10933610"/>
              <a:gd name="connsiteY856" fmla="*/ 3397542 h 3684908"/>
              <a:gd name="connsiteX857" fmla="*/ 3145299 w 10933610"/>
              <a:gd name="connsiteY857" fmla="*/ 3423160 h 3684908"/>
              <a:gd name="connsiteX858" fmla="*/ 3280057 w 10933610"/>
              <a:gd name="connsiteY858" fmla="*/ 3424274 h 3684908"/>
              <a:gd name="connsiteX859" fmla="*/ 3332869 w 10933610"/>
              <a:gd name="connsiteY859" fmla="*/ 3427615 h 3684908"/>
              <a:gd name="connsiteX860" fmla="*/ 3445775 w 10933610"/>
              <a:gd name="connsiteY860" fmla="*/ 3440981 h 3684908"/>
              <a:gd name="connsiteX861" fmla="*/ 3551397 w 10933610"/>
              <a:gd name="connsiteY861" fmla="*/ 3445436 h 3684908"/>
              <a:gd name="connsiteX862" fmla="*/ 3711653 w 10933610"/>
              <a:gd name="connsiteY862" fmla="*/ 3455460 h 3684908"/>
              <a:gd name="connsiteX863" fmla="*/ 3811810 w 10933610"/>
              <a:gd name="connsiteY863" fmla="*/ 3459916 h 3684908"/>
              <a:gd name="connsiteX864" fmla="*/ 4028518 w 10933610"/>
              <a:gd name="connsiteY864" fmla="*/ 3471054 h 3684908"/>
              <a:gd name="connsiteX865" fmla="*/ 4245226 w 10933610"/>
              <a:gd name="connsiteY865" fmla="*/ 3474396 h 3684908"/>
              <a:gd name="connsiteX866" fmla="*/ 4392733 w 10933610"/>
              <a:gd name="connsiteY866" fmla="*/ 3479964 h 3684908"/>
              <a:gd name="connsiteX867" fmla="*/ 4624009 w 10933610"/>
              <a:gd name="connsiteY867" fmla="*/ 3479964 h 3684908"/>
              <a:gd name="connsiteX868" fmla="*/ 4740558 w 10933610"/>
              <a:gd name="connsiteY868" fmla="*/ 3484420 h 3684908"/>
              <a:gd name="connsiteX869" fmla="*/ 4878959 w 10933610"/>
              <a:gd name="connsiteY869" fmla="*/ 3479964 h 3684908"/>
              <a:gd name="connsiteX870" fmla="*/ 4964550 w 10933610"/>
              <a:gd name="connsiteY870" fmla="*/ 3479964 h 3684908"/>
              <a:gd name="connsiteX871" fmla="*/ 5055604 w 10933610"/>
              <a:gd name="connsiteY871" fmla="*/ 3482192 h 3684908"/>
              <a:gd name="connsiteX872" fmla="*/ 5168510 w 10933610"/>
              <a:gd name="connsiteY872" fmla="*/ 3473282 h 3684908"/>
              <a:gd name="connsiteX873" fmla="*/ 5323300 w 10933610"/>
              <a:gd name="connsiteY873" fmla="*/ 3467712 h 3684908"/>
              <a:gd name="connsiteX874" fmla="*/ 5530903 w 10933610"/>
              <a:gd name="connsiteY874" fmla="*/ 3457688 h 3684908"/>
              <a:gd name="connsiteX875" fmla="*/ 5652915 w 10933610"/>
              <a:gd name="connsiteY875" fmla="*/ 3452119 h 3684908"/>
              <a:gd name="connsiteX876" fmla="*/ 5842306 w 10933610"/>
              <a:gd name="connsiteY876" fmla="*/ 3449891 h 3684908"/>
              <a:gd name="connsiteX877" fmla="*/ 5855054 w 10933610"/>
              <a:gd name="connsiteY877" fmla="*/ 3443208 h 3684908"/>
              <a:gd name="connsiteX878" fmla="*/ 5836843 w 10933610"/>
              <a:gd name="connsiteY878" fmla="*/ 3430956 h 3684908"/>
              <a:gd name="connsiteX879" fmla="*/ 5798601 w 10933610"/>
              <a:gd name="connsiteY879" fmla="*/ 3432070 h 3684908"/>
              <a:gd name="connsiteX880" fmla="*/ 4977297 w 10933610"/>
              <a:gd name="connsiteY880" fmla="*/ 3445436 h 3684908"/>
              <a:gd name="connsiteX881" fmla="*/ 4223373 w 10933610"/>
              <a:gd name="connsiteY881" fmla="*/ 3439867 h 3684908"/>
              <a:gd name="connsiteX882" fmla="*/ 3740790 w 10933610"/>
              <a:gd name="connsiteY882" fmla="*/ 3419818 h 3684908"/>
              <a:gd name="connsiteX883" fmla="*/ 3320121 w 10933610"/>
              <a:gd name="connsiteY883" fmla="*/ 3391973 h 3684908"/>
              <a:gd name="connsiteX884" fmla="*/ 2806579 w 10933610"/>
              <a:gd name="connsiteY884" fmla="*/ 3335167 h 3684908"/>
              <a:gd name="connsiteX885" fmla="*/ 2642683 w 10933610"/>
              <a:gd name="connsiteY885" fmla="*/ 3319574 h 3684908"/>
              <a:gd name="connsiteX886" fmla="*/ 2471502 w 10933610"/>
              <a:gd name="connsiteY886" fmla="*/ 3292842 h 3684908"/>
              <a:gd name="connsiteX887" fmla="*/ 2400480 w 10933610"/>
              <a:gd name="connsiteY887" fmla="*/ 3287273 h 3684908"/>
              <a:gd name="connsiteX888" fmla="*/ 2349490 w 10933610"/>
              <a:gd name="connsiteY888" fmla="*/ 3287273 h 3684908"/>
              <a:gd name="connsiteX889" fmla="*/ 2265720 w 10933610"/>
              <a:gd name="connsiteY889" fmla="*/ 3281704 h 3684908"/>
              <a:gd name="connsiteX890" fmla="*/ 2205625 w 10933610"/>
              <a:gd name="connsiteY890" fmla="*/ 3268338 h 3684908"/>
              <a:gd name="connsiteX891" fmla="*/ 2183772 w 10933610"/>
              <a:gd name="connsiteY891" fmla="*/ 3264997 h 3684908"/>
              <a:gd name="connsiteX892" fmla="*/ 2141888 w 10933610"/>
              <a:gd name="connsiteY892" fmla="*/ 3266110 h 3684908"/>
              <a:gd name="connsiteX893" fmla="*/ 2005307 w 10933610"/>
              <a:gd name="connsiteY893" fmla="*/ 3243834 h 3684908"/>
              <a:gd name="connsiteX894" fmla="*/ 1961602 w 10933610"/>
              <a:gd name="connsiteY894" fmla="*/ 3242720 h 3684908"/>
              <a:gd name="connsiteX895" fmla="*/ 1901506 w 10933610"/>
              <a:gd name="connsiteY895" fmla="*/ 3232696 h 3684908"/>
              <a:gd name="connsiteX896" fmla="*/ 1874190 w 10933610"/>
              <a:gd name="connsiteY896" fmla="*/ 3221558 h 3684908"/>
              <a:gd name="connsiteX897" fmla="*/ 1766747 w 10933610"/>
              <a:gd name="connsiteY897" fmla="*/ 3204851 h 3684908"/>
              <a:gd name="connsiteX898" fmla="*/ 1672050 w 10933610"/>
              <a:gd name="connsiteY898" fmla="*/ 3195940 h 3684908"/>
              <a:gd name="connsiteX899" fmla="*/ 1646556 w 10933610"/>
              <a:gd name="connsiteY899" fmla="*/ 3189257 h 3684908"/>
              <a:gd name="connsiteX900" fmla="*/ 1615597 w 10933610"/>
              <a:gd name="connsiteY900" fmla="*/ 3177005 h 3684908"/>
              <a:gd name="connsiteX901" fmla="*/ 1537292 w 10933610"/>
              <a:gd name="connsiteY901" fmla="*/ 3160297 h 3684908"/>
              <a:gd name="connsiteX902" fmla="*/ 1420743 w 10933610"/>
              <a:gd name="connsiteY902" fmla="*/ 3142476 h 3684908"/>
              <a:gd name="connsiteX903" fmla="*/ 1398890 w 10933610"/>
              <a:gd name="connsiteY903" fmla="*/ 3132452 h 3684908"/>
              <a:gd name="connsiteX904" fmla="*/ 1397069 w 10933610"/>
              <a:gd name="connsiteY904" fmla="*/ 3123541 h 3684908"/>
              <a:gd name="connsiteX905" fmla="*/ 1300552 w 10933610"/>
              <a:gd name="connsiteY905" fmla="*/ 3072306 h 3684908"/>
              <a:gd name="connsiteX906" fmla="*/ 1295089 w 10933610"/>
              <a:gd name="connsiteY906" fmla="*/ 3063395 h 3684908"/>
              <a:gd name="connsiteX907" fmla="*/ 1304195 w 10933610"/>
              <a:gd name="connsiteY907" fmla="*/ 3056712 h 3684908"/>
              <a:gd name="connsiteX908" fmla="*/ 1311479 w 10933610"/>
              <a:gd name="connsiteY908" fmla="*/ 3042232 h 3684908"/>
              <a:gd name="connsiteX909" fmla="*/ 1287805 w 10933610"/>
              <a:gd name="connsiteY909" fmla="*/ 3041118 h 3684908"/>
              <a:gd name="connsiteX910" fmla="*/ 1234994 w 10933610"/>
              <a:gd name="connsiteY910" fmla="*/ 3041118 h 3684908"/>
              <a:gd name="connsiteX911" fmla="*/ 1194930 w 10933610"/>
              <a:gd name="connsiteY911" fmla="*/ 3045574 h 3684908"/>
              <a:gd name="connsiteX912" fmla="*/ 1182182 w 10933610"/>
              <a:gd name="connsiteY912" fmla="*/ 3051143 h 3684908"/>
              <a:gd name="connsiteX913" fmla="*/ 1163972 w 10933610"/>
              <a:gd name="connsiteY913" fmla="*/ 3051143 h 3684908"/>
              <a:gd name="connsiteX914" fmla="*/ 1163972 w 10933610"/>
              <a:gd name="connsiteY914" fmla="*/ 3040004 h 3684908"/>
              <a:gd name="connsiteX915" fmla="*/ 1178541 w 10933610"/>
              <a:gd name="connsiteY915" fmla="*/ 3027753 h 3684908"/>
              <a:gd name="connsiteX916" fmla="*/ 1184004 w 10933610"/>
              <a:gd name="connsiteY916" fmla="*/ 3022183 h 3684908"/>
              <a:gd name="connsiteX917" fmla="*/ 1173077 w 10933610"/>
              <a:gd name="connsiteY917" fmla="*/ 3021070 h 3684908"/>
              <a:gd name="connsiteX918" fmla="*/ 1160330 w 10933610"/>
              <a:gd name="connsiteY918" fmla="*/ 3023297 h 3684908"/>
              <a:gd name="connsiteX919" fmla="*/ 1149403 w 10933610"/>
              <a:gd name="connsiteY919" fmla="*/ 3023297 h 3684908"/>
              <a:gd name="connsiteX920" fmla="*/ 1078381 w 10933610"/>
              <a:gd name="connsiteY920" fmla="*/ 3006590 h 3684908"/>
              <a:gd name="connsiteX921" fmla="*/ 1040139 w 10933610"/>
              <a:gd name="connsiteY921" fmla="*/ 3006590 h 3684908"/>
              <a:gd name="connsiteX922" fmla="*/ 1018286 w 10933610"/>
              <a:gd name="connsiteY922" fmla="*/ 3001021 h 3684908"/>
              <a:gd name="connsiteX923" fmla="*/ 1031033 w 10933610"/>
              <a:gd name="connsiteY923" fmla="*/ 2989882 h 3684908"/>
              <a:gd name="connsiteX924" fmla="*/ 1041960 w 10933610"/>
              <a:gd name="connsiteY924" fmla="*/ 2984313 h 3684908"/>
              <a:gd name="connsiteX925" fmla="*/ 1051065 w 10933610"/>
              <a:gd name="connsiteY925" fmla="*/ 2975403 h 3684908"/>
              <a:gd name="connsiteX926" fmla="*/ 1032854 w 10933610"/>
              <a:gd name="connsiteY926" fmla="*/ 2972061 h 3684908"/>
              <a:gd name="connsiteX927" fmla="*/ 987328 w 10933610"/>
              <a:gd name="connsiteY927" fmla="*/ 2965378 h 3684908"/>
              <a:gd name="connsiteX928" fmla="*/ 916305 w 10933610"/>
              <a:gd name="connsiteY928" fmla="*/ 2982086 h 3684908"/>
              <a:gd name="connsiteX929" fmla="*/ 887168 w 10933610"/>
              <a:gd name="connsiteY929" fmla="*/ 2994338 h 3684908"/>
              <a:gd name="connsiteX930" fmla="*/ 887168 w 10933610"/>
              <a:gd name="connsiteY930" fmla="*/ 2945435 h 3684908"/>
              <a:gd name="connsiteX931" fmla="*/ 878094 w 10933610"/>
              <a:gd name="connsiteY931" fmla="*/ 2949796 h 3684908"/>
              <a:gd name="connsiteX932" fmla="*/ 863778 w 10933610"/>
              <a:gd name="connsiteY932" fmla="*/ 2949732 h 3684908"/>
              <a:gd name="connsiteX933" fmla="*/ 842351 w 10933610"/>
              <a:gd name="connsiteY933" fmla="*/ 2947907 h 3684908"/>
              <a:gd name="connsiteX934" fmla="*/ 826186 w 10933610"/>
              <a:gd name="connsiteY934" fmla="*/ 2941620 h 3684908"/>
              <a:gd name="connsiteX935" fmla="*/ 801363 w 10933610"/>
              <a:gd name="connsiteY935" fmla="*/ 2939145 h 3684908"/>
              <a:gd name="connsiteX936" fmla="*/ 774331 w 10933610"/>
              <a:gd name="connsiteY936" fmla="*/ 2952655 h 3684908"/>
              <a:gd name="connsiteX937" fmla="*/ 772252 w 10933610"/>
              <a:gd name="connsiteY937" fmla="*/ 2950889 h 3684908"/>
              <a:gd name="connsiteX938" fmla="*/ 766955 w 10933610"/>
              <a:gd name="connsiteY938" fmla="*/ 2924807 h 3684908"/>
              <a:gd name="connsiteX939" fmla="*/ 760974 w 10933610"/>
              <a:gd name="connsiteY939" fmla="*/ 2920471 h 3684908"/>
              <a:gd name="connsiteX940" fmla="*/ 699832 w 10933610"/>
              <a:gd name="connsiteY940" fmla="*/ 2914685 h 3684908"/>
              <a:gd name="connsiteX941" fmla="*/ 672676 w 10933610"/>
              <a:gd name="connsiteY941" fmla="*/ 2909484 h 3684908"/>
              <a:gd name="connsiteX942" fmla="*/ 668862 w 10933610"/>
              <a:gd name="connsiteY942" fmla="*/ 2895080 h 3684908"/>
              <a:gd name="connsiteX943" fmla="*/ 707394 w 10933610"/>
              <a:gd name="connsiteY943" fmla="*/ 2882405 h 3684908"/>
              <a:gd name="connsiteX944" fmla="*/ 749697 w 10933610"/>
              <a:gd name="connsiteY944" fmla="*/ 2890052 h 3684908"/>
              <a:gd name="connsiteX945" fmla="*/ 788606 w 10933610"/>
              <a:gd name="connsiteY945" fmla="*/ 2897048 h 3684908"/>
              <a:gd name="connsiteX946" fmla="*/ 828619 w 10933610"/>
              <a:gd name="connsiteY946" fmla="*/ 2896052 h 3684908"/>
              <a:gd name="connsiteX947" fmla="*/ 866345 w 10933610"/>
              <a:gd name="connsiteY947" fmla="*/ 2886413 h 3684908"/>
              <a:gd name="connsiteX948" fmla="*/ 951801 w 10933610"/>
              <a:gd name="connsiteY948" fmla="*/ 2892753 h 3684908"/>
              <a:gd name="connsiteX949" fmla="*/ 1018042 w 10933610"/>
              <a:gd name="connsiteY949" fmla="*/ 2881283 h 3684908"/>
              <a:gd name="connsiteX950" fmla="*/ 1045241 w 10933610"/>
              <a:gd name="connsiteY950" fmla="*/ 2880568 h 3684908"/>
              <a:gd name="connsiteX951" fmla="*/ 1060232 w 10933610"/>
              <a:gd name="connsiteY951" fmla="*/ 2885977 h 3684908"/>
              <a:gd name="connsiteX952" fmla="*/ 1060170 w 10933610"/>
              <a:gd name="connsiteY952" fmla="*/ 2882956 h 3684908"/>
              <a:gd name="connsiteX953" fmla="*/ 1067454 w 10933610"/>
              <a:gd name="connsiteY953" fmla="*/ 2876273 h 3684908"/>
              <a:gd name="connsiteX954" fmla="*/ 1105697 w 10933610"/>
              <a:gd name="connsiteY954" fmla="*/ 2897435 h 3684908"/>
              <a:gd name="connsiteX955" fmla="*/ 1106578 w 10933610"/>
              <a:gd name="connsiteY955" fmla="*/ 2898620 h 3684908"/>
              <a:gd name="connsiteX956" fmla="*/ 1123952 w 10933610"/>
              <a:gd name="connsiteY956" fmla="*/ 2901740 h 3684908"/>
              <a:gd name="connsiteX957" fmla="*/ 1160591 w 10933610"/>
              <a:gd name="connsiteY957" fmla="*/ 2900612 h 3684908"/>
              <a:gd name="connsiteX958" fmla="*/ 1162151 w 10933610"/>
              <a:gd name="connsiteY958" fmla="*/ 2896321 h 3684908"/>
              <a:gd name="connsiteX959" fmla="*/ 1180361 w 10933610"/>
              <a:gd name="connsiteY959" fmla="*/ 2891866 h 3684908"/>
              <a:gd name="connsiteX960" fmla="*/ 1185465 w 10933610"/>
              <a:gd name="connsiteY960" fmla="*/ 2894988 h 3684908"/>
              <a:gd name="connsiteX961" fmla="*/ 1207033 w 10933610"/>
              <a:gd name="connsiteY961" fmla="*/ 2889222 h 3684908"/>
              <a:gd name="connsiteX962" fmla="*/ 1232407 w 10933610"/>
              <a:gd name="connsiteY962" fmla="*/ 2887701 h 3684908"/>
              <a:gd name="connsiteX963" fmla="*/ 1250442 w 10933610"/>
              <a:gd name="connsiteY963" fmla="*/ 2888876 h 3684908"/>
              <a:gd name="connsiteX964" fmla="*/ 1247389 w 10933610"/>
              <a:gd name="connsiteY964" fmla="*/ 2877353 h 3684908"/>
              <a:gd name="connsiteX965" fmla="*/ 1254775 w 10933610"/>
              <a:gd name="connsiteY965" fmla="*/ 2868740 h 3684908"/>
              <a:gd name="connsiteX966" fmla="*/ 1283800 w 10933610"/>
              <a:gd name="connsiteY966" fmla="*/ 2868829 h 3684908"/>
              <a:gd name="connsiteX967" fmla="*/ 1344986 w 10933610"/>
              <a:gd name="connsiteY967" fmla="*/ 2868698 h 3684908"/>
              <a:gd name="connsiteX968" fmla="*/ 1352284 w 10933610"/>
              <a:gd name="connsiteY968" fmla="*/ 2871919 h 3684908"/>
              <a:gd name="connsiteX969" fmla="*/ 1383341 w 10933610"/>
              <a:gd name="connsiteY969" fmla="*/ 2879691 h 3684908"/>
              <a:gd name="connsiteX970" fmla="*/ 1526636 w 10933610"/>
              <a:gd name="connsiteY970" fmla="*/ 2879333 h 3684908"/>
              <a:gd name="connsiteX971" fmla="*/ 1539197 w 10933610"/>
              <a:gd name="connsiteY971" fmla="*/ 2878092 h 3684908"/>
              <a:gd name="connsiteX972" fmla="*/ 1572631 w 10933610"/>
              <a:gd name="connsiteY972" fmla="*/ 2882673 h 3684908"/>
              <a:gd name="connsiteX973" fmla="*/ 1604795 w 10933610"/>
              <a:gd name="connsiteY973" fmla="*/ 2882452 h 3684908"/>
              <a:gd name="connsiteX974" fmla="*/ 1619523 w 10933610"/>
              <a:gd name="connsiteY974" fmla="*/ 2871143 h 3684908"/>
              <a:gd name="connsiteX975" fmla="*/ 1646125 w 10933610"/>
              <a:gd name="connsiteY975" fmla="*/ 2880341 h 3684908"/>
              <a:gd name="connsiteX976" fmla="*/ 1682490 w 10933610"/>
              <a:gd name="connsiteY976" fmla="*/ 2877734 h 3684908"/>
              <a:gd name="connsiteX977" fmla="*/ 1721132 w 10933610"/>
              <a:gd name="connsiteY977" fmla="*/ 2872316 h 3684908"/>
              <a:gd name="connsiteX978" fmla="*/ 1725385 w 10933610"/>
              <a:gd name="connsiteY978" fmla="*/ 2867053 h 3684908"/>
              <a:gd name="connsiteX979" fmla="*/ 1695724 w 10933610"/>
              <a:gd name="connsiteY979" fmla="*/ 2864020 h 3684908"/>
              <a:gd name="connsiteX980" fmla="*/ 1580997 w 10933610"/>
              <a:gd name="connsiteY980" fmla="*/ 2838402 h 3684908"/>
              <a:gd name="connsiteX981" fmla="*/ 1533649 w 10933610"/>
              <a:gd name="connsiteY981" fmla="*/ 2800532 h 3684908"/>
              <a:gd name="connsiteX982" fmla="*/ 1493585 w 10933610"/>
              <a:gd name="connsiteY982" fmla="*/ 2803874 h 3684908"/>
              <a:gd name="connsiteX983" fmla="*/ 1486905 w 10933610"/>
              <a:gd name="connsiteY983" fmla="*/ 2790592 h 3684908"/>
              <a:gd name="connsiteX984" fmla="*/ 1476042 w 10933610"/>
              <a:gd name="connsiteY984" fmla="*/ 2791702 h 3684908"/>
              <a:gd name="connsiteX985" fmla="*/ 1447002 w 10933610"/>
              <a:gd name="connsiteY985" fmla="*/ 2793831 h 3684908"/>
              <a:gd name="connsiteX986" fmla="*/ 1435785 w 10933610"/>
              <a:gd name="connsiteY986" fmla="*/ 2790124 h 3684908"/>
              <a:gd name="connsiteX987" fmla="*/ 1434401 w 10933610"/>
              <a:gd name="connsiteY987" fmla="*/ 2792875 h 3684908"/>
              <a:gd name="connsiteX988" fmla="*/ 1424385 w 10933610"/>
              <a:gd name="connsiteY988" fmla="*/ 2802760 h 3684908"/>
              <a:gd name="connsiteX989" fmla="*/ 1404353 w 10933610"/>
              <a:gd name="connsiteY989" fmla="*/ 2783825 h 3684908"/>
              <a:gd name="connsiteX990" fmla="*/ 1404306 w 10933610"/>
              <a:gd name="connsiteY990" fmla="*/ 2783813 h 3684908"/>
              <a:gd name="connsiteX991" fmla="*/ 1401577 w 10933610"/>
              <a:gd name="connsiteY991" fmla="*/ 2784276 h 3684908"/>
              <a:gd name="connsiteX992" fmla="*/ 1365719 w 10933610"/>
              <a:gd name="connsiteY992" fmla="*/ 2788803 h 3684908"/>
              <a:gd name="connsiteX993" fmla="*/ 1242880 w 10933610"/>
              <a:gd name="connsiteY993" fmla="*/ 2781228 h 3684908"/>
              <a:gd name="connsiteX994" fmla="*/ 1204944 w 10933610"/>
              <a:gd name="connsiteY994" fmla="*/ 2783990 h 3684908"/>
              <a:gd name="connsiteX995" fmla="*/ 1150845 w 10933610"/>
              <a:gd name="connsiteY995" fmla="*/ 2780465 h 3684908"/>
              <a:gd name="connsiteX996" fmla="*/ 1124752 w 10933610"/>
              <a:gd name="connsiteY996" fmla="*/ 2773188 h 3684908"/>
              <a:gd name="connsiteX997" fmla="*/ 1028304 w 10933610"/>
              <a:gd name="connsiteY997" fmla="*/ 2767934 h 3684908"/>
              <a:gd name="connsiteX998" fmla="*/ 944627 w 10933610"/>
              <a:gd name="connsiteY998" fmla="*/ 2768315 h 3684908"/>
              <a:gd name="connsiteX999" fmla="*/ 921122 w 10933610"/>
              <a:gd name="connsiteY999" fmla="*/ 2764725 h 3684908"/>
              <a:gd name="connsiteX1000" fmla="*/ 891634 w 10933610"/>
              <a:gd name="connsiteY1000" fmla="*/ 2756798 h 3684908"/>
              <a:gd name="connsiteX1001" fmla="*/ 820307 w 10933610"/>
              <a:gd name="connsiteY1001" fmla="*/ 2749062 h 3684908"/>
              <a:gd name="connsiteX1002" fmla="*/ 715755 w 10933610"/>
              <a:gd name="connsiteY1002" fmla="*/ 2743622 h 3684908"/>
              <a:gd name="connsiteX1003" fmla="*/ 694626 w 10933610"/>
              <a:gd name="connsiteY1003" fmla="*/ 2736841 h 3684908"/>
              <a:gd name="connsiteX1004" fmla="*/ 691022 w 10933610"/>
              <a:gd name="connsiteY1004" fmla="*/ 2729314 h 3684908"/>
              <a:gd name="connsiteX1005" fmla="*/ 596112 w 10933610"/>
              <a:gd name="connsiteY1005" fmla="*/ 2693359 h 3684908"/>
              <a:gd name="connsiteX1006" fmla="*/ 589368 w 10933610"/>
              <a:gd name="connsiteY1006" fmla="*/ 2686143 h 3684908"/>
              <a:gd name="connsiteX1007" fmla="*/ 595693 w 10933610"/>
              <a:gd name="connsiteY1007" fmla="*/ 2679606 h 3684908"/>
              <a:gd name="connsiteX1008" fmla="*/ 598667 w 10933610"/>
              <a:gd name="connsiteY1008" fmla="*/ 2666501 h 3684908"/>
              <a:gd name="connsiteX1009" fmla="*/ 578003 w 10933610"/>
              <a:gd name="connsiteY1009" fmla="*/ 2667557 h 3684908"/>
              <a:gd name="connsiteX1010" fmla="*/ 532471 w 10933610"/>
              <a:gd name="connsiteY1010" fmla="*/ 2672054 h 3684908"/>
              <a:gd name="connsiteX1011" fmla="*/ 498947 w 10933610"/>
              <a:gd name="connsiteY1011" fmla="*/ 2679307 h 3684908"/>
              <a:gd name="connsiteX1012" fmla="*/ 489229 w 10933610"/>
              <a:gd name="connsiteY1012" fmla="*/ 2685194 h 3684908"/>
              <a:gd name="connsiteX1013" fmla="*/ 473528 w 10933610"/>
              <a:gd name="connsiteY1013" fmla="*/ 2686746 h 3684908"/>
              <a:gd name="connsiteX1014" fmla="*/ 470985 w 10933610"/>
              <a:gd name="connsiteY1014" fmla="*/ 2677142 h 3684908"/>
              <a:gd name="connsiteX1015" fmla="*/ 480748 w 10933610"/>
              <a:gd name="connsiteY1015" fmla="*/ 2665338 h 3684908"/>
              <a:gd name="connsiteX1016" fmla="*/ 484187 w 10933610"/>
              <a:gd name="connsiteY1016" fmla="*/ 2660071 h 3684908"/>
              <a:gd name="connsiteX1017" fmla="*/ 474513 w 10933610"/>
              <a:gd name="connsiteY1017" fmla="*/ 2660042 h 3684908"/>
              <a:gd name="connsiteX1018" fmla="*/ 464031 w 10933610"/>
              <a:gd name="connsiteY1018" fmla="*/ 2663049 h 3684908"/>
              <a:gd name="connsiteX1019" fmla="*/ 454611 w 10933610"/>
              <a:gd name="connsiteY1019" fmla="*/ 2663978 h 3684908"/>
              <a:gd name="connsiteX1020" fmla="*/ 389564 w 10933610"/>
              <a:gd name="connsiteY1020" fmla="*/ 2655622 h 3684908"/>
              <a:gd name="connsiteX1021" fmla="*/ 356593 w 10933610"/>
              <a:gd name="connsiteY1021" fmla="*/ 2658879 h 3684908"/>
              <a:gd name="connsiteX1022" fmla="*/ 336481 w 10933610"/>
              <a:gd name="connsiteY1022" fmla="*/ 2655938 h 3684908"/>
              <a:gd name="connsiteX1023" fmla="*/ 344929 w 10933610"/>
              <a:gd name="connsiteY1023" fmla="*/ 2645250 h 3684908"/>
              <a:gd name="connsiteX1024" fmla="*/ 353078 w 10933610"/>
              <a:gd name="connsiteY1024" fmla="*/ 2639518 h 3684908"/>
              <a:gd name="connsiteX1025" fmla="*/ 358894 w 10933610"/>
              <a:gd name="connsiteY1025" fmla="*/ 2631060 h 3684908"/>
              <a:gd name="connsiteX1026" fmla="*/ 342430 w 10933610"/>
              <a:gd name="connsiteY1026" fmla="*/ 2629731 h 3684908"/>
              <a:gd name="connsiteX1027" fmla="*/ 301653 w 10933610"/>
              <a:gd name="connsiteY1027" fmla="*/ 2627845 h 3684908"/>
              <a:gd name="connsiteX1028" fmla="*/ 244236 w 10933610"/>
              <a:gd name="connsiteY1028" fmla="*/ 2648298 h 3684908"/>
              <a:gd name="connsiteX1029" fmla="*/ 221913 w 10933610"/>
              <a:gd name="connsiteY1029" fmla="*/ 2661343 h 3684908"/>
              <a:gd name="connsiteX1030" fmla="*/ 207672 w 10933610"/>
              <a:gd name="connsiteY1030" fmla="*/ 2607566 h 3684908"/>
              <a:gd name="connsiteX1031" fmla="*/ 224269 w 10933610"/>
              <a:gd name="connsiteY1031" fmla="*/ 2591146 h 3684908"/>
              <a:gd name="connsiteX1032" fmla="*/ 217524 w 10933610"/>
              <a:gd name="connsiteY1032" fmla="*/ 2583929 h 3684908"/>
              <a:gd name="connsiteX1033" fmla="*/ 232970 w 10933610"/>
              <a:gd name="connsiteY1033" fmla="*/ 2581418 h 3684908"/>
              <a:gd name="connsiteX1034" fmla="*/ 244469 w 10933610"/>
              <a:gd name="connsiteY1034" fmla="*/ 2582253 h 3684908"/>
              <a:gd name="connsiteX1035" fmla="*/ 258644 w 10933610"/>
              <a:gd name="connsiteY1035" fmla="*/ 2574940 h 3684908"/>
              <a:gd name="connsiteX1036" fmla="*/ 270995 w 10933610"/>
              <a:gd name="connsiteY1036" fmla="*/ 2566823 h 3684908"/>
              <a:gd name="connsiteX1037" fmla="*/ 304983 w 10933610"/>
              <a:gd name="connsiteY1037" fmla="*/ 2567407 h 3684908"/>
              <a:gd name="connsiteX1038" fmla="*/ 336637 w 10933610"/>
              <a:gd name="connsiteY1038" fmla="*/ 2565265 h 3684908"/>
              <a:gd name="connsiteX1039" fmla="*/ 345638 w 10933610"/>
              <a:gd name="connsiteY1039" fmla="*/ 2550581 h 3684908"/>
              <a:gd name="connsiteX1040" fmla="*/ 350393 w 10933610"/>
              <a:gd name="connsiteY1040" fmla="*/ 2544199 h 3684908"/>
              <a:gd name="connsiteX1041" fmla="*/ 388194 w 10933610"/>
              <a:gd name="connsiteY1041" fmla="*/ 2559188 h 3684908"/>
              <a:gd name="connsiteX1042" fmla="*/ 398842 w 10933610"/>
              <a:gd name="connsiteY1042" fmla="*/ 2568976 h 3684908"/>
              <a:gd name="connsiteX1043" fmla="*/ 434146 w 10933610"/>
              <a:gd name="connsiteY1043" fmla="*/ 2568445 h 3684908"/>
              <a:gd name="connsiteX1044" fmla="*/ 435760 w 10933610"/>
              <a:gd name="connsiteY1044" fmla="*/ 2562373 h 3684908"/>
              <a:gd name="connsiteX1045" fmla="*/ 436611 w 10933610"/>
              <a:gd name="connsiteY1045" fmla="*/ 2553420 h 3684908"/>
              <a:gd name="connsiteX1046" fmla="*/ 451295 w 10933610"/>
              <a:gd name="connsiteY1046" fmla="*/ 2548029 h 3684908"/>
              <a:gd name="connsiteX1047" fmla="*/ 499624 w 10933610"/>
              <a:gd name="connsiteY1047" fmla="*/ 2554094 h 3684908"/>
              <a:gd name="connsiteX1048" fmla="*/ 528095 w 10933610"/>
              <a:gd name="connsiteY1048" fmla="*/ 2558180 h 3684908"/>
              <a:gd name="connsiteX1049" fmla="*/ 602185 w 10933610"/>
              <a:gd name="connsiteY1049" fmla="*/ 2545934 h 3684908"/>
              <a:gd name="connsiteX1050" fmla="*/ 623657 w 10933610"/>
              <a:gd name="connsiteY1050" fmla="*/ 2541843 h 3684908"/>
              <a:gd name="connsiteX1051" fmla="*/ 695492 w 10933610"/>
              <a:gd name="connsiteY1051" fmla="*/ 2551499 h 3684908"/>
              <a:gd name="connsiteX1052" fmla="*/ 734998 w 10933610"/>
              <a:gd name="connsiteY1052" fmla="*/ 2548583 h 3684908"/>
              <a:gd name="connsiteX1053" fmla="*/ 784310 w 10933610"/>
              <a:gd name="connsiteY1053" fmla="*/ 2527945 h 3684908"/>
              <a:gd name="connsiteX1054" fmla="*/ 792028 w 10933610"/>
              <a:gd name="connsiteY1054" fmla="*/ 2544920 h 3684908"/>
              <a:gd name="connsiteX1055" fmla="*/ 821516 w 10933610"/>
              <a:gd name="connsiteY1055" fmla="*/ 2552847 h 3684908"/>
              <a:gd name="connsiteX1056" fmla="*/ 824744 w 10933610"/>
              <a:gd name="connsiteY1056" fmla="*/ 2540704 h 3684908"/>
              <a:gd name="connsiteX1057" fmla="*/ 840235 w 10933610"/>
              <a:gd name="connsiteY1057" fmla="*/ 2532276 h 3684908"/>
              <a:gd name="connsiteX1058" fmla="*/ 878679 w 10933610"/>
              <a:gd name="connsiteY1058" fmla="*/ 2531434 h 3684908"/>
              <a:gd name="connsiteX1059" fmla="*/ 930192 w 10933610"/>
              <a:gd name="connsiteY1059" fmla="*/ 2531274 h 3684908"/>
              <a:gd name="connsiteX1060" fmla="*/ 956628 w 10933610"/>
              <a:gd name="connsiteY1060" fmla="*/ 2527677 h 3684908"/>
              <a:gd name="connsiteX1061" fmla="*/ 967154 w 10933610"/>
              <a:gd name="connsiteY1061" fmla="*/ 2518754 h 3684908"/>
              <a:gd name="connsiteX1062" fmla="*/ 986846 w 10933610"/>
              <a:gd name="connsiteY1062" fmla="*/ 2507940 h 3684908"/>
              <a:gd name="connsiteX1063" fmla="*/ 998257 w 10933610"/>
              <a:gd name="connsiteY1063" fmla="*/ 2520609 h 3684908"/>
              <a:gd name="connsiteX1064" fmla="*/ 1010264 w 10933610"/>
              <a:gd name="connsiteY1064" fmla="*/ 2523365 h 3684908"/>
              <a:gd name="connsiteX1065" fmla="*/ 1017097 w 10933610"/>
              <a:gd name="connsiteY1065" fmla="*/ 2518748 h 3684908"/>
              <a:gd name="connsiteX1066" fmla="*/ 1033693 w 10933610"/>
              <a:gd name="connsiteY1066" fmla="*/ 2502328 h 3684908"/>
              <a:gd name="connsiteX1067" fmla="*/ 1036922 w 10933610"/>
              <a:gd name="connsiteY1067" fmla="*/ 2490184 h 3684908"/>
              <a:gd name="connsiteX1068" fmla="*/ 1024914 w 10933610"/>
              <a:gd name="connsiteY1068" fmla="*/ 2487428 h 3684908"/>
              <a:gd name="connsiteX1069" fmla="*/ 889261 w 10933610"/>
              <a:gd name="connsiteY1069" fmla="*/ 2480134 h 3684908"/>
              <a:gd name="connsiteX1070" fmla="*/ 784499 w 10933610"/>
              <a:gd name="connsiteY1070" fmla="*/ 2467817 h 3684908"/>
              <a:gd name="connsiteX1071" fmla="*/ 735033 w 10933610"/>
              <a:gd name="connsiteY1071" fmla="*/ 2439199 h 3684908"/>
              <a:gd name="connsiteX1072" fmla="*/ 701255 w 10933610"/>
              <a:gd name="connsiteY1072" fmla="*/ 2445492 h 3684908"/>
              <a:gd name="connsiteX1073" fmla="*/ 691669 w 10933610"/>
              <a:gd name="connsiteY1073" fmla="*/ 2433628 h 3684908"/>
              <a:gd name="connsiteX1074" fmla="*/ 667952 w 10933610"/>
              <a:gd name="connsiteY1074" fmla="*/ 2423161 h 3684908"/>
              <a:gd name="connsiteX1075" fmla="*/ 649576 w 10933610"/>
              <a:gd name="connsiteY1075" fmla="*/ 2432859 h 3684908"/>
              <a:gd name="connsiteX1076" fmla="*/ 641338 w 10933610"/>
              <a:gd name="connsiteY1076" fmla="*/ 2450424 h 3684908"/>
              <a:gd name="connsiteX1077" fmla="*/ 619745 w 10933610"/>
              <a:gd name="connsiteY1077" fmla="*/ 2435805 h 3684908"/>
              <a:gd name="connsiteX1078" fmla="*/ 594713 w 10933610"/>
              <a:gd name="connsiteY1078" fmla="*/ 2426453 h 3684908"/>
              <a:gd name="connsiteX1079" fmla="*/ 602531 w 10933610"/>
              <a:gd name="connsiteY1079" fmla="*/ 2395134 h 3684908"/>
              <a:gd name="connsiteX1080" fmla="*/ 624809 w 10933610"/>
              <a:gd name="connsiteY1080" fmla="*/ 2388006 h 3684908"/>
              <a:gd name="connsiteX1081" fmla="*/ 636773 w 10933610"/>
              <a:gd name="connsiteY1081" fmla="*/ 2396678 h 3684908"/>
              <a:gd name="connsiteX1082" fmla="*/ 647719 w 10933610"/>
              <a:gd name="connsiteY1082" fmla="*/ 2401509 h 3684908"/>
              <a:gd name="connsiteX1083" fmla="*/ 691592 w 10933610"/>
              <a:gd name="connsiteY1083" fmla="*/ 2409001 h 3684908"/>
              <a:gd name="connsiteX1084" fmla="*/ 726387 w 10933610"/>
              <a:gd name="connsiteY1084" fmla="*/ 2406550 h 3684908"/>
              <a:gd name="connsiteX1085" fmla="*/ 736571 w 10933610"/>
              <a:gd name="connsiteY1085" fmla="*/ 2408500 h 3684908"/>
              <a:gd name="connsiteX1086" fmla="*/ 747771 w 10933610"/>
              <a:gd name="connsiteY1086" fmla="*/ 2414291 h 3684908"/>
              <a:gd name="connsiteX1087" fmla="*/ 829413 w 10933610"/>
              <a:gd name="connsiteY1087" fmla="*/ 2406227 h 3684908"/>
              <a:gd name="connsiteX1088" fmla="*/ 871295 w 10933610"/>
              <a:gd name="connsiteY1088" fmla="*/ 2400119 h 3684908"/>
              <a:gd name="connsiteX1089" fmla="*/ 907317 w 10933610"/>
              <a:gd name="connsiteY1089" fmla="*/ 2408386 h 3684908"/>
              <a:gd name="connsiteX1090" fmla="*/ 924035 w 10933610"/>
              <a:gd name="connsiteY1090" fmla="*/ 2410677 h 3684908"/>
              <a:gd name="connsiteX1091" fmla="*/ 927264 w 10933610"/>
              <a:gd name="connsiteY1091" fmla="*/ 2398533 h 3684908"/>
              <a:gd name="connsiteX1092" fmla="*/ 921327 w 10933610"/>
              <a:gd name="connsiteY1092" fmla="*/ 2388280 h 3684908"/>
              <a:gd name="connsiteX1093" fmla="*/ 893198 w 10933610"/>
              <a:gd name="connsiteY1093" fmla="*/ 2373321 h 3684908"/>
              <a:gd name="connsiteX1094" fmla="*/ 809312 w 10933610"/>
              <a:gd name="connsiteY1094" fmla="*/ 2366826 h 3684908"/>
              <a:gd name="connsiteX1095" fmla="*/ 798455 w 10933610"/>
              <a:gd name="connsiteY1095" fmla="*/ 2350161 h 3684908"/>
              <a:gd name="connsiteX1096" fmla="*/ 799516 w 10933610"/>
              <a:gd name="connsiteY1096" fmla="*/ 2348085 h 3684908"/>
              <a:gd name="connsiteX1097" fmla="*/ 819297 w 10933610"/>
              <a:gd name="connsiteY1097" fmla="*/ 2325438 h 3684908"/>
              <a:gd name="connsiteX1098" fmla="*/ 832366 w 10933610"/>
              <a:gd name="connsiteY1098" fmla="*/ 2326118 h 3684908"/>
              <a:gd name="connsiteX1099" fmla="*/ 818655 w 10933610"/>
              <a:gd name="connsiteY1099" fmla="*/ 2341267 h 3684908"/>
              <a:gd name="connsiteX1100" fmla="*/ 836644 w 10933610"/>
              <a:gd name="connsiteY1100" fmla="*/ 2348360 h 3684908"/>
              <a:gd name="connsiteX1101" fmla="*/ 842715 w 10933610"/>
              <a:gd name="connsiteY1101" fmla="*/ 2340862 h 3684908"/>
              <a:gd name="connsiteX1102" fmla="*/ 874503 w 10933610"/>
              <a:gd name="connsiteY1102" fmla="*/ 2320970 h 3684908"/>
              <a:gd name="connsiteX1103" fmla="*/ 942015 w 10933610"/>
              <a:gd name="connsiteY1103" fmla="*/ 2314302 h 3684908"/>
              <a:gd name="connsiteX1104" fmla="*/ 978501 w 10933610"/>
              <a:gd name="connsiteY1104" fmla="*/ 2330406 h 3684908"/>
              <a:gd name="connsiteX1105" fmla="*/ 979264 w 10933610"/>
              <a:gd name="connsiteY1105" fmla="*/ 2333287 h 3684908"/>
              <a:gd name="connsiteX1106" fmla="*/ 983124 w 10933610"/>
              <a:gd name="connsiteY1106" fmla="*/ 2341774 h 3684908"/>
              <a:gd name="connsiteX1107" fmla="*/ 1002771 w 10933610"/>
              <a:gd name="connsiteY1107" fmla="*/ 2336878 h 3684908"/>
              <a:gd name="connsiteX1108" fmla="*/ 1007824 w 10933610"/>
              <a:gd name="connsiteY1108" fmla="*/ 2325539 h 3684908"/>
              <a:gd name="connsiteX1109" fmla="*/ 1029043 w 10933610"/>
              <a:gd name="connsiteY1109" fmla="*/ 2320488 h 3684908"/>
              <a:gd name="connsiteX1110" fmla="*/ 1033664 w 10933610"/>
              <a:gd name="connsiteY1110" fmla="*/ 2331856 h 3684908"/>
              <a:gd name="connsiteX1111" fmla="*/ 1030224 w 10933610"/>
              <a:gd name="connsiteY1111" fmla="*/ 2337122 h 3684908"/>
              <a:gd name="connsiteX1112" fmla="*/ 1032005 w 10933610"/>
              <a:gd name="connsiteY1112" fmla="*/ 2343844 h 3684908"/>
              <a:gd name="connsiteX1113" fmla="*/ 1040917 w 10933610"/>
              <a:gd name="connsiteY1113" fmla="*/ 2340993 h 3684908"/>
              <a:gd name="connsiteX1114" fmla="*/ 1051996 w 10933610"/>
              <a:gd name="connsiteY1114" fmla="*/ 2328074 h 3684908"/>
              <a:gd name="connsiteX1115" fmla="*/ 1090783 w 10933610"/>
              <a:gd name="connsiteY1115" fmla="*/ 2316360 h 3684908"/>
              <a:gd name="connsiteX1116" fmla="*/ 1121586 w 10933610"/>
              <a:gd name="connsiteY1116" fmla="*/ 2323171 h 3684908"/>
              <a:gd name="connsiteX1117" fmla="*/ 1141488 w 10933610"/>
              <a:gd name="connsiteY1117" fmla="*/ 2319234 h 3684908"/>
              <a:gd name="connsiteX1118" fmla="*/ 1166697 w 10933610"/>
              <a:gd name="connsiteY1118" fmla="*/ 2304920 h 3684908"/>
              <a:gd name="connsiteX1119" fmla="*/ 1177932 w 10933610"/>
              <a:gd name="connsiteY1119" fmla="*/ 2304143 h 3684908"/>
              <a:gd name="connsiteX1120" fmla="*/ 1181329 w 10933610"/>
              <a:gd name="connsiteY1120" fmla="*/ 2297537 h 3684908"/>
              <a:gd name="connsiteX1121" fmla="*/ 1189467 w 10933610"/>
              <a:gd name="connsiteY1121" fmla="*/ 2290402 h 3684908"/>
              <a:gd name="connsiteX1122" fmla="*/ 1234994 w 10933610"/>
              <a:gd name="connsiteY1122" fmla="*/ 2292629 h 3684908"/>
              <a:gd name="connsiteX1123" fmla="*/ 1295089 w 10933610"/>
              <a:gd name="connsiteY1123" fmla="*/ 2303767 h 3684908"/>
              <a:gd name="connsiteX1124" fmla="*/ 1336973 w 10933610"/>
              <a:gd name="connsiteY1124" fmla="*/ 2303767 h 3684908"/>
              <a:gd name="connsiteX1125" fmla="*/ 1381562 w 10933610"/>
              <a:gd name="connsiteY1125" fmla="*/ 2305055 h 3684908"/>
              <a:gd name="connsiteX1126" fmla="*/ 1421245 w 10933610"/>
              <a:gd name="connsiteY1126" fmla="*/ 2309515 h 3684908"/>
              <a:gd name="connsiteX1127" fmla="*/ 1437723 w 10933610"/>
              <a:gd name="connsiteY1127" fmla="*/ 2304756 h 3684908"/>
              <a:gd name="connsiteX1128" fmla="*/ 1451453 w 10933610"/>
              <a:gd name="connsiteY1128" fmla="*/ 2299321 h 3684908"/>
              <a:gd name="connsiteX1129" fmla="*/ 1437366 w 10933610"/>
              <a:gd name="connsiteY1129" fmla="*/ 2296376 h 3684908"/>
              <a:gd name="connsiteX1130" fmla="*/ 1340178 w 10933610"/>
              <a:gd name="connsiteY1130" fmla="*/ 2298045 h 3684908"/>
              <a:gd name="connsiteX1131" fmla="*/ 1319564 w 10933610"/>
              <a:gd name="connsiteY1131" fmla="*/ 2293151 h 3684908"/>
              <a:gd name="connsiteX1132" fmla="*/ 1314956 w 10933610"/>
              <a:gd name="connsiteY1132" fmla="*/ 2286451 h 3684908"/>
              <a:gd name="connsiteX1133" fmla="*/ 1221420 w 10933610"/>
              <a:gd name="connsiteY1133" fmla="*/ 2259412 h 3684908"/>
              <a:gd name="connsiteX1134" fmla="*/ 1213974 w 10933610"/>
              <a:gd name="connsiteY1134" fmla="*/ 2253198 h 3684908"/>
              <a:gd name="connsiteX1135" fmla="*/ 1218678 w 10933610"/>
              <a:gd name="connsiteY1135" fmla="*/ 2246775 h 3684908"/>
              <a:gd name="connsiteX1136" fmla="*/ 1219172 w 10933610"/>
              <a:gd name="connsiteY1136" fmla="*/ 2234521 h 3684908"/>
              <a:gd name="connsiteX1137" fmla="*/ 1200328 w 10933610"/>
              <a:gd name="connsiteY1137" fmla="*/ 2236813 h 3684908"/>
              <a:gd name="connsiteX1138" fmla="*/ 1159178 w 10933610"/>
              <a:gd name="connsiteY1138" fmla="*/ 2243862 h 3684908"/>
              <a:gd name="connsiteX1139" fmla="*/ 1129556 w 10933610"/>
              <a:gd name="connsiteY1139" fmla="*/ 2252680 h 3684908"/>
              <a:gd name="connsiteX1140" fmla="*/ 1121617 w 10933610"/>
              <a:gd name="connsiteY1140" fmla="*/ 2258721 h 3684908"/>
              <a:gd name="connsiteX1141" fmla="*/ 1107426 w 10933610"/>
              <a:gd name="connsiteY1141" fmla="*/ 2261151 h 3684908"/>
              <a:gd name="connsiteX1142" fmla="*/ 1103441 w 10933610"/>
              <a:gd name="connsiteY1142" fmla="*/ 2252472 h 3684908"/>
              <a:gd name="connsiteX1143" fmla="*/ 1110409 w 10933610"/>
              <a:gd name="connsiteY1143" fmla="*/ 2240981 h 3684908"/>
              <a:gd name="connsiteX1144" fmla="*/ 1112673 w 10933610"/>
              <a:gd name="connsiteY1144" fmla="*/ 2235913 h 3684908"/>
              <a:gd name="connsiteX1145" fmla="*/ 1103762 w 10933610"/>
              <a:gd name="connsiteY1145" fmla="*/ 2236504 h 3684908"/>
              <a:gd name="connsiteX1146" fmla="*/ 1094626 w 10933610"/>
              <a:gd name="connsiteY1146" fmla="*/ 2239940 h 3684908"/>
              <a:gd name="connsiteX1147" fmla="*/ 1086111 w 10933610"/>
              <a:gd name="connsiteY1147" fmla="*/ 2241399 h 3684908"/>
              <a:gd name="connsiteX1148" fmla="*/ 1024795 w 10933610"/>
              <a:gd name="connsiteY1148" fmla="*/ 2237860 h 3684908"/>
              <a:gd name="connsiteX1149" fmla="*/ 994998 w 10933610"/>
              <a:gd name="connsiteY1149" fmla="*/ 2242964 h 3684908"/>
              <a:gd name="connsiteX1150" fmla="*/ 975977 w 10933610"/>
              <a:gd name="connsiteY1150" fmla="*/ 2241541 h 3684908"/>
              <a:gd name="connsiteX1151" fmla="*/ 981924 w 10933610"/>
              <a:gd name="connsiteY1151" fmla="*/ 2231161 h 3684908"/>
              <a:gd name="connsiteX1152" fmla="*/ 988446 w 10933610"/>
              <a:gd name="connsiteY1152" fmla="*/ 2225364 h 3684908"/>
              <a:gd name="connsiteX1153" fmla="*/ 992353 w 10933610"/>
              <a:gd name="connsiteY1153" fmla="*/ 2217205 h 3684908"/>
              <a:gd name="connsiteX1154" fmla="*/ 976967 w 10933610"/>
              <a:gd name="connsiteY1154" fmla="*/ 2217033 h 3684908"/>
              <a:gd name="connsiteX1155" fmla="*/ 939102 w 10933610"/>
              <a:gd name="connsiteY1155" fmla="*/ 2217901 h 3684908"/>
              <a:gd name="connsiteX1156" fmla="*/ 889742 w 10933610"/>
              <a:gd name="connsiteY1156" fmla="*/ 2240399 h 3684908"/>
              <a:gd name="connsiteX1157" fmla="*/ 871422 w 10933610"/>
              <a:gd name="connsiteY1157" fmla="*/ 2253835 h 3684908"/>
              <a:gd name="connsiteX1158" fmla="*/ 849105 w 10933610"/>
              <a:gd name="connsiteY1158" fmla="*/ 2205233 h 3684908"/>
              <a:gd name="connsiteX1159" fmla="*/ 861573 w 10933610"/>
              <a:gd name="connsiteY1159" fmla="*/ 2189056 h 3684908"/>
              <a:gd name="connsiteX1160" fmla="*/ 854127 w 10933610"/>
              <a:gd name="connsiteY1160" fmla="*/ 2182842 h 3684908"/>
              <a:gd name="connsiteX1161" fmla="*/ 867919 w 10933610"/>
              <a:gd name="connsiteY1161" fmla="*/ 2179543 h 3684908"/>
              <a:gd name="connsiteX1162" fmla="*/ 878649 w 10933610"/>
              <a:gd name="connsiteY1162" fmla="*/ 2179578 h 3684908"/>
              <a:gd name="connsiteX1163" fmla="*/ 890446 w 10933610"/>
              <a:gd name="connsiteY1163" fmla="*/ 2171940 h 3684908"/>
              <a:gd name="connsiteX1164" fmla="*/ 900427 w 10933610"/>
              <a:gd name="connsiteY1164" fmla="*/ 2163678 h 3684908"/>
              <a:gd name="connsiteX1165" fmla="*/ 929440 w 10933610"/>
              <a:gd name="connsiteY1165" fmla="*/ 2162169 h 3684908"/>
              <a:gd name="connsiteX1166" fmla="*/ 915759 w 10933610"/>
              <a:gd name="connsiteY1166" fmla="*/ 2154304 h 3684908"/>
              <a:gd name="connsiteX1167" fmla="*/ 880079 w 10933610"/>
              <a:gd name="connsiteY1167" fmla="*/ 2135163 h 3684908"/>
              <a:gd name="connsiteX1168" fmla="*/ 841768 w 10933610"/>
              <a:gd name="connsiteY1168" fmla="*/ 2118254 h 3684908"/>
              <a:gd name="connsiteX1169" fmla="*/ 840485 w 10933610"/>
              <a:gd name="connsiteY1169" fmla="*/ 2149914 h 3684908"/>
              <a:gd name="connsiteX1170" fmla="*/ 802849 w 10933610"/>
              <a:gd name="connsiteY1170" fmla="*/ 2147719 h 3684908"/>
              <a:gd name="connsiteX1171" fmla="*/ 777727 w 10933610"/>
              <a:gd name="connsiteY1171" fmla="*/ 2150200 h 3684908"/>
              <a:gd name="connsiteX1172" fmla="*/ 698043 w 10933610"/>
              <a:gd name="connsiteY1172" fmla="*/ 2141319 h 3684908"/>
              <a:gd name="connsiteX1173" fmla="*/ 455803 w 10933610"/>
              <a:gd name="connsiteY1173" fmla="*/ 2120903 h 3684908"/>
              <a:gd name="connsiteX1174" fmla="*/ 438576 w 10933610"/>
              <a:gd name="connsiteY1174" fmla="*/ 2116692 h 3684908"/>
              <a:gd name="connsiteX1175" fmla="*/ 447024 w 10933610"/>
              <a:gd name="connsiteY1175" fmla="*/ 2106003 h 3684908"/>
              <a:gd name="connsiteX1176" fmla="*/ 452840 w 10933610"/>
              <a:gd name="connsiteY1176" fmla="*/ 2097546 h 3684908"/>
              <a:gd name="connsiteX1177" fmla="*/ 436676 w 10933610"/>
              <a:gd name="connsiteY1177" fmla="*/ 2091259 h 3684908"/>
              <a:gd name="connsiteX1178" fmla="*/ 422545 w 10933610"/>
              <a:gd name="connsiteY1178" fmla="*/ 2092655 h 3684908"/>
              <a:gd name="connsiteX1179" fmla="*/ 382155 w 10933610"/>
              <a:gd name="connsiteY1179" fmla="*/ 2073980 h 3684908"/>
              <a:gd name="connsiteX1180" fmla="*/ 381481 w 10933610"/>
              <a:gd name="connsiteY1180" fmla="*/ 2059266 h 3684908"/>
              <a:gd name="connsiteX1181" fmla="*/ 365571 w 10933610"/>
              <a:gd name="connsiteY1181" fmla="*/ 2053939 h 3684908"/>
              <a:gd name="connsiteX1182" fmla="*/ 348377 w 10933610"/>
              <a:gd name="connsiteY1182" fmla="*/ 2080273 h 3684908"/>
              <a:gd name="connsiteX1183" fmla="*/ 318978 w 10933610"/>
              <a:gd name="connsiteY1183" fmla="*/ 2060513 h 3684908"/>
              <a:gd name="connsiteX1184" fmla="*/ 321831 w 10933610"/>
              <a:gd name="connsiteY1184" fmla="*/ 2028697 h 3684908"/>
              <a:gd name="connsiteX1185" fmla="*/ 361591 w 10933610"/>
              <a:gd name="connsiteY1185" fmla="*/ 2026741 h 3684908"/>
              <a:gd name="connsiteX1186" fmla="*/ 415945 w 10933610"/>
              <a:gd name="connsiteY1186" fmla="*/ 2031227 h 3684908"/>
              <a:gd name="connsiteX1187" fmla="*/ 452056 w 10933610"/>
              <a:gd name="connsiteY1187" fmla="*/ 2027660 h 3684908"/>
              <a:gd name="connsiteX1188" fmla="*/ 602305 w 10933610"/>
              <a:gd name="connsiteY1188" fmla="*/ 2041396 h 3684908"/>
              <a:gd name="connsiteX1189" fmla="*/ 633750 w 10933610"/>
              <a:gd name="connsiteY1189" fmla="*/ 2032377 h 3684908"/>
              <a:gd name="connsiteX1190" fmla="*/ 635363 w 10933610"/>
              <a:gd name="connsiteY1190" fmla="*/ 2026305 h 3684908"/>
              <a:gd name="connsiteX1191" fmla="*/ 645802 w 10933610"/>
              <a:gd name="connsiteY1191" fmla="*/ 2029216 h 3684908"/>
              <a:gd name="connsiteX1192" fmla="*/ 651784 w 10933610"/>
              <a:gd name="connsiteY1192" fmla="*/ 2033552 h 3684908"/>
              <a:gd name="connsiteX1193" fmla="*/ 671640 w 10933610"/>
              <a:gd name="connsiteY1193" fmla="*/ 2035533 h 3684908"/>
              <a:gd name="connsiteX1194" fmla="*/ 663073 w 10933610"/>
              <a:gd name="connsiteY1194" fmla="*/ 2027511 h 3684908"/>
              <a:gd name="connsiteX1195" fmla="*/ 660993 w 10933610"/>
              <a:gd name="connsiteY1195" fmla="*/ 2025745 h 3684908"/>
              <a:gd name="connsiteX1196" fmla="*/ 657643 w 10933610"/>
              <a:gd name="connsiteY1196" fmla="*/ 2019178 h 3684908"/>
              <a:gd name="connsiteX1197" fmla="*/ 668380 w 10933610"/>
              <a:gd name="connsiteY1197" fmla="*/ 2017132 h 3684908"/>
              <a:gd name="connsiteX1198" fmla="*/ 714762 w 10933610"/>
              <a:gd name="connsiteY1198" fmla="*/ 2003682 h 3684908"/>
              <a:gd name="connsiteX1199" fmla="*/ 722403 w 10933610"/>
              <a:gd name="connsiteY1199" fmla="*/ 1996030 h 3684908"/>
              <a:gd name="connsiteX1200" fmla="*/ 684345 w 10933610"/>
              <a:gd name="connsiteY1200" fmla="*/ 1980081 h 3684908"/>
              <a:gd name="connsiteX1201" fmla="*/ 591249 w 10933610"/>
              <a:gd name="connsiteY1201" fmla="*/ 1981392 h 3684908"/>
              <a:gd name="connsiteX1202" fmla="*/ 560103 w 10933610"/>
              <a:gd name="connsiteY1202" fmla="*/ 1985455 h 3684908"/>
              <a:gd name="connsiteX1203" fmla="*/ 546525 w 10933610"/>
              <a:gd name="connsiteY1203" fmla="*/ 1982854 h 3684908"/>
              <a:gd name="connsiteX1204" fmla="*/ 520730 w 10933610"/>
              <a:gd name="connsiteY1204" fmla="*/ 1970621 h 3684908"/>
              <a:gd name="connsiteX1205" fmla="*/ 477620 w 10933610"/>
              <a:gd name="connsiteY1205" fmla="*/ 1966010 h 3684908"/>
              <a:gd name="connsiteX1206" fmla="*/ 457851 w 10933610"/>
              <a:gd name="connsiteY1206" fmla="*/ 1952196 h 3684908"/>
              <a:gd name="connsiteX1207" fmla="*/ 458151 w 10933610"/>
              <a:gd name="connsiteY1207" fmla="*/ 1947240 h 3684908"/>
              <a:gd name="connsiteX1208" fmla="*/ 443301 w 10933610"/>
              <a:gd name="connsiteY1208" fmla="*/ 1939838 h 3684908"/>
              <a:gd name="connsiteX1209" fmla="*/ 439055 w 10933610"/>
              <a:gd name="connsiteY1209" fmla="*/ 1948140 h 3684908"/>
              <a:gd name="connsiteX1210" fmla="*/ 430353 w 10933610"/>
              <a:gd name="connsiteY1210" fmla="*/ 1957869 h 3684908"/>
              <a:gd name="connsiteX1211" fmla="*/ 401971 w 10933610"/>
              <a:gd name="connsiteY1211" fmla="*/ 1941949 h 3684908"/>
              <a:gd name="connsiteX1212" fmla="*/ 399937 w 10933610"/>
              <a:gd name="connsiteY1212" fmla="*/ 1934268 h 3684908"/>
              <a:gd name="connsiteX1213" fmla="*/ 393104 w 10933610"/>
              <a:gd name="connsiteY1213" fmla="*/ 1938883 h 3684908"/>
              <a:gd name="connsiteX1214" fmla="*/ 372440 w 10933610"/>
              <a:gd name="connsiteY1214" fmla="*/ 1939939 h 3684908"/>
              <a:gd name="connsiteX1215" fmla="*/ 332856 w 10933610"/>
              <a:gd name="connsiteY1215" fmla="*/ 1918229 h 3684908"/>
              <a:gd name="connsiteX1216" fmla="*/ 296204 w 10933610"/>
              <a:gd name="connsiteY1216" fmla="*/ 1889330 h 3684908"/>
              <a:gd name="connsiteX1217" fmla="*/ 280338 w 10933610"/>
              <a:gd name="connsiteY1217" fmla="*/ 1878088 h 3684908"/>
              <a:gd name="connsiteX1218" fmla="*/ 197989 w 10933610"/>
              <a:gd name="connsiteY1218" fmla="*/ 1840892 h 3684908"/>
              <a:gd name="connsiteX1219" fmla="*/ 191289 w 10933610"/>
              <a:gd name="connsiteY1219" fmla="*/ 1827759 h 3684908"/>
              <a:gd name="connsiteX1220" fmla="*/ 208814 w 10933610"/>
              <a:gd name="connsiteY1220" fmla="*/ 1827013 h 3684908"/>
              <a:gd name="connsiteX1221" fmla="*/ 237075 w 10933610"/>
              <a:gd name="connsiteY1221" fmla="*/ 1824222 h 3684908"/>
              <a:gd name="connsiteX1222" fmla="*/ 272975 w 10933610"/>
              <a:gd name="connsiteY1222" fmla="*/ 1813778 h 3684908"/>
              <a:gd name="connsiteX1223" fmla="*/ 309417 w 10933610"/>
              <a:gd name="connsiteY1223" fmla="*/ 1835799 h 3684908"/>
              <a:gd name="connsiteX1224" fmla="*/ 308820 w 10933610"/>
              <a:gd name="connsiteY1224" fmla="*/ 1845711 h 3684908"/>
              <a:gd name="connsiteX1225" fmla="*/ 307759 w 10933610"/>
              <a:gd name="connsiteY1225" fmla="*/ 1847788 h 3684908"/>
              <a:gd name="connsiteX1226" fmla="*/ 310645 w 10933610"/>
              <a:gd name="connsiteY1226" fmla="*/ 1846517 h 3684908"/>
              <a:gd name="connsiteX1227" fmla="*/ 328170 w 10933610"/>
              <a:gd name="connsiteY1227" fmla="*/ 1845771 h 3684908"/>
              <a:gd name="connsiteX1228" fmla="*/ 372519 w 10933610"/>
              <a:gd name="connsiteY1228" fmla="*/ 1824640 h 3684908"/>
              <a:gd name="connsiteX1229" fmla="*/ 396921 w 10933610"/>
              <a:gd name="connsiteY1229" fmla="*/ 1813360 h 3684908"/>
              <a:gd name="connsiteX1230" fmla="*/ 423524 w 10933610"/>
              <a:gd name="connsiteY1230" fmla="*/ 1822558 h 3684908"/>
              <a:gd name="connsiteX1231" fmla="*/ 513258 w 10933610"/>
              <a:gd name="connsiteY1231" fmla="*/ 1851140 h 3684908"/>
              <a:gd name="connsiteX1232" fmla="*/ 533249 w 10933610"/>
              <a:gd name="connsiteY1232" fmla="*/ 1835369 h 3684908"/>
              <a:gd name="connsiteX1233" fmla="*/ 542292 w 10933610"/>
              <a:gd name="connsiteY1233" fmla="*/ 1814768 h 3684908"/>
              <a:gd name="connsiteX1234" fmla="*/ 580095 w 10933610"/>
              <a:gd name="connsiteY1234" fmla="*/ 1829757 h 3684908"/>
              <a:gd name="connsiteX1235" fmla="*/ 625837 w 10933610"/>
              <a:gd name="connsiteY1235" fmla="*/ 1832137 h 3684908"/>
              <a:gd name="connsiteX1236" fmla="*/ 629232 w 10933610"/>
              <a:gd name="connsiteY1236" fmla="*/ 1832787 h 3684908"/>
              <a:gd name="connsiteX1237" fmla="*/ 652450 w 10933610"/>
              <a:gd name="connsiteY1237" fmla="*/ 1804872 h 3684908"/>
              <a:gd name="connsiteX1238" fmla="*/ 660688 w 10933610"/>
              <a:gd name="connsiteY1238" fmla="*/ 1787307 h 3684908"/>
              <a:gd name="connsiteX1239" fmla="*/ 666968 w 10933610"/>
              <a:gd name="connsiteY1239" fmla="*/ 1786687 h 3684908"/>
              <a:gd name="connsiteX1240" fmla="*/ 692000 w 10933610"/>
              <a:gd name="connsiteY1240" fmla="*/ 1796039 h 3684908"/>
              <a:gd name="connsiteX1241" fmla="*/ 711769 w 10933610"/>
              <a:gd name="connsiteY1241" fmla="*/ 1809853 h 3684908"/>
              <a:gd name="connsiteX1242" fmla="*/ 734125 w 10933610"/>
              <a:gd name="connsiteY1242" fmla="*/ 1827353 h 3684908"/>
              <a:gd name="connsiteX1243" fmla="*/ 766334 w 10933610"/>
              <a:gd name="connsiteY1243" fmla="*/ 1821215 h 3684908"/>
              <a:gd name="connsiteX1244" fmla="*/ 779911 w 10933610"/>
              <a:gd name="connsiteY1244" fmla="*/ 1823816 h 3684908"/>
              <a:gd name="connsiteX1245" fmla="*/ 802865 w 10933610"/>
              <a:gd name="connsiteY1245" fmla="*/ 1831403 h 3684908"/>
              <a:gd name="connsiteX1246" fmla="*/ 812031 w 10933610"/>
              <a:gd name="connsiteY1246" fmla="*/ 1829512 h 3684908"/>
              <a:gd name="connsiteX1247" fmla="*/ 845720 w 10933610"/>
              <a:gd name="connsiteY1247" fmla="*/ 1835053 h 3684908"/>
              <a:gd name="connsiteX1248" fmla="*/ 885645 w 10933610"/>
              <a:gd name="connsiteY1248" fmla="*/ 1845890 h 3684908"/>
              <a:gd name="connsiteX1249" fmla="*/ 903768 w 10933610"/>
              <a:gd name="connsiteY1249" fmla="*/ 1835232 h 3684908"/>
              <a:gd name="connsiteX1250" fmla="*/ 904365 w 10933610"/>
              <a:gd name="connsiteY1250" fmla="*/ 1825319 h 3684908"/>
              <a:gd name="connsiteX1251" fmla="*/ 897709 w 10933610"/>
              <a:gd name="connsiteY1251" fmla="*/ 1806268 h 3684908"/>
              <a:gd name="connsiteX1252" fmla="*/ 871583 w 10933610"/>
              <a:gd name="connsiteY1252" fmla="*/ 1768447 h 3684908"/>
              <a:gd name="connsiteX1253" fmla="*/ 908158 w 10933610"/>
              <a:gd name="connsiteY1253" fmla="*/ 1772718 h 3684908"/>
              <a:gd name="connsiteX1254" fmla="*/ 952584 w 10933610"/>
              <a:gd name="connsiteY1254" fmla="*/ 1776213 h 3684908"/>
              <a:gd name="connsiteX1255" fmla="*/ 992000 w 10933610"/>
              <a:gd name="connsiteY1255" fmla="*/ 1785130 h 3684908"/>
              <a:gd name="connsiteX1256" fmla="*/ 1111014 w 10933610"/>
              <a:gd name="connsiteY1256" fmla="*/ 1814761 h 3684908"/>
              <a:gd name="connsiteX1257" fmla="*/ 1125951 w 10933610"/>
              <a:gd name="connsiteY1257" fmla="*/ 1810329 h 3684908"/>
              <a:gd name="connsiteX1258" fmla="*/ 1134101 w 10933610"/>
              <a:gd name="connsiteY1258" fmla="*/ 1804598 h 3684908"/>
              <a:gd name="connsiteX1259" fmla="*/ 1140590 w 10933610"/>
              <a:gd name="connsiteY1259" fmla="*/ 1810855 h 3684908"/>
              <a:gd name="connsiteX1260" fmla="*/ 1152553 w 10933610"/>
              <a:gd name="connsiteY1260" fmla="*/ 1819527 h 3684908"/>
              <a:gd name="connsiteX1261" fmla="*/ 1176060 w 10933610"/>
              <a:gd name="connsiteY1261" fmla="*/ 1823118 h 3684908"/>
              <a:gd name="connsiteX1262" fmla="*/ 1186961 w 10933610"/>
              <a:gd name="connsiteY1262" fmla="*/ 1833866 h 3684908"/>
              <a:gd name="connsiteX1263" fmla="*/ 1201766 w 10933610"/>
              <a:gd name="connsiteY1263" fmla="*/ 1847184 h 3684908"/>
              <a:gd name="connsiteX1264" fmla="*/ 1215686 w 10933610"/>
              <a:gd name="connsiteY1264" fmla="*/ 1838911 h 3684908"/>
              <a:gd name="connsiteX1265" fmla="*/ 1220949 w 10933610"/>
              <a:gd name="connsiteY1265" fmla="*/ 1834450 h 3684908"/>
              <a:gd name="connsiteX1266" fmla="*/ 1234438 w 10933610"/>
              <a:gd name="connsiteY1266" fmla="*/ 1848884 h 3684908"/>
              <a:gd name="connsiteX1267" fmla="*/ 1250349 w 10933610"/>
              <a:gd name="connsiteY1267" fmla="*/ 1854211 h 3684908"/>
              <a:gd name="connsiteX1268" fmla="*/ 1257735 w 10933610"/>
              <a:gd name="connsiteY1268" fmla="*/ 1845598 h 3684908"/>
              <a:gd name="connsiteX1269" fmla="*/ 1316213 w 10933610"/>
              <a:gd name="connsiteY1269" fmla="*/ 1823070 h 3684908"/>
              <a:gd name="connsiteX1270" fmla="*/ 1335009 w 10933610"/>
              <a:gd name="connsiteY1270" fmla="*/ 1827125 h 3684908"/>
              <a:gd name="connsiteX1271" fmla="*/ 1405960 w 10933610"/>
              <a:gd name="connsiteY1271" fmla="*/ 1815190 h 3684908"/>
              <a:gd name="connsiteX1272" fmla="*/ 1407277 w 10933610"/>
              <a:gd name="connsiteY1272" fmla="*/ 1814075 h 3684908"/>
              <a:gd name="connsiteX1273" fmla="*/ 1429257 w 10933610"/>
              <a:gd name="connsiteY1273" fmla="*/ 1811904 h 3684908"/>
              <a:gd name="connsiteX1274" fmla="*/ 1435492 w 10933610"/>
              <a:gd name="connsiteY1274" fmla="*/ 1817200 h 3684908"/>
              <a:gd name="connsiteX1275" fmla="*/ 1421571 w 10933610"/>
              <a:gd name="connsiteY1275" fmla="*/ 1825474 h 3684908"/>
              <a:gd name="connsiteX1276" fmla="*/ 1411600 w 10933610"/>
              <a:gd name="connsiteY1276" fmla="*/ 1830400 h 3684908"/>
              <a:gd name="connsiteX1277" fmla="*/ 1422290 w 10933610"/>
              <a:gd name="connsiteY1277" fmla="*/ 1834271 h 3684908"/>
              <a:gd name="connsiteX1278" fmla="*/ 1447113 w 10933610"/>
              <a:gd name="connsiteY1278" fmla="*/ 1836747 h 3684908"/>
              <a:gd name="connsiteX1279" fmla="*/ 1476601 w 10933610"/>
              <a:gd name="connsiteY1279" fmla="*/ 1844673 h 3684908"/>
              <a:gd name="connsiteX1280" fmla="*/ 1494380 w 10933610"/>
              <a:gd name="connsiteY1280" fmla="*/ 1844888 h 3684908"/>
              <a:gd name="connsiteX1281" fmla="*/ 1547164 w 10933610"/>
              <a:gd name="connsiteY1281" fmla="*/ 1849528 h 3684908"/>
              <a:gd name="connsiteX1282" fmla="*/ 1571090 w 10933610"/>
              <a:gd name="connsiteY1282" fmla="*/ 1866873 h 3684908"/>
              <a:gd name="connsiteX1283" fmla="*/ 1608129 w 10933610"/>
              <a:gd name="connsiteY1283" fmla="*/ 1878981 h 3684908"/>
              <a:gd name="connsiteX1284" fmla="*/ 1636988 w 10933610"/>
              <a:gd name="connsiteY1284" fmla="*/ 1866277 h 3684908"/>
              <a:gd name="connsiteX1285" fmla="*/ 1671573 w 10933610"/>
              <a:gd name="connsiteY1285" fmla="*/ 1856948 h 3684908"/>
              <a:gd name="connsiteX1286" fmla="*/ 1689606 w 10933610"/>
              <a:gd name="connsiteY1286" fmla="*/ 1858123 h 3684908"/>
              <a:gd name="connsiteX1287" fmla="*/ 1710735 w 10933610"/>
              <a:gd name="connsiteY1287" fmla="*/ 1864905 h 3684908"/>
              <a:gd name="connsiteX1288" fmla="*/ 1711011 w 10933610"/>
              <a:gd name="connsiteY1288" fmla="*/ 1865946 h 3684908"/>
              <a:gd name="connsiteX1289" fmla="*/ 1735223 w 10933610"/>
              <a:gd name="connsiteY1289" fmla="*/ 1870741 h 3684908"/>
              <a:gd name="connsiteX1290" fmla="*/ 1744191 w 10933610"/>
              <a:gd name="connsiteY1290" fmla="*/ 1871126 h 3684908"/>
              <a:gd name="connsiteX1291" fmla="*/ 1746027 w 10933610"/>
              <a:gd name="connsiteY1291" fmla="*/ 1870411 h 3684908"/>
              <a:gd name="connsiteX1292" fmla="*/ 1759363 w 10933610"/>
              <a:gd name="connsiteY1292" fmla="*/ 1866014 h 3684908"/>
              <a:gd name="connsiteX1293" fmla="*/ 1818344 w 10933610"/>
              <a:gd name="connsiteY1293" fmla="*/ 1863637 h 3684908"/>
              <a:gd name="connsiteX1294" fmla="*/ 1819005 w 10933610"/>
              <a:gd name="connsiteY1294" fmla="*/ 1863872 h 3684908"/>
              <a:gd name="connsiteX1295" fmla="*/ 1829869 w 10933610"/>
              <a:gd name="connsiteY1295" fmla="*/ 1861243 h 3684908"/>
              <a:gd name="connsiteX1296" fmla="*/ 1849511 w 10933610"/>
              <a:gd name="connsiteY1296" fmla="*/ 1860687 h 3684908"/>
              <a:gd name="connsiteX1297" fmla="*/ 1898106 w 10933610"/>
              <a:gd name="connsiteY1297" fmla="*/ 1859853 h 3684908"/>
              <a:gd name="connsiteX1298" fmla="*/ 1958021 w 10933610"/>
              <a:gd name="connsiteY1298" fmla="*/ 1833676 h 3684908"/>
              <a:gd name="connsiteX1299" fmla="*/ 1970954 w 10933610"/>
              <a:gd name="connsiteY1299" fmla="*/ 1826428 h 3684908"/>
              <a:gd name="connsiteX1300" fmla="*/ 1980366 w 10933610"/>
              <a:gd name="connsiteY1300" fmla="*/ 1823892 h 3684908"/>
              <a:gd name="connsiteX1301" fmla="*/ 1967339 w 10933610"/>
              <a:gd name="connsiteY1301" fmla="*/ 1817880 h 3684908"/>
              <a:gd name="connsiteX1302" fmla="*/ 1943279 w 10933610"/>
              <a:gd name="connsiteY1302" fmla="*/ 1818286 h 3684908"/>
              <a:gd name="connsiteX1303" fmla="*/ 1921001 w 10933610"/>
              <a:gd name="connsiteY1303" fmla="*/ 1825414 h 3684908"/>
              <a:gd name="connsiteX1304" fmla="*/ 1902503 w 10933610"/>
              <a:gd name="connsiteY1304" fmla="*/ 1816402 h 3684908"/>
              <a:gd name="connsiteX1305" fmla="*/ 1870295 w 10933610"/>
              <a:gd name="connsiteY1305" fmla="*/ 1822539 h 3684908"/>
              <a:gd name="connsiteX1306" fmla="*/ 1842841 w 10933610"/>
              <a:gd name="connsiteY1306" fmla="*/ 1822294 h 3684908"/>
              <a:gd name="connsiteX1307" fmla="*/ 1799731 w 10933610"/>
              <a:gd name="connsiteY1307" fmla="*/ 1817684 h 3684908"/>
              <a:gd name="connsiteX1308" fmla="*/ 1774743 w 10933610"/>
              <a:gd name="connsiteY1308" fmla="*/ 1802415 h 3684908"/>
              <a:gd name="connsiteX1309" fmla="*/ 1730529 w 10933610"/>
              <a:gd name="connsiteY1309" fmla="*/ 1805797 h 3684908"/>
              <a:gd name="connsiteX1310" fmla="*/ 1719194 w 10933610"/>
              <a:gd name="connsiteY1310" fmla="*/ 1817755 h 3684908"/>
              <a:gd name="connsiteX1311" fmla="*/ 1704180 w 10933610"/>
              <a:gd name="connsiteY1311" fmla="*/ 1797559 h 3684908"/>
              <a:gd name="connsiteX1312" fmla="*/ 1700487 w 10933610"/>
              <a:gd name="connsiteY1312" fmla="*/ 1801866 h 3684908"/>
              <a:gd name="connsiteX1313" fmla="*/ 1653895 w 10933610"/>
              <a:gd name="connsiteY1313" fmla="*/ 1808439 h 3684908"/>
              <a:gd name="connsiteX1314" fmla="*/ 1641932 w 10933610"/>
              <a:gd name="connsiteY1314" fmla="*/ 1799767 h 3684908"/>
              <a:gd name="connsiteX1315" fmla="*/ 1640152 w 10933610"/>
              <a:gd name="connsiteY1315" fmla="*/ 1793044 h 3684908"/>
              <a:gd name="connsiteX1316" fmla="*/ 1631119 w 10933610"/>
              <a:gd name="connsiteY1316" fmla="*/ 1777185 h 3684908"/>
              <a:gd name="connsiteX1317" fmla="*/ 1545452 w 10933610"/>
              <a:gd name="connsiteY1317" fmla="*/ 1763967 h 3684908"/>
              <a:gd name="connsiteX1318" fmla="*/ 1405685 w 10933610"/>
              <a:gd name="connsiteY1318" fmla="*/ 1747225 h 3684908"/>
              <a:gd name="connsiteX1319" fmla="*/ 1361514 w 10933610"/>
              <a:gd name="connsiteY1319" fmla="*/ 1744690 h 3684908"/>
              <a:gd name="connsiteX1320" fmla="*/ 1328332 w 10933610"/>
              <a:gd name="connsiteY1320" fmla="*/ 1741069 h 3684908"/>
              <a:gd name="connsiteX1321" fmla="*/ 1326276 w 10933610"/>
              <a:gd name="connsiteY1321" fmla="*/ 1740543 h 3684908"/>
              <a:gd name="connsiteX1322" fmla="*/ 1318327 w 10933610"/>
              <a:gd name="connsiteY1322" fmla="*/ 1743854 h 3684908"/>
              <a:gd name="connsiteX1323" fmla="*/ 1295624 w 10933610"/>
              <a:gd name="connsiteY1323" fmla="*/ 1747742 h 3684908"/>
              <a:gd name="connsiteX1324" fmla="*/ 1220740 w 10933610"/>
              <a:gd name="connsiteY1324" fmla="*/ 1744655 h 3684908"/>
              <a:gd name="connsiteX1325" fmla="*/ 994221 w 10933610"/>
              <a:gd name="connsiteY1325" fmla="*/ 1741330 h 3684908"/>
              <a:gd name="connsiteX1326" fmla="*/ 977641 w 10933610"/>
              <a:gd name="connsiteY1326" fmla="*/ 1738553 h 3684908"/>
              <a:gd name="connsiteX1327" fmla="*/ 983588 w 10933610"/>
              <a:gd name="connsiteY1327" fmla="*/ 1728174 h 3684908"/>
              <a:gd name="connsiteX1328" fmla="*/ 987495 w 10933610"/>
              <a:gd name="connsiteY1328" fmla="*/ 1720015 h 3684908"/>
              <a:gd name="connsiteX1329" fmla="*/ 971535 w 10933610"/>
              <a:gd name="connsiteY1329" fmla="*/ 1715259 h 3684908"/>
              <a:gd name="connsiteX1330" fmla="*/ 958766 w 10933610"/>
              <a:gd name="connsiteY1330" fmla="*/ 1717448 h 3684908"/>
              <a:gd name="connsiteX1331" fmla="*/ 918382 w 10933610"/>
              <a:gd name="connsiteY1331" fmla="*/ 1702834 h 3684908"/>
              <a:gd name="connsiteX1332" fmla="*/ 915242 w 10933610"/>
              <a:gd name="connsiteY1332" fmla="*/ 1689330 h 3684908"/>
              <a:gd name="connsiteX1333" fmla="*/ 899682 w 10933610"/>
              <a:gd name="connsiteY1333" fmla="*/ 1685442 h 3684908"/>
              <a:gd name="connsiteX1334" fmla="*/ 888361 w 10933610"/>
              <a:gd name="connsiteY1334" fmla="*/ 1710784 h 3684908"/>
              <a:gd name="connsiteX1335" fmla="*/ 857911 w 10933610"/>
              <a:gd name="connsiteY1335" fmla="*/ 1694469 h 3684908"/>
              <a:gd name="connsiteX1336" fmla="*/ 850881 w 10933610"/>
              <a:gd name="connsiteY1336" fmla="*/ 1679993 h 3684908"/>
              <a:gd name="connsiteX1337" fmla="*/ 852262 w 10933610"/>
              <a:gd name="connsiteY1337" fmla="*/ 1675070 h 3684908"/>
              <a:gd name="connsiteX1338" fmla="*/ 814244 w 10933610"/>
              <a:gd name="connsiteY1338" fmla="*/ 1673599 h 3684908"/>
              <a:gd name="connsiteX1339" fmla="*/ 793116 w 10933610"/>
              <a:gd name="connsiteY1339" fmla="*/ 1666818 h 3684908"/>
              <a:gd name="connsiteX1340" fmla="*/ 741438 w 10933610"/>
              <a:gd name="connsiteY1340" fmla="*/ 1654185 h 3684908"/>
              <a:gd name="connsiteX1341" fmla="*/ 730447 w 10933610"/>
              <a:gd name="connsiteY1341" fmla="*/ 1655270 h 3684908"/>
              <a:gd name="connsiteX1342" fmla="*/ 740254 w 10933610"/>
              <a:gd name="connsiteY1342" fmla="*/ 1637550 h 3684908"/>
              <a:gd name="connsiteX1343" fmla="*/ 771490 w 10933610"/>
              <a:gd name="connsiteY1343" fmla="*/ 1621654 h 3684908"/>
              <a:gd name="connsiteX1344" fmla="*/ 798435 w 10933610"/>
              <a:gd name="connsiteY1344" fmla="*/ 1619978 h 3684908"/>
              <a:gd name="connsiteX1345" fmla="*/ 824528 w 10933610"/>
              <a:gd name="connsiteY1345" fmla="*/ 1627255 h 3684908"/>
              <a:gd name="connsiteX1346" fmla="*/ 827579 w 10933610"/>
              <a:gd name="connsiteY1346" fmla="*/ 1638779 h 3684908"/>
              <a:gd name="connsiteX1347" fmla="*/ 840350 w 10933610"/>
              <a:gd name="connsiteY1347" fmla="*/ 1644415 h 3684908"/>
              <a:gd name="connsiteX1348" fmla="*/ 878373 w 10933610"/>
              <a:gd name="connsiteY1348" fmla="*/ 1629820 h 3684908"/>
              <a:gd name="connsiteX1349" fmla="*/ 887032 w 10933610"/>
              <a:gd name="connsiteY1349" fmla="*/ 1626008 h 3684908"/>
              <a:gd name="connsiteX1350" fmla="*/ 893268 w 10933610"/>
              <a:gd name="connsiteY1350" fmla="*/ 1631305 h 3684908"/>
              <a:gd name="connsiteX1351" fmla="*/ 894539 w 10933610"/>
              <a:gd name="connsiteY1351" fmla="*/ 1636106 h 3684908"/>
              <a:gd name="connsiteX1352" fmla="*/ 910448 w 10933610"/>
              <a:gd name="connsiteY1352" fmla="*/ 1641433 h 3684908"/>
              <a:gd name="connsiteX1353" fmla="*/ 930561 w 10933610"/>
              <a:gd name="connsiteY1353" fmla="*/ 1644373 h 3684908"/>
              <a:gd name="connsiteX1354" fmla="*/ 931788 w 10933610"/>
              <a:gd name="connsiteY1354" fmla="*/ 1655091 h 3684908"/>
              <a:gd name="connsiteX1355" fmla="*/ 912693 w 10933610"/>
              <a:gd name="connsiteY1355" fmla="*/ 1655992 h 3684908"/>
              <a:gd name="connsiteX1356" fmla="*/ 900388 w 10933610"/>
              <a:gd name="connsiteY1356" fmla="*/ 1658192 h 3684908"/>
              <a:gd name="connsiteX1357" fmla="*/ 901978 w 10933610"/>
              <a:gd name="connsiteY1357" fmla="*/ 1661692 h 3684908"/>
              <a:gd name="connsiteX1358" fmla="*/ 916598 w 10933610"/>
              <a:gd name="connsiteY1358" fmla="*/ 1663119 h 3684908"/>
              <a:gd name="connsiteX1359" fmla="*/ 932194 w 10933610"/>
              <a:gd name="connsiteY1359" fmla="*/ 1662018 h 3684908"/>
              <a:gd name="connsiteX1360" fmla="*/ 941717 w 10933610"/>
              <a:gd name="connsiteY1360" fmla="*/ 1656082 h 3684908"/>
              <a:gd name="connsiteX1361" fmla="*/ 973969 w 10933610"/>
              <a:gd name="connsiteY1361" fmla="*/ 1644027 h 3684908"/>
              <a:gd name="connsiteX1362" fmla="*/ 1019706 w 10933610"/>
              <a:gd name="connsiteY1362" fmla="*/ 1647146 h 3684908"/>
              <a:gd name="connsiteX1363" fmla="*/ 1038986 w 10933610"/>
              <a:gd name="connsiteY1363" fmla="*/ 1649153 h 3684908"/>
              <a:gd name="connsiteX1364" fmla="*/ 1045285 w 10933610"/>
              <a:gd name="connsiteY1364" fmla="*/ 1648800 h 3684908"/>
              <a:gd name="connsiteX1365" fmla="*/ 1115488 w 10933610"/>
              <a:gd name="connsiteY1365" fmla="*/ 1658773 h 3684908"/>
              <a:gd name="connsiteX1366" fmla="*/ 1142894 w 10933610"/>
              <a:gd name="connsiteY1366" fmla="*/ 1648462 h 3684908"/>
              <a:gd name="connsiteX1367" fmla="*/ 1143341 w 10933610"/>
              <a:gd name="connsiteY1367" fmla="*/ 1642769 h 3684908"/>
              <a:gd name="connsiteX1368" fmla="*/ 1153448 w 10933610"/>
              <a:gd name="connsiteY1368" fmla="*/ 1644782 h 3684908"/>
              <a:gd name="connsiteX1369" fmla="*/ 1159698 w 10933610"/>
              <a:gd name="connsiteY1369" fmla="*/ 1648392 h 3684908"/>
              <a:gd name="connsiteX1370" fmla="*/ 1178320 w 10933610"/>
              <a:gd name="connsiteY1370" fmla="*/ 1648947 h 3684908"/>
              <a:gd name="connsiteX1371" fmla="*/ 1169058 w 10933610"/>
              <a:gd name="connsiteY1371" fmla="*/ 1642109 h 3684908"/>
              <a:gd name="connsiteX1372" fmla="*/ 1166840 w 10933610"/>
              <a:gd name="connsiteY1372" fmla="*/ 1640616 h 3684908"/>
              <a:gd name="connsiteX1373" fmla="*/ 1162632 w 10933610"/>
              <a:gd name="connsiteY1373" fmla="*/ 1634784 h 3684908"/>
              <a:gd name="connsiteX1374" fmla="*/ 1167972 w 10933610"/>
              <a:gd name="connsiteY1374" fmla="*/ 1633345 h 3684908"/>
              <a:gd name="connsiteX1375" fmla="*/ 1151639 w 10933610"/>
              <a:gd name="connsiteY1375" fmla="*/ 1627463 h 3684908"/>
              <a:gd name="connsiteX1376" fmla="*/ 1172846 w 10933610"/>
              <a:gd name="connsiteY1376" fmla="*/ 1623890 h 3684908"/>
              <a:gd name="connsiteX1377" fmla="*/ 1199467 w 10933610"/>
              <a:gd name="connsiteY1377" fmla="*/ 1627699 h 3684908"/>
              <a:gd name="connsiteX1378" fmla="*/ 1212566 w 10933610"/>
              <a:gd name="connsiteY1378" fmla="*/ 1616869 h 3684908"/>
              <a:gd name="connsiteX1379" fmla="*/ 1218290 w 10933610"/>
              <a:gd name="connsiteY1379" fmla="*/ 1609336 h 3684908"/>
              <a:gd name="connsiteX1380" fmla="*/ 1203948 w 10933610"/>
              <a:gd name="connsiteY1380" fmla="*/ 1598914 h 3684908"/>
              <a:gd name="connsiteX1381" fmla="*/ 1197160 w 10933610"/>
              <a:gd name="connsiteY1381" fmla="*/ 1599629 h 3684908"/>
              <a:gd name="connsiteX1382" fmla="*/ 1178448 w 10933610"/>
              <a:gd name="connsiteY1382" fmla="*/ 1597479 h 3684908"/>
              <a:gd name="connsiteX1383" fmla="*/ 1139188 w 10933610"/>
              <a:gd name="connsiteY1383" fmla="*/ 1604982 h 3684908"/>
              <a:gd name="connsiteX1384" fmla="*/ 1095034 w 10933610"/>
              <a:gd name="connsiteY1384" fmla="*/ 1604238 h 3684908"/>
              <a:gd name="connsiteX1385" fmla="*/ 1067055 w 10933610"/>
              <a:gd name="connsiteY1385" fmla="*/ 1609966 h 3684908"/>
              <a:gd name="connsiteX1386" fmla="*/ 1054109 w 10933610"/>
              <a:gd name="connsiteY1386" fmla="*/ 1608439 h 3684908"/>
              <a:gd name="connsiteX1387" fmla="*/ 1049476 w 10933610"/>
              <a:gd name="connsiteY1387" fmla="*/ 1606715 h 3684908"/>
              <a:gd name="connsiteX1388" fmla="*/ 1037270 w 10933610"/>
              <a:gd name="connsiteY1388" fmla="*/ 1610468 h 3684908"/>
              <a:gd name="connsiteX1389" fmla="*/ 1016870 w 10933610"/>
              <a:gd name="connsiteY1389" fmla="*/ 1619302 h 3684908"/>
              <a:gd name="connsiteX1390" fmla="*/ 1022710 w 10933610"/>
              <a:gd name="connsiteY1390" fmla="*/ 1603610 h 3684908"/>
              <a:gd name="connsiteX1391" fmla="*/ 1021875 w 10933610"/>
              <a:gd name="connsiteY1391" fmla="*/ 1598587 h 3684908"/>
              <a:gd name="connsiteX1392" fmla="*/ 987785 w 10933610"/>
              <a:gd name="connsiteY1392" fmla="*/ 1597332 h 3684908"/>
              <a:gd name="connsiteX1393" fmla="*/ 967220 w 10933610"/>
              <a:gd name="connsiteY1393" fmla="*/ 1585877 h 3684908"/>
              <a:gd name="connsiteX1394" fmla="*/ 966647 w 10933610"/>
              <a:gd name="connsiteY1394" fmla="*/ 1581294 h 3684908"/>
              <a:gd name="connsiteX1395" fmla="*/ 961930 w 10933610"/>
              <a:gd name="connsiteY1395" fmla="*/ 1577035 h 3684908"/>
              <a:gd name="connsiteX1396" fmla="*/ 951628 w 10933610"/>
              <a:gd name="connsiteY1396" fmla="*/ 1575480 h 3684908"/>
              <a:gd name="connsiteX1397" fmla="*/ 947589 w 10933610"/>
              <a:gd name="connsiteY1397" fmla="*/ 1578123 h 3684908"/>
              <a:gd name="connsiteX1398" fmla="*/ 949222 w 10933610"/>
              <a:gd name="connsiteY1398" fmla="*/ 1583342 h 3684908"/>
              <a:gd name="connsiteX1399" fmla="*/ 942874 w 10933610"/>
              <a:gd name="connsiteY1399" fmla="*/ 1592856 h 3684908"/>
              <a:gd name="connsiteX1400" fmla="*/ 914019 w 10933610"/>
              <a:gd name="connsiteY1400" fmla="*/ 1580011 h 3684908"/>
              <a:gd name="connsiteX1401" fmla="*/ 910830 w 10933610"/>
              <a:gd name="connsiteY1401" fmla="*/ 1573069 h 3684908"/>
              <a:gd name="connsiteX1402" fmla="*/ 905330 w 10933610"/>
              <a:gd name="connsiteY1402" fmla="*/ 1577755 h 3684908"/>
              <a:gd name="connsiteX1403" fmla="*/ 886484 w 10933610"/>
              <a:gd name="connsiteY1403" fmla="*/ 1580047 h 3684908"/>
              <a:gd name="connsiteX1404" fmla="*/ 846325 w 10933610"/>
              <a:gd name="connsiteY1404" fmla="*/ 1562587 h 3684908"/>
              <a:gd name="connsiteX1405" fmla="*/ 836043 w 10933610"/>
              <a:gd name="connsiteY1405" fmla="*/ 1558188 h 3684908"/>
              <a:gd name="connsiteX1406" fmla="*/ 807755 w 10933610"/>
              <a:gd name="connsiteY1406" fmla="*/ 1556131 h 3684908"/>
              <a:gd name="connsiteX1407" fmla="*/ 777510 w 10933610"/>
              <a:gd name="connsiteY1407" fmla="*/ 1552241 h 3684908"/>
              <a:gd name="connsiteX1408" fmla="*/ 761325 w 10933610"/>
              <a:gd name="connsiteY1408" fmla="*/ 1535254 h 3684908"/>
              <a:gd name="connsiteX1409" fmla="*/ 730367 w 10933610"/>
              <a:gd name="connsiteY1409" fmla="*/ 1521524 h 3684908"/>
              <a:gd name="connsiteX1410" fmla="*/ 691802 w 10933610"/>
              <a:gd name="connsiteY1410" fmla="*/ 1520100 h 3684908"/>
              <a:gd name="connsiteX1411" fmla="*/ 667914 w 10933610"/>
              <a:gd name="connsiteY1411" fmla="*/ 1519913 h 3684908"/>
              <a:gd name="connsiteX1412" fmla="*/ 636606 w 10933610"/>
              <a:gd name="connsiteY1412" fmla="*/ 1523043 h 3684908"/>
              <a:gd name="connsiteX1413" fmla="*/ 612812 w 10933610"/>
              <a:gd name="connsiteY1413" fmla="*/ 1518361 h 3684908"/>
              <a:gd name="connsiteX1414" fmla="*/ 596461 w 10933610"/>
              <a:gd name="connsiteY1414" fmla="*/ 1509241 h 3684908"/>
              <a:gd name="connsiteX1415" fmla="*/ 569014 w 10933610"/>
              <a:gd name="connsiteY1415" fmla="*/ 1503406 h 3684908"/>
              <a:gd name="connsiteX1416" fmla="*/ 533844 w 10933610"/>
              <a:gd name="connsiteY1416" fmla="*/ 1515498 h 3684908"/>
              <a:gd name="connsiteX1417" fmla="*/ 532052 w 10933610"/>
              <a:gd name="connsiteY1417" fmla="*/ 1513236 h 3684908"/>
              <a:gd name="connsiteX1418" fmla="*/ 534524 w 10933610"/>
              <a:gd name="connsiteY1418" fmla="*/ 1482904 h 3684908"/>
              <a:gd name="connsiteX1419" fmla="*/ 529129 w 10933610"/>
              <a:gd name="connsiteY1419" fmla="*/ 1477242 h 3684908"/>
              <a:gd name="connsiteX1420" fmla="*/ 461420 w 10933610"/>
              <a:gd name="connsiteY1420" fmla="*/ 1463226 h 3684908"/>
              <a:gd name="connsiteX1421" fmla="*/ 432207 w 10933610"/>
              <a:gd name="connsiteY1421" fmla="*/ 1454005 h 3684908"/>
              <a:gd name="connsiteX1422" fmla="*/ 432560 w 10933610"/>
              <a:gd name="connsiteY1422" fmla="*/ 1437147 h 3684908"/>
              <a:gd name="connsiteX1423" fmla="*/ 480547 w 10933610"/>
              <a:gd name="connsiteY1423" fmla="*/ 1427404 h 3684908"/>
              <a:gd name="connsiteX1424" fmla="*/ 526204 w 10933610"/>
              <a:gd name="connsiteY1424" fmla="*/ 1441249 h 3684908"/>
              <a:gd name="connsiteX1425" fmla="*/ 568209 w 10933610"/>
              <a:gd name="connsiteY1425" fmla="*/ 1453941 h 3684908"/>
              <a:gd name="connsiteX1426" fmla="*/ 614079 w 10933610"/>
              <a:gd name="connsiteY1426" fmla="*/ 1457670 h 3684908"/>
              <a:gd name="connsiteX1427" fmla="*/ 660157 w 10933610"/>
              <a:gd name="connsiteY1427" fmla="*/ 1451284 h 3684908"/>
              <a:gd name="connsiteX1428" fmla="*/ 755358 w 10933610"/>
              <a:gd name="connsiteY1428" fmla="*/ 1468887 h 3684908"/>
              <a:gd name="connsiteX1429" fmla="*/ 834490 w 10933610"/>
              <a:gd name="connsiteY1429" fmla="*/ 1463882 h 3684908"/>
              <a:gd name="connsiteX1430" fmla="*/ 865682 w 10933610"/>
              <a:gd name="connsiteY1430" fmla="*/ 1466374 h 3684908"/>
              <a:gd name="connsiteX1431" fmla="*/ 869772 w 10933610"/>
              <a:gd name="connsiteY1431" fmla="*/ 1468508 h 3684908"/>
              <a:gd name="connsiteX1432" fmla="*/ 871715 w 10933610"/>
              <a:gd name="connsiteY1432" fmla="*/ 1464976 h 3684908"/>
              <a:gd name="connsiteX1433" fmla="*/ 887351 w 10933610"/>
              <a:gd name="connsiteY1433" fmla="*/ 1461946 h 3684908"/>
              <a:gd name="connsiteX1434" fmla="*/ 913419 w 10933610"/>
              <a:gd name="connsiteY1434" fmla="*/ 1468715 h 3684908"/>
              <a:gd name="connsiteX1435" fmla="*/ 1000928 w 10933610"/>
              <a:gd name="connsiteY1435" fmla="*/ 1489298 h 3684908"/>
              <a:gd name="connsiteX1436" fmla="*/ 1016632 w 10933610"/>
              <a:gd name="connsiteY1436" fmla="*/ 1473502 h 3684908"/>
              <a:gd name="connsiteX1437" fmla="*/ 1021432 w 10933610"/>
              <a:gd name="connsiteY1437" fmla="*/ 1453957 h 3684908"/>
              <a:gd name="connsiteX1438" fmla="*/ 1058802 w 10933610"/>
              <a:gd name="connsiteY1438" fmla="*/ 1465343 h 3684908"/>
              <a:gd name="connsiteX1439" fmla="*/ 1101322 w 10933610"/>
              <a:gd name="connsiteY1439" fmla="*/ 1464612 h 3684908"/>
              <a:gd name="connsiteX1440" fmla="*/ 1104558 w 10933610"/>
              <a:gd name="connsiteY1440" fmla="*/ 1464994 h 3684908"/>
              <a:gd name="connsiteX1441" fmla="*/ 1121156 w 10933610"/>
              <a:gd name="connsiteY1441" fmla="*/ 1437812 h 3684908"/>
              <a:gd name="connsiteX1442" fmla="*/ 1125733 w 10933610"/>
              <a:gd name="connsiteY1442" fmla="*/ 1421113 h 3684908"/>
              <a:gd name="connsiteX1443" fmla="*/ 1131409 w 10933610"/>
              <a:gd name="connsiteY1443" fmla="*/ 1420141 h 3684908"/>
              <a:gd name="connsiteX1444" fmla="*/ 1156057 w 10933610"/>
              <a:gd name="connsiteY1444" fmla="*/ 1427153 h 3684908"/>
              <a:gd name="connsiteX1445" fmla="*/ 1176622 w 10933610"/>
              <a:gd name="connsiteY1445" fmla="*/ 1438608 h 3684908"/>
              <a:gd name="connsiteX1446" fmla="*/ 1200202 w 10933610"/>
              <a:gd name="connsiteY1446" fmla="*/ 1453291 h 3684908"/>
              <a:gd name="connsiteX1447" fmla="*/ 1228802 w 10933610"/>
              <a:gd name="connsiteY1447" fmla="*/ 1445585 h 3684908"/>
              <a:gd name="connsiteX1448" fmla="*/ 1241750 w 10933610"/>
              <a:gd name="connsiteY1448" fmla="*/ 1447111 h 3684908"/>
              <a:gd name="connsiteX1449" fmla="*/ 1264181 w 10933610"/>
              <a:gd name="connsiteY1449" fmla="*/ 1452630 h 3684908"/>
              <a:gd name="connsiteX1450" fmla="*/ 1272296 w 10933610"/>
              <a:gd name="connsiteY1450" fmla="*/ 1450304 h 3684908"/>
              <a:gd name="connsiteX1451" fmla="*/ 1304261 w 10933610"/>
              <a:gd name="connsiteY1451" fmla="*/ 1453254 h 3684908"/>
              <a:gd name="connsiteX1452" fmla="*/ 1342875 w 10933610"/>
              <a:gd name="connsiteY1452" fmla="*/ 1460682 h 3684908"/>
              <a:gd name="connsiteX1453" fmla="*/ 1357734 w 10933610"/>
              <a:gd name="connsiteY1453" fmla="*/ 1449711 h 3684908"/>
              <a:gd name="connsiteX1454" fmla="*/ 1356587 w 10933610"/>
              <a:gd name="connsiteY1454" fmla="*/ 1440546 h 3684908"/>
              <a:gd name="connsiteX1455" fmla="*/ 1347197 w 10933610"/>
              <a:gd name="connsiteY1455" fmla="*/ 1423432 h 3684908"/>
              <a:gd name="connsiteX1456" fmla="*/ 1326528 w 10933610"/>
              <a:gd name="connsiteY1456" fmla="*/ 1408835 h 3684908"/>
              <a:gd name="connsiteX1457" fmla="*/ 1323492 w 10933610"/>
              <a:gd name="connsiteY1457" fmla="*/ 1403121 h 3684908"/>
              <a:gd name="connsiteX1458" fmla="*/ 1315058 w 10933610"/>
              <a:gd name="connsiteY1458" fmla="*/ 1399337 h 3684908"/>
              <a:gd name="connsiteX1459" fmla="*/ 1302635 w 10933610"/>
              <a:gd name="connsiteY1459" fmla="*/ 1400082 h 3684908"/>
              <a:gd name="connsiteX1460" fmla="*/ 1260349 w 10933610"/>
              <a:gd name="connsiteY1460" fmla="*/ 1400878 h 3684908"/>
              <a:gd name="connsiteX1461" fmla="*/ 1123001 w 10933610"/>
              <a:gd name="connsiteY1461" fmla="*/ 1377327 h 3684908"/>
              <a:gd name="connsiteX1462" fmla="*/ 1078924 w 10933610"/>
              <a:gd name="connsiteY1462" fmla="*/ 1375859 h 3684908"/>
              <a:gd name="connsiteX1463" fmla="*/ 1018497 w 10933610"/>
              <a:gd name="connsiteY1463" fmla="*/ 1365272 h 3684908"/>
              <a:gd name="connsiteX1464" fmla="*/ 991167 w 10933610"/>
              <a:gd name="connsiteY1464" fmla="*/ 1353818 h 3684908"/>
              <a:gd name="connsiteX1465" fmla="*/ 883103 w 10933610"/>
              <a:gd name="connsiteY1465" fmla="*/ 1336115 h 3684908"/>
              <a:gd name="connsiteX1466" fmla="*/ 787738 w 10933610"/>
              <a:gd name="connsiteY1466" fmla="*/ 1326381 h 3684908"/>
              <a:gd name="connsiteX1467" fmla="*/ 762153 w 10933610"/>
              <a:gd name="connsiteY1467" fmla="*/ 1319437 h 3684908"/>
              <a:gd name="connsiteX1468" fmla="*/ 731173 w 10933610"/>
              <a:gd name="connsiteY1468" fmla="*/ 1306831 h 3684908"/>
              <a:gd name="connsiteX1469" fmla="*/ 652511 w 10933610"/>
              <a:gd name="connsiteY1469" fmla="*/ 1289357 h 3684908"/>
              <a:gd name="connsiteX1470" fmla="*/ 535284 w 10933610"/>
              <a:gd name="connsiteY1470" fmla="*/ 1270458 h 3684908"/>
              <a:gd name="connsiteX1471" fmla="*/ 513443 w 10933610"/>
              <a:gd name="connsiteY1471" fmla="*/ 1260172 h 3684908"/>
              <a:gd name="connsiteX1472" fmla="*/ 511794 w 10933610"/>
              <a:gd name="connsiteY1472" fmla="*/ 1251166 h 3684908"/>
              <a:gd name="connsiteX1473" fmla="*/ 415483 w 10933610"/>
              <a:gd name="connsiteY1473" fmla="*/ 1198709 h 3684908"/>
              <a:gd name="connsiteX1474" fmla="*/ 410158 w 10933610"/>
              <a:gd name="connsiteY1474" fmla="*/ 1189674 h 3684908"/>
              <a:gd name="connsiteX1475" fmla="*/ 419486 w 10933610"/>
              <a:gd name="connsiteY1475" fmla="*/ 1183002 h 3684908"/>
              <a:gd name="connsiteX1476" fmla="*/ 427141 w 10933610"/>
              <a:gd name="connsiteY1476" fmla="*/ 1168448 h 3684908"/>
              <a:gd name="connsiteX1477" fmla="*/ 403277 w 10933610"/>
              <a:gd name="connsiteY1477" fmla="*/ 1167139 h 3684908"/>
              <a:gd name="connsiteX1478" fmla="*/ 349988 w 10933610"/>
              <a:gd name="connsiteY1478" fmla="*/ 1166725 h 3684908"/>
              <a:gd name="connsiteX1479" fmla="*/ 309468 w 10933610"/>
              <a:gd name="connsiteY1479" fmla="*/ 1170905 h 3684908"/>
              <a:gd name="connsiteX1480" fmla="*/ 296488 w 10933610"/>
              <a:gd name="connsiteY1480" fmla="*/ 1176424 h 3684908"/>
              <a:gd name="connsiteX1481" fmla="*/ 278112 w 10933610"/>
              <a:gd name="connsiteY1481" fmla="*/ 1176281 h 3684908"/>
              <a:gd name="connsiteX1482" fmla="*/ 278347 w 10933610"/>
              <a:gd name="connsiteY1482" fmla="*/ 1165043 h 3684908"/>
              <a:gd name="connsiteX1483" fmla="*/ 293305 w 10933610"/>
              <a:gd name="connsiteY1483" fmla="*/ 1152794 h 3684908"/>
              <a:gd name="connsiteX1484" fmla="*/ 298934 w 10933610"/>
              <a:gd name="connsiteY1484" fmla="*/ 1147217 h 3684908"/>
              <a:gd name="connsiteX1485" fmla="*/ 287934 w 10933610"/>
              <a:gd name="connsiteY1485" fmla="*/ 1146008 h 3684908"/>
              <a:gd name="connsiteX1486" fmla="*/ 275023 w 10933610"/>
              <a:gd name="connsiteY1486" fmla="*/ 1148155 h 3684908"/>
              <a:gd name="connsiteX1487" fmla="*/ 263998 w 10933610"/>
              <a:gd name="connsiteY1487" fmla="*/ 1148069 h 3684908"/>
              <a:gd name="connsiteX1488" fmla="*/ 192686 w 10933610"/>
              <a:gd name="connsiteY1488" fmla="*/ 1130653 h 3684908"/>
              <a:gd name="connsiteX1489" fmla="*/ 154097 w 10933610"/>
              <a:gd name="connsiteY1489" fmla="*/ 1130352 h 3684908"/>
              <a:gd name="connsiteX1490" fmla="*/ 132164 w 10933610"/>
              <a:gd name="connsiteY1490" fmla="*/ 1124561 h 3684908"/>
              <a:gd name="connsiteX1491" fmla="*/ 145262 w 10933610"/>
              <a:gd name="connsiteY1491" fmla="*/ 1113422 h 3684908"/>
              <a:gd name="connsiteX1492" fmla="*/ 156405 w 10933610"/>
              <a:gd name="connsiteY1492" fmla="*/ 1107888 h 3684908"/>
              <a:gd name="connsiteX1493" fmla="*/ 165780 w 10933610"/>
              <a:gd name="connsiteY1493" fmla="*/ 1098969 h 3684908"/>
              <a:gd name="connsiteX1494" fmla="*/ 147475 w 10933610"/>
              <a:gd name="connsiteY1494" fmla="*/ 1095454 h 3684908"/>
              <a:gd name="connsiteX1495" fmla="*/ 101677 w 10933610"/>
              <a:gd name="connsiteY1495" fmla="*/ 1088353 h 3684908"/>
              <a:gd name="connsiteX1496" fmla="*/ 29661 w 10933610"/>
              <a:gd name="connsiteY1496" fmla="*/ 1104654 h 3684908"/>
              <a:gd name="connsiteX1497" fmla="*/ 0 w 10933610"/>
              <a:gd name="connsiteY1497" fmla="*/ 1116787 h 3684908"/>
              <a:gd name="connsiteX1498" fmla="*/ 1315 w 10933610"/>
              <a:gd name="connsiteY1498" fmla="*/ 1053849 h 3684908"/>
              <a:gd name="connsiteX1499" fmla="*/ 25556 w 10933610"/>
              <a:gd name="connsiteY1499" fmla="*/ 1037176 h 3684908"/>
              <a:gd name="connsiteX1500" fmla="*/ 20230 w 10933610"/>
              <a:gd name="connsiteY1500" fmla="*/ 1028142 h 3684908"/>
              <a:gd name="connsiteX1501" fmla="*/ 38628 w 10933610"/>
              <a:gd name="connsiteY1501" fmla="*/ 1027162 h 3684908"/>
              <a:gd name="connsiteX1502" fmla="*/ 51445 w 10933610"/>
              <a:gd name="connsiteY1502" fmla="*/ 1029510 h 3684908"/>
              <a:gd name="connsiteX1503" fmla="*/ 69961 w 10933610"/>
              <a:gd name="connsiteY1503" fmla="*/ 1022909 h 3684908"/>
              <a:gd name="connsiteX1504" fmla="*/ 86663 w 10933610"/>
              <a:gd name="connsiteY1504" fmla="*/ 1015171 h 3684908"/>
              <a:gd name="connsiteX1505" fmla="*/ 125159 w 10933610"/>
              <a:gd name="connsiteY1505" fmla="*/ 1019966 h 3684908"/>
              <a:gd name="connsiteX1506" fmla="*/ 161886 w 10933610"/>
              <a:gd name="connsiteY1506" fmla="*/ 1021377 h 3684908"/>
              <a:gd name="connsiteX1507" fmla="*/ 176914 w 10933610"/>
              <a:gd name="connsiteY1507" fmla="*/ 1005757 h 3684908"/>
              <a:gd name="connsiteX1508" fmla="*/ 184405 w 10933610"/>
              <a:gd name="connsiteY1508" fmla="*/ 999070 h 3684908"/>
              <a:gd name="connsiteX1509" fmla="*/ 222549 w 10933610"/>
              <a:gd name="connsiteY1509" fmla="*/ 1020725 h 3684908"/>
              <a:gd name="connsiteX1510" fmla="*/ 231478 w 10933610"/>
              <a:gd name="connsiteY1510" fmla="*/ 1033160 h 3684908"/>
              <a:gd name="connsiteX1511" fmla="*/ 271834 w 10933610"/>
              <a:gd name="connsiteY1511" fmla="*/ 1036846 h 3684908"/>
              <a:gd name="connsiteX1512" fmla="*/ 275650 w 10933610"/>
              <a:gd name="connsiteY1512" fmla="*/ 1030130 h 3684908"/>
              <a:gd name="connsiteX1513" fmla="*/ 279536 w 10933610"/>
              <a:gd name="connsiteY1513" fmla="*/ 1020044 h 3684908"/>
              <a:gd name="connsiteX1514" fmla="*/ 298004 w 10933610"/>
              <a:gd name="connsiteY1514" fmla="*/ 1015692 h 3684908"/>
              <a:gd name="connsiteX1515" fmla="*/ 351037 w 10933610"/>
              <a:gd name="connsiteY1515" fmla="*/ 1028470 h 3684908"/>
              <a:gd name="connsiteX1516" fmla="*/ 382110 w 10933610"/>
              <a:gd name="connsiteY1516" fmla="*/ 1036581 h 3684908"/>
              <a:gd name="connsiteX1517" fmla="*/ 470430 w 10933610"/>
              <a:gd name="connsiteY1517" fmla="*/ 1031648 h 3684908"/>
              <a:gd name="connsiteX1518" fmla="*/ 496202 w 10933610"/>
              <a:gd name="connsiteY1518" fmla="*/ 1029601 h 3684908"/>
              <a:gd name="connsiteX1519" fmla="*/ 574819 w 10933610"/>
              <a:gd name="connsiteY1519" fmla="*/ 1049322 h 3684908"/>
              <a:gd name="connsiteX1520" fmla="*/ 620734 w 10933610"/>
              <a:gd name="connsiteY1520" fmla="*/ 1050803 h 3684908"/>
              <a:gd name="connsiteX1521" fmla="*/ 683587 w 10933610"/>
              <a:gd name="connsiteY1521" fmla="*/ 1033308 h 3684908"/>
              <a:gd name="connsiteX1522" fmla="*/ 686838 w 10933610"/>
              <a:gd name="connsiteY1522" fmla="*/ 1053566 h 3684908"/>
              <a:gd name="connsiteX1523" fmla="*/ 717820 w 10933610"/>
              <a:gd name="connsiteY1523" fmla="*/ 1066173 h 3684908"/>
              <a:gd name="connsiteX1524" fmla="*/ 725450 w 10933610"/>
              <a:gd name="connsiteY1524" fmla="*/ 1052742 h 3684908"/>
              <a:gd name="connsiteX1525" fmla="*/ 745828 w 10933610"/>
              <a:gd name="connsiteY1525" fmla="*/ 1045033 h 3684908"/>
              <a:gd name="connsiteX1526" fmla="*/ 789858 w 10933610"/>
              <a:gd name="connsiteY1526" fmla="*/ 1048748 h 3684908"/>
              <a:gd name="connsiteX1527" fmla="*/ 848543 w 10933610"/>
              <a:gd name="connsiteY1527" fmla="*/ 1054825 h 3684908"/>
              <a:gd name="connsiteX1528" fmla="*/ 879806 w 10933610"/>
              <a:gd name="connsiteY1528" fmla="*/ 1053945 h 3684908"/>
              <a:gd name="connsiteX1529" fmla="*/ 894692 w 10933610"/>
              <a:gd name="connsiteY1529" fmla="*/ 1045068 h 3684908"/>
              <a:gd name="connsiteX1530" fmla="*/ 920629 w 10933610"/>
              <a:gd name="connsiteY1530" fmla="*/ 1035153 h 3684908"/>
              <a:gd name="connsiteX1531" fmla="*/ 929489 w 10933610"/>
              <a:gd name="connsiteY1531" fmla="*/ 1050959 h 3684908"/>
              <a:gd name="connsiteX1532" fmla="*/ 942258 w 10933610"/>
              <a:gd name="connsiteY1532" fmla="*/ 1055555 h 3684908"/>
              <a:gd name="connsiteX1533" fmla="*/ 951540 w 10933610"/>
              <a:gd name="connsiteY1533" fmla="*/ 1051132 h 3684908"/>
              <a:gd name="connsiteX1534" fmla="*/ 975780 w 10933610"/>
              <a:gd name="connsiteY1534" fmla="*/ 1034458 h 3684908"/>
              <a:gd name="connsiteX1535" fmla="*/ 983413 w 10933610"/>
              <a:gd name="connsiteY1535" fmla="*/ 1021029 h 3684908"/>
              <a:gd name="connsiteX1536" fmla="*/ 970642 w 10933610"/>
              <a:gd name="connsiteY1536" fmla="*/ 1016433 h 3684908"/>
              <a:gd name="connsiteX1537" fmla="*/ 818619 w 10933610"/>
              <a:gd name="connsiteY1537" fmla="*/ 991643 h 3684908"/>
              <a:gd name="connsiteX1538" fmla="*/ 703393 w 10933610"/>
              <a:gd name="connsiteY1538" fmla="*/ 964893 h 3684908"/>
              <a:gd name="connsiteX1539" fmla="*/ 656414 w 10933610"/>
              <a:gd name="connsiteY1539" fmla="*/ 926308 h 3684908"/>
              <a:gd name="connsiteX1540" fmla="*/ 615917 w 10933610"/>
              <a:gd name="connsiteY1540" fmla="*/ 929365 h 3684908"/>
              <a:gd name="connsiteX1541" fmla="*/ 608872 w 10933610"/>
              <a:gd name="connsiteY1541" fmla="*/ 914697 h 3684908"/>
              <a:gd name="connsiteX1542" fmla="*/ 585289 w 10933610"/>
              <a:gd name="connsiteY1542" fmla="*/ 899900 h 3684908"/>
              <a:gd name="connsiteX1543" fmla="*/ 561212 w 10933610"/>
              <a:gd name="connsiteY1543" fmla="*/ 908706 h 3684908"/>
              <a:gd name="connsiteX1544" fmla="*/ 546114 w 10933610"/>
              <a:gd name="connsiteY1544" fmla="*/ 927697 h 3684908"/>
              <a:gd name="connsiteX1545" fmla="*/ 526298 w 10933610"/>
              <a:gd name="connsiteY1545" fmla="*/ 908434 h 3684908"/>
              <a:gd name="connsiteX1546" fmla="*/ 500856 w 10933610"/>
              <a:gd name="connsiteY1546" fmla="*/ 894747 h 3684908"/>
              <a:gd name="connsiteX1547" fmla="*/ 519957 w 10933610"/>
              <a:gd name="connsiteY1547" fmla="*/ 860049 h 3684908"/>
              <a:gd name="connsiteX1548" fmla="*/ 547639 w 10933610"/>
              <a:gd name="connsiteY1548" fmla="*/ 854643 h 3684908"/>
              <a:gd name="connsiteX1549" fmla="*/ 558430 w 10933610"/>
              <a:gd name="connsiteY1549" fmla="*/ 865969 h 3684908"/>
              <a:gd name="connsiteX1550" fmla="*/ 569314 w 10933610"/>
              <a:gd name="connsiteY1550" fmla="*/ 872798 h 3684908"/>
              <a:gd name="connsiteX1551" fmla="*/ 616809 w 10933610"/>
              <a:gd name="connsiteY1551" fmla="*/ 886657 h 3684908"/>
              <a:gd name="connsiteX1552" fmla="*/ 657212 w 10933610"/>
              <a:gd name="connsiteY1552" fmla="*/ 888096 h 3684908"/>
              <a:gd name="connsiteX1553" fmla="*/ 668167 w 10933610"/>
              <a:gd name="connsiteY1553" fmla="*/ 891553 h 3684908"/>
              <a:gd name="connsiteX1554" fmla="*/ 679026 w 10933610"/>
              <a:gd name="connsiteY1554" fmla="*/ 899506 h 3684908"/>
              <a:gd name="connsiteX1555" fmla="*/ 774579 w 10933610"/>
              <a:gd name="connsiteY1555" fmla="*/ 900251 h 3684908"/>
              <a:gd name="connsiteX1556" fmla="*/ 824241 w 10933610"/>
              <a:gd name="connsiteY1556" fmla="*/ 898388 h 3684908"/>
              <a:gd name="connsiteX1557" fmla="*/ 862549 w 10933610"/>
              <a:gd name="connsiteY1557" fmla="*/ 912176 h 3684908"/>
              <a:gd name="connsiteX1558" fmla="*/ 880829 w 10933610"/>
              <a:gd name="connsiteY1558" fmla="*/ 916814 h 3684908"/>
              <a:gd name="connsiteX1559" fmla="*/ 888460 w 10933610"/>
              <a:gd name="connsiteY1559" fmla="*/ 903385 h 3684908"/>
              <a:gd name="connsiteX1560" fmla="*/ 885044 w 10933610"/>
              <a:gd name="connsiteY1560" fmla="*/ 890993 h 3684908"/>
              <a:gd name="connsiteX1561" fmla="*/ 857904 w 10933610"/>
              <a:gd name="connsiteY1561" fmla="*/ 870549 h 3684908"/>
              <a:gd name="connsiteX1562" fmla="*/ 764540 w 10933610"/>
              <a:gd name="connsiteY1562" fmla="*/ 852960 h 3684908"/>
              <a:gd name="connsiteX1563" fmla="*/ 757612 w 10933610"/>
              <a:gd name="connsiteY1563" fmla="*/ 832674 h 3684908"/>
              <a:gd name="connsiteX1564" fmla="*/ 759498 w 10933610"/>
              <a:gd name="connsiteY1564" fmla="*/ 830439 h 3684908"/>
              <a:gd name="connsiteX1565" fmla="*/ 789390 w 10933610"/>
              <a:gd name="connsiteY1565" fmla="*/ 807066 h 3684908"/>
              <a:gd name="connsiteX1566" fmla="*/ 804044 w 10933610"/>
              <a:gd name="connsiteY1566" fmla="*/ 809428 h 3684908"/>
              <a:gd name="connsiteX1567" fmla="*/ 783502 w 10933610"/>
              <a:gd name="connsiteY1567" fmla="*/ 825005 h 3684908"/>
              <a:gd name="connsiteX1568" fmla="*/ 801666 w 10933610"/>
              <a:gd name="connsiteY1568" fmla="*/ 835264 h 3684908"/>
              <a:gd name="connsiteX1569" fmla="*/ 811018 w 10933610"/>
              <a:gd name="connsiteY1569" fmla="*/ 827469 h 3684908"/>
              <a:gd name="connsiteX1570" fmla="*/ 853681 w 10933610"/>
              <a:gd name="connsiteY1570" fmla="*/ 808691 h 3684908"/>
              <a:gd name="connsiteX1571" fmla="*/ 932695 w 10933610"/>
              <a:gd name="connsiteY1571" fmla="*/ 809307 h 3684908"/>
              <a:gd name="connsiteX1572" fmla="*/ 968977 w 10933610"/>
              <a:gd name="connsiteY1572" fmla="*/ 832071 h 3684908"/>
              <a:gd name="connsiteX1573" fmla="*/ 968907 w 10933610"/>
              <a:gd name="connsiteY1573" fmla="*/ 835442 h 3684908"/>
              <a:gd name="connsiteX1574" fmla="*/ 970533 w 10933610"/>
              <a:gd name="connsiteY1574" fmla="*/ 845572 h 3684908"/>
              <a:gd name="connsiteX1575" fmla="*/ 994493 w 10933610"/>
              <a:gd name="connsiteY1575" fmla="*/ 842386 h 3684908"/>
              <a:gd name="connsiteX1576" fmla="*/ 1003938 w 10933610"/>
              <a:gd name="connsiteY1576" fmla="*/ 830094 h 3684908"/>
              <a:gd name="connsiteX1577" fmla="*/ 1029734 w 10933610"/>
              <a:gd name="connsiteY1577" fmla="*/ 826923 h 3684908"/>
              <a:gd name="connsiteX1578" fmla="*/ 1031290 w 10933610"/>
              <a:gd name="connsiteY1578" fmla="*/ 840424 h 3684908"/>
              <a:gd name="connsiteX1579" fmla="*/ 1025659 w 10933610"/>
              <a:gd name="connsiteY1579" fmla="*/ 846001 h 3684908"/>
              <a:gd name="connsiteX1580" fmla="*/ 1025496 w 10933610"/>
              <a:gd name="connsiteY1580" fmla="*/ 853868 h 3684908"/>
              <a:gd name="connsiteX1581" fmla="*/ 1036567 w 10933610"/>
              <a:gd name="connsiteY1581" fmla="*/ 851706 h 3684908"/>
              <a:gd name="connsiteX1582" fmla="*/ 1053388 w 10933610"/>
              <a:gd name="connsiteY1582" fmla="*/ 838349 h 3684908"/>
              <a:gd name="connsiteX1583" fmla="*/ 1101351 w 10933610"/>
              <a:gd name="connsiteY1583" fmla="*/ 829729 h 3684908"/>
              <a:gd name="connsiteX1584" fmla="*/ 1134192 w 10933610"/>
              <a:gd name="connsiteY1584" fmla="*/ 841225 h 3684908"/>
              <a:gd name="connsiteX1585" fmla="*/ 1158129 w 10933610"/>
              <a:gd name="connsiteY1585" fmla="*/ 839163 h 3684908"/>
              <a:gd name="connsiteX1586" fmla="*/ 1191485 w 10933610"/>
              <a:gd name="connsiteY1586" fmla="*/ 825935 h 3684908"/>
              <a:gd name="connsiteX1587" fmla="*/ 1218979 w 10933610"/>
              <a:gd name="connsiteY1587" fmla="*/ 829521 h 3684908"/>
              <a:gd name="connsiteX1588" fmla="*/ 1372863 w 10933610"/>
              <a:gd name="connsiteY1588" fmla="*/ 853201 h 3684908"/>
              <a:gd name="connsiteX1589" fmla="*/ 1396681 w 10933610"/>
              <a:gd name="connsiteY1589" fmla="*/ 856759 h 3684908"/>
              <a:gd name="connsiteX1590" fmla="*/ 1455294 w 10933610"/>
              <a:gd name="connsiteY1590" fmla="*/ 866208 h 3684908"/>
              <a:gd name="connsiteX1591" fmla="*/ 1542060 w 10933610"/>
              <a:gd name="connsiteY1591" fmla="*/ 847774 h 3684908"/>
              <a:gd name="connsiteX1592" fmla="*/ 1582650 w 10933610"/>
              <a:gd name="connsiteY1592" fmla="*/ 840221 h 3684908"/>
              <a:gd name="connsiteX1593" fmla="*/ 1725532 w 10933610"/>
              <a:gd name="connsiteY1593" fmla="*/ 862691 h 3684908"/>
              <a:gd name="connsiteX1594" fmla="*/ 1751305 w 10933610"/>
              <a:gd name="connsiteY1594" fmla="*/ 860644 h 3684908"/>
              <a:gd name="connsiteX1595" fmla="*/ 1762447 w 10933610"/>
              <a:gd name="connsiteY1595" fmla="*/ 855110 h 3684908"/>
              <a:gd name="connsiteX1596" fmla="*/ 1768100 w 10933610"/>
              <a:gd name="connsiteY1596" fmla="*/ 848410 h 3684908"/>
              <a:gd name="connsiteX1597" fmla="*/ 1746260 w 10933610"/>
              <a:gd name="connsiteY1597" fmla="*/ 838123 h 3684908"/>
              <a:gd name="connsiteX1598" fmla="*/ 1730005 w 10933610"/>
              <a:gd name="connsiteY1598" fmla="*/ 824507 h 3684908"/>
              <a:gd name="connsiteX1599" fmla="*/ 1750265 w 10933610"/>
              <a:gd name="connsiteY1599" fmla="*/ 822416 h 3684908"/>
              <a:gd name="connsiteX1600" fmla="*/ 1781057 w 10933610"/>
              <a:gd name="connsiteY1600" fmla="*/ 844015 h 3684908"/>
              <a:gd name="connsiteX1601" fmla="*/ 1901796 w 10933610"/>
              <a:gd name="connsiteY1601" fmla="*/ 870808 h 3684908"/>
              <a:gd name="connsiteX1602" fmla="*/ 1940479 w 10933610"/>
              <a:gd name="connsiteY1602" fmla="*/ 866613 h 3684908"/>
              <a:gd name="connsiteX1603" fmla="*/ 1953200 w 10933610"/>
              <a:gd name="connsiteY1603" fmla="*/ 873456 h 3684908"/>
              <a:gd name="connsiteX1604" fmla="*/ 1976876 w 10933610"/>
              <a:gd name="connsiteY1604" fmla="*/ 883758 h 3684908"/>
              <a:gd name="connsiteX1605" fmla="*/ 2068872 w 10933610"/>
              <a:gd name="connsiteY1605" fmla="*/ 878853 h 3684908"/>
              <a:gd name="connsiteX1606" fmla="*/ 2203599 w 10933610"/>
              <a:gd name="connsiteY1606" fmla="*/ 851800 h 3684908"/>
              <a:gd name="connsiteX1607" fmla="*/ 2205391 w 10933610"/>
              <a:gd name="connsiteY1607" fmla="*/ 854062 h 3684908"/>
              <a:gd name="connsiteX1608" fmla="*/ 2197806 w 10933610"/>
              <a:gd name="connsiteY1608" fmla="*/ 865245 h 3684908"/>
              <a:gd name="connsiteX1609" fmla="*/ 2213992 w 10933610"/>
              <a:gd name="connsiteY1609" fmla="*/ 882232 h 3684908"/>
              <a:gd name="connsiteX1610" fmla="*/ 2241814 w 10933610"/>
              <a:gd name="connsiteY1610" fmla="*/ 870084 h 3684908"/>
              <a:gd name="connsiteX1611" fmla="*/ 2249375 w 10933610"/>
              <a:gd name="connsiteY1611" fmla="*/ 860026 h 3684908"/>
              <a:gd name="connsiteX1612" fmla="*/ 2269236 w 10933610"/>
              <a:gd name="connsiteY1612" fmla="*/ 877042 h 3684908"/>
              <a:gd name="connsiteX1613" fmla="*/ 2276351 w 10933610"/>
              <a:gd name="connsiteY1613" fmla="*/ 888337 h 3684908"/>
              <a:gd name="connsiteX1614" fmla="*/ 2345732 w 10933610"/>
              <a:gd name="connsiteY1614" fmla="*/ 910235 h 3684908"/>
              <a:gd name="connsiteX1615" fmla="*/ 2404534 w 10933610"/>
              <a:gd name="connsiteY1615" fmla="*/ 910694 h 3684908"/>
              <a:gd name="connsiteX1616" fmla="*/ 2426677 w 10933610"/>
              <a:gd name="connsiteY1616" fmla="*/ 906369 h 3684908"/>
              <a:gd name="connsiteX1617" fmla="*/ 2470709 w 10933610"/>
              <a:gd name="connsiteY1617" fmla="*/ 910085 h 3684908"/>
              <a:gd name="connsiteX1618" fmla="*/ 2494363 w 10933610"/>
              <a:gd name="connsiteY1618" fmla="*/ 921510 h 3684908"/>
              <a:gd name="connsiteX1619" fmla="*/ 2514435 w 10933610"/>
              <a:gd name="connsiteY1619" fmla="*/ 928410 h 3684908"/>
              <a:gd name="connsiteX1620" fmla="*/ 2543905 w 10933610"/>
              <a:gd name="connsiteY1620" fmla="*/ 925268 h 3684908"/>
              <a:gd name="connsiteX1621" fmla="*/ 2583010 w 10933610"/>
              <a:gd name="connsiteY1621" fmla="*/ 900842 h 3684908"/>
              <a:gd name="connsiteX1622" fmla="*/ 2586967 w 10933610"/>
              <a:gd name="connsiteY1622" fmla="*/ 887384 h 3684908"/>
              <a:gd name="connsiteX1623" fmla="*/ 2674255 w 10933610"/>
              <a:gd name="connsiteY1623" fmla="*/ 931903 h 3684908"/>
              <a:gd name="connsiteX1624" fmla="*/ 2705610 w 10933610"/>
              <a:gd name="connsiteY1624" fmla="*/ 926527 h 3684908"/>
              <a:gd name="connsiteX1625" fmla="*/ 2715151 w 10933610"/>
              <a:gd name="connsiteY1625" fmla="*/ 909740 h 3684908"/>
              <a:gd name="connsiteX1626" fmla="*/ 2694985 w 10933610"/>
              <a:gd name="connsiteY1626" fmla="*/ 907334 h 3684908"/>
              <a:gd name="connsiteX1627" fmla="*/ 2678540 w 10933610"/>
              <a:gd name="connsiteY1627" fmla="*/ 902710 h 3684908"/>
              <a:gd name="connsiteX1628" fmla="*/ 2687986 w 10933610"/>
              <a:gd name="connsiteY1628" fmla="*/ 890419 h 3684908"/>
              <a:gd name="connsiteX1629" fmla="*/ 2711945 w 10933610"/>
              <a:gd name="connsiteY1629" fmla="*/ 887233 h 3684908"/>
              <a:gd name="connsiteX1630" fmla="*/ 2735927 w 10933610"/>
              <a:gd name="connsiteY1630" fmla="*/ 882924 h 3684908"/>
              <a:gd name="connsiteX1631" fmla="*/ 2699410 w 10933610"/>
              <a:gd name="connsiteY1631" fmla="*/ 871398 h 3684908"/>
              <a:gd name="connsiteX1632" fmla="*/ 2591370 w 10933610"/>
              <a:gd name="connsiteY1632" fmla="*/ 852572 h 3684908"/>
              <a:gd name="connsiteX1633" fmla="*/ 2519635 w 10933610"/>
              <a:gd name="connsiteY1633" fmla="*/ 855386 h 3684908"/>
              <a:gd name="connsiteX1634" fmla="*/ 2497632 w 10933610"/>
              <a:gd name="connsiteY1634" fmla="*/ 852966 h 3684908"/>
              <a:gd name="connsiteX1635" fmla="*/ 2452114 w 10933610"/>
              <a:gd name="connsiteY1635" fmla="*/ 832377 h 3684908"/>
              <a:gd name="connsiteX1636" fmla="*/ 2424528 w 10933610"/>
              <a:gd name="connsiteY1636" fmla="*/ 833288 h 3684908"/>
              <a:gd name="connsiteX1637" fmla="*/ 2365608 w 10933610"/>
              <a:gd name="connsiteY1637" fmla="*/ 838449 h 3684908"/>
              <a:gd name="connsiteX1638" fmla="*/ 2312532 w 10933610"/>
              <a:gd name="connsiteY1638" fmla="*/ 827919 h 3684908"/>
              <a:gd name="connsiteX1639" fmla="*/ 2290340 w 10933610"/>
              <a:gd name="connsiteY1639" fmla="*/ 834491 h 3684908"/>
              <a:gd name="connsiteX1640" fmla="*/ 2275452 w 10933610"/>
              <a:gd name="connsiteY1640" fmla="*/ 843368 h 3684908"/>
              <a:gd name="connsiteX1641" fmla="*/ 2255568 w 10933610"/>
              <a:gd name="connsiteY1641" fmla="*/ 827475 h 3684908"/>
              <a:gd name="connsiteX1642" fmla="*/ 2232079 w 10933610"/>
              <a:gd name="connsiteY1642" fmla="*/ 808183 h 3684908"/>
              <a:gd name="connsiteX1643" fmla="*/ 2184255 w 10933610"/>
              <a:gd name="connsiteY1643" fmla="*/ 810059 h 3684908"/>
              <a:gd name="connsiteX1644" fmla="*/ 2116336 w 10933610"/>
              <a:gd name="connsiteY1644" fmla="*/ 806158 h 3684908"/>
              <a:gd name="connsiteX1645" fmla="*/ 2098312 w 10933610"/>
              <a:gd name="connsiteY1645" fmla="*/ 789157 h 3684908"/>
              <a:gd name="connsiteX1646" fmla="*/ 2080243 w 10933610"/>
              <a:gd name="connsiteY1646" fmla="*/ 774402 h 3684908"/>
              <a:gd name="connsiteX1647" fmla="*/ 1953921 w 10933610"/>
              <a:gd name="connsiteY1647" fmla="*/ 750937 h 3684908"/>
              <a:gd name="connsiteX1648" fmla="*/ 1883882 w 10933610"/>
              <a:gd name="connsiteY1648" fmla="*/ 760509 h 3684908"/>
              <a:gd name="connsiteX1649" fmla="*/ 1880207 w 10933610"/>
              <a:gd name="connsiteY1649" fmla="*/ 760480 h 3684908"/>
              <a:gd name="connsiteX1650" fmla="*/ 1871301 w 10933610"/>
              <a:gd name="connsiteY1650" fmla="*/ 746921 h 3684908"/>
              <a:gd name="connsiteX1651" fmla="*/ 1848992 w 10933610"/>
              <a:gd name="connsiteY1651" fmla="*/ 759113 h 3684908"/>
              <a:gd name="connsiteX1652" fmla="*/ 1843385 w 10933610"/>
              <a:gd name="connsiteY1652" fmla="*/ 763565 h 3684908"/>
              <a:gd name="connsiteX1653" fmla="*/ 1826355 w 10933610"/>
              <a:gd name="connsiteY1653" fmla="*/ 787039 h 3684908"/>
              <a:gd name="connsiteX1654" fmla="*/ 1806048 w 10933610"/>
              <a:gd name="connsiteY1654" fmla="*/ 791377 h 3684908"/>
              <a:gd name="connsiteX1655" fmla="*/ 1797072 w 10933610"/>
              <a:gd name="connsiteY1655" fmla="*/ 781190 h 3684908"/>
              <a:gd name="connsiteX1656" fmla="*/ 1797939 w 10933610"/>
              <a:gd name="connsiteY1656" fmla="*/ 739606 h 3684908"/>
              <a:gd name="connsiteX1657" fmla="*/ 1779658 w 10933610"/>
              <a:gd name="connsiteY1657" fmla="*/ 734967 h 3684908"/>
              <a:gd name="connsiteX1658" fmla="*/ 1718761 w 10933610"/>
              <a:gd name="connsiteY1658" fmla="*/ 746858 h 3684908"/>
              <a:gd name="connsiteX1659" fmla="*/ 1704108 w 10933610"/>
              <a:gd name="connsiteY1659" fmla="*/ 744495 h 3684908"/>
              <a:gd name="connsiteX1660" fmla="*/ 1653030 w 10933610"/>
              <a:gd name="connsiteY1660" fmla="*/ 726114 h 3684908"/>
              <a:gd name="connsiteX1661" fmla="*/ 1607421 w 10933610"/>
              <a:gd name="connsiteY1661" fmla="*/ 710020 h 3684908"/>
              <a:gd name="connsiteX1662" fmla="*/ 1590976 w 10933610"/>
              <a:gd name="connsiteY1662" fmla="*/ 705396 h 3684908"/>
              <a:gd name="connsiteX1663" fmla="*/ 1499241 w 10933610"/>
              <a:gd name="connsiteY1663" fmla="*/ 697937 h 3684908"/>
              <a:gd name="connsiteX1664" fmla="*/ 1469863 w 10933610"/>
              <a:gd name="connsiteY1664" fmla="*/ 696584 h 3684908"/>
              <a:gd name="connsiteX1665" fmla="*/ 1398268 w 10933610"/>
              <a:gd name="connsiteY1665" fmla="*/ 692654 h 3684908"/>
              <a:gd name="connsiteX1666" fmla="*/ 1379939 w 10933610"/>
              <a:gd name="connsiteY1666" fmla="*/ 690263 h 3684908"/>
              <a:gd name="connsiteX1667" fmla="*/ 1279320 w 10933610"/>
              <a:gd name="connsiteY1667" fmla="*/ 668122 h 3684908"/>
              <a:gd name="connsiteX1668" fmla="*/ 1229566 w 10933610"/>
              <a:gd name="connsiteY1668" fmla="*/ 674479 h 3684908"/>
              <a:gd name="connsiteX1669" fmla="*/ 1154391 w 10933610"/>
              <a:gd name="connsiteY1669" fmla="*/ 666026 h 3684908"/>
              <a:gd name="connsiteX1670" fmla="*/ 1090757 w 10933610"/>
              <a:gd name="connsiteY1670" fmla="*/ 632932 h 3684908"/>
              <a:gd name="connsiteX1671" fmla="*/ 1089037 w 10933610"/>
              <a:gd name="connsiteY1671" fmla="*/ 627298 h 3684908"/>
              <a:gd name="connsiteX1672" fmla="*/ 1068893 w 10933610"/>
              <a:gd name="connsiteY1672" fmla="*/ 623768 h 3684908"/>
              <a:gd name="connsiteX1673" fmla="*/ 1044724 w 10933610"/>
              <a:gd name="connsiteY1673" fmla="*/ 637070 h 3684908"/>
              <a:gd name="connsiteX1674" fmla="*/ 954942 w 10933610"/>
              <a:gd name="connsiteY1674" fmla="*/ 624006 h 3684908"/>
              <a:gd name="connsiteX1675" fmla="*/ 920568 w 10933610"/>
              <a:gd name="connsiteY1675" fmla="*/ 597884 h 3684908"/>
              <a:gd name="connsiteX1676" fmla="*/ 882473 w 10933610"/>
              <a:gd name="connsiteY1676" fmla="*/ 573982 h 3684908"/>
              <a:gd name="connsiteX1677" fmla="*/ 870697 w 10933610"/>
              <a:gd name="connsiteY1677" fmla="*/ 609860 h 3684908"/>
              <a:gd name="connsiteX1678" fmla="*/ 828574 w 10933610"/>
              <a:gd name="connsiteY1678" fmla="*/ 602788 h 3684908"/>
              <a:gd name="connsiteX1679" fmla="*/ 799173 w 10933610"/>
              <a:gd name="connsiteY1679" fmla="*/ 602560 h 3684908"/>
              <a:gd name="connsiteX1680" fmla="*/ 711370 w 10933610"/>
              <a:gd name="connsiteY1680" fmla="*/ 582766 h 3684908"/>
              <a:gd name="connsiteX1681" fmla="*/ 442305 w 10933610"/>
              <a:gd name="connsiteY1681" fmla="*/ 530088 h 3684908"/>
              <a:gd name="connsiteX1682" fmla="*/ 424070 w 10933610"/>
              <a:gd name="connsiteY1682" fmla="*/ 523200 h 3684908"/>
              <a:gd name="connsiteX1683" fmla="*/ 437168 w 10933610"/>
              <a:gd name="connsiteY1683" fmla="*/ 512062 h 3684908"/>
              <a:gd name="connsiteX1684" fmla="*/ 446543 w 10933610"/>
              <a:gd name="connsiteY1684" fmla="*/ 503142 h 3684908"/>
              <a:gd name="connsiteX1685" fmla="*/ 430193 w 10933610"/>
              <a:gd name="connsiteY1685" fmla="*/ 494022 h 3684908"/>
              <a:gd name="connsiteX1686" fmla="*/ 413655 w 10933610"/>
              <a:gd name="connsiteY1686" fmla="*/ 493893 h 3684908"/>
              <a:gd name="connsiteX1687" fmla="*/ 373768 w 10933610"/>
              <a:gd name="connsiteY1687" fmla="*/ 467729 h 3684908"/>
              <a:gd name="connsiteX1688" fmla="*/ 377796 w 10933610"/>
              <a:gd name="connsiteY1688" fmla="*/ 450899 h 3684908"/>
              <a:gd name="connsiteX1689" fmla="*/ 361421 w 10933610"/>
              <a:gd name="connsiteY1689" fmla="*/ 442902 h 3684908"/>
              <a:gd name="connsiteX1690" fmla="*/ 333272 w 10933610"/>
              <a:gd name="connsiteY1690" fmla="*/ 470786 h 3684908"/>
              <a:gd name="connsiteX1691" fmla="*/ 306249 w 10933610"/>
              <a:gd name="connsiteY1691" fmla="*/ 444722 h 3684908"/>
              <a:gd name="connsiteX1692" fmla="*/ 319862 w 10933610"/>
              <a:gd name="connsiteY1692" fmla="*/ 408857 h 3684908"/>
              <a:gd name="connsiteX1693" fmla="*/ 365754 w 10933610"/>
              <a:gd name="connsiteY1693" fmla="*/ 411462 h 3684908"/>
              <a:gd name="connsiteX1694" fmla="*/ 426159 w 10933610"/>
              <a:gd name="connsiteY1694" fmla="*/ 423174 h 3684908"/>
              <a:gd name="connsiteX1695" fmla="*/ 468422 w 10933610"/>
              <a:gd name="connsiteY1695" fmla="*/ 423503 h 3684908"/>
              <a:gd name="connsiteX1696" fmla="*/ 634959 w 10933610"/>
              <a:gd name="connsiteY1696" fmla="*/ 457398 h 3684908"/>
              <a:gd name="connsiteX1697" fmla="*/ 673688 w 10933610"/>
              <a:gd name="connsiteY1697" fmla="*/ 450955 h 3684908"/>
              <a:gd name="connsiteX1698" fmla="*/ 677504 w 10933610"/>
              <a:gd name="connsiteY1698" fmla="*/ 444240 h 3684908"/>
              <a:gd name="connsiteX1699" fmla="*/ 688435 w 10933610"/>
              <a:gd name="connsiteY1699" fmla="*/ 448822 h 3684908"/>
              <a:gd name="connsiteX1700" fmla="*/ 693831 w 10933610"/>
              <a:gd name="connsiteY1700" fmla="*/ 454484 h 3684908"/>
              <a:gd name="connsiteX1701" fmla="*/ 715788 w 10933610"/>
              <a:gd name="connsiteY1701" fmla="*/ 459152 h 3684908"/>
              <a:gd name="connsiteX1702" fmla="*/ 708648 w 10933610"/>
              <a:gd name="connsiteY1702" fmla="*/ 448979 h 3684908"/>
              <a:gd name="connsiteX1703" fmla="*/ 706859 w 10933610"/>
              <a:gd name="connsiteY1703" fmla="*/ 446717 h 3684908"/>
              <a:gd name="connsiteX1704" fmla="*/ 705185 w 10933610"/>
              <a:gd name="connsiteY1704" fmla="*/ 438835 h 3684908"/>
              <a:gd name="connsiteX1705" fmla="*/ 718072 w 10933610"/>
              <a:gd name="connsiteY1705" fmla="*/ 437811 h 3684908"/>
              <a:gd name="connsiteX1706" fmla="*/ 775245 w 10933610"/>
              <a:gd name="connsiteY1706" fmla="*/ 428140 h 3684908"/>
              <a:gd name="connsiteX1707" fmla="*/ 786435 w 10933610"/>
              <a:gd name="connsiteY1707" fmla="*/ 420358 h 3684908"/>
              <a:gd name="connsiteX1708" fmla="*/ 748316 w 10933610"/>
              <a:gd name="connsiteY1708" fmla="*/ 397581 h 3684908"/>
              <a:gd name="connsiteX1709" fmla="*/ 641926 w 10933610"/>
              <a:gd name="connsiteY1709" fmla="*/ 387759 h 3684908"/>
              <a:gd name="connsiteX1710" fmla="*/ 605151 w 10933610"/>
              <a:gd name="connsiteY1710" fmla="*/ 388597 h 3684908"/>
              <a:gd name="connsiteX1711" fmla="*/ 590545 w 10933610"/>
              <a:gd name="connsiteY1711" fmla="*/ 383987 h 3684908"/>
              <a:gd name="connsiteX1712" fmla="*/ 565171 w 10933610"/>
              <a:gd name="connsiteY1712" fmla="*/ 366928 h 3684908"/>
              <a:gd name="connsiteX1713" fmla="*/ 517606 w 10933610"/>
              <a:gd name="connsiteY1713" fmla="*/ 356441 h 3684908"/>
              <a:gd name="connsiteX1714" fmla="*/ 499605 w 10933610"/>
              <a:gd name="connsiteY1714" fmla="*/ 338315 h 3684908"/>
              <a:gd name="connsiteX1715" fmla="*/ 501561 w 10933610"/>
              <a:gd name="connsiteY1715" fmla="*/ 332710 h 3684908"/>
              <a:gd name="connsiteX1716" fmla="*/ 487071 w 10933610"/>
              <a:gd name="connsiteY1716" fmla="*/ 322481 h 3684908"/>
              <a:gd name="connsiteX1717" fmla="*/ 479535 w 10933610"/>
              <a:gd name="connsiteY1717" fmla="*/ 331414 h 3684908"/>
              <a:gd name="connsiteX1718" fmla="*/ 466459 w 10933610"/>
              <a:gd name="connsiteY1718" fmla="*/ 341429 h 3684908"/>
              <a:gd name="connsiteX1719" fmla="*/ 439342 w 10933610"/>
              <a:gd name="connsiteY1719" fmla="*/ 319861 h 3684908"/>
              <a:gd name="connsiteX1720" fmla="*/ 439530 w 10933610"/>
              <a:gd name="connsiteY1720" fmla="*/ 310869 h 3684908"/>
              <a:gd name="connsiteX1721" fmla="*/ 430248 w 10933610"/>
              <a:gd name="connsiteY1721" fmla="*/ 315294 h 3684908"/>
              <a:gd name="connsiteX1722" fmla="*/ 406385 w 10933610"/>
              <a:gd name="connsiteY1722" fmla="*/ 313984 h 3684908"/>
              <a:gd name="connsiteX1723" fmla="*/ 368405 w 10933610"/>
              <a:gd name="connsiteY1723" fmla="*/ 284462 h 3684908"/>
              <a:gd name="connsiteX1724" fmla="*/ 336104 w 10933610"/>
              <a:gd name="connsiteY1724" fmla="*/ 247115 h 3684908"/>
              <a:gd name="connsiteX1725" fmla="*/ 321708 w 10933610"/>
              <a:gd name="connsiteY1725" fmla="*/ 232390 h 3684908"/>
              <a:gd name="connsiteX1726" fmla="*/ 240098 w 10933610"/>
              <a:gd name="connsiteY1726" fmla="*/ 180046 h 3684908"/>
              <a:gd name="connsiteX1727" fmla="*/ 236751 w 10933610"/>
              <a:gd name="connsiteY1727" fmla="*/ 164284 h 3684908"/>
              <a:gd name="connsiteX1728" fmla="*/ 256940 w 10933610"/>
              <a:gd name="connsiteY1728" fmla="*/ 165564 h 3684908"/>
              <a:gd name="connsiteX1729" fmla="*/ 290016 w 10933610"/>
              <a:gd name="connsiteY1729" fmla="*/ 165823 h 3684908"/>
              <a:gd name="connsiteX1730" fmla="*/ 334281 w 10933610"/>
              <a:gd name="connsiteY1730" fmla="*/ 158298 h 3684908"/>
              <a:gd name="connsiteX1731" fmla="*/ 368585 w 10933610"/>
              <a:gd name="connsiteY1731" fmla="*/ 187792 h 3684908"/>
              <a:gd name="connsiteX1732" fmla="*/ 364676 w 10933610"/>
              <a:gd name="connsiteY1732" fmla="*/ 199002 h 3684908"/>
              <a:gd name="connsiteX1733" fmla="*/ 362790 w 10933610"/>
              <a:gd name="connsiteY1733" fmla="*/ 201235 h 3684908"/>
              <a:gd name="connsiteX1734" fmla="*/ 366490 w 10933610"/>
              <a:gd name="connsiteY1734" fmla="*/ 200140 h 3684908"/>
              <a:gd name="connsiteX1735" fmla="*/ 386679 w 10933610"/>
              <a:gd name="connsiteY1735" fmla="*/ 201422 h 3684908"/>
              <a:gd name="connsiteX1736" fmla="*/ 444042 w 10933610"/>
              <a:gd name="connsiteY1736" fmla="*/ 182759 h 3684908"/>
              <a:gd name="connsiteX1737" fmla="*/ 475492 w 10933610"/>
              <a:gd name="connsiteY1737" fmla="*/ 172887 h 3684908"/>
              <a:gd name="connsiteX1738" fmla="*/ 502773 w 10933610"/>
              <a:gd name="connsiteY1738" fmla="*/ 186589 h 3684908"/>
              <a:gd name="connsiteX1739" fmla="*/ 595596 w 10933610"/>
              <a:gd name="connsiteY1739" fmla="*/ 230026 h 3684908"/>
              <a:gd name="connsiteX1740" fmla="*/ 623488 w 10933610"/>
              <a:gd name="connsiteY1740" fmla="*/ 214506 h 3684908"/>
              <a:gd name="connsiteX1741" fmla="*/ 640495 w 10933610"/>
              <a:gd name="connsiteY1741" fmla="*/ 192157 h 3684908"/>
              <a:gd name="connsiteX1742" fmla="*/ 678639 w 10933610"/>
              <a:gd name="connsiteY1742" fmla="*/ 213812 h 3684908"/>
              <a:gd name="connsiteX1743" fmla="*/ 729926 w 10933610"/>
              <a:gd name="connsiteY1743" fmla="*/ 222080 h 3684908"/>
              <a:gd name="connsiteX1744" fmla="*/ 733577 w 10933610"/>
              <a:gd name="connsiteY1744" fmla="*/ 223232 h 3684908"/>
              <a:gd name="connsiteX1745" fmla="*/ 769100 w 10933610"/>
              <a:gd name="connsiteY1745" fmla="*/ 194282 h 3684908"/>
              <a:gd name="connsiteX1746" fmla="*/ 784200 w 10933610"/>
              <a:gd name="connsiteY1746" fmla="*/ 175291 h 3684908"/>
              <a:gd name="connsiteX1747" fmla="*/ 791551 w 10933610"/>
              <a:gd name="connsiteY1747" fmla="*/ 175348 h 3684908"/>
              <a:gd name="connsiteX1748" fmla="*/ 816994 w 10933610"/>
              <a:gd name="connsiteY1748" fmla="*/ 189035 h 3684908"/>
              <a:gd name="connsiteX1749" fmla="*/ 834995 w 10933610"/>
              <a:gd name="connsiteY1749" fmla="*/ 207161 h 3684908"/>
              <a:gd name="connsiteX1750" fmla="*/ 854739 w 10933610"/>
              <a:gd name="connsiteY1750" fmla="*/ 229796 h 3684908"/>
              <a:gd name="connsiteX1751" fmla="*/ 893397 w 10933610"/>
              <a:gd name="connsiteY1751" fmla="*/ 226725 h 3684908"/>
              <a:gd name="connsiteX1752" fmla="*/ 908003 w 10933610"/>
              <a:gd name="connsiteY1752" fmla="*/ 231334 h 3684908"/>
              <a:gd name="connsiteX1753" fmla="*/ 931657 w 10933610"/>
              <a:gd name="connsiteY1753" fmla="*/ 242760 h 3684908"/>
              <a:gd name="connsiteX1754" fmla="*/ 942706 w 10933610"/>
              <a:gd name="connsiteY1754" fmla="*/ 241722 h 3684908"/>
              <a:gd name="connsiteX1755" fmla="*/ 979246 w 10933610"/>
              <a:gd name="connsiteY1755" fmla="*/ 252123 h 3684908"/>
              <a:gd name="connsiteX1756" fmla="*/ 1021158 w 10933610"/>
              <a:gd name="connsiteY1756" fmla="*/ 269311 h 3684908"/>
              <a:gd name="connsiteX1757" fmla="*/ 1045257 w 10933610"/>
              <a:gd name="connsiteY1757" fmla="*/ 259382 h 3684908"/>
              <a:gd name="connsiteX1758" fmla="*/ 1049167 w 10933610"/>
              <a:gd name="connsiteY1758" fmla="*/ 248171 h 3684908"/>
              <a:gd name="connsiteX1759" fmla="*/ 1047800 w 10933610"/>
              <a:gd name="connsiteY1759" fmla="*/ 225679 h 3684908"/>
              <a:gd name="connsiteX1760" fmla="*/ 1030386 w 10933610"/>
              <a:gd name="connsiteY1760" fmla="*/ 179456 h 3684908"/>
              <a:gd name="connsiteX1761" fmla="*/ 1070623 w 10933610"/>
              <a:gd name="connsiteY1761" fmla="*/ 188762 h 3684908"/>
              <a:gd name="connsiteX1762" fmla="*/ 1120050 w 10933610"/>
              <a:gd name="connsiteY1762" fmla="*/ 198140 h 3684908"/>
              <a:gd name="connsiteX1763" fmla="*/ 1162008 w 10933610"/>
              <a:gd name="connsiteY1763" fmla="*/ 213080 h 3684908"/>
              <a:gd name="connsiteX1764" fmla="*/ 1287813 w 10933610"/>
              <a:gd name="connsiteY1764" fmla="*/ 261270 h 3684908"/>
              <a:gd name="connsiteX1765" fmla="*/ 1306260 w 10933610"/>
              <a:gd name="connsiteY1765" fmla="*/ 258042 h 3684908"/>
              <a:gd name="connsiteX1766" fmla="*/ 1317402 w 10933610"/>
              <a:gd name="connsiteY1766" fmla="*/ 252508 h 3684908"/>
              <a:gd name="connsiteX1767" fmla="*/ 1322750 w 10933610"/>
              <a:gd name="connsiteY1767" fmla="*/ 260419 h 3684908"/>
              <a:gd name="connsiteX1768" fmla="*/ 1333542 w 10933610"/>
              <a:gd name="connsiteY1768" fmla="*/ 271743 h 3684908"/>
              <a:gd name="connsiteX1769" fmla="*/ 1359127 w 10933610"/>
              <a:gd name="connsiteY1769" fmla="*/ 278686 h 3684908"/>
              <a:gd name="connsiteX1770" fmla="*/ 1368033 w 10933610"/>
              <a:gd name="connsiteY1770" fmla="*/ 292245 h 3684908"/>
              <a:gd name="connsiteX1771" fmla="*/ 1380545 w 10933610"/>
              <a:gd name="connsiteY1771" fmla="*/ 309204 h 3684908"/>
              <a:gd name="connsiteX1772" fmla="*/ 1399082 w 10933610"/>
              <a:gd name="connsiteY1772" fmla="*/ 301479 h 3684908"/>
              <a:gd name="connsiteX1773" fmla="*/ 1406528 w 10933610"/>
              <a:gd name="connsiteY1773" fmla="*/ 297041 h 3684908"/>
              <a:gd name="connsiteX1774" fmla="*/ 1417178 w 10933610"/>
              <a:gd name="connsiteY1774" fmla="*/ 315110 h 3684908"/>
              <a:gd name="connsiteX1775" fmla="*/ 1433551 w 10933610"/>
              <a:gd name="connsiteY1775" fmla="*/ 323106 h 3684908"/>
              <a:gd name="connsiteX1776" fmla="*/ 1444763 w 10933610"/>
              <a:gd name="connsiteY1776" fmla="*/ 314200 h 3684908"/>
              <a:gd name="connsiteX1777" fmla="*/ 1518664 w 10933610"/>
              <a:gd name="connsiteY1777" fmla="*/ 295666 h 3684908"/>
              <a:gd name="connsiteX1778" fmla="*/ 1538737 w 10933610"/>
              <a:gd name="connsiteY1778" fmla="*/ 302567 h 3684908"/>
              <a:gd name="connsiteX1779" fmla="*/ 1623381 w 10933610"/>
              <a:gd name="connsiteY1779" fmla="*/ 297606 h 3684908"/>
              <a:gd name="connsiteX1780" fmla="*/ 1625242 w 10933610"/>
              <a:gd name="connsiteY1780" fmla="*/ 296497 h 3684908"/>
              <a:gd name="connsiteX1781" fmla="*/ 1650969 w 10933610"/>
              <a:gd name="connsiteY1781" fmla="*/ 296696 h 3684908"/>
              <a:gd name="connsiteX1782" fmla="*/ 1656339 w 10933610"/>
              <a:gd name="connsiteY1782" fmla="*/ 303483 h 3684908"/>
              <a:gd name="connsiteX1783" fmla="*/ 1637801 w 10933610"/>
              <a:gd name="connsiteY1783" fmla="*/ 311208 h 3684908"/>
              <a:gd name="connsiteX1784" fmla="*/ 1624843 w 10933610"/>
              <a:gd name="connsiteY1784" fmla="*/ 315602 h 3684908"/>
              <a:gd name="connsiteX1785" fmla="*/ 1635752 w 10933610"/>
              <a:gd name="connsiteY1785" fmla="*/ 321308 h 3684908"/>
              <a:gd name="connsiteX1786" fmla="*/ 1663197 w 10933610"/>
              <a:gd name="connsiteY1786" fmla="*/ 327141 h 3684908"/>
              <a:gd name="connsiteX1787" fmla="*/ 1694177 w 10933610"/>
              <a:gd name="connsiteY1787" fmla="*/ 339748 h 3684908"/>
              <a:gd name="connsiteX1788" fmla="*/ 1714343 w 10933610"/>
              <a:gd name="connsiteY1788" fmla="*/ 342153 h 3684908"/>
              <a:gd name="connsiteX1789" fmla="*/ 1772911 w 10933610"/>
              <a:gd name="connsiteY1789" fmla="*/ 353850 h 3684908"/>
              <a:gd name="connsiteX1790" fmla="*/ 1794492 w 10933610"/>
              <a:gd name="connsiteY1790" fmla="*/ 376500 h 3684908"/>
              <a:gd name="connsiteX1791" fmla="*/ 1832705 w 10933610"/>
              <a:gd name="connsiteY1791" fmla="*/ 394783 h 3684908"/>
              <a:gd name="connsiteX1792" fmla="*/ 1869691 w 10933610"/>
              <a:gd name="connsiteY1792" fmla="*/ 383830 h 3684908"/>
              <a:gd name="connsiteX1793" fmla="*/ 1912095 w 10933610"/>
              <a:gd name="connsiteY1793" fmla="*/ 377415 h 3684908"/>
              <a:gd name="connsiteX1794" fmla="*/ 1932238 w 10933610"/>
              <a:gd name="connsiteY1794" fmla="*/ 380944 h 3684908"/>
              <a:gd name="connsiteX1795" fmla="*/ 1954077 w 10933610"/>
              <a:gd name="connsiteY1795" fmla="*/ 391231 h 3684908"/>
              <a:gd name="connsiteX1796" fmla="*/ 1953961 w 10933610"/>
              <a:gd name="connsiteY1796" fmla="*/ 396851 h 3684908"/>
              <a:gd name="connsiteX1797" fmla="*/ 1975824 w 10933610"/>
              <a:gd name="connsiteY1797" fmla="*/ 406014 h 3684908"/>
              <a:gd name="connsiteX1798" fmla="*/ 2009063 w 10933610"/>
              <a:gd name="connsiteY1798" fmla="*/ 398404 h 3684908"/>
              <a:gd name="connsiteX1799" fmla="*/ 2116751 w 10933610"/>
              <a:gd name="connsiteY1799" fmla="*/ 434089 h 3684908"/>
              <a:gd name="connsiteX1800" fmla="*/ 2112466 w 10933610"/>
              <a:gd name="connsiteY1800" fmla="*/ 463281 h 3684908"/>
              <a:gd name="connsiteX1801" fmla="*/ 2141328 w 10933610"/>
              <a:gd name="connsiteY1801" fmla="*/ 489360 h 3684908"/>
              <a:gd name="connsiteX1802" fmla="*/ 2174286 w 10933610"/>
              <a:gd name="connsiteY1802" fmla="*/ 495238 h 3684908"/>
              <a:gd name="connsiteX1803" fmla="*/ 2218622 w 10933610"/>
              <a:gd name="connsiteY1803" fmla="*/ 484342 h 3684908"/>
              <a:gd name="connsiteX1804" fmla="*/ 2240697 w 10933610"/>
              <a:gd name="connsiteY1804" fmla="*/ 483390 h 3684908"/>
              <a:gd name="connsiteX1805" fmla="*/ 2286775 w 10933610"/>
              <a:gd name="connsiteY1805" fmla="*/ 477004 h 3684908"/>
              <a:gd name="connsiteX1806" fmla="*/ 2281498 w 10933610"/>
              <a:gd name="connsiteY1806" fmla="*/ 465722 h 3684908"/>
              <a:gd name="connsiteX1807" fmla="*/ 2268494 w 10933610"/>
              <a:gd name="connsiteY1807" fmla="*/ 472365 h 3684908"/>
              <a:gd name="connsiteX1808" fmla="*/ 2257352 w 10933610"/>
              <a:gd name="connsiteY1808" fmla="*/ 477899 h 3684908"/>
              <a:gd name="connsiteX1809" fmla="*/ 2246491 w 10933610"/>
              <a:gd name="connsiteY1809" fmla="*/ 469946 h 3684908"/>
              <a:gd name="connsiteX1810" fmla="*/ 2249125 w 10933610"/>
              <a:gd name="connsiteY1810" fmla="*/ 431748 h 3684908"/>
              <a:gd name="connsiteX1811" fmla="*/ 2258172 w 10933610"/>
              <a:gd name="connsiteY1811" fmla="*/ 438563 h 3684908"/>
              <a:gd name="connsiteX1812" fmla="*/ 2296574 w 10933610"/>
              <a:gd name="connsiteY1812" fmla="*/ 447854 h 3684908"/>
              <a:gd name="connsiteX1813" fmla="*/ 2311438 w 10933610"/>
              <a:gd name="connsiteY1813" fmla="*/ 440101 h 3684908"/>
              <a:gd name="connsiteX1814" fmla="*/ 2342746 w 10933610"/>
              <a:gd name="connsiteY1814" fmla="*/ 436973 h 3684908"/>
              <a:gd name="connsiteX1815" fmla="*/ 2379428 w 10933610"/>
              <a:gd name="connsiteY1815" fmla="*/ 440631 h 3684908"/>
              <a:gd name="connsiteX1816" fmla="*/ 2368801 w 10933610"/>
              <a:gd name="connsiteY1816" fmla="*/ 421438 h 3684908"/>
              <a:gd name="connsiteX1817" fmla="*/ 2401995 w 10933610"/>
              <a:gd name="connsiteY1817" fmla="*/ 416076 h 3684908"/>
              <a:gd name="connsiteX1818" fmla="*/ 2405716 w 10933610"/>
              <a:gd name="connsiteY1818" fmla="*/ 413858 h 3684908"/>
              <a:gd name="connsiteX1819" fmla="*/ 2398624 w 10933610"/>
              <a:gd name="connsiteY1819" fmla="*/ 401437 h 3684908"/>
              <a:gd name="connsiteX1820" fmla="*/ 2360247 w 10933610"/>
              <a:gd name="connsiteY1820" fmla="*/ 391021 h 3684908"/>
              <a:gd name="connsiteX1821" fmla="*/ 2325239 w 10933610"/>
              <a:gd name="connsiteY1821" fmla="*/ 395246 h 3684908"/>
              <a:gd name="connsiteX1822" fmla="*/ 2303165 w 10933610"/>
              <a:gd name="connsiteY1822" fmla="*/ 396198 h 3684908"/>
              <a:gd name="connsiteX1823" fmla="*/ 2261464 w 10933610"/>
              <a:gd name="connsiteY1823" fmla="*/ 368895 h 3684908"/>
              <a:gd name="connsiteX1824" fmla="*/ 2233948 w 10933610"/>
              <a:gd name="connsiteY1824" fmla="*/ 366433 h 3684908"/>
              <a:gd name="connsiteX1825" fmla="*/ 2206268 w 10933610"/>
              <a:gd name="connsiteY1825" fmla="*/ 371838 h 3684908"/>
              <a:gd name="connsiteX1826" fmla="*/ 2188151 w 10933610"/>
              <a:gd name="connsiteY1826" fmla="*/ 359331 h 3684908"/>
              <a:gd name="connsiteX1827" fmla="*/ 2149491 w 10933610"/>
              <a:gd name="connsiteY1827" fmla="*/ 362403 h 3684908"/>
              <a:gd name="connsiteX1828" fmla="*/ 2118325 w 10933610"/>
              <a:gd name="connsiteY1828" fmla="*/ 358787 h 3684908"/>
              <a:gd name="connsiteX1829" fmla="*/ 2070759 w 10933610"/>
              <a:gd name="connsiteY1829" fmla="*/ 348300 h 3684908"/>
              <a:gd name="connsiteX1830" fmla="*/ 2047293 w 10933610"/>
              <a:gd name="connsiteY1830" fmla="*/ 327885 h 3684908"/>
              <a:gd name="connsiteX1831" fmla="*/ 1995864 w 10933610"/>
              <a:gd name="connsiteY1831" fmla="*/ 326360 h 3684908"/>
              <a:gd name="connsiteX1832" fmla="*/ 1979069 w 10933610"/>
              <a:gd name="connsiteY1832" fmla="*/ 338593 h 3684908"/>
              <a:gd name="connsiteX1833" fmla="*/ 1968560 w 10933610"/>
              <a:gd name="connsiteY1833" fmla="*/ 313782 h 3684908"/>
              <a:gd name="connsiteX1834" fmla="*/ 1962952 w 10933610"/>
              <a:gd name="connsiteY1834" fmla="*/ 318235 h 3684908"/>
              <a:gd name="connsiteX1835" fmla="*/ 1907779 w 10933610"/>
              <a:gd name="connsiteY1835" fmla="*/ 320053 h 3684908"/>
              <a:gd name="connsiteX1836" fmla="*/ 1896989 w 10933610"/>
              <a:gd name="connsiteY1836" fmla="*/ 308728 h 3684908"/>
              <a:gd name="connsiteX1837" fmla="*/ 1897154 w 10933610"/>
              <a:gd name="connsiteY1837" fmla="*/ 300862 h 3684908"/>
              <a:gd name="connsiteX1838" fmla="*/ 1892039 w 10933610"/>
              <a:gd name="connsiteY1838" fmla="*/ 281712 h 3684908"/>
              <a:gd name="connsiteX1839" fmla="*/ 1798840 w 10933610"/>
              <a:gd name="connsiteY1839" fmla="*/ 256257 h 3684908"/>
              <a:gd name="connsiteX1840" fmla="*/ 1645213 w 10933610"/>
              <a:gd name="connsiteY1840" fmla="*/ 220214 h 3684908"/>
              <a:gd name="connsiteX1841" fmla="*/ 1595764 w 10933610"/>
              <a:gd name="connsiteY1841" fmla="*/ 211960 h 3684908"/>
              <a:gd name="connsiteX1842" fmla="*/ 1559178 w 10933610"/>
              <a:gd name="connsiteY1842" fmla="*/ 203807 h 3684908"/>
              <a:gd name="connsiteX1843" fmla="*/ 1497076 w 10933610"/>
              <a:gd name="connsiteY1843" fmla="*/ 185338 h 3684908"/>
              <a:gd name="connsiteX1844" fmla="*/ 1431182 w 10933610"/>
              <a:gd name="connsiteY1844" fmla="*/ 172460 h 3684908"/>
              <a:gd name="connsiteX1845" fmla="*/ 1374194 w 10933610"/>
              <a:gd name="connsiteY1845" fmla="*/ 173140 h 3684908"/>
              <a:gd name="connsiteX1846" fmla="*/ 1330540 w 10933610"/>
              <a:gd name="connsiteY1846" fmla="*/ 151443 h 3684908"/>
              <a:gd name="connsiteX1847" fmla="*/ 1284788 w 10933610"/>
              <a:gd name="connsiteY1847" fmla="*/ 142093 h 3684908"/>
              <a:gd name="connsiteX1848" fmla="*/ 1220967 w 10933610"/>
              <a:gd name="connsiteY1848" fmla="*/ 117991 h 3684908"/>
              <a:gd name="connsiteX1849" fmla="*/ 1096647 w 10933610"/>
              <a:gd name="connsiteY1849" fmla="*/ 86673 h 3684908"/>
              <a:gd name="connsiteX1850" fmla="*/ 996026 w 10933610"/>
              <a:gd name="connsiteY1850" fmla="*/ 64531 h 3684908"/>
              <a:gd name="connsiteX1851" fmla="*/ 974189 w 10933610"/>
              <a:gd name="connsiteY1851" fmla="*/ 54245 h 3684908"/>
              <a:gd name="connsiteX1852" fmla="*/ 919482 w 10933610"/>
              <a:gd name="connsiteY1852" fmla="*/ 33585 h 3684908"/>
              <a:gd name="connsiteX1853" fmla="*/ 906621 w 10933610"/>
              <a:gd name="connsiteY1853" fmla="*/ 33485 h 3684908"/>
              <a:gd name="connsiteX1854" fmla="*/ 923557 w 10933610"/>
              <a:gd name="connsiteY1854" fmla="*/ 14508 h 3684908"/>
              <a:gd name="connsiteX1855" fmla="*/ 939885 w 10933610"/>
              <a:gd name="connsiteY1855" fmla="*/ 2691 h 3684908"/>
              <a:gd name="connsiteX1856" fmla="*/ 964289 w 10933610"/>
              <a:gd name="connsiteY1856" fmla="*/ 212 h 368490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Lst>
            <a:rect l="l" t="t" r="r" b="b"/>
            <a:pathLst>
              <a:path w="10933610" h="3684908">
                <a:moveTo>
                  <a:pt x="1022486" y="2139820"/>
                </a:moveTo>
                <a:cubicBezTo>
                  <a:pt x="1019415" y="2139631"/>
                  <a:pt x="1016136" y="2140941"/>
                  <a:pt x="1012846" y="2143729"/>
                </a:cubicBezTo>
                <a:lnTo>
                  <a:pt x="1006485" y="2148691"/>
                </a:lnTo>
                <a:lnTo>
                  <a:pt x="1007022" y="2149163"/>
                </a:lnTo>
                <a:cubicBezTo>
                  <a:pt x="1009016" y="2153503"/>
                  <a:pt x="1012029" y="2156731"/>
                  <a:pt x="1018502" y="2157494"/>
                </a:cubicBezTo>
                <a:cubicBezTo>
                  <a:pt x="1024065" y="2157946"/>
                  <a:pt x="1029529" y="2158180"/>
                  <a:pt x="1034923" y="2157841"/>
                </a:cubicBezTo>
                <a:lnTo>
                  <a:pt x="1040460" y="2156772"/>
                </a:lnTo>
                <a:lnTo>
                  <a:pt x="1033722" y="2149550"/>
                </a:lnTo>
                <a:cubicBezTo>
                  <a:pt x="1033213" y="2147629"/>
                  <a:pt x="1031389" y="2146824"/>
                  <a:pt x="1030880" y="2144904"/>
                </a:cubicBezTo>
                <a:cubicBezTo>
                  <a:pt x="1028420" y="2141698"/>
                  <a:pt x="1025557" y="2140010"/>
                  <a:pt x="1022486" y="2139820"/>
                </a:cubicBezTo>
                <a:close/>
                <a:moveTo>
                  <a:pt x="10109328" y="1612099"/>
                </a:moveTo>
                <a:lnTo>
                  <a:pt x="10104072" y="1624286"/>
                </a:lnTo>
                <a:lnTo>
                  <a:pt x="10104560" y="1624252"/>
                </a:lnTo>
                <a:cubicBezTo>
                  <a:pt x="10106405" y="1623507"/>
                  <a:pt x="10107641" y="1622261"/>
                  <a:pt x="10107653" y="1620761"/>
                </a:cubicBezTo>
                <a:cubicBezTo>
                  <a:pt x="10109313" y="1617767"/>
                  <a:pt x="10109328" y="1615768"/>
                  <a:pt x="10109352" y="1612768"/>
                </a:cubicBezTo>
                <a:close/>
                <a:moveTo>
                  <a:pt x="964289" y="212"/>
                </a:moveTo>
                <a:cubicBezTo>
                  <a:pt x="975314" y="298"/>
                  <a:pt x="984454" y="2617"/>
                  <a:pt x="995504" y="1579"/>
                </a:cubicBezTo>
                <a:cubicBezTo>
                  <a:pt x="1013925" y="-526"/>
                  <a:pt x="1019391" y="1764"/>
                  <a:pt x="1022832" y="13033"/>
                </a:cubicBezTo>
                <a:cubicBezTo>
                  <a:pt x="1022737" y="17529"/>
                  <a:pt x="1022644" y="22024"/>
                  <a:pt x="1022550" y="26520"/>
                </a:cubicBezTo>
                <a:cubicBezTo>
                  <a:pt x="1020572" y="33248"/>
                  <a:pt x="1026061" y="34415"/>
                  <a:pt x="1035249" y="34487"/>
                </a:cubicBezTo>
                <a:cubicBezTo>
                  <a:pt x="1055438" y="35768"/>
                  <a:pt x="1070255" y="30263"/>
                  <a:pt x="1083282" y="22495"/>
                </a:cubicBezTo>
                <a:cubicBezTo>
                  <a:pt x="1086982" y="21400"/>
                  <a:pt x="1088890" y="18043"/>
                  <a:pt x="1094379" y="19210"/>
                </a:cubicBezTo>
                <a:cubicBezTo>
                  <a:pt x="1098030" y="20363"/>
                  <a:pt x="1097961" y="23734"/>
                  <a:pt x="1099752" y="25996"/>
                </a:cubicBezTo>
                <a:cubicBezTo>
                  <a:pt x="1099703" y="28245"/>
                  <a:pt x="1099679" y="29368"/>
                  <a:pt x="1099634" y="31616"/>
                </a:cubicBezTo>
                <a:cubicBezTo>
                  <a:pt x="1099469" y="39483"/>
                  <a:pt x="1104935" y="41774"/>
                  <a:pt x="1116007" y="39612"/>
                </a:cubicBezTo>
                <a:cubicBezTo>
                  <a:pt x="1127102" y="36326"/>
                  <a:pt x="1132545" y="39741"/>
                  <a:pt x="1137941" y="45403"/>
                </a:cubicBezTo>
                <a:cubicBezTo>
                  <a:pt x="1143359" y="49942"/>
                  <a:pt x="1141428" y="54423"/>
                  <a:pt x="1135844" y="57752"/>
                </a:cubicBezTo>
                <a:cubicBezTo>
                  <a:pt x="1130239" y="62205"/>
                  <a:pt x="1121098" y="59885"/>
                  <a:pt x="1113818" y="56456"/>
                </a:cubicBezTo>
                <a:cubicBezTo>
                  <a:pt x="1108328" y="55289"/>
                  <a:pt x="1104700" y="53013"/>
                  <a:pt x="1099094" y="57466"/>
                </a:cubicBezTo>
                <a:cubicBezTo>
                  <a:pt x="1093487" y="61918"/>
                  <a:pt x="1097116" y="64195"/>
                  <a:pt x="1100721" y="67595"/>
                </a:cubicBezTo>
                <a:cubicBezTo>
                  <a:pt x="1109792" y="73286"/>
                  <a:pt x="1142960" y="69048"/>
                  <a:pt x="1146823" y="60085"/>
                </a:cubicBezTo>
                <a:cubicBezTo>
                  <a:pt x="1154478" y="45531"/>
                  <a:pt x="1170970" y="47908"/>
                  <a:pt x="1187461" y="50285"/>
                </a:cubicBezTo>
                <a:cubicBezTo>
                  <a:pt x="1222303" y="53929"/>
                  <a:pt x="1255169" y="64301"/>
                  <a:pt x="1288128" y="70178"/>
                </a:cubicBezTo>
                <a:cubicBezTo>
                  <a:pt x="1297268" y="72498"/>
                  <a:pt x="1297174" y="76993"/>
                  <a:pt x="1293405" y="81461"/>
                </a:cubicBezTo>
                <a:cubicBezTo>
                  <a:pt x="1289613" y="87051"/>
                  <a:pt x="1285821" y="92642"/>
                  <a:pt x="1283843" y="99371"/>
                </a:cubicBezTo>
                <a:cubicBezTo>
                  <a:pt x="1283701" y="106115"/>
                  <a:pt x="1291004" y="108419"/>
                  <a:pt x="1298308" y="110724"/>
                </a:cubicBezTo>
                <a:cubicBezTo>
                  <a:pt x="1303773" y="113015"/>
                  <a:pt x="1305727" y="107410"/>
                  <a:pt x="1309427" y="106314"/>
                </a:cubicBezTo>
                <a:cubicBezTo>
                  <a:pt x="1318778" y="98519"/>
                  <a:pt x="1329968" y="90738"/>
                  <a:pt x="1339320" y="82942"/>
                </a:cubicBezTo>
                <a:cubicBezTo>
                  <a:pt x="1341112" y="85204"/>
                  <a:pt x="1341087" y="86328"/>
                  <a:pt x="1341064" y="87452"/>
                </a:cubicBezTo>
                <a:cubicBezTo>
                  <a:pt x="1342619" y="100953"/>
                  <a:pt x="1342619" y="100953"/>
                  <a:pt x="1362974" y="94366"/>
                </a:cubicBezTo>
                <a:cubicBezTo>
                  <a:pt x="1370395" y="91052"/>
                  <a:pt x="1372185" y="93314"/>
                  <a:pt x="1373952" y="96700"/>
                </a:cubicBezTo>
                <a:cubicBezTo>
                  <a:pt x="1379277" y="105735"/>
                  <a:pt x="1390233" y="109192"/>
                  <a:pt x="1403141" y="107045"/>
                </a:cubicBezTo>
                <a:cubicBezTo>
                  <a:pt x="1423473" y="101583"/>
                  <a:pt x="1443662" y="102864"/>
                  <a:pt x="1463874" y="103021"/>
                </a:cubicBezTo>
                <a:cubicBezTo>
                  <a:pt x="1474899" y="103107"/>
                  <a:pt x="1480437" y="102026"/>
                  <a:pt x="1473226" y="95226"/>
                </a:cubicBezTo>
                <a:cubicBezTo>
                  <a:pt x="1467855" y="88439"/>
                  <a:pt x="1469786" y="83958"/>
                  <a:pt x="1482742" y="79562"/>
                </a:cubicBezTo>
                <a:cubicBezTo>
                  <a:pt x="1466275" y="76062"/>
                  <a:pt x="1449785" y="73685"/>
                  <a:pt x="1435179" y="69075"/>
                </a:cubicBezTo>
                <a:cubicBezTo>
                  <a:pt x="1420548" y="65589"/>
                  <a:pt x="1405941" y="60979"/>
                  <a:pt x="1395079" y="53026"/>
                </a:cubicBezTo>
                <a:cubicBezTo>
                  <a:pt x="1419039" y="49840"/>
                  <a:pt x="1419039" y="49840"/>
                  <a:pt x="1453741" y="60227"/>
                </a:cubicBezTo>
                <a:cubicBezTo>
                  <a:pt x="1475650" y="67143"/>
                  <a:pt x="1486701" y="66103"/>
                  <a:pt x="1499774" y="56089"/>
                </a:cubicBezTo>
                <a:cubicBezTo>
                  <a:pt x="1512872" y="44950"/>
                  <a:pt x="1512872" y="44950"/>
                  <a:pt x="1523638" y="57399"/>
                </a:cubicBezTo>
                <a:cubicBezTo>
                  <a:pt x="1523616" y="58523"/>
                  <a:pt x="1525429" y="59661"/>
                  <a:pt x="1525406" y="60785"/>
                </a:cubicBezTo>
                <a:cubicBezTo>
                  <a:pt x="1550520" y="90207"/>
                  <a:pt x="1576224" y="91531"/>
                  <a:pt x="1611653" y="67077"/>
                </a:cubicBezTo>
                <a:cubicBezTo>
                  <a:pt x="1624726" y="57063"/>
                  <a:pt x="1643243" y="50462"/>
                  <a:pt x="1663504" y="48371"/>
                </a:cubicBezTo>
                <a:cubicBezTo>
                  <a:pt x="1685577" y="47419"/>
                  <a:pt x="1703859" y="52058"/>
                  <a:pt x="1723978" y="56711"/>
                </a:cubicBezTo>
                <a:cubicBezTo>
                  <a:pt x="1747726" y="63641"/>
                  <a:pt x="1773310" y="70584"/>
                  <a:pt x="1798990" y="73032"/>
                </a:cubicBezTo>
                <a:cubicBezTo>
                  <a:pt x="1819180" y="74313"/>
                  <a:pt x="1839322" y="77843"/>
                  <a:pt x="1855742" y="83590"/>
                </a:cubicBezTo>
                <a:cubicBezTo>
                  <a:pt x="1868511" y="88187"/>
                  <a:pt x="1884956" y="92811"/>
                  <a:pt x="1899726" y="89554"/>
                </a:cubicBezTo>
                <a:cubicBezTo>
                  <a:pt x="1918195" y="85201"/>
                  <a:pt x="1927266" y="90892"/>
                  <a:pt x="1936290" y="98831"/>
                </a:cubicBezTo>
                <a:cubicBezTo>
                  <a:pt x="1952522" y="113570"/>
                  <a:pt x="1961358" y="130500"/>
                  <a:pt x="1960960" y="149607"/>
                </a:cubicBezTo>
                <a:cubicBezTo>
                  <a:pt x="1960865" y="154103"/>
                  <a:pt x="1960772" y="158598"/>
                  <a:pt x="1971751" y="160931"/>
                </a:cubicBezTo>
                <a:cubicBezTo>
                  <a:pt x="1982706" y="164390"/>
                  <a:pt x="1986498" y="158799"/>
                  <a:pt x="1992081" y="155469"/>
                </a:cubicBezTo>
                <a:cubicBezTo>
                  <a:pt x="1995825" y="152126"/>
                  <a:pt x="1999572" y="148784"/>
                  <a:pt x="2003293" y="146565"/>
                </a:cubicBezTo>
                <a:cubicBezTo>
                  <a:pt x="2018206" y="136564"/>
                  <a:pt x="2038465" y="134473"/>
                  <a:pt x="2058701" y="133506"/>
                </a:cubicBezTo>
                <a:cubicBezTo>
                  <a:pt x="2075240" y="133636"/>
                  <a:pt x="2075052" y="142627"/>
                  <a:pt x="2082285" y="148304"/>
                </a:cubicBezTo>
                <a:cubicBezTo>
                  <a:pt x="2091684" y="138259"/>
                  <a:pt x="2106478" y="133878"/>
                  <a:pt x="2122968" y="136255"/>
                </a:cubicBezTo>
                <a:cubicBezTo>
                  <a:pt x="2143112" y="139785"/>
                  <a:pt x="2163348" y="138818"/>
                  <a:pt x="2183585" y="137851"/>
                </a:cubicBezTo>
                <a:cubicBezTo>
                  <a:pt x="2225872" y="137056"/>
                  <a:pt x="2266180" y="142991"/>
                  <a:pt x="2296997" y="163464"/>
                </a:cubicBezTo>
                <a:cubicBezTo>
                  <a:pt x="2302438" y="166879"/>
                  <a:pt x="2307882" y="170294"/>
                  <a:pt x="2315277" y="168103"/>
                </a:cubicBezTo>
                <a:cubicBezTo>
                  <a:pt x="2330097" y="162597"/>
                  <a:pt x="2344773" y="163836"/>
                  <a:pt x="2359450" y="165074"/>
                </a:cubicBezTo>
                <a:cubicBezTo>
                  <a:pt x="2364963" y="165118"/>
                  <a:pt x="2368661" y="164022"/>
                  <a:pt x="2372407" y="160679"/>
                </a:cubicBezTo>
                <a:cubicBezTo>
                  <a:pt x="2376199" y="155089"/>
                  <a:pt x="2383527" y="156270"/>
                  <a:pt x="2390829" y="158575"/>
                </a:cubicBezTo>
                <a:cubicBezTo>
                  <a:pt x="2399970" y="160894"/>
                  <a:pt x="2412856" y="159870"/>
                  <a:pt x="2414506" y="168875"/>
                </a:cubicBezTo>
                <a:cubicBezTo>
                  <a:pt x="2414318" y="177867"/>
                  <a:pt x="2423437" y="181310"/>
                  <a:pt x="2434414" y="183644"/>
                </a:cubicBezTo>
                <a:cubicBezTo>
                  <a:pt x="2443555" y="185963"/>
                  <a:pt x="2454579" y="186049"/>
                  <a:pt x="2458160" y="190573"/>
                </a:cubicBezTo>
                <a:cubicBezTo>
                  <a:pt x="2465300" y="200745"/>
                  <a:pt x="2478210" y="198598"/>
                  <a:pt x="2492911" y="198712"/>
                </a:cubicBezTo>
                <a:cubicBezTo>
                  <a:pt x="2498446" y="197631"/>
                  <a:pt x="2503936" y="198798"/>
                  <a:pt x="2509448" y="198841"/>
                </a:cubicBezTo>
                <a:cubicBezTo>
                  <a:pt x="2535150" y="200165"/>
                  <a:pt x="2560806" y="203737"/>
                  <a:pt x="2586556" y="202814"/>
                </a:cubicBezTo>
                <a:cubicBezTo>
                  <a:pt x="2597604" y="201776"/>
                  <a:pt x="2612304" y="201890"/>
                  <a:pt x="2616073" y="197423"/>
                </a:cubicBezTo>
                <a:cubicBezTo>
                  <a:pt x="2619890" y="190709"/>
                  <a:pt x="2605259" y="187222"/>
                  <a:pt x="2596141" y="183779"/>
                </a:cubicBezTo>
                <a:cubicBezTo>
                  <a:pt x="2594327" y="182641"/>
                  <a:pt x="2592514" y="181503"/>
                  <a:pt x="2590677" y="181489"/>
                </a:cubicBezTo>
                <a:cubicBezTo>
                  <a:pt x="2563370" y="168910"/>
                  <a:pt x="2559952" y="156520"/>
                  <a:pt x="2582356" y="139832"/>
                </a:cubicBezTo>
                <a:cubicBezTo>
                  <a:pt x="2589566" y="146633"/>
                  <a:pt x="2594867" y="156790"/>
                  <a:pt x="2609474" y="161401"/>
                </a:cubicBezTo>
                <a:cubicBezTo>
                  <a:pt x="2625918" y="166026"/>
                  <a:pt x="2638923" y="159382"/>
                  <a:pt x="2653692" y="156125"/>
                </a:cubicBezTo>
                <a:cubicBezTo>
                  <a:pt x="2659253" y="153920"/>
                  <a:pt x="2664741" y="155087"/>
                  <a:pt x="2662786" y="160692"/>
                </a:cubicBezTo>
                <a:cubicBezTo>
                  <a:pt x="2660901" y="162925"/>
                  <a:pt x="2660856" y="165173"/>
                  <a:pt x="2658970" y="167407"/>
                </a:cubicBezTo>
                <a:cubicBezTo>
                  <a:pt x="2657061" y="170764"/>
                  <a:pt x="2655154" y="174121"/>
                  <a:pt x="2658759" y="177522"/>
                </a:cubicBezTo>
                <a:cubicBezTo>
                  <a:pt x="2660550" y="179784"/>
                  <a:pt x="2666133" y="176455"/>
                  <a:pt x="2669807" y="176484"/>
                </a:cubicBezTo>
                <a:cubicBezTo>
                  <a:pt x="2682741" y="173212"/>
                  <a:pt x="2686346" y="176612"/>
                  <a:pt x="2684368" y="183341"/>
                </a:cubicBezTo>
                <a:cubicBezTo>
                  <a:pt x="2684321" y="185590"/>
                  <a:pt x="2680598" y="187809"/>
                  <a:pt x="2686064" y="190099"/>
                </a:cubicBezTo>
                <a:cubicBezTo>
                  <a:pt x="2717819" y="165617"/>
                  <a:pt x="2732567" y="163483"/>
                  <a:pt x="2781898" y="177357"/>
                </a:cubicBezTo>
                <a:cubicBezTo>
                  <a:pt x="2783736" y="177371"/>
                  <a:pt x="2783736" y="177371"/>
                  <a:pt x="2785550" y="178510"/>
                </a:cubicBezTo>
                <a:cubicBezTo>
                  <a:pt x="2823903" y="190049"/>
                  <a:pt x="2864189" y="197107"/>
                  <a:pt x="2906523" y="194064"/>
                </a:cubicBezTo>
                <a:cubicBezTo>
                  <a:pt x="2921247" y="193055"/>
                  <a:pt x="2930365" y="196498"/>
                  <a:pt x="2935737" y="203284"/>
                </a:cubicBezTo>
                <a:cubicBezTo>
                  <a:pt x="2942923" y="211209"/>
                  <a:pt x="2955692" y="215804"/>
                  <a:pt x="2968531" y="217028"/>
                </a:cubicBezTo>
                <a:cubicBezTo>
                  <a:pt x="2990511" y="220572"/>
                  <a:pt x="3014352" y="223005"/>
                  <a:pt x="3038240" y="223192"/>
                </a:cubicBezTo>
                <a:cubicBezTo>
                  <a:pt x="3058454" y="223349"/>
                  <a:pt x="3062222" y="218882"/>
                  <a:pt x="3055107" y="207586"/>
                </a:cubicBezTo>
                <a:cubicBezTo>
                  <a:pt x="3053340" y="204200"/>
                  <a:pt x="3047874" y="201909"/>
                  <a:pt x="3053457" y="198580"/>
                </a:cubicBezTo>
                <a:cubicBezTo>
                  <a:pt x="3062738" y="194157"/>
                  <a:pt x="3061042" y="187399"/>
                  <a:pt x="3061183" y="180655"/>
                </a:cubicBezTo>
                <a:cubicBezTo>
                  <a:pt x="3061253" y="177283"/>
                  <a:pt x="3059510" y="172774"/>
                  <a:pt x="3066883" y="171707"/>
                </a:cubicBezTo>
                <a:cubicBezTo>
                  <a:pt x="3074257" y="170641"/>
                  <a:pt x="3077838" y="175165"/>
                  <a:pt x="3079605" y="178551"/>
                </a:cubicBezTo>
                <a:cubicBezTo>
                  <a:pt x="3084930" y="187585"/>
                  <a:pt x="3090279" y="195495"/>
                  <a:pt x="3095626" y="203406"/>
                </a:cubicBezTo>
                <a:cubicBezTo>
                  <a:pt x="3109952" y="221502"/>
                  <a:pt x="3131815" y="230665"/>
                  <a:pt x="3164916" y="229798"/>
                </a:cubicBezTo>
                <a:cubicBezTo>
                  <a:pt x="3181453" y="229927"/>
                  <a:pt x="3198014" y="228932"/>
                  <a:pt x="3214552" y="229061"/>
                </a:cubicBezTo>
                <a:cubicBezTo>
                  <a:pt x="3234789" y="228094"/>
                  <a:pt x="3245696" y="233800"/>
                  <a:pt x="3250975" y="245082"/>
                </a:cubicBezTo>
                <a:cubicBezTo>
                  <a:pt x="3252764" y="247344"/>
                  <a:pt x="3250856" y="250702"/>
                  <a:pt x="3256346" y="251868"/>
                </a:cubicBezTo>
                <a:cubicBezTo>
                  <a:pt x="3263861" y="244057"/>
                  <a:pt x="3273236" y="235139"/>
                  <a:pt x="3280773" y="226205"/>
                </a:cubicBezTo>
                <a:cubicBezTo>
                  <a:pt x="3292011" y="216175"/>
                  <a:pt x="3292011" y="216175"/>
                  <a:pt x="3300987" y="226362"/>
                </a:cubicBezTo>
                <a:cubicBezTo>
                  <a:pt x="3308148" y="235410"/>
                  <a:pt x="3317291" y="237729"/>
                  <a:pt x="3332131" y="231102"/>
                </a:cubicBezTo>
                <a:cubicBezTo>
                  <a:pt x="3345110" y="225581"/>
                  <a:pt x="3359836" y="224572"/>
                  <a:pt x="3376326" y="226948"/>
                </a:cubicBezTo>
                <a:cubicBezTo>
                  <a:pt x="3400169" y="229382"/>
                  <a:pt x="3422078" y="236297"/>
                  <a:pt x="3443987" y="243212"/>
                </a:cubicBezTo>
                <a:cubicBezTo>
                  <a:pt x="3465898" y="250127"/>
                  <a:pt x="3475107" y="249075"/>
                  <a:pt x="3491859" y="239089"/>
                </a:cubicBezTo>
                <a:cubicBezTo>
                  <a:pt x="3510491" y="226869"/>
                  <a:pt x="3530681" y="228151"/>
                  <a:pt x="3543239" y="242861"/>
                </a:cubicBezTo>
                <a:cubicBezTo>
                  <a:pt x="3555843" y="255325"/>
                  <a:pt x="3555843" y="255325"/>
                  <a:pt x="3572616" y="244214"/>
                </a:cubicBezTo>
                <a:cubicBezTo>
                  <a:pt x="3574452" y="244229"/>
                  <a:pt x="3574478" y="243104"/>
                  <a:pt x="3576315" y="243119"/>
                </a:cubicBezTo>
                <a:cubicBezTo>
                  <a:pt x="3583782" y="237556"/>
                  <a:pt x="3591107" y="238738"/>
                  <a:pt x="3596481" y="245524"/>
                </a:cubicBezTo>
                <a:cubicBezTo>
                  <a:pt x="3598248" y="248909"/>
                  <a:pt x="3600015" y="252296"/>
                  <a:pt x="3601781" y="255682"/>
                </a:cubicBezTo>
                <a:cubicBezTo>
                  <a:pt x="3608898" y="266978"/>
                  <a:pt x="3621642" y="272698"/>
                  <a:pt x="3640088" y="269469"/>
                </a:cubicBezTo>
                <a:cubicBezTo>
                  <a:pt x="3671446" y="264092"/>
                  <a:pt x="3702706" y="263213"/>
                  <a:pt x="3732318" y="253326"/>
                </a:cubicBezTo>
                <a:cubicBezTo>
                  <a:pt x="3741577" y="250026"/>
                  <a:pt x="3752626" y="248988"/>
                  <a:pt x="3754276" y="257993"/>
                </a:cubicBezTo>
                <a:cubicBezTo>
                  <a:pt x="3757809" y="264765"/>
                  <a:pt x="3765160" y="264822"/>
                  <a:pt x="3772558" y="262632"/>
                </a:cubicBezTo>
                <a:cubicBezTo>
                  <a:pt x="3787329" y="259374"/>
                  <a:pt x="3803864" y="259504"/>
                  <a:pt x="3818566" y="259618"/>
                </a:cubicBezTo>
                <a:cubicBezTo>
                  <a:pt x="3842454" y="259804"/>
                  <a:pt x="3851738" y="255380"/>
                  <a:pt x="3857529" y="241936"/>
                </a:cubicBezTo>
                <a:cubicBezTo>
                  <a:pt x="3859532" y="234083"/>
                  <a:pt x="3865045" y="234126"/>
                  <a:pt x="3876068" y="234212"/>
                </a:cubicBezTo>
                <a:cubicBezTo>
                  <a:pt x="3888933" y="234313"/>
                  <a:pt x="3901656" y="241155"/>
                  <a:pt x="3914657" y="234512"/>
                </a:cubicBezTo>
                <a:cubicBezTo>
                  <a:pt x="3925801" y="228978"/>
                  <a:pt x="3920500" y="218820"/>
                  <a:pt x="3926198" y="209873"/>
                </a:cubicBezTo>
                <a:cubicBezTo>
                  <a:pt x="3935223" y="217811"/>
                  <a:pt x="3938757" y="224584"/>
                  <a:pt x="3936756" y="232436"/>
                </a:cubicBezTo>
                <a:cubicBezTo>
                  <a:pt x="3932753" y="248143"/>
                  <a:pt x="3906980" y="250189"/>
                  <a:pt x="3890278" y="257929"/>
                </a:cubicBezTo>
                <a:cubicBezTo>
                  <a:pt x="3919372" y="272768"/>
                  <a:pt x="3937771" y="271787"/>
                  <a:pt x="3958384" y="252839"/>
                </a:cubicBezTo>
                <a:cubicBezTo>
                  <a:pt x="3962130" y="249495"/>
                  <a:pt x="3967713" y="246166"/>
                  <a:pt x="3971480" y="241700"/>
                </a:cubicBezTo>
                <a:cubicBezTo>
                  <a:pt x="3980857" y="232780"/>
                  <a:pt x="3990208" y="224983"/>
                  <a:pt x="4008631" y="222879"/>
                </a:cubicBezTo>
                <a:cubicBezTo>
                  <a:pt x="4016005" y="221813"/>
                  <a:pt x="4016078" y="218440"/>
                  <a:pt x="4018007" y="213959"/>
                </a:cubicBezTo>
                <a:cubicBezTo>
                  <a:pt x="4021823" y="207245"/>
                  <a:pt x="4020173" y="198239"/>
                  <a:pt x="4031337" y="191581"/>
                </a:cubicBezTo>
                <a:cubicBezTo>
                  <a:pt x="4033106" y="194968"/>
                  <a:pt x="4034896" y="197230"/>
                  <a:pt x="4036664" y="200616"/>
                </a:cubicBezTo>
                <a:cubicBezTo>
                  <a:pt x="4047453" y="211941"/>
                  <a:pt x="4058432" y="214275"/>
                  <a:pt x="4076950" y="207673"/>
                </a:cubicBezTo>
                <a:cubicBezTo>
                  <a:pt x="4093628" y="201059"/>
                  <a:pt x="4112027" y="200078"/>
                  <a:pt x="4130354" y="202470"/>
                </a:cubicBezTo>
                <a:cubicBezTo>
                  <a:pt x="4143170" y="204818"/>
                  <a:pt x="4156011" y="206042"/>
                  <a:pt x="4170663" y="208403"/>
                </a:cubicBezTo>
                <a:cubicBezTo>
                  <a:pt x="4210973" y="214338"/>
                  <a:pt x="4251258" y="221396"/>
                  <a:pt x="4287752" y="234046"/>
                </a:cubicBezTo>
                <a:cubicBezTo>
                  <a:pt x="4302358" y="238655"/>
                  <a:pt x="4304080" y="244289"/>
                  <a:pt x="4296564" y="252099"/>
                </a:cubicBezTo>
                <a:cubicBezTo>
                  <a:pt x="4289074" y="258786"/>
                  <a:pt x="4279790" y="263210"/>
                  <a:pt x="4268671" y="267620"/>
                </a:cubicBezTo>
                <a:cubicBezTo>
                  <a:pt x="4257529" y="273153"/>
                  <a:pt x="4242757" y="276410"/>
                  <a:pt x="4231568" y="284191"/>
                </a:cubicBezTo>
                <a:cubicBezTo>
                  <a:pt x="4294069" y="283554"/>
                  <a:pt x="4352869" y="284012"/>
                  <a:pt x="4399420" y="255148"/>
                </a:cubicBezTo>
                <a:cubicBezTo>
                  <a:pt x="4404979" y="252943"/>
                  <a:pt x="4412376" y="250752"/>
                  <a:pt x="4419680" y="253058"/>
                </a:cubicBezTo>
                <a:cubicBezTo>
                  <a:pt x="4426959" y="256487"/>
                  <a:pt x="4432403" y="259902"/>
                  <a:pt x="4432261" y="266645"/>
                </a:cubicBezTo>
                <a:cubicBezTo>
                  <a:pt x="4432190" y="270017"/>
                  <a:pt x="4428445" y="273360"/>
                  <a:pt x="4424700" y="276703"/>
                </a:cubicBezTo>
                <a:cubicBezTo>
                  <a:pt x="4415324" y="285622"/>
                  <a:pt x="4400482" y="292251"/>
                  <a:pt x="4392920" y="302309"/>
                </a:cubicBezTo>
                <a:cubicBezTo>
                  <a:pt x="4385360" y="312367"/>
                  <a:pt x="4390545" y="328144"/>
                  <a:pt x="4403337" y="331616"/>
                </a:cubicBezTo>
                <a:cubicBezTo>
                  <a:pt x="4417944" y="336226"/>
                  <a:pt x="4429109" y="329569"/>
                  <a:pt x="4440252" y="324035"/>
                </a:cubicBezTo>
                <a:cubicBezTo>
                  <a:pt x="4447672" y="320721"/>
                  <a:pt x="4447766" y="316224"/>
                  <a:pt x="4449697" y="311743"/>
                </a:cubicBezTo>
                <a:cubicBezTo>
                  <a:pt x="4455726" y="287061"/>
                  <a:pt x="4470590" y="279308"/>
                  <a:pt x="4510971" y="281871"/>
                </a:cubicBezTo>
                <a:cubicBezTo>
                  <a:pt x="4529324" y="283138"/>
                  <a:pt x="4545883" y="282142"/>
                  <a:pt x="4562492" y="278900"/>
                </a:cubicBezTo>
                <a:cubicBezTo>
                  <a:pt x="4608642" y="269142"/>
                  <a:pt x="4652695" y="271733"/>
                  <a:pt x="4688955" y="295621"/>
                </a:cubicBezTo>
                <a:cubicBezTo>
                  <a:pt x="4707095" y="307004"/>
                  <a:pt x="4707095" y="307004"/>
                  <a:pt x="4722101" y="292508"/>
                </a:cubicBezTo>
                <a:cubicBezTo>
                  <a:pt x="4733361" y="281354"/>
                  <a:pt x="4766554" y="275993"/>
                  <a:pt x="4775578" y="283931"/>
                </a:cubicBezTo>
                <a:cubicBezTo>
                  <a:pt x="4789973" y="298656"/>
                  <a:pt x="4810161" y="299938"/>
                  <a:pt x="4834050" y="300124"/>
                </a:cubicBezTo>
                <a:cubicBezTo>
                  <a:pt x="4846936" y="299100"/>
                  <a:pt x="4861683" y="296966"/>
                  <a:pt x="4874428" y="302686"/>
                </a:cubicBezTo>
                <a:cubicBezTo>
                  <a:pt x="4888990" y="309544"/>
                  <a:pt x="4896409" y="306230"/>
                  <a:pt x="4903947" y="297296"/>
                </a:cubicBezTo>
                <a:cubicBezTo>
                  <a:pt x="4907717" y="292829"/>
                  <a:pt x="4911486" y="288362"/>
                  <a:pt x="4920602" y="291806"/>
                </a:cubicBezTo>
                <a:cubicBezTo>
                  <a:pt x="4927882" y="295234"/>
                  <a:pt x="4933325" y="298648"/>
                  <a:pt x="4927672" y="305349"/>
                </a:cubicBezTo>
                <a:cubicBezTo>
                  <a:pt x="4923902" y="309816"/>
                  <a:pt x="4918298" y="314269"/>
                  <a:pt x="4914504" y="319860"/>
                </a:cubicBezTo>
                <a:cubicBezTo>
                  <a:pt x="4901265" y="337742"/>
                  <a:pt x="4919360" y="351372"/>
                  <a:pt x="4950620" y="350491"/>
                </a:cubicBezTo>
                <a:cubicBezTo>
                  <a:pt x="4957972" y="350548"/>
                  <a:pt x="4965368" y="348358"/>
                  <a:pt x="4972742" y="347292"/>
                </a:cubicBezTo>
                <a:cubicBezTo>
                  <a:pt x="4980116" y="346225"/>
                  <a:pt x="4987490" y="345158"/>
                  <a:pt x="4992932" y="348572"/>
                </a:cubicBezTo>
                <a:cubicBezTo>
                  <a:pt x="5022004" y="364535"/>
                  <a:pt x="5055199" y="359174"/>
                  <a:pt x="5086504" y="356045"/>
                </a:cubicBezTo>
                <a:cubicBezTo>
                  <a:pt x="5090205" y="354950"/>
                  <a:pt x="5093880" y="354979"/>
                  <a:pt x="5092113" y="351593"/>
                </a:cubicBezTo>
                <a:cubicBezTo>
                  <a:pt x="5090345" y="348206"/>
                  <a:pt x="5090440" y="343712"/>
                  <a:pt x="5084997" y="340296"/>
                </a:cubicBezTo>
                <a:cubicBezTo>
                  <a:pt x="5081369" y="338019"/>
                  <a:pt x="5079461" y="341377"/>
                  <a:pt x="5077600" y="342486"/>
                </a:cubicBezTo>
                <a:cubicBezTo>
                  <a:pt x="5060898" y="350226"/>
                  <a:pt x="5046174" y="351235"/>
                  <a:pt x="5031614" y="344377"/>
                </a:cubicBezTo>
                <a:cubicBezTo>
                  <a:pt x="5015217" y="337505"/>
                  <a:pt x="5008124" y="325084"/>
                  <a:pt x="5013850" y="315013"/>
                </a:cubicBezTo>
                <a:cubicBezTo>
                  <a:pt x="5015804" y="309407"/>
                  <a:pt x="5021339" y="308326"/>
                  <a:pt x="5028597" y="312879"/>
                </a:cubicBezTo>
                <a:cubicBezTo>
                  <a:pt x="5041318" y="319723"/>
                  <a:pt x="5048715" y="317532"/>
                  <a:pt x="5061741" y="309765"/>
                </a:cubicBezTo>
                <a:cubicBezTo>
                  <a:pt x="5078537" y="297531"/>
                  <a:pt x="5117197" y="294460"/>
                  <a:pt x="5131735" y="302441"/>
                </a:cubicBezTo>
                <a:cubicBezTo>
                  <a:pt x="5142618" y="309271"/>
                  <a:pt x="5151806" y="309343"/>
                  <a:pt x="5162880" y="307180"/>
                </a:cubicBezTo>
                <a:cubicBezTo>
                  <a:pt x="5177625" y="305047"/>
                  <a:pt x="5192324" y="305161"/>
                  <a:pt x="5201303" y="315348"/>
                </a:cubicBezTo>
                <a:cubicBezTo>
                  <a:pt x="5206674" y="322134"/>
                  <a:pt x="5217746" y="319973"/>
                  <a:pt x="5226981" y="317796"/>
                </a:cubicBezTo>
                <a:cubicBezTo>
                  <a:pt x="5236215" y="315620"/>
                  <a:pt x="5245473" y="312320"/>
                  <a:pt x="5254615" y="314639"/>
                </a:cubicBezTo>
                <a:cubicBezTo>
                  <a:pt x="5267454" y="315863"/>
                  <a:pt x="5261777" y="323688"/>
                  <a:pt x="5268940" y="332736"/>
                </a:cubicBezTo>
                <a:cubicBezTo>
                  <a:pt x="5278619" y="309206"/>
                  <a:pt x="5313392" y="316221"/>
                  <a:pt x="5337492" y="306292"/>
                </a:cubicBezTo>
                <a:cubicBezTo>
                  <a:pt x="5333725" y="310758"/>
                  <a:pt x="5331839" y="312992"/>
                  <a:pt x="5329955" y="315226"/>
                </a:cubicBezTo>
                <a:cubicBezTo>
                  <a:pt x="5318578" y="331998"/>
                  <a:pt x="5325787" y="338799"/>
                  <a:pt x="5355186" y="339028"/>
                </a:cubicBezTo>
                <a:cubicBezTo>
                  <a:pt x="5375425" y="338061"/>
                  <a:pt x="5393800" y="338204"/>
                  <a:pt x="5413989" y="339486"/>
                </a:cubicBezTo>
                <a:cubicBezTo>
                  <a:pt x="5445157" y="343100"/>
                  <a:pt x="5474416" y="350073"/>
                  <a:pt x="5499907" y="361513"/>
                </a:cubicBezTo>
                <a:cubicBezTo>
                  <a:pt x="5519956" y="369537"/>
                  <a:pt x="5529190" y="367361"/>
                  <a:pt x="5536799" y="355056"/>
                </a:cubicBezTo>
                <a:cubicBezTo>
                  <a:pt x="5542618" y="340488"/>
                  <a:pt x="5555573" y="336092"/>
                  <a:pt x="5579392" y="339649"/>
                </a:cubicBezTo>
                <a:cubicBezTo>
                  <a:pt x="5594067" y="340888"/>
                  <a:pt x="5608723" y="343250"/>
                  <a:pt x="5625283" y="342255"/>
                </a:cubicBezTo>
                <a:cubicBezTo>
                  <a:pt x="5634471" y="342327"/>
                  <a:pt x="5643611" y="344647"/>
                  <a:pt x="5649007" y="350308"/>
                </a:cubicBezTo>
                <a:cubicBezTo>
                  <a:pt x="5650797" y="352570"/>
                  <a:pt x="5650750" y="354819"/>
                  <a:pt x="5656310" y="352614"/>
                </a:cubicBezTo>
                <a:cubicBezTo>
                  <a:pt x="5678572" y="342670"/>
                  <a:pt x="5704251" y="345118"/>
                  <a:pt x="5728115" y="346428"/>
                </a:cubicBezTo>
                <a:cubicBezTo>
                  <a:pt x="5751980" y="347738"/>
                  <a:pt x="5774054" y="346786"/>
                  <a:pt x="5792665" y="335690"/>
                </a:cubicBezTo>
                <a:cubicBezTo>
                  <a:pt x="5800108" y="331251"/>
                  <a:pt x="5805597" y="332418"/>
                  <a:pt x="5810992" y="338081"/>
                </a:cubicBezTo>
                <a:cubicBezTo>
                  <a:pt x="5821783" y="349405"/>
                  <a:pt x="5823622" y="349421"/>
                  <a:pt x="5838485" y="341667"/>
                </a:cubicBezTo>
                <a:cubicBezTo>
                  <a:pt x="5864493" y="328380"/>
                  <a:pt x="5892243" y="319604"/>
                  <a:pt x="5927041" y="325495"/>
                </a:cubicBezTo>
                <a:cubicBezTo>
                  <a:pt x="5938042" y="326705"/>
                  <a:pt x="5950857" y="329053"/>
                  <a:pt x="5963697" y="330276"/>
                </a:cubicBezTo>
                <a:cubicBezTo>
                  <a:pt x="5972838" y="332597"/>
                  <a:pt x="5985725" y="331572"/>
                  <a:pt x="5981838" y="341659"/>
                </a:cubicBezTo>
                <a:cubicBezTo>
                  <a:pt x="5979907" y="346141"/>
                  <a:pt x="5989000" y="350708"/>
                  <a:pt x="5994466" y="352999"/>
                </a:cubicBezTo>
                <a:cubicBezTo>
                  <a:pt x="6016353" y="361037"/>
                  <a:pt x="6040171" y="364595"/>
                  <a:pt x="6065944" y="362547"/>
                </a:cubicBezTo>
                <a:cubicBezTo>
                  <a:pt x="6088041" y="360471"/>
                  <a:pt x="6088064" y="359348"/>
                  <a:pt x="6084670" y="345833"/>
                </a:cubicBezTo>
                <a:cubicBezTo>
                  <a:pt x="6081159" y="337936"/>
                  <a:pt x="6083114" y="332332"/>
                  <a:pt x="6094256" y="326797"/>
                </a:cubicBezTo>
                <a:cubicBezTo>
                  <a:pt x="6090348" y="338007"/>
                  <a:pt x="6097533" y="345932"/>
                  <a:pt x="6114024" y="348309"/>
                </a:cubicBezTo>
                <a:cubicBezTo>
                  <a:pt x="6137865" y="350742"/>
                  <a:pt x="6157985" y="355396"/>
                  <a:pt x="6153887" y="375598"/>
                </a:cubicBezTo>
                <a:cubicBezTo>
                  <a:pt x="6167102" y="358839"/>
                  <a:pt x="6187338" y="357873"/>
                  <a:pt x="6211155" y="361430"/>
                </a:cubicBezTo>
                <a:cubicBezTo>
                  <a:pt x="6222134" y="363764"/>
                  <a:pt x="6231393" y="360463"/>
                  <a:pt x="6240652" y="357164"/>
                </a:cubicBezTo>
                <a:cubicBezTo>
                  <a:pt x="6266564" y="348373"/>
                  <a:pt x="6281194" y="351859"/>
                  <a:pt x="6286355" y="368760"/>
                </a:cubicBezTo>
                <a:cubicBezTo>
                  <a:pt x="6289842" y="377780"/>
                  <a:pt x="6295379" y="376699"/>
                  <a:pt x="6302846" y="371137"/>
                </a:cubicBezTo>
                <a:cubicBezTo>
                  <a:pt x="6314013" y="364479"/>
                  <a:pt x="6325107" y="361194"/>
                  <a:pt x="6341504" y="368066"/>
                </a:cubicBezTo>
                <a:cubicBezTo>
                  <a:pt x="6335921" y="371395"/>
                  <a:pt x="6330363" y="373599"/>
                  <a:pt x="6326642" y="375819"/>
                </a:cubicBezTo>
                <a:cubicBezTo>
                  <a:pt x="6317336" y="381367"/>
                  <a:pt x="6317219" y="386986"/>
                  <a:pt x="6328149" y="391568"/>
                </a:cubicBezTo>
                <a:cubicBezTo>
                  <a:pt x="6337244" y="396135"/>
                  <a:pt x="6344594" y="396191"/>
                  <a:pt x="6350247" y="389491"/>
                </a:cubicBezTo>
                <a:cubicBezTo>
                  <a:pt x="6365229" y="376119"/>
                  <a:pt x="6387421" y="369547"/>
                  <a:pt x="6407798" y="361837"/>
                </a:cubicBezTo>
                <a:cubicBezTo>
                  <a:pt x="6422592" y="357455"/>
                  <a:pt x="6437338" y="355323"/>
                  <a:pt x="6453806" y="358823"/>
                </a:cubicBezTo>
                <a:cubicBezTo>
                  <a:pt x="6470274" y="362324"/>
                  <a:pt x="6486813" y="362453"/>
                  <a:pt x="6503374" y="361457"/>
                </a:cubicBezTo>
                <a:cubicBezTo>
                  <a:pt x="6521796" y="359353"/>
                  <a:pt x="6542033" y="358386"/>
                  <a:pt x="6556545" y="367492"/>
                </a:cubicBezTo>
                <a:cubicBezTo>
                  <a:pt x="6572896" y="376612"/>
                  <a:pt x="6582153" y="373311"/>
                  <a:pt x="6595181" y="365544"/>
                </a:cubicBezTo>
                <a:cubicBezTo>
                  <a:pt x="6613744" y="356696"/>
                  <a:pt x="6624769" y="356783"/>
                  <a:pt x="6641096" y="367026"/>
                </a:cubicBezTo>
                <a:cubicBezTo>
                  <a:pt x="6646562" y="369317"/>
                  <a:pt x="6650166" y="372718"/>
                  <a:pt x="6653795" y="374994"/>
                </a:cubicBezTo>
                <a:cubicBezTo>
                  <a:pt x="6668307" y="384099"/>
                  <a:pt x="6684799" y="386475"/>
                  <a:pt x="6705034" y="385509"/>
                </a:cubicBezTo>
                <a:cubicBezTo>
                  <a:pt x="6721597" y="384514"/>
                  <a:pt x="6727273" y="376690"/>
                  <a:pt x="6732951" y="368866"/>
                </a:cubicBezTo>
                <a:cubicBezTo>
                  <a:pt x="6740511" y="358808"/>
                  <a:pt x="6762750" y="349988"/>
                  <a:pt x="6775518" y="354584"/>
                </a:cubicBezTo>
                <a:cubicBezTo>
                  <a:pt x="6804731" y="363804"/>
                  <a:pt x="6823273" y="356079"/>
                  <a:pt x="6845486" y="348384"/>
                </a:cubicBezTo>
                <a:cubicBezTo>
                  <a:pt x="6851022" y="347303"/>
                  <a:pt x="6858372" y="347361"/>
                  <a:pt x="6863908" y="346279"/>
                </a:cubicBezTo>
                <a:cubicBezTo>
                  <a:pt x="6897032" y="344289"/>
                  <a:pt x="6929944" y="352414"/>
                  <a:pt x="6966742" y="350452"/>
                </a:cubicBezTo>
                <a:cubicBezTo>
                  <a:pt x="6951900" y="357081"/>
                  <a:pt x="6946247" y="363782"/>
                  <a:pt x="6942384" y="372745"/>
                </a:cubicBezTo>
                <a:cubicBezTo>
                  <a:pt x="6940477" y="376101"/>
                  <a:pt x="6940381" y="380597"/>
                  <a:pt x="6934823" y="382802"/>
                </a:cubicBezTo>
                <a:cubicBezTo>
                  <a:pt x="6929239" y="386131"/>
                  <a:pt x="6925471" y="390598"/>
                  <a:pt x="6932750" y="394027"/>
                </a:cubicBezTo>
                <a:cubicBezTo>
                  <a:pt x="6940030" y="397456"/>
                  <a:pt x="6945566" y="396375"/>
                  <a:pt x="6951149" y="393046"/>
                </a:cubicBezTo>
                <a:cubicBezTo>
                  <a:pt x="6958594" y="388607"/>
                  <a:pt x="6964199" y="384155"/>
                  <a:pt x="6971644" y="379717"/>
                </a:cubicBezTo>
                <a:cubicBezTo>
                  <a:pt x="6977251" y="375264"/>
                  <a:pt x="6982739" y="376431"/>
                  <a:pt x="6986297" y="382078"/>
                </a:cubicBezTo>
                <a:cubicBezTo>
                  <a:pt x="6989877" y="386603"/>
                  <a:pt x="6989785" y="391099"/>
                  <a:pt x="6997064" y="394528"/>
                </a:cubicBezTo>
                <a:cubicBezTo>
                  <a:pt x="7004810" y="397679"/>
                  <a:pt x="7012919" y="399920"/>
                  <a:pt x="7021132" y="401267"/>
                </a:cubicBezTo>
                <a:lnTo>
                  <a:pt x="7034061" y="401983"/>
                </a:lnTo>
                <a:lnTo>
                  <a:pt x="7059660" y="395142"/>
                </a:lnTo>
                <a:cubicBezTo>
                  <a:pt x="7088237" y="385507"/>
                  <a:pt x="7108763" y="371461"/>
                  <a:pt x="7116823" y="349017"/>
                </a:cubicBezTo>
                <a:cubicBezTo>
                  <a:pt x="7121351" y="338880"/>
                  <a:pt x="7131333" y="330617"/>
                  <a:pt x="7147960" y="326832"/>
                </a:cubicBezTo>
                <a:cubicBezTo>
                  <a:pt x="7154657" y="324750"/>
                  <a:pt x="7161353" y="322667"/>
                  <a:pt x="7168447" y="321451"/>
                </a:cubicBezTo>
                <a:cubicBezTo>
                  <a:pt x="7183259" y="317042"/>
                  <a:pt x="7197050" y="313744"/>
                  <a:pt x="7202998" y="303364"/>
                </a:cubicBezTo>
                <a:cubicBezTo>
                  <a:pt x="7208322" y="294962"/>
                  <a:pt x="7210760" y="293609"/>
                  <a:pt x="7221443" y="300205"/>
                </a:cubicBezTo>
                <a:cubicBezTo>
                  <a:pt x="7231726" y="305931"/>
                  <a:pt x="7238423" y="303848"/>
                  <a:pt x="7243127" y="297426"/>
                </a:cubicBezTo>
                <a:cubicBezTo>
                  <a:pt x="7247207" y="292983"/>
                  <a:pt x="7250094" y="285934"/>
                  <a:pt x="7262242" y="285726"/>
                </a:cubicBezTo>
                <a:cubicBezTo>
                  <a:pt x="7266896" y="285865"/>
                  <a:pt x="7264282" y="283505"/>
                  <a:pt x="7263884" y="282637"/>
                </a:cubicBezTo>
                <a:cubicBezTo>
                  <a:pt x="7256039" y="275555"/>
                  <a:pt x="7258528" y="267640"/>
                  <a:pt x="7256759" y="260454"/>
                </a:cubicBezTo>
                <a:cubicBezTo>
                  <a:pt x="7255388" y="254136"/>
                  <a:pt x="7263502" y="251810"/>
                  <a:pt x="7272415" y="251219"/>
                </a:cubicBezTo>
                <a:cubicBezTo>
                  <a:pt x="7279909" y="250872"/>
                  <a:pt x="7283320" y="254968"/>
                  <a:pt x="7283495" y="258682"/>
                </a:cubicBezTo>
                <a:cubicBezTo>
                  <a:pt x="7284468" y="264132"/>
                  <a:pt x="7286859" y="269340"/>
                  <a:pt x="7287433" y="273922"/>
                </a:cubicBezTo>
                <a:cubicBezTo>
                  <a:pt x="7293380" y="263542"/>
                  <a:pt x="7296489" y="253648"/>
                  <a:pt x="7301017" y="243512"/>
                </a:cubicBezTo>
                <a:cubicBezTo>
                  <a:pt x="7305546" y="233375"/>
                  <a:pt x="7312290" y="224730"/>
                  <a:pt x="7325906" y="217717"/>
                </a:cubicBezTo>
                <a:cubicBezTo>
                  <a:pt x="7332203" y="214767"/>
                  <a:pt x="7335838" y="216016"/>
                  <a:pt x="7337831" y="220355"/>
                </a:cubicBezTo>
                <a:cubicBezTo>
                  <a:pt x="7340221" y="225563"/>
                  <a:pt x="7337957" y="230630"/>
                  <a:pt x="7334273" y="235943"/>
                </a:cubicBezTo>
                <a:cubicBezTo>
                  <a:pt x="7330990" y="242122"/>
                  <a:pt x="7325888" y="247676"/>
                  <a:pt x="7329076" y="254620"/>
                </a:cubicBezTo>
                <a:cubicBezTo>
                  <a:pt x="7340875" y="246982"/>
                  <a:pt x="7355463" y="245419"/>
                  <a:pt x="7372442" y="249063"/>
                </a:cubicBezTo>
                <a:cubicBezTo>
                  <a:pt x="7366718" y="256597"/>
                  <a:pt x="7357359" y="262881"/>
                  <a:pt x="7349818" y="269789"/>
                </a:cubicBezTo>
                <a:cubicBezTo>
                  <a:pt x="7340236" y="278920"/>
                  <a:pt x="7338147" y="287703"/>
                  <a:pt x="7344349" y="297874"/>
                </a:cubicBezTo>
                <a:cubicBezTo>
                  <a:pt x="7346341" y="302213"/>
                  <a:pt x="7350597" y="301485"/>
                  <a:pt x="7354058" y="299020"/>
                </a:cubicBezTo>
                <a:cubicBezTo>
                  <a:pt x="7358139" y="294576"/>
                  <a:pt x="7362220" y="290132"/>
                  <a:pt x="7366302" y="285689"/>
                </a:cubicBezTo>
                <a:cubicBezTo>
                  <a:pt x="7379568" y="271247"/>
                  <a:pt x="7385242" y="270274"/>
                  <a:pt x="7405809" y="281730"/>
                </a:cubicBezTo>
                <a:cubicBezTo>
                  <a:pt x="7405809" y="281730"/>
                  <a:pt x="7407228" y="281487"/>
                  <a:pt x="7408646" y="281243"/>
                </a:cubicBezTo>
                <a:cubicBezTo>
                  <a:pt x="7415839" y="266906"/>
                  <a:pt x="7432912" y="257428"/>
                  <a:pt x="7454420" y="250935"/>
                </a:cubicBezTo>
                <a:cubicBezTo>
                  <a:pt x="7482225" y="241493"/>
                  <a:pt x="7511625" y="235520"/>
                  <a:pt x="7532207" y="217016"/>
                </a:cubicBezTo>
                <a:cubicBezTo>
                  <a:pt x="7533976" y="224202"/>
                  <a:pt x="7530293" y="229514"/>
                  <a:pt x="7528429" y="235450"/>
                </a:cubicBezTo>
                <a:cubicBezTo>
                  <a:pt x="7526737" y="245101"/>
                  <a:pt x="7529353" y="247462"/>
                  <a:pt x="7546379" y="244545"/>
                </a:cubicBezTo>
                <a:cubicBezTo>
                  <a:pt x="7567663" y="240899"/>
                  <a:pt x="7590143" y="239857"/>
                  <a:pt x="7610933" y="248466"/>
                </a:cubicBezTo>
                <a:cubicBezTo>
                  <a:pt x="7618601" y="251833"/>
                  <a:pt x="7625250" y="256310"/>
                  <a:pt x="7631500" y="259921"/>
                </a:cubicBezTo>
                <a:cubicBezTo>
                  <a:pt x="7640363" y="265892"/>
                  <a:pt x="7650869" y="268773"/>
                  <a:pt x="7662795" y="271411"/>
                </a:cubicBezTo>
                <a:cubicBezTo>
                  <a:pt x="7672504" y="272556"/>
                  <a:pt x="7676585" y="268112"/>
                  <a:pt x="7683281" y="266030"/>
                </a:cubicBezTo>
                <a:cubicBezTo>
                  <a:pt x="7695255" y="262106"/>
                  <a:pt x="7707180" y="264744"/>
                  <a:pt x="7712585" y="273180"/>
                </a:cubicBezTo>
                <a:cubicBezTo>
                  <a:pt x="7716394" y="278143"/>
                  <a:pt x="7720205" y="283108"/>
                  <a:pt x="7724015" y="288071"/>
                </a:cubicBezTo>
                <a:cubicBezTo>
                  <a:pt x="7730838" y="296265"/>
                  <a:pt x="7729770" y="303937"/>
                  <a:pt x="7717174" y="309838"/>
                </a:cubicBezTo>
                <a:cubicBezTo>
                  <a:pt x="7708039" y="313276"/>
                  <a:pt x="7707767" y="322683"/>
                  <a:pt x="7695220" y="322025"/>
                </a:cubicBezTo>
                <a:cubicBezTo>
                  <a:pt x="7684490" y="321990"/>
                  <a:pt x="7680903" y="314179"/>
                  <a:pt x="7672837" y="309944"/>
                </a:cubicBezTo>
                <a:cubicBezTo>
                  <a:pt x="7664371" y="304842"/>
                  <a:pt x="7658696" y="305813"/>
                  <a:pt x="7653594" y="311369"/>
                </a:cubicBezTo>
                <a:cubicBezTo>
                  <a:pt x="7642593" y="320742"/>
                  <a:pt x="7637267" y="329143"/>
                  <a:pt x="7645286" y="339939"/>
                </a:cubicBezTo>
                <a:lnTo>
                  <a:pt x="7646072" y="341648"/>
                </a:lnTo>
                <a:lnTo>
                  <a:pt x="7646916" y="342259"/>
                </a:lnTo>
                <a:lnTo>
                  <a:pt x="7660815" y="349566"/>
                </a:lnTo>
                <a:lnTo>
                  <a:pt x="7691181" y="337812"/>
                </a:lnTo>
                <a:cubicBezTo>
                  <a:pt x="7702940" y="332170"/>
                  <a:pt x="7713817" y="325859"/>
                  <a:pt x="7724396" y="318899"/>
                </a:cubicBezTo>
                <a:cubicBezTo>
                  <a:pt x="7734377" y="310636"/>
                  <a:pt x="7748391" y="304491"/>
                  <a:pt x="7765418" y="301575"/>
                </a:cubicBezTo>
                <a:cubicBezTo>
                  <a:pt x="7780006" y="300013"/>
                  <a:pt x="7785506" y="295326"/>
                  <a:pt x="7782940" y="286404"/>
                </a:cubicBezTo>
                <a:cubicBezTo>
                  <a:pt x="7781967" y="280953"/>
                  <a:pt x="7785427" y="278488"/>
                  <a:pt x="7794116" y="280744"/>
                </a:cubicBezTo>
                <a:cubicBezTo>
                  <a:pt x="7805021" y="284494"/>
                  <a:pt x="7813137" y="282167"/>
                  <a:pt x="7819258" y="275502"/>
                </a:cubicBezTo>
                <a:cubicBezTo>
                  <a:pt x="7830706" y="260435"/>
                  <a:pt x="7856295" y="249500"/>
                  <a:pt x="7853601" y="230302"/>
                </a:cubicBezTo>
                <a:cubicBezTo>
                  <a:pt x="7855020" y="230059"/>
                  <a:pt x="7854622" y="229191"/>
                  <a:pt x="7855642" y="228079"/>
                </a:cubicBezTo>
                <a:cubicBezTo>
                  <a:pt x="7859103" y="225615"/>
                  <a:pt x="7861143" y="223394"/>
                  <a:pt x="7867616" y="224157"/>
                </a:cubicBezTo>
                <a:cubicBezTo>
                  <a:pt x="7872669" y="225163"/>
                  <a:pt x="7876304" y="226413"/>
                  <a:pt x="7877898" y="229885"/>
                </a:cubicBezTo>
                <a:cubicBezTo>
                  <a:pt x="7879891" y="234224"/>
                  <a:pt x="7876830" y="237556"/>
                  <a:pt x="7875187" y="240646"/>
                </a:cubicBezTo>
                <a:cubicBezTo>
                  <a:pt x="7869862" y="249048"/>
                  <a:pt x="7863118" y="257692"/>
                  <a:pt x="7857792" y="266093"/>
                </a:cubicBezTo>
                <a:cubicBezTo>
                  <a:pt x="7856373" y="266336"/>
                  <a:pt x="7856774" y="267204"/>
                  <a:pt x="7857171" y="268071"/>
                </a:cubicBezTo>
                <a:cubicBezTo>
                  <a:pt x="7855752" y="268314"/>
                  <a:pt x="7856151" y="269182"/>
                  <a:pt x="7854732" y="269426"/>
                </a:cubicBezTo>
                <a:cubicBezTo>
                  <a:pt x="7856151" y="269182"/>
                  <a:pt x="7857570" y="268940"/>
                  <a:pt x="7858988" y="268696"/>
                </a:cubicBezTo>
                <a:cubicBezTo>
                  <a:pt x="7858988" y="268696"/>
                  <a:pt x="7860009" y="267586"/>
                  <a:pt x="7861428" y="267343"/>
                </a:cubicBezTo>
                <a:cubicBezTo>
                  <a:pt x="7872604" y="261684"/>
                  <a:pt x="7885199" y="255782"/>
                  <a:pt x="7896376" y="250122"/>
                </a:cubicBezTo>
                <a:cubicBezTo>
                  <a:pt x="7910390" y="243977"/>
                  <a:pt x="7924405" y="237832"/>
                  <a:pt x="7931770" y="227210"/>
                </a:cubicBezTo>
                <a:cubicBezTo>
                  <a:pt x="7935676" y="219051"/>
                  <a:pt x="7943170" y="218704"/>
                  <a:pt x="7954473" y="223321"/>
                </a:cubicBezTo>
                <a:cubicBezTo>
                  <a:pt x="7964358" y="228180"/>
                  <a:pt x="7963512" y="233006"/>
                  <a:pt x="7958410" y="238561"/>
                </a:cubicBezTo>
                <a:cubicBezTo>
                  <a:pt x="7952064" y="248072"/>
                  <a:pt x="7945719" y="257585"/>
                  <a:pt x="7940793" y="266854"/>
                </a:cubicBezTo>
                <a:cubicBezTo>
                  <a:pt x="7935069" y="274387"/>
                  <a:pt x="7934000" y="282059"/>
                  <a:pt x="7937588" y="289870"/>
                </a:cubicBezTo>
                <a:cubicBezTo>
                  <a:pt x="7948142" y="286190"/>
                  <a:pt x="7948189" y="279628"/>
                  <a:pt x="7950454" y="274560"/>
                </a:cubicBezTo>
                <a:cubicBezTo>
                  <a:pt x="7954184" y="262688"/>
                  <a:pt x="7965185" y="253314"/>
                  <a:pt x="7984254" y="248176"/>
                </a:cubicBezTo>
                <a:cubicBezTo>
                  <a:pt x="8001904" y="243280"/>
                  <a:pt x="8020349" y="240120"/>
                  <a:pt x="8035384" y="232865"/>
                </a:cubicBezTo>
                <a:cubicBezTo>
                  <a:pt x="8056716" y="222658"/>
                  <a:pt x="8070284" y="222206"/>
                  <a:pt x="8088808" y="235883"/>
                </a:cubicBezTo>
                <a:cubicBezTo>
                  <a:pt x="8098470" y="243590"/>
                  <a:pt x="8109423" y="240777"/>
                  <a:pt x="8114350" y="231508"/>
                </a:cubicBezTo>
                <a:cubicBezTo>
                  <a:pt x="8119452" y="225954"/>
                  <a:pt x="8119498" y="219392"/>
                  <a:pt x="8129655" y="214844"/>
                </a:cubicBezTo>
                <a:cubicBezTo>
                  <a:pt x="8140424" y="223297"/>
                  <a:pt x="8153688" y="229684"/>
                  <a:pt x="8167690" y="235594"/>
                </a:cubicBezTo>
                <a:lnTo>
                  <a:pt x="8188749" y="244464"/>
                </a:lnTo>
                <a:lnTo>
                  <a:pt x="8207853" y="235343"/>
                </a:lnTo>
                <a:cubicBezTo>
                  <a:pt x="8211552" y="234248"/>
                  <a:pt x="8215296" y="230904"/>
                  <a:pt x="8220763" y="233196"/>
                </a:cubicBezTo>
                <a:cubicBezTo>
                  <a:pt x="8226228" y="235486"/>
                  <a:pt x="8227996" y="238872"/>
                  <a:pt x="8226088" y="242229"/>
                </a:cubicBezTo>
                <a:lnTo>
                  <a:pt x="8219345" y="259731"/>
                </a:lnTo>
                <a:lnTo>
                  <a:pt x="8243958" y="276464"/>
                </a:lnTo>
                <a:lnTo>
                  <a:pt x="8253065" y="270542"/>
                </a:lnTo>
                <a:cubicBezTo>
                  <a:pt x="8260556" y="263855"/>
                  <a:pt x="8269813" y="260555"/>
                  <a:pt x="8278837" y="268494"/>
                </a:cubicBezTo>
                <a:cubicBezTo>
                  <a:pt x="8282466" y="270770"/>
                  <a:pt x="8286117" y="271923"/>
                  <a:pt x="8289816" y="270827"/>
                </a:cubicBezTo>
                <a:cubicBezTo>
                  <a:pt x="8299073" y="267528"/>
                  <a:pt x="8310074" y="268737"/>
                  <a:pt x="8319287" y="267685"/>
                </a:cubicBezTo>
                <a:cubicBezTo>
                  <a:pt x="8346874" y="266776"/>
                  <a:pt x="8354292" y="263461"/>
                  <a:pt x="8361972" y="247784"/>
                </a:cubicBezTo>
                <a:cubicBezTo>
                  <a:pt x="8367790" y="233216"/>
                  <a:pt x="8382630" y="226587"/>
                  <a:pt x="8408380" y="225664"/>
                </a:cubicBezTo>
                <a:cubicBezTo>
                  <a:pt x="8415732" y="225721"/>
                  <a:pt x="8424895" y="226916"/>
                  <a:pt x="8432246" y="226974"/>
                </a:cubicBezTo>
                <a:cubicBezTo>
                  <a:pt x="8491093" y="225184"/>
                  <a:pt x="8539104" y="214317"/>
                  <a:pt x="8569209" y="180828"/>
                </a:cubicBezTo>
                <a:cubicBezTo>
                  <a:pt x="8580470" y="169674"/>
                  <a:pt x="8597171" y="161937"/>
                  <a:pt x="8619244" y="160985"/>
                </a:cubicBezTo>
                <a:cubicBezTo>
                  <a:pt x="8628457" y="159931"/>
                  <a:pt x="8637669" y="158879"/>
                  <a:pt x="8646855" y="158951"/>
                </a:cubicBezTo>
                <a:cubicBezTo>
                  <a:pt x="8667116" y="156861"/>
                  <a:pt x="8685516" y="155880"/>
                  <a:pt x="8698612" y="144740"/>
                </a:cubicBezTo>
                <a:cubicBezTo>
                  <a:pt x="8709826" y="135836"/>
                  <a:pt x="8713524" y="134741"/>
                  <a:pt x="8722502" y="144927"/>
                </a:cubicBezTo>
                <a:cubicBezTo>
                  <a:pt x="8731500" y="153990"/>
                  <a:pt x="8740712" y="152937"/>
                  <a:pt x="8750040" y="146266"/>
                </a:cubicBezTo>
                <a:cubicBezTo>
                  <a:pt x="8757483" y="141827"/>
                  <a:pt x="8764999" y="134017"/>
                  <a:pt x="8779652" y="136379"/>
                </a:cubicBezTo>
                <a:cubicBezTo>
                  <a:pt x="8785142" y="137546"/>
                  <a:pt x="8783373" y="134160"/>
                  <a:pt x="8783397" y="133036"/>
                </a:cubicBezTo>
                <a:cubicBezTo>
                  <a:pt x="8778096" y="122878"/>
                  <a:pt x="8785633" y="113944"/>
                  <a:pt x="8787660" y="104967"/>
                </a:cubicBezTo>
                <a:cubicBezTo>
                  <a:pt x="8789660" y="97114"/>
                  <a:pt x="8800710" y="96076"/>
                  <a:pt x="8811711" y="97286"/>
                </a:cubicBezTo>
                <a:cubicBezTo>
                  <a:pt x="8820876" y="98482"/>
                  <a:pt x="8822595" y="104116"/>
                  <a:pt x="8820664" y="108597"/>
                </a:cubicBezTo>
                <a:cubicBezTo>
                  <a:pt x="8818685" y="115326"/>
                  <a:pt x="8818546" y="122069"/>
                  <a:pt x="8816591" y="127674"/>
                </a:cubicBezTo>
                <a:cubicBezTo>
                  <a:pt x="8829687" y="116536"/>
                  <a:pt x="8839110" y="105368"/>
                  <a:pt x="8850371" y="94215"/>
                </a:cubicBezTo>
                <a:cubicBezTo>
                  <a:pt x="8861630" y="83062"/>
                  <a:pt x="8874681" y="74170"/>
                  <a:pt x="8895011" y="68709"/>
                </a:cubicBezTo>
                <a:cubicBezTo>
                  <a:pt x="8904247" y="66532"/>
                  <a:pt x="8907875" y="68809"/>
                  <a:pt x="8907757" y="74428"/>
                </a:cubicBezTo>
                <a:cubicBezTo>
                  <a:pt x="8907617" y="81172"/>
                  <a:pt x="8901986" y="86748"/>
                  <a:pt x="8894518" y="92311"/>
                </a:cubicBezTo>
                <a:cubicBezTo>
                  <a:pt x="8887027" y="98997"/>
                  <a:pt x="8877722" y="104545"/>
                  <a:pt x="8877534" y="113536"/>
                </a:cubicBezTo>
                <a:cubicBezTo>
                  <a:pt x="8896051" y="106935"/>
                  <a:pt x="8914404" y="108203"/>
                  <a:pt x="8932614" y="116213"/>
                </a:cubicBezTo>
                <a:cubicBezTo>
                  <a:pt x="8921424" y="123994"/>
                  <a:pt x="8906607" y="129499"/>
                  <a:pt x="8893604" y="136142"/>
                </a:cubicBezTo>
                <a:cubicBezTo>
                  <a:pt x="8876878" y="145005"/>
                  <a:pt x="8869317" y="155063"/>
                  <a:pt x="8870871" y="168564"/>
                </a:cubicBezTo>
                <a:cubicBezTo>
                  <a:pt x="8870755" y="174183"/>
                  <a:pt x="8876268" y="174226"/>
                  <a:pt x="8881827" y="172021"/>
                </a:cubicBezTo>
                <a:cubicBezTo>
                  <a:pt x="8889272" y="167583"/>
                  <a:pt x="8896717" y="163145"/>
                  <a:pt x="8904158" y="158707"/>
                </a:cubicBezTo>
                <a:cubicBezTo>
                  <a:pt x="8928353" y="144282"/>
                  <a:pt x="8935703" y="144339"/>
                  <a:pt x="8953703" y="162464"/>
                </a:cubicBezTo>
                <a:cubicBezTo>
                  <a:pt x="8953703" y="162464"/>
                  <a:pt x="8955541" y="162479"/>
                  <a:pt x="8957378" y="162494"/>
                </a:cubicBezTo>
                <a:cubicBezTo>
                  <a:pt x="8974245" y="146887"/>
                  <a:pt x="9000134" y="139221"/>
                  <a:pt x="9029607" y="136077"/>
                </a:cubicBezTo>
                <a:cubicBezTo>
                  <a:pt x="9068312" y="130759"/>
                  <a:pt x="9106925" y="129935"/>
                  <a:pt x="9142213" y="112225"/>
                </a:cubicBezTo>
                <a:cubicBezTo>
                  <a:pt x="9140188" y="121202"/>
                  <a:pt x="9132720" y="126763"/>
                  <a:pt x="9127067" y="133464"/>
                </a:cubicBezTo>
                <a:cubicBezTo>
                  <a:pt x="9119481" y="144646"/>
                  <a:pt x="9121249" y="148032"/>
                  <a:pt x="9143299" y="148204"/>
                </a:cubicBezTo>
                <a:cubicBezTo>
                  <a:pt x="9170861" y="148419"/>
                  <a:pt x="9198355" y="152004"/>
                  <a:pt x="9218262" y="166773"/>
                </a:cubicBezTo>
                <a:cubicBezTo>
                  <a:pt x="9225496" y="172449"/>
                  <a:pt x="9230868" y="179236"/>
                  <a:pt x="9236264" y="184898"/>
                </a:cubicBezTo>
                <a:cubicBezTo>
                  <a:pt x="9243425" y="193947"/>
                  <a:pt x="9254334" y="199652"/>
                  <a:pt x="9267079" y="205372"/>
                </a:cubicBezTo>
                <a:cubicBezTo>
                  <a:pt x="9278034" y="208829"/>
                  <a:pt x="9285479" y="204391"/>
                  <a:pt x="9294690" y="203339"/>
                </a:cubicBezTo>
                <a:cubicBezTo>
                  <a:pt x="9311275" y="201220"/>
                  <a:pt x="9324019" y="206940"/>
                  <a:pt x="9325623" y="218193"/>
                </a:cubicBezTo>
                <a:cubicBezTo>
                  <a:pt x="9327319" y="224950"/>
                  <a:pt x="9329016" y="231708"/>
                  <a:pt x="9330714" y="238466"/>
                </a:cubicBezTo>
                <a:cubicBezTo>
                  <a:pt x="9334153" y="249733"/>
                  <a:pt x="9328452" y="258682"/>
                  <a:pt x="9309984" y="263035"/>
                </a:cubicBezTo>
                <a:cubicBezTo>
                  <a:pt x="9297076" y="265181"/>
                  <a:pt x="9291327" y="276379"/>
                  <a:pt x="9276697" y="272892"/>
                </a:cubicBezTo>
                <a:cubicBezTo>
                  <a:pt x="9263881" y="270544"/>
                  <a:pt x="9264091" y="260429"/>
                  <a:pt x="9256883" y="253628"/>
                </a:cubicBezTo>
                <a:cubicBezTo>
                  <a:pt x="9249698" y="245703"/>
                  <a:pt x="9242346" y="245647"/>
                  <a:pt x="9233042" y="251195"/>
                </a:cubicBezTo>
                <a:cubicBezTo>
                  <a:pt x="9214478" y="260042"/>
                  <a:pt x="9203265" y="268948"/>
                  <a:pt x="9206637" y="283587"/>
                </a:cubicBezTo>
                <a:cubicBezTo>
                  <a:pt x="9208357" y="289221"/>
                  <a:pt x="9206424" y="293702"/>
                  <a:pt x="9206308" y="299321"/>
                </a:cubicBezTo>
                <a:cubicBezTo>
                  <a:pt x="9206308" y="299321"/>
                  <a:pt x="9204469" y="299308"/>
                  <a:pt x="9204447" y="300431"/>
                </a:cubicBezTo>
                <a:cubicBezTo>
                  <a:pt x="9206284" y="300446"/>
                  <a:pt x="9208121" y="300460"/>
                  <a:pt x="9208121" y="300460"/>
                </a:cubicBezTo>
                <a:cubicBezTo>
                  <a:pt x="9246803" y="296265"/>
                  <a:pt x="9280067" y="287531"/>
                  <a:pt x="9313402" y="275426"/>
                </a:cubicBezTo>
                <a:cubicBezTo>
                  <a:pt x="9330103" y="267687"/>
                  <a:pt x="9350409" y="263349"/>
                  <a:pt x="9372461" y="263520"/>
                </a:cubicBezTo>
                <a:cubicBezTo>
                  <a:pt x="9390812" y="264788"/>
                  <a:pt x="9400094" y="260364"/>
                  <a:pt x="9402165" y="249139"/>
                </a:cubicBezTo>
                <a:cubicBezTo>
                  <a:pt x="9404145" y="242409"/>
                  <a:pt x="9409705" y="240205"/>
                  <a:pt x="9418798" y="244772"/>
                </a:cubicBezTo>
                <a:cubicBezTo>
                  <a:pt x="9429682" y="251601"/>
                  <a:pt x="9440732" y="250563"/>
                  <a:pt x="9451896" y="243906"/>
                </a:cubicBezTo>
                <a:cubicBezTo>
                  <a:pt x="9474277" y="228342"/>
                  <a:pt x="9511192" y="220761"/>
                  <a:pt x="9519036" y="197217"/>
                </a:cubicBezTo>
                <a:cubicBezTo>
                  <a:pt x="9520873" y="197231"/>
                  <a:pt x="9520896" y="196108"/>
                  <a:pt x="9522757" y="194997"/>
                </a:cubicBezTo>
                <a:cubicBezTo>
                  <a:pt x="9528317" y="192793"/>
                  <a:pt x="9532038" y="190574"/>
                  <a:pt x="9539343" y="192879"/>
                </a:cubicBezTo>
                <a:cubicBezTo>
                  <a:pt x="9544808" y="195169"/>
                  <a:pt x="9548436" y="197446"/>
                  <a:pt x="9548342" y="201941"/>
                </a:cubicBezTo>
                <a:cubicBezTo>
                  <a:pt x="9548225" y="207561"/>
                  <a:pt x="9542643" y="210889"/>
                  <a:pt x="9538896" y="214233"/>
                </a:cubicBezTo>
                <a:cubicBezTo>
                  <a:pt x="9527683" y="223138"/>
                  <a:pt x="9514633" y="232029"/>
                  <a:pt x="9503419" y="240934"/>
                </a:cubicBezTo>
                <a:cubicBezTo>
                  <a:pt x="9501582" y="240920"/>
                  <a:pt x="9501559" y="242043"/>
                  <a:pt x="9501536" y="243168"/>
                </a:cubicBezTo>
                <a:cubicBezTo>
                  <a:pt x="9499698" y="243154"/>
                  <a:pt x="9499674" y="244278"/>
                  <a:pt x="9497836" y="244263"/>
                </a:cubicBezTo>
                <a:cubicBezTo>
                  <a:pt x="9499674" y="244278"/>
                  <a:pt x="9501513" y="244291"/>
                  <a:pt x="9503348" y="244306"/>
                </a:cubicBezTo>
                <a:cubicBezTo>
                  <a:pt x="9503348" y="244306"/>
                  <a:pt x="9505210" y="243197"/>
                  <a:pt x="9507047" y="243210"/>
                </a:cubicBezTo>
                <a:cubicBezTo>
                  <a:pt x="9523679" y="238844"/>
                  <a:pt x="9542149" y="234491"/>
                  <a:pt x="9558781" y="230125"/>
                </a:cubicBezTo>
                <a:cubicBezTo>
                  <a:pt x="9579087" y="225786"/>
                  <a:pt x="9599393" y="221448"/>
                  <a:pt x="9614329" y="210323"/>
                </a:cubicBezTo>
                <a:cubicBezTo>
                  <a:pt x="9623705" y="201404"/>
                  <a:pt x="9632869" y="202600"/>
                  <a:pt x="9643730" y="210553"/>
                </a:cubicBezTo>
                <a:cubicBezTo>
                  <a:pt x="9652753" y="218492"/>
                  <a:pt x="9648961" y="224082"/>
                  <a:pt x="9639656" y="229631"/>
                </a:cubicBezTo>
                <a:cubicBezTo>
                  <a:pt x="9626581" y="239646"/>
                  <a:pt x="9613508" y="249661"/>
                  <a:pt x="9602273" y="259689"/>
                </a:cubicBezTo>
                <a:cubicBezTo>
                  <a:pt x="9591083" y="267471"/>
                  <a:pt x="9585381" y="276419"/>
                  <a:pt x="9585172" y="286534"/>
                </a:cubicBezTo>
                <a:cubicBezTo>
                  <a:pt x="9599918" y="284401"/>
                  <a:pt x="9603758" y="276562"/>
                  <a:pt x="9609388" y="270986"/>
                </a:cubicBezTo>
                <a:cubicBezTo>
                  <a:pt x="9620695" y="257584"/>
                  <a:pt x="9639257" y="248736"/>
                  <a:pt x="9665029" y="246689"/>
                </a:cubicBezTo>
                <a:cubicBezTo>
                  <a:pt x="9688965" y="244628"/>
                  <a:pt x="9712854" y="244814"/>
                  <a:pt x="9735022" y="239365"/>
                </a:cubicBezTo>
                <a:cubicBezTo>
                  <a:pt x="9766423" y="231742"/>
                  <a:pt x="9782914" y="234119"/>
                  <a:pt x="9797192" y="254463"/>
                </a:cubicBezTo>
                <a:cubicBezTo>
                  <a:pt x="9804309" y="265759"/>
                  <a:pt x="9819031" y="264749"/>
                  <a:pt x="9830269" y="254720"/>
                </a:cubicBezTo>
                <a:cubicBezTo>
                  <a:pt x="9839574" y="249172"/>
                  <a:pt x="9843413" y="241334"/>
                  <a:pt x="9858184" y="238077"/>
                </a:cubicBezTo>
                <a:cubicBezTo>
                  <a:pt x="9874207" y="262931"/>
                  <a:pt x="9906929" y="280047"/>
                  <a:pt x="9932210" y="301601"/>
                </a:cubicBezTo>
                <a:cubicBezTo>
                  <a:pt x="9961118" y="325432"/>
                  <a:pt x="9975301" y="350273"/>
                  <a:pt x="9947129" y="379279"/>
                </a:cubicBezTo>
                <a:cubicBezTo>
                  <a:pt x="9933937" y="394914"/>
                  <a:pt x="9920746" y="410549"/>
                  <a:pt x="9905741" y="425045"/>
                </a:cubicBezTo>
                <a:cubicBezTo>
                  <a:pt x="9894504" y="435074"/>
                  <a:pt x="9877802" y="442812"/>
                  <a:pt x="9857517" y="446027"/>
                </a:cubicBezTo>
                <a:cubicBezTo>
                  <a:pt x="9855823" y="439269"/>
                  <a:pt x="9857753" y="434788"/>
                  <a:pt x="9854195" y="429140"/>
                </a:cubicBezTo>
                <a:cubicBezTo>
                  <a:pt x="9824583" y="439026"/>
                  <a:pt x="9813396" y="446807"/>
                  <a:pt x="9803831" y="464718"/>
                </a:cubicBezTo>
                <a:cubicBezTo>
                  <a:pt x="9796270" y="474776"/>
                  <a:pt x="9786918" y="482572"/>
                  <a:pt x="9768518" y="483552"/>
                </a:cubicBezTo>
                <a:cubicBezTo>
                  <a:pt x="9748282" y="484519"/>
                  <a:pt x="9729789" y="489996"/>
                  <a:pt x="9713181" y="493239"/>
                </a:cubicBezTo>
                <a:cubicBezTo>
                  <a:pt x="9694711" y="497591"/>
                  <a:pt x="9676313" y="498572"/>
                  <a:pt x="9659822" y="496195"/>
                </a:cubicBezTo>
                <a:cubicBezTo>
                  <a:pt x="9628677" y="491456"/>
                  <a:pt x="9615744" y="494728"/>
                  <a:pt x="9609856" y="512668"/>
                </a:cubicBezTo>
                <a:cubicBezTo>
                  <a:pt x="9605899" y="526125"/>
                  <a:pt x="9594733" y="532783"/>
                  <a:pt x="9576240" y="538260"/>
                </a:cubicBezTo>
                <a:cubicBezTo>
                  <a:pt x="9567030" y="539312"/>
                  <a:pt x="9557771" y="542612"/>
                  <a:pt x="9548513" y="545912"/>
                </a:cubicBezTo>
                <a:cubicBezTo>
                  <a:pt x="9498594" y="560136"/>
                  <a:pt x="9441630" y="559693"/>
                  <a:pt x="9389992" y="568284"/>
                </a:cubicBezTo>
                <a:cubicBezTo>
                  <a:pt x="9375243" y="570417"/>
                  <a:pt x="9360520" y="571426"/>
                  <a:pt x="9344006" y="570173"/>
                </a:cubicBezTo>
                <a:cubicBezTo>
                  <a:pt x="9298087" y="568692"/>
                  <a:pt x="9283248" y="575321"/>
                  <a:pt x="9267985" y="602180"/>
                </a:cubicBezTo>
                <a:cubicBezTo>
                  <a:pt x="9262238" y="613377"/>
                  <a:pt x="9252863" y="622296"/>
                  <a:pt x="9238021" y="628925"/>
                </a:cubicBezTo>
                <a:lnTo>
                  <a:pt x="9224639" y="639909"/>
                </a:lnTo>
                <a:lnTo>
                  <a:pt x="9226723" y="640520"/>
                </a:lnTo>
                <a:cubicBezTo>
                  <a:pt x="9234211" y="640935"/>
                  <a:pt x="9235590" y="636971"/>
                  <a:pt x="9239725" y="634843"/>
                </a:cubicBezTo>
                <a:cubicBezTo>
                  <a:pt x="9247047" y="630871"/>
                  <a:pt x="9256688" y="632416"/>
                  <a:pt x="9263657" y="639201"/>
                </a:cubicBezTo>
                <a:lnTo>
                  <a:pt x="9270613" y="645236"/>
                </a:lnTo>
                <a:lnTo>
                  <a:pt x="9302879" y="647416"/>
                </a:lnTo>
                <a:lnTo>
                  <a:pt x="9320211" y="648586"/>
                </a:lnTo>
                <a:lnTo>
                  <a:pt x="9319701" y="646352"/>
                </a:lnTo>
                <a:cubicBezTo>
                  <a:pt x="9317034" y="641825"/>
                  <a:pt x="9318672" y="639558"/>
                  <a:pt x="9325817" y="640965"/>
                </a:cubicBezTo>
                <a:cubicBezTo>
                  <a:pt x="9335114" y="643502"/>
                  <a:pt x="9340194" y="641090"/>
                  <a:pt x="9342264" y="635143"/>
                </a:cubicBezTo>
                <a:cubicBezTo>
                  <a:pt x="9345198" y="621835"/>
                  <a:pt x="9359927" y="611202"/>
                  <a:pt x="9351068" y="595220"/>
                </a:cubicBezTo>
                <a:cubicBezTo>
                  <a:pt x="9352016" y="594935"/>
                  <a:pt x="9351413" y="594229"/>
                  <a:pt x="9351759" y="593238"/>
                </a:cubicBezTo>
                <a:cubicBezTo>
                  <a:pt x="9353396" y="590971"/>
                  <a:pt x="9354085" y="588989"/>
                  <a:pt x="9359079" y="589265"/>
                </a:cubicBezTo>
                <a:cubicBezTo>
                  <a:pt x="9363126" y="589827"/>
                  <a:pt x="9366223" y="590672"/>
                  <a:pt x="9368633" y="593500"/>
                </a:cubicBezTo>
                <a:cubicBezTo>
                  <a:pt x="9371643" y="597035"/>
                  <a:pt x="9370608" y="600008"/>
                  <a:pt x="9370522" y="602698"/>
                </a:cubicBezTo>
                <a:cubicBezTo>
                  <a:pt x="9369656" y="610058"/>
                  <a:pt x="9367844" y="617703"/>
                  <a:pt x="9366980" y="625064"/>
                </a:cubicBezTo>
                <a:cubicBezTo>
                  <a:pt x="9366031" y="625348"/>
                  <a:pt x="9366634" y="626055"/>
                  <a:pt x="9367237" y="626762"/>
                </a:cubicBezTo>
                <a:cubicBezTo>
                  <a:pt x="9366289" y="627046"/>
                  <a:pt x="9366891" y="627753"/>
                  <a:pt x="9365944" y="628038"/>
                </a:cubicBezTo>
                <a:cubicBezTo>
                  <a:pt x="9366891" y="627753"/>
                  <a:pt x="9367838" y="627469"/>
                  <a:pt x="9368786" y="627185"/>
                </a:cubicBezTo>
                <a:cubicBezTo>
                  <a:pt x="9368786" y="627185"/>
                  <a:pt x="9369131" y="626194"/>
                  <a:pt x="9370077" y="625910"/>
                </a:cubicBezTo>
                <a:cubicBezTo>
                  <a:pt x="9376193" y="620524"/>
                  <a:pt x="9383257" y="614854"/>
                  <a:pt x="9389374" y="609468"/>
                </a:cubicBezTo>
                <a:cubicBezTo>
                  <a:pt x="9397384" y="603514"/>
                  <a:pt x="9405393" y="597560"/>
                  <a:pt x="9406949" y="588217"/>
                </a:cubicBezTo>
                <a:cubicBezTo>
                  <a:pt x="9406865" y="581140"/>
                  <a:pt x="9412205" y="580426"/>
                  <a:pt x="9422103" y="583670"/>
                </a:cubicBezTo>
                <a:cubicBezTo>
                  <a:pt x="9431054" y="587196"/>
                  <a:pt x="9432172" y="591300"/>
                  <a:pt x="9430446" y="596255"/>
                </a:cubicBezTo>
                <a:cubicBezTo>
                  <a:pt x="9429237" y="604607"/>
                  <a:pt x="9428027" y="612959"/>
                  <a:pt x="9427764" y="621027"/>
                </a:cubicBezTo>
                <a:cubicBezTo>
                  <a:pt x="9426296" y="627680"/>
                  <a:pt x="9428273" y="634189"/>
                  <a:pt x="9433693" y="640552"/>
                </a:cubicBezTo>
                <a:cubicBezTo>
                  <a:pt x="9440066" y="636864"/>
                  <a:pt x="9437745" y="631346"/>
                  <a:pt x="9437576" y="626959"/>
                </a:cubicBezTo>
                <a:cubicBezTo>
                  <a:pt x="9436031" y="616771"/>
                  <a:pt x="9440685" y="608273"/>
                  <a:pt x="9452741" y="602880"/>
                </a:cubicBezTo>
                <a:cubicBezTo>
                  <a:pt x="9463851" y="597771"/>
                  <a:pt x="9476165" y="594076"/>
                  <a:pt x="9484520" y="587132"/>
                </a:cubicBezTo>
                <a:cubicBezTo>
                  <a:pt x="9496408" y="577351"/>
                  <a:pt x="9506137" y="576207"/>
                  <a:pt x="9524553" y="586658"/>
                </a:cubicBezTo>
                <a:cubicBezTo>
                  <a:pt x="9534365" y="592591"/>
                  <a:pt x="9541342" y="589609"/>
                  <a:pt x="9541605" y="581542"/>
                </a:cubicBezTo>
                <a:cubicBezTo>
                  <a:pt x="9543329" y="576586"/>
                  <a:pt x="9541008" y="571069"/>
                  <a:pt x="9546778" y="566675"/>
                </a:cubicBezTo>
                <a:cubicBezTo>
                  <a:pt x="9557665" y="573172"/>
                  <a:pt x="9569630" y="577793"/>
                  <a:pt x="9581960" y="581970"/>
                </a:cubicBezTo>
                <a:lnTo>
                  <a:pt x="9600499" y="588239"/>
                </a:lnTo>
                <a:lnTo>
                  <a:pt x="9611151" y="579496"/>
                </a:lnTo>
                <a:cubicBezTo>
                  <a:pt x="9613455" y="578367"/>
                  <a:pt x="9614984" y="575347"/>
                  <a:pt x="9619791" y="576964"/>
                </a:cubicBezTo>
                <a:cubicBezTo>
                  <a:pt x="9624599" y="578582"/>
                  <a:pt x="9627104" y="581328"/>
                  <a:pt x="9626918" y="584257"/>
                </a:cubicBezTo>
                <a:lnTo>
                  <a:pt x="9628288" y="599346"/>
                </a:lnTo>
                <a:lnTo>
                  <a:pt x="9652242" y="612022"/>
                </a:lnTo>
                <a:lnTo>
                  <a:pt x="9656755" y="606532"/>
                </a:lnTo>
                <a:cubicBezTo>
                  <a:pt x="9659816" y="600490"/>
                  <a:pt x="9665380" y="597196"/>
                  <a:pt x="9674809" y="603359"/>
                </a:cubicBezTo>
                <a:cubicBezTo>
                  <a:pt x="9678271" y="605067"/>
                  <a:pt x="9681348" y="605830"/>
                  <a:pt x="9683653" y="604702"/>
                </a:cubicBezTo>
                <a:cubicBezTo>
                  <a:pt x="9689215" y="601407"/>
                  <a:pt x="9697672" y="601803"/>
                  <a:pt x="9704010" y="600400"/>
                </a:cubicBezTo>
                <a:cubicBezTo>
                  <a:pt x="9723796" y="598081"/>
                  <a:pt x="9728013" y="594877"/>
                  <a:pt x="9727983" y="581269"/>
                </a:cubicBezTo>
                <a:cubicBezTo>
                  <a:pt x="9726991" y="568698"/>
                  <a:pt x="9735431" y="562290"/>
                  <a:pt x="9753873" y="560063"/>
                </a:cubicBezTo>
                <a:cubicBezTo>
                  <a:pt x="9759252" y="559697"/>
                  <a:pt x="9766363" y="560186"/>
                  <a:pt x="9771742" y="559820"/>
                </a:cubicBezTo>
                <a:cubicBezTo>
                  <a:pt x="9814003" y="555000"/>
                  <a:pt x="9845104" y="543162"/>
                  <a:pt x="9855025" y="513321"/>
                </a:cubicBezTo>
                <a:cubicBezTo>
                  <a:pt x="9859229" y="503312"/>
                  <a:pt x="9868626" y="495868"/>
                  <a:pt x="9884376" y="493824"/>
                </a:cubicBezTo>
                <a:cubicBezTo>
                  <a:pt x="9890715" y="492420"/>
                  <a:pt x="9897052" y="491016"/>
                  <a:pt x="9903776" y="490559"/>
                </a:cubicBezTo>
                <a:cubicBezTo>
                  <a:pt x="9917798" y="487661"/>
                  <a:pt x="9930858" y="485800"/>
                  <a:pt x="9936406" y="475700"/>
                </a:cubicBezTo>
                <a:cubicBezTo>
                  <a:pt x="9941385" y="467584"/>
                  <a:pt x="9943687" y="466455"/>
                  <a:pt x="9953889" y="474511"/>
                </a:cubicBezTo>
                <a:cubicBezTo>
                  <a:pt x="9963705" y="481621"/>
                  <a:pt x="9970043" y="480217"/>
                  <a:pt x="9974450" y="474084"/>
                </a:cubicBezTo>
                <a:cubicBezTo>
                  <a:pt x="9978281" y="469935"/>
                  <a:pt x="9980955" y="462948"/>
                  <a:pt x="9992486" y="464107"/>
                </a:cubicBezTo>
                <a:cubicBezTo>
                  <a:pt x="9996909" y="464778"/>
                  <a:pt x="9994404" y="462032"/>
                  <a:pt x="9994017" y="461086"/>
                </a:cubicBezTo>
                <a:cubicBezTo>
                  <a:pt x="9986503" y="452848"/>
                  <a:pt x="9988790" y="444914"/>
                  <a:pt x="9987043" y="437255"/>
                </a:cubicBezTo>
                <a:cubicBezTo>
                  <a:pt x="9985682" y="430543"/>
                  <a:pt x="9993364" y="429048"/>
                  <a:pt x="10001820" y="429445"/>
                </a:cubicBezTo>
                <a:cubicBezTo>
                  <a:pt x="10008932" y="429933"/>
                  <a:pt x="10012209" y="434571"/>
                  <a:pt x="10012409" y="438447"/>
                </a:cubicBezTo>
                <a:cubicBezTo>
                  <a:pt x="10013384" y="444213"/>
                  <a:pt x="10015703" y="449889"/>
                  <a:pt x="10016291" y="454710"/>
                </a:cubicBezTo>
                <a:cubicBezTo>
                  <a:pt x="10021841" y="444611"/>
                  <a:pt x="10024699" y="434694"/>
                  <a:pt x="10028903" y="424685"/>
                </a:cubicBezTo>
                <a:cubicBezTo>
                  <a:pt x="10033106" y="414679"/>
                  <a:pt x="10039427" y="406470"/>
                  <a:pt x="10052287" y="400734"/>
                </a:cubicBezTo>
                <a:cubicBezTo>
                  <a:pt x="10058240" y="398384"/>
                  <a:pt x="10061702" y="400093"/>
                  <a:pt x="10063634" y="404822"/>
                </a:cubicBezTo>
                <a:cubicBezTo>
                  <a:pt x="10065954" y="410498"/>
                  <a:pt x="10063851" y="415502"/>
                  <a:pt x="10060405" y="420598"/>
                </a:cubicBezTo>
                <a:cubicBezTo>
                  <a:pt x="10057344" y="426640"/>
                  <a:pt x="10052553" y="431826"/>
                  <a:pt x="10055644" y="439394"/>
                </a:cubicBezTo>
                <a:cubicBezTo>
                  <a:pt x="10066774" y="432803"/>
                  <a:pt x="10080609" y="432834"/>
                  <a:pt x="10096763" y="438541"/>
                </a:cubicBezTo>
                <a:cubicBezTo>
                  <a:pt x="10091400" y="445710"/>
                  <a:pt x="10082575" y="451171"/>
                  <a:pt x="10075480" y="457487"/>
                </a:cubicBezTo>
                <a:cubicBezTo>
                  <a:pt x="10066468" y="465878"/>
                  <a:pt x="10064569" y="474757"/>
                  <a:pt x="10070551" y="486017"/>
                </a:cubicBezTo>
                <a:cubicBezTo>
                  <a:pt x="10072484" y="490746"/>
                  <a:pt x="10076518" y="490471"/>
                  <a:pt x="10079780" y="488305"/>
                </a:cubicBezTo>
                <a:cubicBezTo>
                  <a:pt x="10083613" y="484155"/>
                  <a:pt x="10087447" y="480006"/>
                  <a:pt x="10091279" y="475857"/>
                </a:cubicBezTo>
                <a:cubicBezTo>
                  <a:pt x="10103738" y="462370"/>
                  <a:pt x="10109117" y="462005"/>
                  <a:pt x="10128749" y="476223"/>
                </a:cubicBezTo>
                <a:cubicBezTo>
                  <a:pt x="10128749" y="476223"/>
                  <a:pt x="10130094" y="476132"/>
                  <a:pt x="10131439" y="476041"/>
                </a:cubicBezTo>
                <a:cubicBezTo>
                  <a:pt x="10138131" y="461975"/>
                  <a:pt x="10154254" y="454072"/>
                  <a:pt x="10174611" y="449770"/>
                </a:cubicBezTo>
                <a:cubicBezTo>
                  <a:pt x="10200919" y="443119"/>
                  <a:pt x="10228774" y="440252"/>
                  <a:pt x="10248142" y="423379"/>
                </a:cubicBezTo>
                <a:cubicBezTo>
                  <a:pt x="10249890" y="431037"/>
                  <a:pt x="10246443" y="436133"/>
                  <a:pt x="10244727" y="442082"/>
                </a:cubicBezTo>
                <a:cubicBezTo>
                  <a:pt x="10243213" y="451908"/>
                  <a:pt x="10245718" y="454653"/>
                  <a:pt x="10261855" y="453556"/>
                </a:cubicBezTo>
                <a:cubicBezTo>
                  <a:pt x="10282028" y="452183"/>
                  <a:pt x="10303360" y="453648"/>
                  <a:pt x="10323178" y="464938"/>
                </a:cubicBezTo>
                <a:cubicBezTo>
                  <a:pt x="10330490" y="469302"/>
                  <a:pt x="10336845" y="474703"/>
                  <a:pt x="10342812" y="479158"/>
                </a:cubicBezTo>
                <a:cubicBezTo>
                  <a:pt x="10351283" y="486359"/>
                  <a:pt x="10361284" y="490539"/>
                  <a:pt x="10372632" y="494627"/>
                </a:cubicBezTo>
                <a:cubicBezTo>
                  <a:pt x="10381859" y="496917"/>
                  <a:pt x="10385693" y="492766"/>
                  <a:pt x="10392031" y="491363"/>
                </a:cubicBezTo>
                <a:cubicBezTo>
                  <a:pt x="10403362" y="488648"/>
                  <a:pt x="10414706" y="492737"/>
                  <a:pt x="10419918" y="502105"/>
                </a:cubicBezTo>
                <a:cubicBezTo>
                  <a:pt x="10423581" y="507688"/>
                  <a:pt x="10427246" y="513272"/>
                  <a:pt x="10430910" y="518856"/>
                </a:cubicBezTo>
                <a:cubicBezTo>
                  <a:pt x="10437464" y="528132"/>
                  <a:pt x="10436523" y="535974"/>
                  <a:pt x="10424620" y="540673"/>
                </a:cubicBezTo>
                <a:cubicBezTo>
                  <a:pt x="10415981" y="543205"/>
                  <a:pt x="10415811" y="552938"/>
                  <a:pt x="10403894" y="550832"/>
                </a:cubicBezTo>
                <a:cubicBezTo>
                  <a:pt x="10393705" y="549581"/>
                  <a:pt x="10390225" y="541068"/>
                  <a:pt x="10382528" y="535759"/>
                </a:cubicBezTo>
                <a:cubicBezTo>
                  <a:pt x="10374444" y="529504"/>
                  <a:pt x="10369063" y="529870"/>
                  <a:pt x="10364272" y="535057"/>
                </a:cubicBezTo>
                <a:cubicBezTo>
                  <a:pt x="10353916" y="543539"/>
                  <a:pt x="10348941" y="551656"/>
                  <a:pt x="10356655" y="563769"/>
                </a:cubicBezTo>
                <a:cubicBezTo>
                  <a:pt x="10359932" y="568407"/>
                  <a:pt x="10360134" y="572282"/>
                  <a:pt x="10362066" y="577011"/>
                </a:cubicBezTo>
                <a:cubicBezTo>
                  <a:pt x="10362066" y="577011"/>
                  <a:pt x="10360721" y="577103"/>
                  <a:pt x="10361108" y="578049"/>
                </a:cubicBezTo>
                <a:cubicBezTo>
                  <a:pt x="10362454" y="577958"/>
                  <a:pt x="10363797" y="577866"/>
                  <a:pt x="10363797" y="577866"/>
                </a:cubicBezTo>
                <a:cubicBezTo>
                  <a:pt x="10390493" y="572160"/>
                  <a:pt x="10411607" y="562946"/>
                  <a:pt x="10431564" y="550894"/>
                </a:cubicBezTo>
                <a:cubicBezTo>
                  <a:pt x="10440959" y="543449"/>
                  <a:pt x="10454207" y="538659"/>
                  <a:pt x="10470345" y="537561"/>
                </a:cubicBezTo>
                <a:cubicBezTo>
                  <a:pt x="10484181" y="537592"/>
                  <a:pt x="10489358" y="533351"/>
                  <a:pt x="10486837" y="523800"/>
                </a:cubicBezTo>
                <a:cubicBezTo>
                  <a:pt x="10485863" y="518033"/>
                  <a:pt x="10489125" y="515866"/>
                  <a:pt x="10497393" y="519193"/>
                </a:cubicBezTo>
                <a:cubicBezTo>
                  <a:pt x="10507784" y="524319"/>
                  <a:pt x="10515465" y="522825"/>
                  <a:pt x="10521213" y="516600"/>
                </a:cubicBezTo>
                <a:cubicBezTo>
                  <a:pt x="10531942" y="502260"/>
                  <a:pt x="10556131" y="493808"/>
                  <a:pt x="10553394" y="473578"/>
                </a:cubicBezTo>
                <a:cubicBezTo>
                  <a:pt x="10554740" y="473486"/>
                  <a:pt x="10554352" y="472541"/>
                  <a:pt x="10555310" y="471503"/>
                </a:cubicBezTo>
                <a:cubicBezTo>
                  <a:pt x="10558572" y="469337"/>
                  <a:pt x="10560489" y="467262"/>
                  <a:pt x="10566642" y="468788"/>
                </a:cubicBezTo>
                <a:cubicBezTo>
                  <a:pt x="10571448" y="470405"/>
                  <a:pt x="10574911" y="472114"/>
                  <a:pt x="10576457" y="475898"/>
                </a:cubicBezTo>
                <a:cubicBezTo>
                  <a:pt x="10578391" y="480627"/>
                  <a:pt x="10575516" y="483739"/>
                  <a:pt x="10573985" y="486760"/>
                </a:cubicBezTo>
                <a:cubicBezTo>
                  <a:pt x="10569009" y="494876"/>
                  <a:pt x="10562687" y="503084"/>
                  <a:pt x="10557711" y="511200"/>
                </a:cubicBezTo>
                <a:cubicBezTo>
                  <a:pt x="10556366" y="511292"/>
                  <a:pt x="10556752" y="512237"/>
                  <a:pt x="10557140" y="513183"/>
                </a:cubicBezTo>
                <a:cubicBezTo>
                  <a:pt x="10555794" y="513275"/>
                  <a:pt x="10556180" y="514221"/>
                  <a:pt x="10554836" y="514312"/>
                </a:cubicBezTo>
                <a:cubicBezTo>
                  <a:pt x="10556180" y="514221"/>
                  <a:pt x="10557526" y="514129"/>
                  <a:pt x="10558870" y="514038"/>
                </a:cubicBezTo>
                <a:cubicBezTo>
                  <a:pt x="10558870" y="514038"/>
                  <a:pt x="10559829" y="513000"/>
                  <a:pt x="10561172" y="512909"/>
                </a:cubicBezTo>
                <a:cubicBezTo>
                  <a:pt x="10571730" y="508302"/>
                  <a:pt x="10583632" y="503603"/>
                  <a:pt x="10594190" y="498997"/>
                </a:cubicBezTo>
                <a:cubicBezTo>
                  <a:pt x="10607438" y="494206"/>
                  <a:pt x="10620683" y="489415"/>
                  <a:pt x="10627576" y="479225"/>
                </a:cubicBezTo>
                <a:cubicBezTo>
                  <a:pt x="10631210" y="471200"/>
                  <a:pt x="10638320" y="471689"/>
                  <a:pt x="10649094" y="477761"/>
                </a:cubicBezTo>
                <a:cubicBezTo>
                  <a:pt x="10658524" y="483924"/>
                  <a:pt x="10657768" y="488837"/>
                  <a:pt x="10652976" y="494024"/>
                </a:cubicBezTo>
                <a:cubicBezTo>
                  <a:pt x="10647041" y="503178"/>
                  <a:pt x="10641107" y="512331"/>
                  <a:pt x="10636516" y="521393"/>
                </a:cubicBezTo>
                <a:cubicBezTo>
                  <a:pt x="10631153" y="528563"/>
                  <a:pt x="10630210" y="536405"/>
                  <a:pt x="10633690" y="544918"/>
                </a:cubicBezTo>
                <a:cubicBezTo>
                  <a:pt x="10643676" y="542294"/>
                  <a:pt x="10643659" y="535490"/>
                  <a:pt x="10645761" y="530486"/>
                </a:cubicBezTo>
                <a:cubicBezTo>
                  <a:pt x="10649192" y="518586"/>
                  <a:pt x="10659548" y="510104"/>
                  <a:pt x="10677601" y="506931"/>
                </a:cubicBezTo>
                <a:cubicBezTo>
                  <a:pt x="10694313" y="503849"/>
                  <a:pt x="10711795" y="502660"/>
                  <a:pt x="10726000" y="496832"/>
                </a:cubicBezTo>
                <a:cubicBezTo>
                  <a:pt x="10746156" y="488656"/>
                  <a:pt x="10759032" y="489724"/>
                  <a:pt x="10776748" y="506017"/>
                </a:cubicBezTo>
                <a:cubicBezTo>
                  <a:pt x="10785994" y="515111"/>
                  <a:pt x="10796365" y="513433"/>
                  <a:pt x="10800956" y="504370"/>
                </a:cubicBezTo>
                <a:cubicBezTo>
                  <a:pt x="10805747" y="499184"/>
                  <a:pt x="10805731" y="492379"/>
                  <a:pt x="10815331" y="488810"/>
                </a:cubicBezTo>
                <a:cubicBezTo>
                  <a:pt x="10835939" y="508796"/>
                  <a:pt x="10865942" y="521337"/>
                  <a:pt x="10892116" y="538028"/>
                </a:cubicBezTo>
                <a:cubicBezTo>
                  <a:pt x="10921749" y="556427"/>
                  <a:pt x="10941011" y="576505"/>
                  <a:pt x="10930890" y="602471"/>
                </a:cubicBezTo>
                <a:cubicBezTo>
                  <a:pt x="10926887" y="616354"/>
                  <a:pt x="10922885" y="630238"/>
                  <a:pt x="10917152" y="643266"/>
                </a:cubicBezTo>
                <a:cubicBezTo>
                  <a:pt x="10912561" y="652328"/>
                  <a:pt x="10903164" y="659773"/>
                  <a:pt x="10889529" y="663617"/>
                </a:cubicBezTo>
                <a:cubicBezTo>
                  <a:pt x="10885866" y="658033"/>
                  <a:pt x="10885665" y="654158"/>
                  <a:pt x="10881042" y="649612"/>
                </a:cubicBezTo>
                <a:cubicBezTo>
                  <a:pt x="10863004" y="659590"/>
                  <a:pt x="10857640" y="666759"/>
                  <a:pt x="10857101" y="682351"/>
                </a:cubicBezTo>
                <a:cubicBezTo>
                  <a:pt x="10855202" y="691230"/>
                  <a:pt x="10851183" y="698309"/>
                  <a:pt x="10838120" y="700170"/>
                </a:cubicBezTo>
                <a:cubicBezTo>
                  <a:pt x="10823714" y="702123"/>
                  <a:pt x="10812198" y="707767"/>
                  <a:pt x="10801255" y="711429"/>
                </a:cubicBezTo>
                <a:cubicBezTo>
                  <a:pt x="10789351" y="716127"/>
                  <a:pt x="10776290" y="717988"/>
                  <a:pt x="10763415" y="716920"/>
                </a:cubicBezTo>
                <a:cubicBezTo>
                  <a:pt x="10739005" y="714692"/>
                  <a:pt x="10730751" y="718170"/>
                  <a:pt x="10732902" y="733579"/>
                </a:cubicBezTo>
                <a:cubicBezTo>
                  <a:pt x="10734851" y="745113"/>
                  <a:pt x="10729100" y="751337"/>
                  <a:pt x="10717585" y="756981"/>
                </a:cubicBezTo>
                <a:cubicBezTo>
                  <a:pt x="10711248" y="758385"/>
                  <a:pt x="10705684" y="761680"/>
                  <a:pt x="10700118" y="764976"/>
                </a:cubicBezTo>
                <a:cubicBezTo>
                  <a:pt x="10668834" y="779743"/>
                  <a:pt x="10627145" y="782579"/>
                  <a:pt x="10592580" y="792709"/>
                </a:cubicBezTo>
                <a:cubicBezTo>
                  <a:pt x="10582594" y="795333"/>
                  <a:pt x="10572223" y="797010"/>
                  <a:pt x="10559733" y="796888"/>
                </a:cubicBezTo>
                <a:cubicBezTo>
                  <a:pt x="10525725" y="798230"/>
                  <a:pt x="10517285" y="804638"/>
                  <a:pt x="10515805" y="828071"/>
                </a:cubicBezTo>
                <a:cubicBezTo>
                  <a:pt x="10515635" y="837805"/>
                  <a:pt x="10512004" y="845829"/>
                  <a:pt x="10503564" y="852237"/>
                </a:cubicBezTo>
                <a:cubicBezTo>
                  <a:pt x="10489947" y="862886"/>
                  <a:pt x="10488449" y="879515"/>
                  <a:pt x="10499627" y="893337"/>
                </a:cubicBezTo>
                <a:cubicBezTo>
                  <a:pt x="10502131" y="896083"/>
                  <a:pt x="10504250" y="897884"/>
                  <a:pt x="10508282" y="897609"/>
                </a:cubicBezTo>
                <a:cubicBezTo>
                  <a:pt x="10512705" y="898281"/>
                  <a:pt x="10515966" y="896114"/>
                  <a:pt x="10514806" y="893277"/>
                </a:cubicBezTo>
                <a:cubicBezTo>
                  <a:pt x="10514992" y="890347"/>
                  <a:pt x="10514219" y="888455"/>
                  <a:pt x="10513059" y="885618"/>
                </a:cubicBezTo>
                <a:cubicBezTo>
                  <a:pt x="10503798" y="869721"/>
                  <a:pt x="10508018" y="866517"/>
                  <a:pt x="10529148" y="864106"/>
                </a:cubicBezTo>
                <a:cubicBezTo>
                  <a:pt x="10547590" y="861880"/>
                  <a:pt x="10567392" y="866365"/>
                  <a:pt x="10585832" y="864138"/>
                </a:cubicBezTo>
                <a:cubicBezTo>
                  <a:pt x="10582200" y="872163"/>
                  <a:pt x="10579914" y="880096"/>
                  <a:pt x="10576281" y="888121"/>
                </a:cubicBezTo>
                <a:cubicBezTo>
                  <a:pt x="10576098" y="891050"/>
                  <a:pt x="10574955" y="895017"/>
                  <a:pt x="10579760" y="896635"/>
                </a:cubicBezTo>
                <a:cubicBezTo>
                  <a:pt x="10584568" y="898251"/>
                  <a:pt x="10588788" y="895047"/>
                  <a:pt x="10590704" y="892973"/>
                </a:cubicBezTo>
                <a:cubicBezTo>
                  <a:pt x="10593194" y="888914"/>
                  <a:pt x="10595681" y="884857"/>
                  <a:pt x="10601632" y="882507"/>
                </a:cubicBezTo>
                <a:cubicBezTo>
                  <a:pt x="10611803" y="876955"/>
                  <a:pt x="10617955" y="878480"/>
                  <a:pt x="10623166" y="887847"/>
                </a:cubicBezTo>
                <a:cubicBezTo>
                  <a:pt x="10629535" y="900053"/>
                  <a:pt x="10634343" y="901670"/>
                  <a:pt x="10651440" y="899534"/>
                </a:cubicBezTo>
                <a:cubicBezTo>
                  <a:pt x="10661811" y="897857"/>
                  <a:pt x="10667006" y="900419"/>
                  <a:pt x="10667408" y="908169"/>
                </a:cubicBezTo>
                <a:cubicBezTo>
                  <a:pt x="10667223" y="911099"/>
                  <a:pt x="10666650" y="913082"/>
                  <a:pt x="10666080" y="915065"/>
                </a:cubicBezTo>
                <a:cubicBezTo>
                  <a:pt x="10666096" y="921870"/>
                  <a:pt x="10670719" y="926416"/>
                  <a:pt x="10681864" y="926630"/>
                </a:cubicBezTo>
                <a:cubicBezTo>
                  <a:pt x="10707415" y="924892"/>
                  <a:pt x="10731839" y="933923"/>
                  <a:pt x="10757022" y="938043"/>
                </a:cubicBezTo>
                <a:cubicBezTo>
                  <a:pt x="10763174" y="939569"/>
                  <a:pt x="10768368" y="942133"/>
                  <a:pt x="10773948" y="945642"/>
                </a:cubicBezTo>
                <a:cubicBezTo>
                  <a:pt x="10789917" y="954277"/>
                  <a:pt x="10792437" y="963827"/>
                  <a:pt x="10778620" y="970600"/>
                </a:cubicBezTo>
                <a:cubicBezTo>
                  <a:pt x="10767491" y="977191"/>
                  <a:pt x="10755975" y="982836"/>
                  <a:pt x="10742727" y="987626"/>
                </a:cubicBezTo>
                <a:cubicBezTo>
                  <a:pt x="10701070" y="1004071"/>
                  <a:pt x="10660185" y="1022408"/>
                  <a:pt x="10623151" y="1043400"/>
                </a:cubicBezTo>
                <a:cubicBezTo>
                  <a:pt x="10613938" y="1047916"/>
                  <a:pt x="10603381" y="1052523"/>
                  <a:pt x="10598018" y="1059694"/>
                </a:cubicBezTo>
                <a:cubicBezTo>
                  <a:pt x="10577138" y="1086391"/>
                  <a:pt x="10544321" y="1104178"/>
                  <a:pt x="10503421" y="1115712"/>
                </a:cubicBezTo>
                <a:cubicBezTo>
                  <a:pt x="10499773" y="1116932"/>
                  <a:pt x="10494780" y="1118244"/>
                  <a:pt x="10495938" y="1121082"/>
                </a:cubicBezTo>
                <a:cubicBezTo>
                  <a:pt x="10498847" y="1131578"/>
                  <a:pt x="10495602" y="1140548"/>
                  <a:pt x="10495432" y="1150282"/>
                </a:cubicBezTo>
                <a:cubicBezTo>
                  <a:pt x="10496407" y="1156049"/>
                  <a:pt x="10497953" y="1159833"/>
                  <a:pt x="10506223" y="1163159"/>
                </a:cubicBezTo>
                <a:cubicBezTo>
                  <a:pt x="10513150" y="1166576"/>
                  <a:pt x="10516981" y="1162427"/>
                  <a:pt x="10520243" y="1160260"/>
                </a:cubicBezTo>
                <a:cubicBezTo>
                  <a:pt x="10550755" y="1143601"/>
                  <a:pt x="10580881" y="1125996"/>
                  <a:pt x="10612738" y="1109245"/>
                </a:cubicBezTo>
                <a:cubicBezTo>
                  <a:pt x="10646898" y="1091366"/>
                  <a:pt x="10683951" y="1077178"/>
                  <a:pt x="10728515" y="1071229"/>
                </a:cubicBezTo>
                <a:cubicBezTo>
                  <a:pt x="10733892" y="1070864"/>
                  <a:pt x="10741189" y="1068423"/>
                  <a:pt x="10745038" y="1071077"/>
                </a:cubicBezTo>
                <a:cubicBezTo>
                  <a:pt x="10749275" y="1074678"/>
                  <a:pt x="10747172" y="1079682"/>
                  <a:pt x="10746029" y="1083649"/>
                </a:cubicBezTo>
                <a:cubicBezTo>
                  <a:pt x="10744113" y="1085723"/>
                  <a:pt x="10743543" y="1087707"/>
                  <a:pt x="10741624" y="1089781"/>
                </a:cubicBezTo>
                <a:cubicBezTo>
                  <a:pt x="10739909" y="1095731"/>
                  <a:pt x="10735118" y="1100918"/>
                  <a:pt x="10736478" y="1107631"/>
                </a:cubicBezTo>
                <a:cubicBezTo>
                  <a:pt x="10767796" y="1106472"/>
                  <a:pt x="10799901" y="1114010"/>
                  <a:pt x="10829675" y="1109067"/>
                </a:cubicBezTo>
                <a:cubicBezTo>
                  <a:pt x="10836012" y="1107663"/>
                  <a:pt x="10842551" y="1110135"/>
                  <a:pt x="10838147" y="1116268"/>
                </a:cubicBezTo>
                <a:cubicBezTo>
                  <a:pt x="10835657" y="1120327"/>
                  <a:pt x="10836632" y="1126093"/>
                  <a:pt x="10839911" y="1130731"/>
                </a:cubicBezTo>
                <a:cubicBezTo>
                  <a:pt x="10853020" y="1149283"/>
                  <a:pt x="10850749" y="1164020"/>
                  <a:pt x="10837720" y="1179490"/>
                </a:cubicBezTo>
                <a:cubicBezTo>
                  <a:pt x="10817411" y="1204204"/>
                  <a:pt x="10803640" y="1231391"/>
                  <a:pt x="10777750" y="1252597"/>
                </a:cubicBezTo>
                <a:lnTo>
                  <a:pt x="10735440" y="1292719"/>
                </a:lnTo>
                <a:lnTo>
                  <a:pt x="10754346" y="1316412"/>
                </a:lnTo>
                <a:cubicBezTo>
                  <a:pt x="10757728" y="1327794"/>
                  <a:pt x="10754770" y="1339783"/>
                  <a:pt x="10742406" y="1352742"/>
                </a:cubicBezTo>
                <a:cubicBezTo>
                  <a:pt x="10730850" y="1366704"/>
                  <a:pt x="10719296" y="1380666"/>
                  <a:pt x="10706114" y="1393623"/>
                </a:cubicBezTo>
                <a:cubicBezTo>
                  <a:pt x="10696235" y="1402590"/>
                  <a:pt x="10681467" y="1409545"/>
                  <a:pt x="10663461" y="1412489"/>
                </a:cubicBezTo>
                <a:cubicBezTo>
                  <a:pt x="10661876" y="1406485"/>
                  <a:pt x="10663543" y="1402492"/>
                  <a:pt x="10660314" y="1397483"/>
                </a:cubicBezTo>
                <a:cubicBezTo>
                  <a:pt x="10634088" y="1406403"/>
                  <a:pt x="10624225" y="1413370"/>
                  <a:pt x="10615923" y="1429342"/>
                </a:cubicBezTo>
                <a:cubicBezTo>
                  <a:pt x="10609312" y="1438320"/>
                  <a:pt x="10601082" y="1445293"/>
                  <a:pt x="10584729" y="1446243"/>
                </a:cubicBezTo>
                <a:cubicBezTo>
                  <a:pt x="10566741" y="1447189"/>
                  <a:pt x="10550355" y="1452139"/>
                  <a:pt x="10535620" y="1455093"/>
                </a:cubicBezTo>
                <a:cubicBezTo>
                  <a:pt x="10519241" y="1459043"/>
                  <a:pt x="10502888" y="1459993"/>
                  <a:pt x="10488194" y="1457949"/>
                </a:cubicBezTo>
                <a:lnTo>
                  <a:pt x="10468302" y="1457889"/>
                </a:lnTo>
                <a:lnTo>
                  <a:pt x="10455399" y="1477234"/>
                </a:lnTo>
                <a:cubicBezTo>
                  <a:pt x="10449389" y="1484934"/>
                  <a:pt x="10442344" y="1492219"/>
                  <a:pt x="10433233" y="1498673"/>
                </a:cubicBezTo>
                <a:cubicBezTo>
                  <a:pt x="10428627" y="1500930"/>
                  <a:pt x="10425938" y="1501113"/>
                  <a:pt x="10420744" y="1498550"/>
                </a:cubicBezTo>
                <a:lnTo>
                  <a:pt x="10413070" y="1496073"/>
                </a:lnTo>
                <a:lnTo>
                  <a:pt x="10389756" y="1502641"/>
                </a:lnTo>
                <a:cubicBezTo>
                  <a:pt x="10378697" y="1505857"/>
                  <a:pt x="10367236" y="1508259"/>
                  <a:pt x="10355549" y="1510177"/>
                </a:cubicBezTo>
                <a:lnTo>
                  <a:pt x="10331185" y="1513346"/>
                </a:lnTo>
                <a:lnTo>
                  <a:pt x="10329142" y="1521310"/>
                </a:lnTo>
                <a:cubicBezTo>
                  <a:pt x="10324953" y="1538123"/>
                  <a:pt x="10316700" y="1541601"/>
                  <a:pt x="10291317" y="1533606"/>
                </a:cubicBezTo>
                <a:cubicBezTo>
                  <a:pt x="10291317" y="1533606"/>
                  <a:pt x="10290359" y="1534643"/>
                  <a:pt x="10289014" y="1534734"/>
                </a:cubicBezTo>
                <a:cubicBezTo>
                  <a:pt x="10288829" y="1537665"/>
                  <a:pt x="10288257" y="1539647"/>
                  <a:pt x="10288072" y="1542576"/>
                </a:cubicBezTo>
                <a:cubicBezTo>
                  <a:pt x="10286759" y="1556277"/>
                  <a:pt x="10282541" y="1559481"/>
                  <a:pt x="10263695" y="1553957"/>
                </a:cubicBezTo>
                <a:cubicBezTo>
                  <a:pt x="10229471" y="1544620"/>
                  <a:pt x="10199314" y="1548616"/>
                  <a:pt x="10170700" y="1556396"/>
                </a:cubicBezTo>
                <a:cubicBezTo>
                  <a:pt x="10147805" y="1563787"/>
                  <a:pt x="10128586" y="1572569"/>
                  <a:pt x="10118975" y="1587258"/>
                </a:cubicBezTo>
                <a:lnTo>
                  <a:pt x="10115823" y="1595828"/>
                </a:lnTo>
                <a:lnTo>
                  <a:pt x="10138944" y="1591862"/>
                </a:lnTo>
                <a:cubicBezTo>
                  <a:pt x="10161836" y="1590932"/>
                  <a:pt x="10183036" y="1596995"/>
                  <a:pt x="10205929" y="1596064"/>
                </a:cubicBezTo>
                <a:cubicBezTo>
                  <a:pt x="10197691" y="1604037"/>
                  <a:pt x="10191087" y="1612015"/>
                  <a:pt x="10182850" y="1619989"/>
                </a:cubicBezTo>
                <a:cubicBezTo>
                  <a:pt x="10181191" y="1622983"/>
                  <a:pt x="10177891" y="1626973"/>
                  <a:pt x="10182777" y="1628986"/>
                </a:cubicBezTo>
                <a:cubicBezTo>
                  <a:pt x="10187663" y="1631001"/>
                  <a:pt x="10194227" y="1628021"/>
                  <a:pt x="10197511" y="1626032"/>
                </a:cubicBezTo>
                <a:cubicBezTo>
                  <a:pt x="10202450" y="1622047"/>
                  <a:pt x="10207385" y="1618063"/>
                  <a:pt x="10215573" y="1616088"/>
                </a:cubicBezTo>
                <a:cubicBezTo>
                  <a:pt x="10230323" y="1611134"/>
                  <a:pt x="10236846" y="1613154"/>
                  <a:pt x="10238401" y="1623156"/>
                </a:cubicBezTo>
                <a:cubicBezTo>
                  <a:pt x="10239928" y="1636158"/>
                  <a:pt x="10244816" y="1638172"/>
                  <a:pt x="10266074" y="1637235"/>
                </a:cubicBezTo>
                <a:cubicBezTo>
                  <a:pt x="10279159" y="1636276"/>
                  <a:pt x="10284039" y="1639290"/>
                  <a:pt x="10280703" y="1647278"/>
                </a:cubicBezTo>
                <a:cubicBezTo>
                  <a:pt x="10279046" y="1650272"/>
                  <a:pt x="10277394" y="1652267"/>
                  <a:pt x="10275744" y="1654261"/>
                </a:cubicBezTo>
                <a:cubicBezTo>
                  <a:pt x="10272417" y="1661249"/>
                  <a:pt x="10275646" y="1666258"/>
                  <a:pt x="10288715" y="1667297"/>
                </a:cubicBezTo>
                <a:cubicBezTo>
                  <a:pt x="10319771" y="1667391"/>
                  <a:pt x="10344201" y="1678461"/>
                  <a:pt x="10371940" y="1684544"/>
                </a:cubicBezTo>
                <a:cubicBezTo>
                  <a:pt x="10378462" y="1686563"/>
                  <a:pt x="10383341" y="1689577"/>
                  <a:pt x="10388212" y="1693591"/>
                </a:cubicBezTo>
                <a:cubicBezTo>
                  <a:pt x="10402841" y="1703633"/>
                  <a:pt x="10401126" y="1713625"/>
                  <a:pt x="10381462" y="1719565"/>
                </a:cubicBezTo>
                <a:cubicBezTo>
                  <a:pt x="10365070" y="1725514"/>
                  <a:pt x="10348684" y="1730463"/>
                  <a:pt x="10330670" y="1734407"/>
                </a:cubicBezTo>
                <a:cubicBezTo>
                  <a:pt x="10273350" y="1748231"/>
                  <a:pt x="10216012" y="1764054"/>
                  <a:pt x="10161917" y="1782886"/>
                </a:cubicBezTo>
                <a:cubicBezTo>
                  <a:pt x="10148807" y="1786846"/>
                  <a:pt x="10134065" y="1790801"/>
                  <a:pt x="10124199" y="1797769"/>
                </a:cubicBezTo>
                <a:cubicBezTo>
                  <a:pt x="10086397" y="1823649"/>
                  <a:pt x="10038866" y="1839501"/>
                  <a:pt x="9984852" y="1848337"/>
                </a:cubicBezTo>
                <a:cubicBezTo>
                  <a:pt x="9979942" y="1849321"/>
                  <a:pt x="9973394" y="1850301"/>
                  <a:pt x="9973368" y="1853301"/>
                </a:cubicBezTo>
                <a:cubicBezTo>
                  <a:pt x="9971647" y="1864292"/>
                  <a:pt x="9963401" y="1873264"/>
                  <a:pt x="9958416" y="1883248"/>
                </a:cubicBezTo>
                <a:cubicBezTo>
                  <a:pt x="9956732" y="1889242"/>
                  <a:pt x="9956701" y="1893241"/>
                  <a:pt x="9964841" y="1897264"/>
                </a:cubicBezTo>
                <a:cubicBezTo>
                  <a:pt x="9971346" y="1901283"/>
                  <a:pt x="9977916" y="1897304"/>
                  <a:pt x="9982838" y="1895319"/>
                </a:cubicBezTo>
                <a:cubicBezTo>
                  <a:pt x="10027092" y="1880456"/>
                  <a:pt x="10071353" y="1864594"/>
                  <a:pt x="10117243" y="1849736"/>
                </a:cubicBezTo>
                <a:cubicBezTo>
                  <a:pt x="10166409" y="1833887"/>
                  <a:pt x="10217176" y="1822044"/>
                  <a:pt x="10272774" y="1819213"/>
                </a:cubicBezTo>
                <a:cubicBezTo>
                  <a:pt x="10279311" y="1819232"/>
                  <a:pt x="10289136" y="1817263"/>
                  <a:pt x="10292382" y="1820272"/>
                </a:cubicBezTo>
                <a:cubicBezTo>
                  <a:pt x="10295617" y="1824281"/>
                  <a:pt x="10290674" y="1829264"/>
                  <a:pt x="10287373" y="1833253"/>
                </a:cubicBezTo>
                <a:cubicBezTo>
                  <a:pt x="10284086" y="1835243"/>
                  <a:pt x="10282437" y="1837238"/>
                  <a:pt x="10279150" y="1839227"/>
                </a:cubicBezTo>
                <a:cubicBezTo>
                  <a:pt x="10274200" y="1845211"/>
                  <a:pt x="10265986" y="1850184"/>
                  <a:pt x="10264294" y="1857178"/>
                </a:cubicBezTo>
                <a:cubicBezTo>
                  <a:pt x="10301881" y="1858290"/>
                  <a:pt x="10336125" y="1868392"/>
                  <a:pt x="10373744" y="1865506"/>
                </a:cubicBezTo>
                <a:cubicBezTo>
                  <a:pt x="10381924" y="1864531"/>
                  <a:pt x="10388439" y="1867550"/>
                  <a:pt x="10380218" y="1873524"/>
                </a:cubicBezTo>
                <a:cubicBezTo>
                  <a:pt x="10375282" y="1877508"/>
                  <a:pt x="10373597" y="1883502"/>
                  <a:pt x="10375193" y="1888505"/>
                </a:cubicBezTo>
                <a:cubicBezTo>
                  <a:pt x="10381568" y="1908520"/>
                  <a:pt x="10371639" y="1923486"/>
                  <a:pt x="10348635" y="1938413"/>
                </a:cubicBezTo>
                <a:cubicBezTo>
                  <a:pt x="10312483" y="1962298"/>
                  <a:pt x="10282841" y="1989202"/>
                  <a:pt x="10241816" y="2009074"/>
                </a:cubicBezTo>
                <a:cubicBezTo>
                  <a:pt x="10212272" y="2023981"/>
                  <a:pt x="10184371" y="2037894"/>
                  <a:pt x="10158082" y="2054810"/>
                </a:cubicBezTo>
                <a:cubicBezTo>
                  <a:pt x="10136727" y="2067742"/>
                  <a:pt x="10112138" y="2076667"/>
                  <a:pt x="10082666" y="2082576"/>
                </a:cubicBezTo>
                <a:lnTo>
                  <a:pt x="10078341" y="2083835"/>
                </a:lnTo>
                <a:lnTo>
                  <a:pt x="10071206" y="2086728"/>
                </a:lnTo>
                <a:lnTo>
                  <a:pt x="10068558" y="2086684"/>
                </a:lnTo>
                <a:lnTo>
                  <a:pt x="10053787" y="2090987"/>
                </a:lnTo>
                <a:cubicBezTo>
                  <a:pt x="10044567" y="2094208"/>
                  <a:pt x="10035955" y="2097931"/>
                  <a:pt x="10028563" y="2102408"/>
                </a:cubicBezTo>
                <a:lnTo>
                  <a:pt x="9999484" y="2113477"/>
                </a:lnTo>
                <a:lnTo>
                  <a:pt x="10048300" y="2104532"/>
                </a:lnTo>
                <a:cubicBezTo>
                  <a:pt x="10065372" y="2100216"/>
                  <a:pt x="10081762" y="2094926"/>
                  <a:pt x="10098152" y="2088800"/>
                </a:cubicBezTo>
                <a:cubicBezTo>
                  <a:pt x="10114542" y="2081003"/>
                  <a:pt x="10134573" y="2076547"/>
                  <a:pt x="10156426" y="2076547"/>
                </a:cubicBezTo>
                <a:cubicBezTo>
                  <a:pt x="10174637" y="2077661"/>
                  <a:pt x="10183742" y="2073206"/>
                  <a:pt x="10185563" y="2062068"/>
                </a:cubicBezTo>
                <a:cubicBezTo>
                  <a:pt x="10187384" y="2055385"/>
                  <a:pt x="10192847" y="2053157"/>
                  <a:pt x="10201953" y="2057612"/>
                </a:cubicBezTo>
                <a:cubicBezTo>
                  <a:pt x="10212880" y="2064295"/>
                  <a:pt x="10223806" y="2063181"/>
                  <a:pt x="10234733" y="2056499"/>
                </a:cubicBezTo>
                <a:cubicBezTo>
                  <a:pt x="10256585" y="2040905"/>
                  <a:pt x="10293007" y="2033108"/>
                  <a:pt x="10300291" y="2009718"/>
                </a:cubicBezTo>
                <a:cubicBezTo>
                  <a:pt x="10302112" y="2009718"/>
                  <a:pt x="10302112" y="2008604"/>
                  <a:pt x="10303933" y="2007490"/>
                </a:cubicBezTo>
                <a:cubicBezTo>
                  <a:pt x="10309397" y="2005263"/>
                  <a:pt x="10313038" y="2003035"/>
                  <a:pt x="10320323" y="2005263"/>
                </a:cubicBezTo>
                <a:cubicBezTo>
                  <a:pt x="10325786" y="2007490"/>
                  <a:pt x="10329428" y="2009718"/>
                  <a:pt x="10329428" y="2014173"/>
                </a:cubicBezTo>
                <a:cubicBezTo>
                  <a:pt x="10329428" y="2019743"/>
                  <a:pt x="10323965" y="2023084"/>
                  <a:pt x="10320323" y="2026425"/>
                </a:cubicBezTo>
                <a:cubicBezTo>
                  <a:pt x="10309397" y="2035336"/>
                  <a:pt x="10296648" y="2044247"/>
                  <a:pt x="10285723" y="2053157"/>
                </a:cubicBezTo>
                <a:cubicBezTo>
                  <a:pt x="10283901" y="2053157"/>
                  <a:pt x="10283901" y="2054271"/>
                  <a:pt x="10283901" y="2055385"/>
                </a:cubicBezTo>
                <a:cubicBezTo>
                  <a:pt x="10282080" y="2055385"/>
                  <a:pt x="10282080" y="2056499"/>
                  <a:pt x="10280260" y="2056499"/>
                </a:cubicBezTo>
                <a:cubicBezTo>
                  <a:pt x="10282080" y="2056499"/>
                  <a:pt x="10283901" y="2056499"/>
                  <a:pt x="10285723" y="2056499"/>
                </a:cubicBezTo>
                <a:cubicBezTo>
                  <a:pt x="10285723" y="2056499"/>
                  <a:pt x="10287544" y="2055385"/>
                  <a:pt x="10289364" y="2055385"/>
                </a:cubicBezTo>
                <a:cubicBezTo>
                  <a:pt x="10305754" y="2050929"/>
                  <a:pt x="10323965" y="2046474"/>
                  <a:pt x="10340355" y="2042019"/>
                </a:cubicBezTo>
                <a:cubicBezTo>
                  <a:pt x="10360386" y="2037564"/>
                  <a:pt x="10380418" y="2033108"/>
                  <a:pt x="10394986" y="2021970"/>
                </a:cubicBezTo>
                <a:cubicBezTo>
                  <a:pt x="10404092" y="2013059"/>
                  <a:pt x="10413198" y="2014173"/>
                  <a:pt x="10424124" y="2021970"/>
                </a:cubicBezTo>
                <a:cubicBezTo>
                  <a:pt x="10433229" y="2029767"/>
                  <a:pt x="10429587" y="2035336"/>
                  <a:pt x="10420482" y="2040905"/>
                </a:cubicBezTo>
                <a:cubicBezTo>
                  <a:pt x="10407735" y="2050929"/>
                  <a:pt x="10394986" y="2060954"/>
                  <a:pt x="10384061" y="2070978"/>
                </a:cubicBezTo>
                <a:cubicBezTo>
                  <a:pt x="10373134" y="2078775"/>
                  <a:pt x="10367671" y="2087685"/>
                  <a:pt x="10367671" y="2097710"/>
                </a:cubicBezTo>
                <a:cubicBezTo>
                  <a:pt x="10382239" y="2095482"/>
                  <a:pt x="10385881" y="2087685"/>
                  <a:pt x="10391345" y="2082116"/>
                </a:cubicBezTo>
                <a:cubicBezTo>
                  <a:pt x="10402271" y="2068751"/>
                  <a:pt x="10420482" y="2059840"/>
                  <a:pt x="10445976" y="2057612"/>
                </a:cubicBezTo>
                <a:cubicBezTo>
                  <a:pt x="10469650" y="2055385"/>
                  <a:pt x="10493325" y="2055385"/>
                  <a:pt x="10515177" y="2049816"/>
                </a:cubicBezTo>
                <a:cubicBezTo>
                  <a:pt x="10546136" y="2042019"/>
                  <a:pt x="10562526" y="2044247"/>
                  <a:pt x="10577094" y="2064295"/>
                </a:cubicBezTo>
                <a:cubicBezTo>
                  <a:pt x="10584378" y="2075433"/>
                  <a:pt x="10598947" y="2074320"/>
                  <a:pt x="10609874" y="2064295"/>
                </a:cubicBezTo>
                <a:cubicBezTo>
                  <a:pt x="10618978" y="2058726"/>
                  <a:pt x="10622621" y="2050929"/>
                  <a:pt x="10637189" y="2047588"/>
                </a:cubicBezTo>
                <a:cubicBezTo>
                  <a:pt x="10653579" y="2072092"/>
                  <a:pt x="10686358" y="2088800"/>
                  <a:pt x="10711853" y="2109962"/>
                </a:cubicBezTo>
                <a:cubicBezTo>
                  <a:pt x="10740990" y="2133352"/>
                  <a:pt x="10755559" y="2157857"/>
                  <a:pt x="10728243" y="2186816"/>
                </a:cubicBezTo>
                <a:cubicBezTo>
                  <a:pt x="10715495" y="2202409"/>
                  <a:pt x="10702748" y="2218003"/>
                  <a:pt x="10688179" y="2232483"/>
                </a:cubicBezTo>
                <a:cubicBezTo>
                  <a:pt x="10677253" y="2242507"/>
                  <a:pt x="10660864" y="2250304"/>
                  <a:pt x="10640831" y="2253645"/>
                </a:cubicBezTo>
                <a:cubicBezTo>
                  <a:pt x="10639011" y="2246962"/>
                  <a:pt x="10640831" y="2242507"/>
                  <a:pt x="10637189" y="2236938"/>
                </a:cubicBezTo>
                <a:cubicBezTo>
                  <a:pt x="10608052" y="2246962"/>
                  <a:pt x="10597126" y="2254759"/>
                  <a:pt x="10588020" y="2272580"/>
                </a:cubicBezTo>
                <a:cubicBezTo>
                  <a:pt x="10580736" y="2282604"/>
                  <a:pt x="10571631" y="2290402"/>
                  <a:pt x="10553420" y="2291515"/>
                </a:cubicBezTo>
                <a:cubicBezTo>
                  <a:pt x="10533388" y="2292629"/>
                  <a:pt x="10515177" y="2298198"/>
                  <a:pt x="10498787" y="2301540"/>
                </a:cubicBezTo>
                <a:cubicBezTo>
                  <a:pt x="10480577" y="2305995"/>
                  <a:pt x="10462366" y="2307109"/>
                  <a:pt x="10445976" y="2304881"/>
                </a:cubicBezTo>
                <a:cubicBezTo>
                  <a:pt x="10415019" y="2300426"/>
                  <a:pt x="10402271" y="2303767"/>
                  <a:pt x="10396808" y="2321588"/>
                </a:cubicBezTo>
                <a:cubicBezTo>
                  <a:pt x="10393166" y="2334954"/>
                  <a:pt x="10382239" y="2341637"/>
                  <a:pt x="10364028" y="2347207"/>
                </a:cubicBezTo>
                <a:cubicBezTo>
                  <a:pt x="10354924" y="2348320"/>
                  <a:pt x="10345818" y="2351661"/>
                  <a:pt x="10336712" y="2355003"/>
                </a:cubicBezTo>
                <a:cubicBezTo>
                  <a:pt x="10287544" y="2369483"/>
                  <a:pt x="10231090" y="2369483"/>
                  <a:pt x="10180100" y="2378393"/>
                </a:cubicBezTo>
                <a:cubicBezTo>
                  <a:pt x="10165532" y="2380621"/>
                  <a:pt x="10150963" y="2381735"/>
                  <a:pt x="10134573" y="2380621"/>
                </a:cubicBezTo>
                <a:cubicBezTo>
                  <a:pt x="10089046" y="2379507"/>
                  <a:pt x="10074478" y="2386190"/>
                  <a:pt x="10059909" y="2412922"/>
                </a:cubicBezTo>
                <a:cubicBezTo>
                  <a:pt x="10054446" y="2424060"/>
                  <a:pt x="10045341" y="2432971"/>
                  <a:pt x="10030772" y="2439654"/>
                </a:cubicBezTo>
                <a:cubicBezTo>
                  <a:pt x="10007098" y="2450792"/>
                  <a:pt x="9996172" y="2469727"/>
                  <a:pt x="10003457" y="2486434"/>
                </a:cubicBezTo>
                <a:cubicBezTo>
                  <a:pt x="10005277" y="2489776"/>
                  <a:pt x="10007098" y="2492004"/>
                  <a:pt x="10012561" y="2492004"/>
                </a:cubicBezTo>
                <a:cubicBezTo>
                  <a:pt x="10018025" y="2493117"/>
                  <a:pt x="10023488" y="2490890"/>
                  <a:pt x="10023488" y="2487548"/>
                </a:cubicBezTo>
                <a:cubicBezTo>
                  <a:pt x="10025309" y="2484206"/>
                  <a:pt x="10025309" y="2481979"/>
                  <a:pt x="10025309" y="2478637"/>
                </a:cubicBezTo>
                <a:cubicBezTo>
                  <a:pt x="10021667" y="2459702"/>
                  <a:pt x="10028951" y="2456361"/>
                  <a:pt x="10058088" y="2455247"/>
                </a:cubicBezTo>
                <a:cubicBezTo>
                  <a:pt x="10083583" y="2454133"/>
                  <a:pt x="10107258" y="2460816"/>
                  <a:pt x="10132752" y="2459702"/>
                </a:cubicBezTo>
                <a:cubicBezTo>
                  <a:pt x="10123647" y="2468613"/>
                  <a:pt x="10116363" y="2477524"/>
                  <a:pt x="10107258" y="2486434"/>
                </a:cubicBezTo>
                <a:cubicBezTo>
                  <a:pt x="10105436" y="2489776"/>
                  <a:pt x="10101794" y="2494231"/>
                  <a:pt x="10107258" y="2496459"/>
                </a:cubicBezTo>
                <a:cubicBezTo>
                  <a:pt x="10112721" y="2498686"/>
                  <a:pt x="10120005" y="2495345"/>
                  <a:pt x="10123647" y="2493117"/>
                </a:cubicBezTo>
                <a:cubicBezTo>
                  <a:pt x="10129110" y="2488662"/>
                  <a:pt x="10134573" y="2484206"/>
                  <a:pt x="10143679" y="2481979"/>
                </a:cubicBezTo>
                <a:cubicBezTo>
                  <a:pt x="10160069" y="2476410"/>
                  <a:pt x="10167353" y="2478637"/>
                  <a:pt x="10169173" y="2489776"/>
                </a:cubicBezTo>
                <a:cubicBezTo>
                  <a:pt x="10170995" y="2504256"/>
                  <a:pt x="10176458" y="2506483"/>
                  <a:pt x="10200132" y="2505369"/>
                </a:cubicBezTo>
                <a:cubicBezTo>
                  <a:pt x="10214700" y="2504256"/>
                  <a:pt x="10220164" y="2507597"/>
                  <a:pt x="10216522" y="2516508"/>
                </a:cubicBezTo>
                <a:cubicBezTo>
                  <a:pt x="10214700" y="2519849"/>
                  <a:pt x="10212880" y="2522077"/>
                  <a:pt x="10211059" y="2524304"/>
                </a:cubicBezTo>
                <a:cubicBezTo>
                  <a:pt x="10207416" y="2532101"/>
                  <a:pt x="10211059" y="2537670"/>
                  <a:pt x="10225627" y="2538784"/>
                </a:cubicBezTo>
                <a:cubicBezTo>
                  <a:pt x="10260227" y="2538784"/>
                  <a:pt x="10287544" y="2551036"/>
                  <a:pt x="10318501" y="2557719"/>
                </a:cubicBezTo>
                <a:cubicBezTo>
                  <a:pt x="10325786" y="2559947"/>
                  <a:pt x="10331249" y="2563288"/>
                  <a:pt x="10336712" y="2567743"/>
                </a:cubicBezTo>
                <a:cubicBezTo>
                  <a:pt x="10353102" y="2578882"/>
                  <a:pt x="10351281" y="2590020"/>
                  <a:pt x="10329428" y="2596703"/>
                </a:cubicBezTo>
                <a:cubicBezTo>
                  <a:pt x="10311217" y="2603386"/>
                  <a:pt x="10293007" y="2608955"/>
                  <a:pt x="10272975" y="2613410"/>
                </a:cubicBezTo>
                <a:cubicBezTo>
                  <a:pt x="10209237" y="2629004"/>
                  <a:pt x="10145500" y="2646825"/>
                  <a:pt x="10085405" y="2667987"/>
                </a:cubicBezTo>
                <a:cubicBezTo>
                  <a:pt x="10070836" y="2672443"/>
                  <a:pt x="10054446" y="2676898"/>
                  <a:pt x="10043520" y="2684695"/>
                </a:cubicBezTo>
                <a:cubicBezTo>
                  <a:pt x="10001635" y="2713654"/>
                  <a:pt x="9948824" y="2731475"/>
                  <a:pt x="9888729" y="2741500"/>
                </a:cubicBezTo>
                <a:cubicBezTo>
                  <a:pt x="9883266" y="2742613"/>
                  <a:pt x="9875981" y="2743728"/>
                  <a:pt x="9875981" y="2747069"/>
                </a:cubicBezTo>
                <a:cubicBezTo>
                  <a:pt x="9874160" y="2759321"/>
                  <a:pt x="9865055" y="2769345"/>
                  <a:pt x="9859592" y="2780484"/>
                </a:cubicBezTo>
                <a:cubicBezTo>
                  <a:pt x="9857770" y="2787167"/>
                  <a:pt x="9857770" y="2791622"/>
                  <a:pt x="9866876" y="2796077"/>
                </a:cubicBezTo>
                <a:cubicBezTo>
                  <a:pt x="9874160" y="2800532"/>
                  <a:pt x="9881444" y="2796077"/>
                  <a:pt x="9886907" y="2793849"/>
                </a:cubicBezTo>
                <a:cubicBezTo>
                  <a:pt x="9936077" y="2777142"/>
                  <a:pt x="9985245" y="2759321"/>
                  <a:pt x="10036235" y="2742613"/>
                </a:cubicBezTo>
                <a:cubicBezTo>
                  <a:pt x="10090868" y="2724792"/>
                  <a:pt x="10147321" y="2711427"/>
                  <a:pt x="10209237" y="2708085"/>
                </a:cubicBezTo>
                <a:cubicBezTo>
                  <a:pt x="10216522" y="2708085"/>
                  <a:pt x="10227448" y="2705858"/>
                  <a:pt x="10231090" y="2709199"/>
                </a:cubicBezTo>
                <a:cubicBezTo>
                  <a:pt x="10234733" y="2713654"/>
                  <a:pt x="10229269" y="2719223"/>
                  <a:pt x="10225627" y="2723679"/>
                </a:cubicBezTo>
                <a:cubicBezTo>
                  <a:pt x="10221984" y="2725906"/>
                  <a:pt x="10220164" y="2728134"/>
                  <a:pt x="10216522" y="2730362"/>
                </a:cubicBezTo>
                <a:cubicBezTo>
                  <a:pt x="10211059" y="2737044"/>
                  <a:pt x="10201953" y="2742613"/>
                  <a:pt x="10200132" y="2750411"/>
                </a:cubicBezTo>
                <a:cubicBezTo>
                  <a:pt x="10242017" y="2751524"/>
                  <a:pt x="10280260" y="2762663"/>
                  <a:pt x="10322144" y="2759321"/>
                </a:cubicBezTo>
                <a:cubicBezTo>
                  <a:pt x="10331249" y="2758207"/>
                  <a:pt x="10338534" y="2761549"/>
                  <a:pt x="10329428" y="2768232"/>
                </a:cubicBezTo>
                <a:cubicBezTo>
                  <a:pt x="10323965" y="2772687"/>
                  <a:pt x="10322144" y="2779370"/>
                  <a:pt x="10323965" y="2784939"/>
                </a:cubicBezTo>
                <a:cubicBezTo>
                  <a:pt x="10331249" y="2807216"/>
                  <a:pt x="10320323" y="2823923"/>
                  <a:pt x="10294828" y="2840630"/>
                </a:cubicBezTo>
                <a:cubicBezTo>
                  <a:pt x="10254764" y="2867362"/>
                  <a:pt x="10221984" y="2897435"/>
                  <a:pt x="10176458" y="2919712"/>
                </a:cubicBezTo>
                <a:cubicBezTo>
                  <a:pt x="10143679" y="2936419"/>
                  <a:pt x="10112721" y="2952013"/>
                  <a:pt x="10083583" y="2970947"/>
                </a:cubicBezTo>
                <a:cubicBezTo>
                  <a:pt x="10059909" y="2985427"/>
                  <a:pt x="10032594" y="2995451"/>
                  <a:pt x="9999814" y="3002134"/>
                </a:cubicBezTo>
                <a:cubicBezTo>
                  <a:pt x="9977961" y="3007703"/>
                  <a:pt x="9956108" y="3014387"/>
                  <a:pt x="9939719" y="3024411"/>
                </a:cubicBezTo>
                <a:cubicBezTo>
                  <a:pt x="9901476" y="3045574"/>
                  <a:pt x="9859592" y="3055598"/>
                  <a:pt x="9808602" y="3054484"/>
                </a:cubicBezTo>
                <a:cubicBezTo>
                  <a:pt x="9768538" y="3054484"/>
                  <a:pt x="9735758" y="3063395"/>
                  <a:pt x="9712085" y="3084558"/>
                </a:cubicBezTo>
                <a:cubicBezTo>
                  <a:pt x="9697516" y="3097923"/>
                  <a:pt x="9681127" y="3111289"/>
                  <a:pt x="9664737" y="3125769"/>
                </a:cubicBezTo>
                <a:cubicBezTo>
                  <a:pt x="9642884" y="3143590"/>
                  <a:pt x="9621031" y="3161411"/>
                  <a:pt x="9590073" y="3174777"/>
                </a:cubicBezTo>
                <a:cubicBezTo>
                  <a:pt x="9582789" y="3177005"/>
                  <a:pt x="9579146" y="3177005"/>
                  <a:pt x="9573683" y="3173663"/>
                </a:cubicBezTo>
                <a:cubicBezTo>
                  <a:pt x="9559115" y="3165867"/>
                  <a:pt x="9544546" y="3160297"/>
                  <a:pt x="9528156" y="3155842"/>
                </a:cubicBezTo>
                <a:cubicBezTo>
                  <a:pt x="9499019" y="3150273"/>
                  <a:pt x="9477166" y="3154728"/>
                  <a:pt x="9458955" y="3169208"/>
                </a:cubicBezTo>
                <a:cubicBezTo>
                  <a:pt x="9451671" y="3177005"/>
                  <a:pt x="9446208" y="3184801"/>
                  <a:pt x="9440745" y="3192599"/>
                </a:cubicBezTo>
                <a:cubicBezTo>
                  <a:pt x="9426177" y="3211533"/>
                  <a:pt x="9413428" y="3214875"/>
                  <a:pt x="9384291" y="3203736"/>
                </a:cubicBezTo>
                <a:cubicBezTo>
                  <a:pt x="9384291" y="3203736"/>
                  <a:pt x="9382471" y="3204851"/>
                  <a:pt x="9380650" y="3204851"/>
                </a:cubicBezTo>
                <a:cubicBezTo>
                  <a:pt x="9378828" y="3208192"/>
                  <a:pt x="9377007" y="3210420"/>
                  <a:pt x="9375187" y="3213761"/>
                </a:cubicBezTo>
                <a:cubicBezTo>
                  <a:pt x="9366081" y="3229354"/>
                  <a:pt x="9358797" y="3232696"/>
                  <a:pt x="9336944" y="3224899"/>
                </a:cubicBezTo>
                <a:cubicBezTo>
                  <a:pt x="9296880" y="3211533"/>
                  <a:pt x="9254996" y="3213761"/>
                  <a:pt x="9213111" y="3220444"/>
                </a:cubicBezTo>
                <a:cubicBezTo>
                  <a:pt x="9167584" y="3229354"/>
                  <a:pt x="9129341" y="3241606"/>
                  <a:pt x="9111131" y="3270566"/>
                </a:cubicBezTo>
                <a:cubicBezTo>
                  <a:pt x="9105668" y="3279477"/>
                  <a:pt x="9096562" y="3288387"/>
                  <a:pt x="9085635" y="3296184"/>
                </a:cubicBezTo>
                <a:cubicBezTo>
                  <a:pt x="9065604" y="3311777"/>
                  <a:pt x="9038288" y="3316233"/>
                  <a:pt x="9007330" y="3311777"/>
                </a:cubicBezTo>
                <a:cubicBezTo>
                  <a:pt x="8990940" y="3309550"/>
                  <a:pt x="8978193" y="3310664"/>
                  <a:pt x="8965445" y="3316233"/>
                </a:cubicBezTo>
                <a:cubicBezTo>
                  <a:pt x="8945413" y="3325143"/>
                  <a:pt x="8925382" y="3332940"/>
                  <a:pt x="8905349" y="3338509"/>
                </a:cubicBezTo>
                <a:cubicBezTo>
                  <a:pt x="8843433" y="3354103"/>
                  <a:pt x="8785158" y="3374151"/>
                  <a:pt x="8732348" y="3399770"/>
                </a:cubicBezTo>
                <a:cubicBezTo>
                  <a:pt x="8712316" y="3409794"/>
                  <a:pt x="8688642" y="3416477"/>
                  <a:pt x="8661326" y="3416477"/>
                </a:cubicBezTo>
                <a:cubicBezTo>
                  <a:pt x="8615799" y="3417591"/>
                  <a:pt x="8579378" y="3430956"/>
                  <a:pt x="8546598" y="3448778"/>
                </a:cubicBezTo>
                <a:cubicBezTo>
                  <a:pt x="8533851" y="3455460"/>
                  <a:pt x="8519282" y="3461030"/>
                  <a:pt x="8501071" y="3461030"/>
                </a:cubicBezTo>
                <a:cubicBezTo>
                  <a:pt x="8493787" y="3461030"/>
                  <a:pt x="8488324" y="3462143"/>
                  <a:pt x="8482861" y="3465485"/>
                </a:cubicBezTo>
                <a:cubicBezTo>
                  <a:pt x="8446440" y="3486648"/>
                  <a:pt x="8399092" y="3497786"/>
                  <a:pt x="8349922" y="3503355"/>
                </a:cubicBezTo>
                <a:cubicBezTo>
                  <a:pt x="8335354" y="3505583"/>
                  <a:pt x="8322606" y="3505583"/>
                  <a:pt x="8315322" y="3497786"/>
                </a:cubicBezTo>
                <a:cubicBezTo>
                  <a:pt x="8304396" y="3487762"/>
                  <a:pt x="8322606" y="3486648"/>
                  <a:pt x="8328070" y="3482192"/>
                </a:cubicBezTo>
                <a:cubicBezTo>
                  <a:pt x="8333533" y="3475510"/>
                  <a:pt x="8344460" y="3473282"/>
                  <a:pt x="8357206" y="3476623"/>
                </a:cubicBezTo>
                <a:cubicBezTo>
                  <a:pt x="8380880" y="3483306"/>
                  <a:pt x="8380880" y="3483306"/>
                  <a:pt x="8393629" y="3469940"/>
                </a:cubicBezTo>
                <a:cubicBezTo>
                  <a:pt x="8397270" y="3465485"/>
                  <a:pt x="8402734" y="3461030"/>
                  <a:pt x="8408197" y="3456574"/>
                </a:cubicBezTo>
                <a:cubicBezTo>
                  <a:pt x="8410019" y="3454347"/>
                  <a:pt x="8411838" y="3451005"/>
                  <a:pt x="8408197" y="3448778"/>
                </a:cubicBezTo>
                <a:cubicBezTo>
                  <a:pt x="8404555" y="3446550"/>
                  <a:pt x="8400912" y="3444322"/>
                  <a:pt x="8395450" y="3446550"/>
                </a:cubicBezTo>
                <a:cubicBezTo>
                  <a:pt x="8382702" y="3449891"/>
                  <a:pt x="8369954" y="3445436"/>
                  <a:pt x="8359028" y="3444322"/>
                </a:cubicBezTo>
                <a:cubicBezTo>
                  <a:pt x="8348101" y="3443208"/>
                  <a:pt x="8335354" y="3442095"/>
                  <a:pt x="8326249" y="3445436"/>
                </a:cubicBezTo>
                <a:cubicBezTo>
                  <a:pt x="8275258" y="3465485"/>
                  <a:pt x="8216984" y="3471054"/>
                  <a:pt x="8158710" y="3473282"/>
                </a:cubicBezTo>
                <a:cubicBezTo>
                  <a:pt x="8140498" y="3474396"/>
                  <a:pt x="8127752" y="3476623"/>
                  <a:pt x="8118646" y="3486648"/>
                </a:cubicBezTo>
                <a:cubicBezTo>
                  <a:pt x="8113184" y="3494444"/>
                  <a:pt x="8105899" y="3494444"/>
                  <a:pt x="8096794" y="3487762"/>
                </a:cubicBezTo>
                <a:cubicBezTo>
                  <a:pt x="8091330" y="3482192"/>
                  <a:pt x="8084046" y="3477737"/>
                  <a:pt x="8071298" y="3481079"/>
                </a:cubicBezTo>
                <a:cubicBezTo>
                  <a:pt x="8056730" y="3485534"/>
                  <a:pt x="8043982" y="3491103"/>
                  <a:pt x="8036698" y="3498900"/>
                </a:cubicBezTo>
                <a:cubicBezTo>
                  <a:pt x="8031235" y="3505583"/>
                  <a:pt x="8023950" y="3507810"/>
                  <a:pt x="8011203" y="3507810"/>
                </a:cubicBezTo>
                <a:cubicBezTo>
                  <a:pt x="8005740" y="3507810"/>
                  <a:pt x="8000278" y="3507810"/>
                  <a:pt x="7994814" y="3508924"/>
                </a:cubicBezTo>
                <a:cubicBezTo>
                  <a:pt x="7960212" y="3514493"/>
                  <a:pt x="7925614" y="3520062"/>
                  <a:pt x="7889191" y="3524518"/>
                </a:cubicBezTo>
                <a:cubicBezTo>
                  <a:pt x="7874622" y="3525631"/>
                  <a:pt x="7861876" y="3527859"/>
                  <a:pt x="7852769" y="3535656"/>
                </a:cubicBezTo>
                <a:cubicBezTo>
                  <a:pt x="7845486" y="3540111"/>
                  <a:pt x="7838201" y="3542339"/>
                  <a:pt x="7829096" y="3537884"/>
                </a:cubicBezTo>
                <a:cubicBezTo>
                  <a:pt x="7805422" y="3526745"/>
                  <a:pt x="7781748" y="3528973"/>
                  <a:pt x="7754432" y="3532315"/>
                </a:cubicBezTo>
                <a:cubicBezTo>
                  <a:pt x="7685232" y="3542339"/>
                  <a:pt x="7617852" y="3546794"/>
                  <a:pt x="7548651" y="3534542"/>
                </a:cubicBezTo>
                <a:cubicBezTo>
                  <a:pt x="7523155" y="3530087"/>
                  <a:pt x="7497661" y="3528973"/>
                  <a:pt x="7472166" y="3532315"/>
                </a:cubicBezTo>
                <a:cubicBezTo>
                  <a:pt x="7430282" y="3536769"/>
                  <a:pt x="7388396" y="3540111"/>
                  <a:pt x="7346512" y="3541225"/>
                </a:cubicBezTo>
                <a:cubicBezTo>
                  <a:pt x="7290059" y="3542339"/>
                  <a:pt x="7233606" y="3541225"/>
                  <a:pt x="7177153" y="3552363"/>
                </a:cubicBezTo>
                <a:cubicBezTo>
                  <a:pt x="7131626" y="3562388"/>
                  <a:pt x="7084278" y="3565729"/>
                  <a:pt x="7035109" y="3567957"/>
                </a:cubicBezTo>
                <a:cubicBezTo>
                  <a:pt x="6989582" y="3569071"/>
                  <a:pt x="6944055" y="3569071"/>
                  <a:pt x="6898529" y="3576867"/>
                </a:cubicBezTo>
                <a:cubicBezTo>
                  <a:pt x="6865749" y="3582436"/>
                  <a:pt x="6832970" y="3584664"/>
                  <a:pt x="6800190" y="3586892"/>
                </a:cubicBezTo>
                <a:cubicBezTo>
                  <a:pt x="6663610" y="3592461"/>
                  <a:pt x="6528850" y="3603599"/>
                  <a:pt x="6395912" y="3612510"/>
                </a:cubicBezTo>
                <a:cubicBezTo>
                  <a:pt x="6248406" y="3623648"/>
                  <a:pt x="6102720" y="3635900"/>
                  <a:pt x="5955213" y="3644810"/>
                </a:cubicBezTo>
                <a:cubicBezTo>
                  <a:pt x="5814991" y="3653721"/>
                  <a:pt x="5674767" y="3659290"/>
                  <a:pt x="5534545" y="3659290"/>
                </a:cubicBezTo>
                <a:cubicBezTo>
                  <a:pt x="5427103" y="3659290"/>
                  <a:pt x="5319659" y="3662632"/>
                  <a:pt x="5212216" y="3668201"/>
                </a:cubicBezTo>
                <a:cubicBezTo>
                  <a:pt x="5130267" y="3672656"/>
                  <a:pt x="5048321" y="3677112"/>
                  <a:pt x="4966371" y="3679339"/>
                </a:cubicBezTo>
                <a:cubicBezTo>
                  <a:pt x="4908096" y="3680453"/>
                  <a:pt x="4849822" y="3681567"/>
                  <a:pt x="4789727" y="3683794"/>
                </a:cubicBezTo>
                <a:cubicBezTo>
                  <a:pt x="4753306" y="3683794"/>
                  <a:pt x="4715063" y="3683794"/>
                  <a:pt x="4678641" y="3684908"/>
                </a:cubicBezTo>
                <a:cubicBezTo>
                  <a:pt x="4665894" y="3684908"/>
                  <a:pt x="4654968" y="3684908"/>
                  <a:pt x="4644040" y="3684908"/>
                </a:cubicBezTo>
                <a:cubicBezTo>
                  <a:pt x="4640399" y="3684908"/>
                  <a:pt x="4638578" y="3683794"/>
                  <a:pt x="4636756" y="3683794"/>
                </a:cubicBezTo>
                <a:cubicBezTo>
                  <a:pt x="4463754" y="3678225"/>
                  <a:pt x="4290752" y="3683794"/>
                  <a:pt x="4117750" y="3674884"/>
                </a:cubicBezTo>
                <a:cubicBezTo>
                  <a:pt x="4072224" y="3672656"/>
                  <a:pt x="4026697" y="3672656"/>
                  <a:pt x="3981171" y="3669314"/>
                </a:cubicBezTo>
                <a:cubicBezTo>
                  <a:pt x="3881011" y="3662632"/>
                  <a:pt x="3782673" y="3658176"/>
                  <a:pt x="3682515" y="3654835"/>
                </a:cubicBezTo>
                <a:cubicBezTo>
                  <a:pt x="3604208" y="3652608"/>
                  <a:pt x="3525903" y="3650380"/>
                  <a:pt x="3447596" y="3641469"/>
                </a:cubicBezTo>
                <a:cubicBezTo>
                  <a:pt x="3374754" y="3632558"/>
                  <a:pt x="3301911" y="3625876"/>
                  <a:pt x="3229068" y="3628103"/>
                </a:cubicBezTo>
                <a:cubicBezTo>
                  <a:pt x="3221783" y="3628103"/>
                  <a:pt x="3216320" y="3628103"/>
                  <a:pt x="3210857" y="3624762"/>
                </a:cubicBezTo>
                <a:cubicBezTo>
                  <a:pt x="3178078" y="3606941"/>
                  <a:pt x="3139835" y="3604713"/>
                  <a:pt x="3097950" y="3605827"/>
                </a:cubicBezTo>
                <a:cubicBezTo>
                  <a:pt x="3057887" y="3606941"/>
                  <a:pt x="3017823" y="3606941"/>
                  <a:pt x="2977760" y="3602485"/>
                </a:cubicBezTo>
                <a:cubicBezTo>
                  <a:pt x="2910380" y="3594688"/>
                  <a:pt x="2844822" y="3584664"/>
                  <a:pt x="2775621" y="3583550"/>
                </a:cubicBezTo>
                <a:cubicBezTo>
                  <a:pt x="2744662" y="3583550"/>
                  <a:pt x="2717347" y="3576867"/>
                  <a:pt x="2695494" y="3563501"/>
                </a:cubicBezTo>
                <a:cubicBezTo>
                  <a:pt x="2688210" y="3559046"/>
                  <a:pt x="2682746" y="3559046"/>
                  <a:pt x="2675462" y="3562388"/>
                </a:cubicBezTo>
                <a:cubicBezTo>
                  <a:pt x="2659072" y="3567957"/>
                  <a:pt x="2642683" y="3571298"/>
                  <a:pt x="2628114" y="3562388"/>
                </a:cubicBezTo>
                <a:cubicBezTo>
                  <a:pt x="2608082" y="3552363"/>
                  <a:pt x="2586229" y="3550136"/>
                  <a:pt x="2560734" y="3551249"/>
                </a:cubicBezTo>
                <a:cubicBezTo>
                  <a:pt x="2522492" y="3552363"/>
                  <a:pt x="2487892" y="3546794"/>
                  <a:pt x="2456932" y="3532315"/>
                </a:cubicBezTo>
                <a:cubicBezTo>
                  <a:pt x="2438722" y="3523404"/>
                  <a:pt x="2413228" y="3518948"/>
                  <a:pt x="2395017" y="3525631"/>
                </a:cubicBezTo>
                <a:cubicBezTo>
                  <a:pt x="2362237" y="3537884"/>
                  <a:pt x="2334921" y="3533428"/>
                  <a:pt x="2305784" y="3523404"/>
                </a:cubicBezTo>
                <a:cubicBezTo>
                  <a:pt x="2291216" y="3518948"/>
                  <a:pt x="2274826" y="3514493"/>
                  <a:pt x="2256615" y="3516721"/>
                </a:cubicBezTo>
                <a:cubicBezTo>
                  <a:pt x="2247510" y="3518948"/>
                  <a:pt x="2243868" y="3515607"/>
                  <a:pt x="2243868" y="3511152"/>
                </a:cubicBezTo>
                <a:cubicBezTo>
                  <a:pt x="2243868" y="3507810"/>
                  <a:pt x="2243868" y="3505583"/>
                  <a:pt x="2243868" y="3503355"/>
                </a:cubicBezTo>
                <a:cubicBezTo>
                  <a:pt x="2245689" y="3491103"/>
                  <a:pt x="2243868" y="3491103"/>
                  <a:pt x="2227478" y="3496672"/>
                </a:cubicBezTo>
                <a:cubicBezTo>
                  <a:pt x="2209268" y="3502241"/>
                  <a:pt x="2189235" y="3506696"/>
                  <a:pt x="2171025" y="3510038"/>
                </a:cubicBezTo>
                <a:cubicBezTo>
                  <a:pt x="2163741" y="3511152"/>
                  <a:pt x="2156456" y="3512266"/>
                  <a:pt x="2150993" y="3508924"/>
                </a:cubicBezTo>
                <a:cubicBezTo>
                  <a:pt x="2145529" y="3505583"/>
                  <a:pt x="2149172" y="3501127"/>
                  <a:pt x="2152814" y="3497786"/>
                </a:cubicBezTo>
                <a:cubicBezTo>
                  <a:pt x="2161919" y="3488875"/>
                  <a:pt x="2156456" y="3484420"/>
                  <a:pt x="2141888" y="3483306"/>
                </a:cubicBezTo>
                <a:cubicBezTo>
                  <a:pt x="2136425" y="3482192"/>
                  <a:pt x="2130961" y="3479964"/>
                  <a:pt x="2125498" y="3479964"/>
                </a:cubicBezTo>
                <a:cubicBezTo>
                  <a:pt x="2112751" y="3479964"/>
                  <a:pt x="2110929" y="3476623"/>
                  <a:pt x="2118214" y="3469940"/>
                </a:cubicBezTo>
                <a:cubicBezTo>
                  <a:pt x="2121856" y="3467712"/>
                  <a:pt x="2125498" y="3464371"/>
                  <a:pt x="2120035" y="3462143"/>
                </a:cubicBezTo>
                <a:cubicBezTo>
                  <a:pt x="2116392" y="3458802"/>
                  <a:pt x="2110929" y="3459916"/>
                  <a:pt x="2105466" y="3461030"/>
                </a:cubicBezTo>
                <a:cubicBezTo>
                  <a:pt x="2090898" y="3465485"/>
                  <a:pt x="2076329" y="3463258"/>
                  <a:pt x="2059940" y="3461030"/>
                </a:cubicBezTo>
                <a:cubicBezTo>
                  <a:pt x="2010770" y="3452119"/>
                  <a:pt x="1967065" y="3459916"/>
                  <a:pt x="1925180" y="3475510"/>
                </a:cubicBezTo>
                <a:cubicBezTo>
                  <a:pt x="1917896" y="3477737"/>
                  <a:pt x="1914253" y="3483306"/>
                  <a:pt x="1905148" y="3484420"/>
                </a:cubicBezTo>
                <a:cubicBezTo>
                  <a:pt x="1906969" y="3478851"/>
                  <a:pt x="1908790" y="3474396"/>
                  <a:pt x="1910612" y="3468827"/>
                </a:cubicBezTo>
                <a:cubicBezTo>
                  <a:pt x="1914253" y="3457688"/>
                  <a:pt x="1906969" y="3451005"/>
                  <a:pt x="1890579" y="3448778"/>
                </a:cubicBezTo>
                <a:cubicBezTo>
                  <a:pt x="1835948" y="3440981"/>
                  <a:pt x="1781315" y="3433184"/>
                  <a:pt x="1726683" y="3425387"/>
                </a:cubicBezTo>
                <a:cubicBezTo>
                  <a:pt x="1706651" y="3423160"/>
                  <a:pt x="1686620" y="3424274"/>
                  <a:pt x="1666587" y="3419818"/>
                </a:cubicBezTo>
                <a:cubicBezTo>
                  <a:pt x="1653840" y="3416477"/>
                  <a:pt x="1646556" y="3413135"/>
                  <a:pt x="1650198" y="3403111"/>
                </a:cubicBezTo>
                <a:cubicBezTo>
                  <a:pt x="1652019" y="3390859"/>
                  <a:pt x="1637450" y="3384176"/>
                  <a:pt x="1619240" y="3389745"/>
                </a:cubicBezTo>
                <a:cubicBezTo>
                  <a:pt x="1604672" y="3394201"/>
                  <a:pt x="1593745" y="3393086"/>
                  <a:pt x="1580997" y="3388631"/>
                </a:cubicBezTo>
                <a:cubicBezTo>
                  <a:pt x="1573713" y="3384176"/>
                  <a:pt x="1566429" y="3384176"/>
                  <a:pt x="1557324" y="3388631"/>
                </a:cubicBezTo>
                <a:cubicBezTo>
                  <a:pt x="1548218" y="3394201"/>
                  <a:pt x="1537292" y="3395314"/>
                  <a:pt x="1526365" y="3391973"/>
                </a:cubicBezTo>
                <a:cubicBezTo>
                  <a:pt x="1519081" y="3390859"/>
                  <a:pt x="1509975" y="3387517"/>
                  <a:pt x="1502691" y="3387517"/>
                </a:cubicBezTo>
                <a:cubicBezTo>
                  <a:pt x="1491765" y="3387517"/>
                  <a:pt x="1488123" y="3384176"/>
                  <a:pt x="1486301" y="3378607"/>
                </a:cubicBezTo>
                <a:cubicBezTo>
                  <a:pt x="1480838" y="3367469"/>
                  <a:pt x="1477196" y="3366355"/>
                  <a:pt x="1458985" y="3373038"/>
                </a:cubicBezTo>
                <a:cubicBezTo>
                  <a:pt x="1448058" y="3377493"/>
                  <a:pt x="1437133" y="3383062"/>
                  <a:pt x="1424385" y="3385290"/>
                </a:cubicBezTo>
                <a:cubicBezTo>
                  <a:pt x="1424385" y="3384176"/>
                  <a:pt x="1422564" y="3384176"/>
                  <a:pt x="1422564" y="3383062"/>
                </a:cubicBezTo>
                <a:cubicBezTo>
                  <a:pt x="1438954" y="3368582"/>
                  <a:pt x="1438954" y="3368582"/>
                  <a:pt x="1424385" y="3352989"/>
                </a:cubicBezTo>
                <a:cubicBezTo>
                  <a:pt x="1422564" y="3350761"/>
                  <a:pt x="1420743" y="3348534"/>
                  <a:pt x="1418922" y="3347419"/>
                </a:cubicBezTo>
                <a:cubicBezTo>
                  <a:pt x="1404353" y="3328485"/>
                  <a:pt x="1382500" y="3325143"/>
                  <a:pt x="1351542" y="3334054"/>
                </a:cubicBezTo>
                <a:cubicBezTo>
                  <a:pt x="1335153" y="3339623"/>
                  <a:pt x="1324226" y="3336281"/>
                  <a:pt x="1322405" y="3325143"/>
                </a:cubicBezTo>
                <a:cubicBezTo>
                  <a:pt x="1320583" y="3319574"/>
                  <a:pt x="1320583" y="3314005"/>
                  <a:pt x="1322405" y="3308436"/>
                </a:cubicBezTo>
                <a:cubicBezTo>
                  <a:pt x="1327869" y="3292842"/>
                  <a:pt x="1351542" y="3288387"/>
                  <a:pt x="1369753" y="3298412"/>
                </a:cubicBezTo>
                <a:cubicBezTo>
                  <a:pt x="1384321" y="3306208"/>
                  <a:pt x="1398890" y="3309550"/>
                  <a:pt x="1415280" y="3311777"/>
                </a:cubicBezTo>
                <a:cubicBezTo>
                  <a:pt x="1431670" y="3312891"/>
                  <a:pt x="1446238" y="3316233"/>
                  <a:pt x="1457164" y="3324029"/>
                </a:cubicBezTo>
                <a:cubicBezTo>
                  <a:pt x="1473554" y="3337395"/>
                  <a:pt x="1482659" y="3338509"/>
                  <a:pt x="1502691" y="3327371"/>
                </a:cubicBezTo>
                <a:cubicBezTo>
                  <a:pt x="1517260" y="3320688"/>
                  <a:pt x="1530008" y="3318460"/>
                  <a:pt x="1548218" y="3320688"/>
                </a:cubicBezTo>
                <a:cubicBezTo>
                  <a:pt x="1580997" y="3324029"/>
                  <a:pt x="1611956" y="3332940"/>
                  <a:pt x="1642913" y="3337395"/>
                </a:cubicBezTo>
                <a:cubicBezTo>
                  <a:pt x="1670230" y="3341850"/>
                  <a:pt x="1697546" y="3341850"/>
                  <a:pt x="1721220" y="3331826"/>
                </a:cubicBezTo>
                <a:cubicBezTo>
                  <a:pt x="1733967" y="3325143"/>
                  <a:pt x="1741251" y="3327371"/>
                  <a:pt x="1752178" y="3334054"/>
                </a:cubicBezTo>
                <a:cubicBezTo>
                  <a:pt x="1803168" y="3365241"/>
                  <a:pt x="1861442" y="3380834"/>
                  <a:pt x="1932465" y="3361899"/>
                </a:cubicBezTo>
                <a:cubicBezTo>
                  <a:pt x="1943390" y="3358558"/>
                  <a:pt x="1952496" y="3360786"/>
                  <a:pt x="1961602" y="3363013"/>
                </a:cubicBezTo>
                <a:cubicBezTo>
                  <a:pt x="1967065" y="3365241"/>
                  <a:pt x="1974349" y="3369696"/>
                  <a:pt x="1981633" y="3366355"/>
                </a:cubicBezTo>
                <a:cubicBezTo>
                  <a:pt x="1988917" y="3361899"/>
                  <a:pt x="1983454" y="3357444"/>
                  <a:pt x="1981633" y="3352989"/>
                </a:cubicBezTo>
                <a:cubicBezTo>
                  <a:pt x="1976170" y="3346306"/>
                  <a:pt x="1981633" y="3344078"/>
                  <a:pt x="1992560" y="3344078"/>
                </a:cubicBezTo>
                <a:cubicBezTo>
                  <a:pt x="2003486" y="3344078"/>
                  <a:pt x="2014413" y="3346306"/>
                  <a:pt x="2025339" y="3347419"/>
                </a:cubicBezTo>
                <a:cubicBezTo>
                  <a:pt x="2049013" y="3351875"/>
                  <a:pt x="2069045" y="3357444"/>
                  <a:pt x="2094540" y="3354103"/>
                </a:cubicBezTo>
                <a:cubicBezTo>
                  <a:pt x="2100003" y="3354103"/>
                  <a:pt x="2100003" y="3356330"/>
                  <a:pt x="2101824" y="3358558"/>
                </a:cubicBezTo>
                <a:cubicBezTo>
                  <a:pt x="2107287" y="3368582"/>
                  <a:pt x="2120035" y="3370810"/>
                  <a:pt x="2134604" y="3370810"/>
                </a:cubicBezTo>
                <a:cubicBezTo>
                  <a:pt x="2189235" y="3371924"/>
                  <a:pt x="2243868" y="3375265"/>
                  <a:pt x="2296679" y="3386403"/>
                </a:cubicBezTo>
                <a:cubicBezTo>
                  <a:pt x="2300321" y="3387517"/>
                  <a:pt x="2305784" y="3387517"/>
                  <a:pt x="2311247" y="3386403"/>
                </a:cubicBezTo>
                <a:cubicBezTo>
                  <a:pt x="2327637" y="3380834"/>
                  <a:pt x="2338564" y="3384176"/>
                  <a:pt x="2347669" y="3395314"/>
                </a:cubicBezTo>
                <a:cubicBezTo>
                  <a:pt x="2356774" y="3406453"/>
                  <a:pt x="2367701" y="3407566"/>
                  <a:pt x="2384090" y="3398655"/>
                </a:cubicBezTo>
                <a:cubicBezTo>
                  <a:pt x="2391374" y="3395314"/>
                  <a:pt x="2396838" y="3391973"/>
                  <a:pt x="2404122" y="3387517"/>
                </a:cubicBezTo>
                <a:cubicBezTo>
                  <a:pt x="2411407" y="3394201"/>
                  <a:pt x="2418691" y="3400883"/>
                  <a:pt x="2431438" y="3400883"/>
                </a:cubicBezTo>
                <a:cubicBezTo>
                  <a:pt x="2446007" y="3400883"/>
                  <a:pt x="2460575" y="3401997"/>
                  <a:pt x="2473323" y="3401997"/>
                </a:cubicBezTo>
                <a:cubicBezTo>
                  <a:pt x="2520670" y="3403111"/>
                  <a:pt x="2526133" y="3405339"/>
                  <a:pt x="2535239" y="3374151"/>
                </a:cubicBezTo>
                <a:cubicBezTo>
                  <a:pt x="2535239" y="3374151"/>
                  <a:pt x="2537060" y="3374151"/>
                  <a:pt x="2537060" y="3373038"/>
                </a:cubicBezTo>
                <a:cubicBezTo>
                  <a:pt x="2542523" y="3361899"/>
                  <a:pt x="2549808" y="3358558"/>
                  <a:pt x="2568019" y="3361899"/>
                </a:cubicBezTo>
                <a:cubicBezTo>
                  <a:pt x="2648146" y="3371924"/>
                  <a:pt x="2730094" y="3378607"/>
                  <a:pt x="2810221" y="3386403"/>
                </a:cubicBezTo>
                <a:cubicBezTo>
                  <a:pt x="2861212" y="3390859"/>
                  <a:pt x="2914023" y="3394201"/>
                  <a:pt x="2965013" y="3397542"/>
                </a:cubicBezTo>
                <a:cubicBezTo>
                  <a:pt x="3026929" y="3401997"/>
                  <a:pt x="3085203" y="3413135"/>
                  <a:pt x="3145299" y="3423160"/>
                </a:cubicBezTo>
                <a:cubicBezTo>
                  <a:pt x="3190826" y="3429843"/>
                  <a:pt x="3234531" y="3434298"/>
                  <a:pt x="3280057" y="3424274"/>
                </a:cubicBezTo>
                <a:cubicBezTo>
                  <a:pt x="3298268" y="3419818"/>
                  <a:pt x="3314658" y="3422046"/>
                  <a:pt x="3332869" y="3427615"/>
                </a:cubicBezTo>
                <a:cubicBezTo>
                  <a:pt x="3367469" y="3437639"/>
                  <a:pt x="3405712" y="3442095"/>
                  <a:pt x="3445775" y="3440981"/>
                </a:cubicBezTo>
                <a:cubicBezTo>
                  <a:pt x="3480376" y="3438753"/>
                  <a:pt x="3516797" y="3439867"/>
                  <a:pt x="3551397" y="3445436"/>
                </a:cubicBezTo>
                <a:cubicBezTo>
                  <a:pt x="3604208" y="3452119"/>
                  <a:pt x="3657020" y="3455460"/>
                  <a:pt x="3711653" y="3455460"/>
                </a:cubicBezTo>
                <a:cubicBezTo>
                  <a:pt x="3746252" y="3455460"/>
                  <a:pt x="3779032" y="3457688"/>
                  <a:pt x="3811810" y="3459916"/>
                </a:cubicBezTo>
                <a:cubicBezTo>
                  <a:pt x="3882833" y="3466599"/>
                  <a:pt x="3955675" y="3469940"/>
                  <a:pt x="4028518" y="3471054"/>
                </a:cubicBezTo>
                <a:cubicBezTo>
                  <a:pt x="4101362" y="3472168"/>
                  <a:pt x="4174204" y="3471054"/>
                  <a:pt x="4245226" y="3474396"/>
                </a:cubicBezTo>
                <a:cubicBezTo>
                  <a:pt x="4294395" y="3477737"/>
                  <a:pt x="4343564" y="3483306"/>
                  <a:pt x="4392733" y="3479964"/>
                </a:cubicBezTo>
                <a:cubicBezTo>
                  <a:pt x="4471039" y="3473282"/>
                  <a:pt x="4547525" y="3477737"/>
                  <a:pt x="4624009" y="3479964"/>
                </a:cubicBezTo>
                <a:cubicBezTo>
                  <a:pt x="4662252" y="3482192"/>
                  <a:pt x="4700494" y="3485534"/>
                  <a:pt x="4740558" y="3484420"/>
                </a:cubicBezTo>
                <a:cubicBezTo>
                  <a:pt x="4786084" y="3482192"/>
                  <a:pt x="4833432" y="3486648"/>
                  <a:pt x="4878959" y="3479964"/>
                </a:cubicBezTo>
                <a:cubicBezTo>
                  <a:pt x="4908096" y="3475510"/>
                  <a:pt x="4937234" y="3476623"/>
                  <a:pt x="4964550" y="3479964"/>
                </a:cubicBezTo>
                <a:cubicBezTo>
                  <a:pt x="4995508" y="3484420"/>
                  <a:pt x="5024645" y="3485534"/>
                  <a:pt x="5055604" y="3482192"/>
                </a:cubicBezTo>
                <a:cubicBezTo>
                  <a:pt x="5092024" y="3476623"/>
                  <a:pt x="5130267" y="3474396"/>
                  <a:pt x="5168510" y="3473282"/>
                </a:cubicBezTo>
                <a:cubicBezTo>
                  <a:pt x="5221321" y="3471054"/>
                  <a:pt x="5272312" y="3469940"/>
                  <a:pt x="5323300" y="3467712"/>
                </a:cubicBezTo>
                <a:cubicBezTo>
                  <a:pt x="5392502" y="3464371"/>
                  <a:pt x="5461702" y="3461030"/>
                  <a:pt x="5530903" y="3457688"/>
                </a:cubicBezTo>
                <a:cubicBezTo>
                  <a:pt x="5572788" y="3456574"/>
                  <a:pt x="5612852" y="3454347"/>
                  <a:pt x="5652915" y="3452119"/>
                </a:cubicBezTo>
                <a:cubicBezTo>
                  <a:pt x="5716653" y="3448778"/>
                  <a:pt x="5778569" y="3439867"/>
                  <a:pt x="5842306" y="3449891"/>
                </a:cubicBezTo>
                <a:cubicBezTo>
                  <a:pt x="5851412" y="3451005"/>
                  <a:pt x="5855054" y="3448778"/>
                  <a:pt x="5855054" y="3443208"/>
                </a:cubicBezTo>
                <a:cubicBezTo>
                  <a:pt x="5855054" y="3435412"/>
                  <a:pt x="5849591" y="3430956"/>
                  <a:pt x="5836843" y="3430956"/>
                </a:cubicBezTo>
                <a:cubicBezTo>
                  <a:pt x="5824096" y="3430956"/>
                  <a:pt x="5811348" y="3432070"/>
                  <a:pt x="5798601" y="3432070"/>
                </a:cubicBezTo>
                <a:cubicBezTo>
                  <a:pt x="5525440" y="3436526"/>
                  <a:pt x="5250458" y="3443208"/>
                  <a:pt x="4977297" y="3445436"/>
                </a:cubicBezTo>
                <a:cubicBezTo>
                  <a:pt x="4725989" y="3446550"/>
                  <a:pt x="4474681" y="3446550"/>
                  <a:pt x="4223373" y="3439867"/>
                </a:cubicBezTo>
                <a:cubicBezTo>
                  <a:pt x="4061297" y="3435412"/>
                  <a:pt x="3901043" y="3428729"/>
                  <a:pt x="3740790" y="3419818"/>
                </a:cubicBezTo>
                <a:cubicBezTo>
                  <a:pt x="3600567" y="3413135"/>
                  <a:pt x="3460345" y="3403111"/>
                  <a:pt x="3320121" y="3391973"/>
                </a:cubicBezTo>
                <a:cubicBezTo>
                  <a:pt x="3147119" y="3377493"/>
                  <a:pt x="2977760" y="3355217"/>
                  <a:pt x="2806579" y="3335167"/>
                </a:cubicBezTo>
                <a:cubicBezTo>
                  <a:pt x="2751947" y="3329598"/>
                  <a:pt x="2697315" y="3318460"/>
                  <a:pt x="2642683" y="3319574"/>
                </a:cubicBezTo>
                <a:cubicBezTo>
                  <a:pt x="2580766" y="3319574"/>
                  <a:pt x="2522492" y="3316233"/>
                  <a:pt x="2471502" y="3292842"/>
                </a:cubicBezTo>
                <a:cubicBezTo>
                  <a:pt x="2451470" y="3283932"/>
                  <a:pt x="2425975" y="3282818"/>
                  <a:pt x="2400480" y="3287273"/>
                </a:cubicBezTo>
                <a:cubicBezTo>
                  <a:pt x="2384090" y="3290615"/>
                  <a:pt x="2367701" y="3289501"/>
                  <a:pt x="2349490" y="3287273"/>
                </a:cubicBezTo>
                <a:cubicBezTo>
                  <a:pt x="2322174" y="3283932"/>
                  <a:pt x="2294857" y="3277249"/>
                  <a:pt x="2265720" y="3281704"/>
                </a:cubicBezTo>
                <a:cubicBezTo>
                  <a:pt x="2240226" y="3285046"/>
                  <a:pt x="2222015" y="3280590"/>
                  <a:pt x="2205625" y="3268338"/>
                </a:cubicBezTo>
                <a:cubicBezTo>
                  <a:pt x="2200162" y="3263883"/>
                  <a:pt x="2192878" y="3262769"/>
                  <a:pt x="2183772" y="3264997"/>
                </a:cubicBezTo>
                <a:cubicBezTo>
                  <a:pt x="2171025" y="3268338"/>
                  <a:pt x="2156456" y="3269452"/>
                  <a:pt x="2141888" y="3266110"/>
                </a:cubicBezTo>
                <a:cubicBezTo>
                  <a:pt x="2098181" y="3257200"/>
                  <a:pt x="2049013" y="3254972"/>
                  <a:pt x="2005307" y="3243834"/>
                </a:cubicBezTo>
                <a:cubicBezTo>
                  <a:pt x="1990739" y="3239379"/>
                  <a:pt x="1976170" y="3238265"/>
                  <a:pt x="1961602" y="3242720"/>
                </a:cubicBezTo>
                <a:cubicBezTo>
                  <a:pt x="1930643" y="3250517"/>
                  <a:pt x="1921538" y="3249403"/>
                  <a:pt x="1901506" y="3232696"/>
                </a:cubicBezTo>
                <a:cubicBezTo>
                  <a:pt x="1894222" y="3226013"/>
                  <a:pt x="1885116" y="3221558"/>
                  <a:pt x="1874190" y="3221558"/>
                </a:cubicBezTo>
                <a:cubicBezTo>
                  <a:pt x="1835948" y="3220444"/>
                  <a:pt x="1801347" y="3211533"/>
                  <a:pt x="1766747" y="3204851"/>
                </a:cubicBezTo>
                <a:cubicBezTo>
                  <a:pt x="1735788" y="3198167"/>
                  <a:pt x="1704830" y="3192599"/>
                  <a:pt x="1672050" y="3195940"/>
                </a:cubicBezTo>
                <a:cubicBezTo>
                  <a:pt x="1659303" y="3197053"/>
                  <a:pt x="1652019" y="3194826"/>
                  <a:pt x="1646556" y="3189257"/>
                </a:cubicBezTo>
                <a:cubicBezTo>
                  <a:pt x="1639272" y="3182574"/>
                  <a:pt x="1630166" y="3174777"/>
                  <a:pt x="1615597" y="3177005"/>
                </a:cubicBezTo>
                <a:cubicBezTo>
                  <a:pt x="1584639" y="3181460"/>
                  <a:pt x="1559145" y="3173663"/>
                  <a:pt x="1537292" y="3160297"/>
                </a:cubicBezTo>
                <a:cubicBezTo>
                  <a:pt x="1504512" y="3141363"/>
                  <a:pt x="1464448" y="3134679"/>
                  <a:pt x="1420743" y="3142476"/>
                </a:cubicBezTo>
                <a:cubicBezTo>
                  <a:pt x="1404353" y="3144704"/>
                  <a:pt x="1398890" y="3142476"/>
                  <a:pt x="1398890" y="3132452"/>
                </a:cubicBezTo>
                <a:cubicBezTo>
                  <a:pt x="1398890" y="3129110"/>
                  <a:pt x="1398890" y="3125769"/>
                  <a:pt x="1397069" y="3123541"/>
                </a:cubicBezTo>
                <a:cubicBezTo>
                  <a:pt x="1373395" y="3100151"/>
                  <a:pt x="1349721" y="3077875"/>
                  <a:pt x="1300552" y="3072306"/>
                </a:cubicBezTo>
                <a:cubicBezTo>
                  <a:pt x="1289626" y="3071191"/>
                  <a:pt x="1291446" y="3067850"/>
                  <a:pt x="1295089" y="3063395"/>
                </a:cubicBezTo>
                <a:cubicBezTo>
                  <a:pt x="1296910" y="3061167"/>
                  <a:pt x="1300552" y="3058939"/>
                  <a:pt x="1304195" y="3056712"/>
                </a:cubicBezTo>
                <a:cubicBezTo>
                  <a:pt x="1311479" y="3052256"/>
                  <a:pt x="1318763" y="3048915"/>
                  <a:pt x="1311479" y="3042232"/>
                </a:cubicBezTo>
                <a:cubicBezTo>
                  <a:pt x="1306015" y="3035549"/>
                  <a:pt x="1296910" y="3040004"/>
                  <a:pt x="1287805" y="3041118"/>
                </a:cubicBezTo>
                <a:cubicBezTo>
                  <a:pt x="1269594" y="3044460"/>
                  <a:pt x="1249562" y="3047801"/>
                  <a:pt x="1234994" y="3041118"/>
                </a:cubicBezTo>
                <a:cubicBezTo>
                  <a:pt x="1216782" y="3033322"/>
                  <a:pt x="1207678" y="3036663"/>
                  <a:pt x="1194930" y="3045574"/>
                </a:cubicBezTo>
                <a:cubicBezTo>
                  <a:pt x="1191288" y="3047801"/>
                  <a:pt x="1187645" y="3050029"/>
                  <a:pt x="1182182" y="3051143"/>
                </a:cubicBezTo>
                <a:cubicBezTo>
                  <a:pt x="1176720" y="3054484"/>
                  <a:pt x="1171256" y="3055598"/>
                  <a:pt x="1163972" y="3051143"/>
                </a:cubicBezTo>
                <a:cubicBezTo>
                  <a:pt x="1158508" y="3047801"/>
                  <a:pt x="1158508" y="3043346"/>
                  <a:pt x="1163972" y="3040004"/>
                </a:cubicBezTo>
                <a:cubicBezTo>
                  <a:pt x="1169435" y="3035549"/>
                  <a:pt x="1171256" y="3031094"/>
                  <a:pt x="1178541" y="3027753"/>
                </a:cubicBezTo>
                <a:cubicBezTo>
                  <a:pt x="1182182" y="3026639"/>
                  <a:pt x="1185824" y="3025525"/>
                  <a:pt x="1184004" y="3022183"/>
                </a:cubicBezTo>
                <a:cubicBezTo>
                  <a:pt x="1182182" y="3019956"/>
                  <a:pt x="1176720" y="3021070"/>
                  <a:pt x="1173077" y="3021070"/>
                </a:cubicBezTo>
                <a:cubicBezTo>
                  <a:pt x="1167614" y="3021070"/>
                  <a:pt x="1163972" y="3021070"/>
                  <a:pt x="1160330" y="3023297"/>
                </a:cubicBezTo>
                <a:cubicBezTo>
                  <a:pt x="1156687" y="3025525"/>
                  <a:pt x="1153045" y="3025525"/>
                  <a:pt x="1149403" y="3023297"/>
                </a:cubicBezTo>
                <a:cubicBezTo>
                  <a:pt x="1129371" y="3011045"/>
                  <a:pt x="1105697" y="3005476"/>
                  <a:pt x="1078381" y="3006590"/>
                </a:cubicBezTo>
                <a:cubicBezTo>
                  <a:pt x="1065634" y="3007703"/>
                  <a:pt x="1052886" y="3007703"/>
                  <a:pt x="1040139" y="3006590"/>
                </a:cubicBezTo>
                <a:cubicBezTo>
                  <a:pt x="1032854" y="3006590"/>
                  <a:pt x="1021928" y="3006590"/>
                  <a:pt x="1018286" y="3001021"/>
                </a:cubicBezTo>
                <a:cubicBezTo>
                  <a:pt x="1016465" y="2996565"/>
                  <a:pt x="1025570" y="2993224"/>
                  <a:pt x="1031033" y="2989882"/>
                </a:cubicBezTo>
                <a:cubicBezTo>
                  <a:pt x="1034676" y="2987655"/>
                  <a:pt x="1038318" y="2986541"/>
                  <a:pt x="1041960" y="2984313"/>
                </a:cubicBezTo>
                <a:cubicBezTo>
                  <a:pt x="1045602" y="2982086"/>
                  <a:pt x="1054707" y="2979858"/>
                  <a:pt x="1051065" y="2975403"/>
                </a:cubicBezTo>
                <a:cubicBezTo>
                  <a:pt x="1049244" y="2970947"/>
                  <a:pt x="1040139" y="2970947"/>
                  <a:pt x="1032854" y="2972061"/>
                </a:cubicBezTo>
                <a:cubicBezTo>
                  <a:pt x="1016465" y="2972061"/>
                  <a:pt x="1003717" y="2969834"/>
                  <a:pt x="987328" y="2965378"/>
                </a:cubicBezTo>
                <a:cubicBezTo>
                  <a:pt x="950906" y="2954240"/>
                  <a:pt x="930874" y="2959809"/>
                  <a:pt x="916305" y="2982086"/>
                </a:cubicBezTo>
                <a:cubicBezTo>
                  <a:pt x="910842" y="2990997"/>
                  <a:pt x="901738" y="2995451"/>
                  <a:pt x="887168" y="2994338"/>
                </a:cubicBezTo>
                <a:lnTo>
                  <a:pt x="887168" y="2945435"/>
                </a:lnTo>
                <a:lnTo>
                  <a:pt x="878094" y="2949796"/>
                </a:lnTo>
                <a:cubicBezTo>
                  <a:pt x="873707" y="2950722"/>
                  <a:pt x="868870" y="2950707"/>
                  <a:pt x="863778" y="2949732"/>
                </a:cubicBezTo>
                <a:cubicBezTo>
                  <a:pt x="857245" y="2949393"/>
                  <a:pt x="848630" y="2947287"/>
                  <a:pt x="842351" y="2947907"/>
                </a:cubicBezTo>
                <a:cubicBezTo>
                  <a:pt x="832931" y="2948837"/>
                  <a:pt x="829027" y="2946267"/>
                  <a:pt x="826186" y="2941620"/>
                </a:cubicBezTo>
                <a:cubicBezTo>
                  <a:pt x="818933" y="2932483"/>
                  <a:pt x="815539" y="2931833"/>
                  <a:pt x="801363" y="2939145"/>
                </a:cubicBezTo>
                <a:cubicBezTo>
                  <a:pt x="792961" y="2943917"/>
                  <a:pt x="784812" y="2949649"/>
                  <a:pt x="774331" y="2952655"/>
                </a:cubicBezTo>
                <a:cubicBezTo>
                  <a:pt x="774075" y="2951695"/>
                  <a:pt x="772506" y="2951850"/>
                  <a:pt x="772252" y="2950889"/>
                </a:cubicBezTo>
                <a:cubicBezTo>
                  <a:pt x="783076" y="2937010"/>
                  <a:pt x="783076" y="2937010"/>
                  <a:pt x="766955" y="2924807"/>
                </a:cubicBezTo>
                <a:cubicBezTo>
                  <a:pt x="764877" y="2923041"/>
                  <a:pt x="762799" y="2921276"/>
                  <a:pt x="760974" y="2920471"/>
                </a:cubicBezTo>
                <a:cubicBezTo>
                  <a:pt x="744091" y="2905386"/>
                  <a:pt x="724487" y="2904366"/>
                  <a:pt x="699832" y="2914685"/>
                </a:cubicBezTo>
                <a:cubicBezTo>
                  <a:pt x="686972" y="2920882"/>
                  <a:pt x="676789" y="2918932"/>
                  <a:pt x="672676" y="2909484"/>
                </a:cubicBezTo>
                <a:cubicBezTo>
                  <a:pt x="669835" y="2904837"/>
                  <a:pt x="668563" y="2900036"/>
                  <a:pt x="668862" y="2895080"/>
                </a:cubicBezTo>
                <a:cubicBezTo>
                  <a:pt x="670011" y="2881170"/>
                  <a:pt x="689406" y="2875313"/>
                  <a:pt x="707394" y="2882405"/>
                </a:cubicBezTo>
                <a:cubicBezTo>
                  <a:pt x="721734" y="2887887"/>
                  <a:pt x="735057" y="2889527"/>
                  <a:pt x="749697" y="2890052"/>
                </a:cubicBezTo>
                <a:cubicBezTo>
                  <a:pt x="764081" y="2889617"/>
                  <a:pt x="777406" y="2891256"/>
                  <a:pt x="788606" y="2897048"/>
                </a:cubicBezTo>
                <a:cubicBezTo>
                  <a:pt x="805787" y="2907176"/>
                  <a:pt x="813892" y="2907360"/>
                  <a:pt x="828619" y="2896052"/>
                </a:cubicBezTo>
                <a:cubicBezTo>
                  <a:pt x="839654" y="2889049"/>
                  <a:pt x="850135" y="2886043"/>
                  <a:pt x="866345" y="2886413"/>
                </a:cubicBezTo>
                <a:cubicBezTo>
                  <a:pt x="895368" y="2886503"/>
                  <a:pt x="924093" y="2891548"/>
                  <a:pt x="951801" y="2892753"/>
                </a:cubicBezTo>
                <a:cubicBezTo>
                  <a:pt x="976369" y="2894268"/>
                  <a:pt x="999920" y="2891942"/>
                  <a:pt x="1018042" y="2881283"/>
                </a:cubicBezTo>
                <a:cubicBezTo>
                  <a:pt x="1027505" y="2874436"/>
                  <a:pt x="1034296" y="2875737"/>
                  <a:pt x="1045241" y="2880568"/>
                </a:cubicBezTo>
                <a:lnTo>
                  <a:pt x="1060232" y="2885977"/>
                </a:lnTo>
                <a:lnTo>
                  <a:pt x="1060170" y="2882956"/>
                </a:lnTo>
                <a:cubicBezTo>
                  <a:pt x="1056529" y="2879614"/>
                  <a:pt x="1060170" y="2877386"/>
                  <a:pt x="1067454" y="2876273"/>
                </a:cubicBezTo>
                <a:cubicBezTo>
                  <a:pt x="1094771" y="2876273"/>
                  <a:pt x="1103876" y="2880728"/>
                  <a:pt x="1105697" y="2897435"/>
                </a:cubicBezTo>
                <a:lnTo>
                  <a:pt x="1106578" y="2898620"/>
                </a:lnTo>
                <a:lnTo>
                  <a:pt x="1123952" y="2901740"/>
                </a:lnTo>
                <a:lnTo>
                  <a:pt x="1160591" y="2900612"/>
                </a:lnTo>
                <a:lnTo>
                  <a:pt x="1162151" y="2896321"/>
                </a:lnTo>
                <a:cubicBezTo>
                  <a:pt x="1167614" y="2892980"/>
                  <a:pt x="1174898" y="2885183"/>
                  <a:pt x="1180361" y="2891866"/>
                </a:cubicBezTo>
                <a:lnTo>
                  <a:pt x="1185465" y="2894988"/>
                </a:lnTo>
                <a:lnTo>
                  <a:pt x="1207033" y="2889222"/>
                </a:lnTo>
                <a:cubicBezTo>
                  <a:pt x="1215690" y="2885411"/>
                  <a:pt x="1224049" y="2886556"/>
                  <a:pt x="1232407" y="2887701"/>
                </a:cubicBezTo>
                <a:cubicBezTo>
                  <a:pt x="1237626" y="2889157"/>
                  <a:pt x="1244923" y="2892377"/>
                  <a:pt x="1250442" y="2888876"/>
                </a:cubicBezTo>
                <a:cubicBezTo>
                  <a:pt x="1255705" y="2884415"/>
                  <a:pt x="1249977" y="2881039"/>
                  <a:pt x="1247389" y="2877353"/>
                </a:cubicBezTo>
                <a:cubicBezTo>
                  <a:pt x="1241154" y="2872056"/>
                  <a:pt x="1245355" y="2869670"/>
                  <a:pt x="1254775" y="2868740"/>
                </a:cubicBezTo>
                <a:cubicBezTo>
                  <a:pt x="1264195" y="2867809"/>
                  <a:pt x="1274125" y="2868799"/>
                  <a:pt x="1283800" y="2868829"/>
                </a:cubicBezTo>
                <a:cubicBezTo>
                  <a:pt x="1305227" y="2870654"/>
                  <a:pt x="1323769" y="2873750"/>
                  <a:pt x="1344986" y="2868698"/>
                </a:cubicBezTo>
                <a:cubicBezTo>
                  <a:pt x="1349697" y="2868233"/>
                  <a:pt x="1350204" y="2870153"/>
                  <a:pt x="1352284" y="2871919"/>
                </a:cubicBezTo>
                <a:cubicBezTo>
                  <a:pt x="1359283" y="2880096"/>
                  <a:pt x="1370782" y="2880931"/>
                  <a:pt x="1383341" y="2879691"/>
                </a:cubicBezTo>
                <a:cubicBezTo>
                  <a:pt x="1430698" y="2875998"/>
                  <a:pt x="1478562" y="2874228"/>
                  <a:pt x="1526636" y="2879333"/>
                </a:cubicBezTo>
                <a:cubicBezTo>
                  <a:pt x="1530030" y="2879982"/>
                  <a:pt x="1534741" y="2879517"/>
                  <a:pt x="1539197" y="2878092"/>
                </a:cubicBezTo>
                <a:cubicBezTo>
                  <a:pt x="1552055" y="2871895"/>
                  <a:pt x="1562239" y="2873845"/>
                  <a:pt x="1572631" y="2882673"/>
                </a:cubicBezTo>
                <a:cubicBezTo>
                  <a:pt x="1583025" y="2891501"/>
                  <a:pt x="1592699" y="2891530"/>
                  <a:pt x="1604795" y="2882452"/>
                </a:cubicBezTo>
                <a:cubicBezTo>
                  <a:pt x="1610312" y="2878950"/>
                  <a:pt x="1614260" y="2875605"/>
                  <a:pt x="1619523" y="2871143"/>
                </a:cubicBezTo>
                <a:cubicBezTo>
                  <a:pt x="1627329" y="2876285"/>
                  <a:pt x="1635135" y="2881426"/>
                  <a:pt x="1646125" y="2880341"/>
                </a:cubicBezTo>
                <a:cubicBezTo>
                  <a:pt x="1658685" y="2879100"/>
                  <a:pt x="1671500" y="2878820"/>
                  <a:pt x="1682490" y="2877734"/>
                </a:cubicBezTo>
                <a:cubicBezTo>
                  <a:pt x="1703028" y="2876198"/>
                  <a:pt x="1714601" y="2875794"/>
                  <a:pt x="1721132" y="2872316"/>
                </a:cubicBezTo>
                <a:lnTo>
                  <a:pt x="1725385" y="2867053"/>
                </a:lnTo>
                <a:lnTo>
                  <a:pt x="1695724" y="2864020"/>
                </a:lnTo>
                <a:cubicBezTo>
                  <a:pt x="1653840" y="2860679"/>
                  <a:pt x="1615597" y="2855110"/>
                  <a:pt x="1580997" y="2838402"/>
                </a:cubicBezTo>
                <a:cubicBezTo>
                  <a:pt x="1560965" y="2828378"/>
                  <a:pt x="1546396" y="2815012"/>
                  <a:pt x="1533649" y="2800532"/>
                </a:cubicBezTo>
                <a:cubicBezTo>
                  <a:pt x="1520902" y="2813899"/>
                  <a:pt x="1511796" y="2815012"/>
                  <a:pt x="1493585" y="2803874"/>
                </a:cubicBezTo>
                <a:lnTo>
                  <a:pt x="1486905" y="2790592"/>
                </a:lnTo>
                <a:lnTo>
                  <a:pt x="1476042" y="2791702"/>
                </a:lnTo>
                <a:cubicBezTo>
                  <a:pt x="1465433" y="2794228"/>
                  <a:pt x="1455950" y="2794918"/>
                  <a:pt x="1447002" y="2793831"/>
                </a:cubicBezTo>
                <a:lnTo>
                  <a:pt x="1435785" y="2790124"/>
                </a:lnTo>
                <a:lnTo>
                  <a:pt x="1434401" y="2792875"/>
                </a:lnTo>
                <a:cubicBezTo>
                  <a:pt x="1432580" y="2796077"/>
                  <a:pt x="1429848" y="2799419"/>
                  <a:pt x="1424385" y="2802760"/>
                </a:cubicBezTo>
                <a:cubicBezTo>
                  <a:pt x="1429848" y="2789394"/>
                  <a:pt x="1418922" y="2786053"/>
                  <a:pt x="1404353" y="2783825"/>
                </a:cubicBezTo>
                <a:lnTo>
                  <a:pt x="1404306" y="2783813"/>
                </a:lnTo>
                <a:lnTo>
                  <a:pt x="1401577" y="2784276"/>
                </a:lnTo>
                <a:cubicBezTo>
                  <a:pt x="1391349" y="2788242"/>
                  <a:pt x="1379042" y="2790444"/>
                  <a:pt x="1365719" y="2788803"/>
                </a:cubicBezTo>
                <a:cubicBezTo>
                  <a:pt x="1326004" y="2784843"/>
                  <a:pt x="1283105" y="2787109"/>
                  <a:pt x="1242880" y="2781228"/>
                </a:cubicBezTo>
                <a:cubicBezTo>
                  <a:pt x="1229303" y="2778628"/>
                  <a:pt x="1216488" y="2778908"/>
                  <a:pt x="1204944" y="2783990"/>
                </a:cubicBezTo>
                <a:cubicBezTo>
                  <a:pt x="1180033" y="2793349"/>
                  <a:pt x="1171930" y="2793163"/>
                  <a:pt x="1150845" y="2780465"/>
                </a:cubicBezTo>
                <a:cubicBezTo>
                  <a:pt x="1143039" y="2775323"/>
                  <a:pt x="1134171" y="2772258"/>
                  <a:pt x="1124752" y="2773188"/>
                </a:cubicBezTo>
                <a:cubicBezTo>
                  <a:pt x="1091526" y="2775485"/>
                  <a:pt x="1059661" y="2770749"/>
                  <a:pt x="1028304" y="2767934"/>
                </a:cubicBezTo>
                <a:cubicBezTo>
                  <a:pt x="1000087" y="2764808"/>
                  <a:pt x="972126" y="2762643"/>
                  <a:pt x="944627" y="2768315"/>
                </a:cubicBezTo>
                <a:cubicBezTo>
                  <a:pt x="933892" y="2770361"/>
                  <a:pt x="927103" y="2769061"/>
                  <a:pt x="921122" y="2764725"/>
                </a:cubicBezTo>
                <a:cubicBezTo>
                  <a:pt x="913315" y="2759583"/>
                  <a:pt x="903685" y="2753637"/>
                  <a:pt x="891634" y="2756798"/>
                </a:cubicBezTo>
                <a:cubicBezTo>
                  <a:pt x="865959" y="2763276"/>
                  <a:pt x="842199" y="2758725"/>
                  <a:pt x="820307" y="2749062"/>
                </a:cubicBezTo>
                <a:cubicBezTo>
                  <a:pt x="787723" y="2735529"/>
                  <a:pt x="751657" y="2733179"/>
                  <a:pt x="715755" y="2743622"/>
                </a:cubicBezTo>
                <a:cubicBezTo>
                  <a:pt x="702134" y="2746939"/>
                  <a:pt x="696915" y="2745484"/>
                  <a:pt x="694626" y="2736841"/>
                </a:cubicBezTo>
                <a:cubicBezTo>
                  <a:pt x="693864" y="2733961"/>
                  <a:pt x="693101" y="2731079"/>
                  <a:pt x="691022" y="2729314"/>
                </a:cubicBezTo>
                <a:cubicBezTo>
                  <a:pt x="665272" y="2711164"/>
                  <a:pt x="639775" y="2693973"/>
                  <a:pt x="596112" y="2693359"/>
                </a:cubicBezTo>
                <a:cubicBezTo>
                  <a:pt x="586438" y="2693330"/>
                  <a:pt x="587245" y="2690294"/>
                  <a:pt x="589368" y="2686143"/>
                </a:cubicBezTo>
                <a:cubicBezTo>
                  <a:pt x="590429" y="2684067"/>
                  <a:pt x="593061" y="2681836"/>
                  <a:pt x="595693" y="2679606"/>
                </a:cubicBezTo>
                <a:cubicBezTo>
                  <a:pt x="600956" y="2675144"/>
                  <a:pt x="606473" y="2671643"/>
                  <a:pt x="598667" y="2666501"/>
                </a:cubicBezTo>
                <a:cubicBezTo>
                  <a:pt x="592431" y="2661205"/>
                  <a:pt x="585598" y="2665822"/>
                  <a:pt x="578003" y="2667557"/>
                </a:cubicBezTo>
                <a:cubicBezTo>
                  <a:pt x="563065" y="2671989"/>
                  <a:pt x="546557" y="2676576"/>
                  <a:pt x="532471" y="2672054"/>
                </a:cubicBezTo>
                <a:cubicBezTo>
                  <a:pt x="514991" y="2666883"/>
                  <a:pt x="507903" y="2670539"/>
                  <a:pt x="498947" y="2679307"/>
                </a:cubicBezTo>
                <a:cubicBezTo>
                  <a:pt x="496315" y="2681538"/>
                  <a:pt x="493684" y="2683769"/>
                  <a:pt x="489229" y="2685194"/>
                </a:cubicBezTo>
                <a:cubicBezTo>
                  <a:pt x="485281" y="2688541"/>
                  <a:pt x="480825" y="2689966"/>
                  <a:pt x="473528" y="2686746"/>
                </a:cubicBezTo>
                <a:cubicBezTo>
                  <a:pt x="468054" y="2684330"/>
                  <a:pt x="467038" y="2680488"/>
                  <a:pt x="470985" y="2677142"/>
                </a:cubicBezTo>
                <a:cubicBezTo>
                  <a:pt x="474677" y="2672835"/>
                  <a:pt x="475230" y="2668840"/>
                  <a:pt x="480748" y="2665338"/>
                </a:cubicBezTo>
                <a:cubicBezTo>
                  <a:pt x="483633" y="2664068"/>
                  <a:pt x="486519" y="2662797"/>
                  <a:pt x="484187" y="2660071"/>
                </a:cubicBezTo>
                <a:cubicBezTo>
                  <a:pt x="482108" y="2658306"/>
                  <a:pt x="477652" y="2659731"/>
                  <a:pt x="474513" y="2660042"/>
                </a:cubicBezTo>
                <a:cubicBezTo>
                  <a:pt x="469803" y="2660507"/>
                  <a:pt x="466662" y="2660818"/>
                  <a:pt x="464031" y="2663049"/>
                </a:cubicBezTo>
                <a:cubicBezTo>
                  <a:pt x="461399" y="2665278"/>
                  <a:pt x="458259" y="2665589"/>
                  <a:pt x="454611" y="2663978"/>
                </a:cubicBezTo>
                <a:cubicBezTo>
                  <a:pt x="434543" y="2655121"/>
                  <a:pt x="412861" y="2652336"/>
                  <a:pt x="389564" y="2655622"/>
                </a:cubicBezTo>
                <a:cubicBezTo>
                  <a:pt x="378829" y="2657668"/>
                  <a:pt x="367838" y="2658753"/>
                  <a:pt x="356593" y="2658879"/>
                </a:cubicBezTo>
                <a:cubicBezTo>
                  <a:pt x="350313" y="2659499"/>
                  <a:pt x="340892" y="2660430"/>
                  <a:pt x="336481" y="2655938"/>
                </a:cubicBezTo>
                <a:cubicBezTo>
                  <a:pt x="333895" y="2652252"/>
                  <a:pt x="340981" y="2648596"/>
                  <a:pt x="344929" y="2645250"/>
                </a:cubicBezTo>
                <a:cubicBezTo>
                  <a:pt x="347560" y="2643019"/>
                  <a:pt x="350446" y="2641748"/>
                  <a:pt x="353078" y="2639518"/>
                </a:cubicBezTo>
                <a:cubicBezTo>
                  <a:pt x="355708" y="2637287"/>
                  <a:pt x="363051" y="2634592"/>
                  <a:pt x="358894" y="2631060"/>
                </a:cubicBezTo>
                <a:cubicBezTo>
                  <a:pt x="356306" y="2627374"/>
                  <a:pt x="348457" y="2628150"/>
                  <a:pt x="342430" y="2629731"/>
                </a:cubicBezTo>
                <a:cubicBezTo>
                  <a:pt x="328300" y="2631126"/>
                  <a:pt x="316801" y="2630291"/>
                  <a:pt x="301653" y="2627845"/>
                </a:cubicBezTo>
                <a:cubicBezTo>
                  <a:pt x="267709" y="2621344"/>
                  <a:pt x="251710" y="2627851"/>
                  <a:pt x="244236" y="2648298"/>
                </a:cubicBezTo>
                <a:cubicBezTo>
                  <a:pt x="241560" y="2656445"/>
                  <a:pt x="234728" y="2661062"/>
                  <a:pt x="221913" y="2661343"/>
                </a:cubicBezTo>
                <a:cubicBezTo>
                  <a:pt x="217081" y="2643096"/>
                  <a:pt x="212504" y="2625812"/>
                  <a:pt x="207672" y="2607566"/>
                </a:cubicBezTo>
                <a:cubicBezTo>
                  <a:pt x="229399" y="2604435"/>
                  <a:pt x="232837" y="2599168"/>
                  <a:pt x="224269" y="2591146"/>
                </a:cubicBezTo>
                <a:cubicBezTo>
                  <a:pt x="221936" y="2588420"/>
                  <a:pt x="215146" y="2587120"/>
                  <a:pt x="217524" y="2583929"/>
                </a:cubicBezTo>
                <a:cubicBezTo>
                  <a:pt x="221472" y="2580583"/>
                  <a:pt x="228006" y="2580923"/>
                  <a:pt x="232970" y="2581418"/>
                </a:cubicBezTo>
                <a:cubicBezTo>
                  <a:pt x="237681" y="2580953"/>
                  <a:pt x="241074" y="2581602"/>
                  <a:pt x="244469" y="2582253"/>
                </a:cubicBezTo>
                <a:cubicBezTo>
                  <a:pt x="254398" y="2583242"/>
                  <a:pt x="258853" y="2581817"/>
                  <a:pt x="258644" y="2574940"/>
                </a:cubicBezTo>
                <a:cubicBezTo>
                  <a:pt x="259197" y="2570944"/>
                  <a:pt x="262381" y="2564717"/>
                  <a:pt x="270995" y="2566823"/>
                </a:cubicBezTo>
                <a:cubicBezTo>
                  <a:pt x="282748" y="2568618"/>
                  <a:pt x="293738" y="2567532"/>
                  <a:pt x="304983" y="2567407"/>
                </a:cubicBezTo>
                <a:cubicBezTo>
                  <a:pt x="314657" y="2567437"/>
                  <a:pt x="326155" y="2568272"/>
                  <a:pt x="336637" y="2565265"/>
                </a:cubicBezTo>
                <a:cubicBezTo>
                  <a:pt x="345549" y="2562415"/>
                  <a:pt x="356031" y="2559409"/>
                  <a:pt x="345638" y="2550581"/>
                </a:cubicBezTo>
                <a:cubicBezTo>
                  <a:pt x="341734" y="2548011"/>
                  <a:pt x="344367" y="2545780"/>
                  <a:pt x="350393" y="2544199"/>
                </a:cubicBezTo>
                <a:cubicBezTo>
                  <a:pt x="373943" y="2541873"/>
                  <a:pt x="382811" y="2544938"/>
                  <a:pt x="388194" y="2559188"/>
                </a:cubicBezTo>
                <a:cubicBezTo>
                  <a:pt x="389466" y="2563990"/>
                  <a:pt x="392053" y="2567675"/>
                  <a:pt x="398842" y="2568976"/>
                </a:cubicBezTo>
                <a:cubicBezTo>
                  <a:pt x="410595" y="2570771"/>
                  <a:pt x="422095" y="2571606"/>
                  <a:pt x="434146" y="2568445"/>
                </a:cubicBezTo>
                <a:cubicBezTo>
                  <a:pt x="437287" y="2568135"/>
                  <a:pt x="437839" y="2564138"/>
                  <a:pt x="435760" y="2562373"/>
                </a:cubicBezTo>
                <a:cubicBezTo>
                  <a:pt x="434997" y="2559492"/>
                  <a:pt x="433980" y="2555651"/>
                  <a:pt x="436611" y="2553420"/>
                </a:cubicBezTo>
                <a:cubicBezTo>
                  <a:pt x="440559" y="2550074"/>
                  <a:pt x="445060" y="2542732"/>
                  <a:pt x="451295" y="2548029"/>
                </a:cubicBezTo>
                <a:cubicBezTo>
                  <a:pt x="466653" y="2557351"/>
                  <a:pt x="482353" y="2555800"/>
                  <a:pt x="499624" y="2554094"/>
                </a:cubicBezTo>
                <a:cubicBezTo>
                  <a:pt x="509299" y="2554124"/>
                  <a:pt x="518973" y="2554153"/>
                  <a:pt x="528095" y="2558180"/>
                </a:cubicBezTo>
                <a:cubicBezTo>
                  <a:pt x="562502" y="2572519"/>
                  <a:pt x="585799" y="2569232"/>
                  <a:pt x="602185" y="2545934"/>
                </a:cubicBezTo>
                <a:cubicBezTo>
                  <a:pt x="606940" y="2539552"/>
                  <a:pt x="614281" y="2536856"/>
                  <a:pt x="623657" y="2541843"/>
                </a:cubicBezTo>
                <a:cubicBezTo>
                  <a:pt x="645549" y="2551505"/>
                  <a:pt x="670117" y="2553020"/>
                  <a:pt x="695492" y="2551499"/>
                </a:cubicBezTo>
                <a:cubicBezTo>
                  <a:pt x="708307" y="2551219"/>
                  <a:pt x="720612" y="2549018"/>
                  <a:pt x="734998" y="2548583"/>
                </a:cubicBezTo>
                <a:cubicBezTo>
                  <a:pt x="759057" y="2548177"/>
                  <a:pt x="779467" y="2546161"/>
                  <a:pt x="784310" y="2527945"/>
                </a:cubicBezTo>
                <a:cubicBezTo>
                  <a:pt x="786091" y="2534668"/>
                  <a:pt x="785791" y="2539624"/>
                  <a:pt x="792028" y="2544920"/>
                </a:cubicBezTo>
                <a:cubicBezTo>
                  <a:pt x="798773" y="2552137"/>
                  <a:pt x="810526" y="2553933"/>
                  <a:pt x="821516" y="2552847"/>
                </a:cubicBezTo>
                <a:cubicBezTo>
                  <a:pt x="833822" y="2550647"/>
                  <a:pt x="824191" y="2544700"/>
                  <a:pt x="824744" y="2540704"/>
                </a:cubicBezTo>
                <a:cubicBezTo>
                  <a:pt x="824789" y="2534787"/>
                  <a:pt x="830052" y="2530325"/>
                  <a:pt x="840235" y="2532276"/>
                </a:cubicBezTo>
                <a:cubicBezTo>
                  <a:pt x="853812" y="2534876"/>
                  <a:pt x="864803" y="2533790"/>
                  <a:pt x="878679" y="2531434"/>
                </a:cubicBezTo>
                <a:cubicBezTo>
                  <a:pt x="895186" y="2526848"/>
                  <a:pt x="912457" y="2525142"/>
                  <a:pt x="930192" y="2531274"/>
                </a:cubicBezTo>
                <a:cubicBezTo>
                  <a:pt x="940884" y="2535144"/>
                  <a:pt x="950049" y="2533254"/>
                  <a:pt x="956628" y="2527677"/>
                </a:cubicBezTo>
                <a:cubicBezTo>
                  <a:pt x="960575" y="2524331"/>
                  <a:pt x="964523" y="2520985"/>
                  <a:pt x="967154" y="2518754"/>
                </a:cubicBezTo>
                <a:cubicBezTo>
                  <a:pt x="973987" y="2514138"/>
                  <a:pt x="976918" y="2506950"/>
                  <a:pt x="986846" y="2507940"/>
                </a:cubicBezTo>
                <a:cubicBezTo>
                  <a:pt x="996774" y="2508930"/>
                  <a:pt x="996985" y="2515807"/>
                  <a:pt x="998257" y="2520609"/>
                </a:cubicBezTo>
                <a:cubicBezTo>
                  <a:pt x="999529" y="2525411"/>
                  <a:pt x="1005300" y="2522869"/>
                  <a:pt x="1010264" y="2523365"/>
                </a:cubicBezTo>
                <a:cubicBezTo>
                  <a:pt x="1014974" y="2522900"/>
                  <a:pt x="1019684" y="2522434"/>
                  <a:pt x="1017097" y="2518748"/>
                </a:cubicBezTo>
                <a:cubicBezTo>
                  <a:pt x="1011160" y="2508495"/>
                  <a:pt x="1019816" y="2504683"/>
                  <a:pt x="1033693" y="2502328"/>
                </a:cubicBezTo>
                <a:cubicBezTo>
                  <a:pt x="1047569" y="2499972"/>
                  <a:pt x="1048123" y="2495975"/>
                  <a:pt x="1036922" y="2490184"/>
                </a:cubicBezTo>
                <a:cubicBezTo>
                  <a:pt x="1034844" y="2488418"/>
                  <a:pt x="1029879" y="2487923"/>
                  <a:pt x="1024914" y="2487428"/>
                </a:cubicBezTo>
                <a:cubicBezTo>
                  <a:pt x="981042" y="2479937"/>
                  <a:pt x="935556" y="2478517"/>
                  <a:pt x="889261" y="2480134"/>
                </a:cubicBezTo>
                <a:cubicBezTo>
                  <a:pt x="852386" y="2480820"/>
                  <a:pt x="818145" y="2479275"/>
                  <a:pt x="784499" y="2467817"/>
                </a:cubicBezTo>
                <a:cubicBezTo>
                  <a:pt x="764941" y="2460880"/>
                  <a:pt x="749329" y="2450598"/>
                  <a:pt x="735033" y="2439199"/>
                </a:cubicBezTo>
                <a:cubicBezTo>
                  <a:pt x="727094" y="2451809"/>
                  <a:pt x="719499" y="2453544"/>
                  <a:pt x="701255" y="2445492"/>
                </a:cubicBezTo>
                <a:cubicBezTo>
                  <a:pt x="695782" y="2443076"/>
                  <a:pt x="691370" y="2438585"/>
                  <a:pt x="691669" y="2433628"/>
                </a:cubicBezTo>
                <a:cubicBezTo>
                  <a:pt x="690950" y="2424831"/>
                  <a:pt x="679197" y="2423036"/>
                  <a:pt x="667952" y="2423161"/>
                </a:cubicBezTo>
                <a:cubicBezTo>
                  <a:pt x="656453" y="2422326"/>
                  <a:pt x="653015" y="2427593"/>
                  <a:pt x="649576" y="2432859"/>
                </a:cubicBezTo>
                <a:cubicBezTo>
                  <a:pt x="647707" y="2437970"/>
                  <a:pt x="649234" y="2443733"/>
                  <a:pt x="641338" y="2450424"/>
                </a:cubicBezTo>
                <a:cubicBezTo>
                  <a:pt x="642997" y="2438436"/>
                  <a:pt x="632814" y="2436486"/>
                  <a:pt x="619745" y="2435805"/>
                </a:cubicBezTo>
                <a:cubicBezTo>
                  <a:pt x="608500" y="2435931"/>
                  <a:pt x="594669" y="2432370"/>
                  <a:pt x="594713" y="2426453"/>
                </a:cubicBezTo>
                <a:cubicBezTo>
                  <a:pt x="595056" y="2415580"/>
                  <a:pt x="593830" y="2404862"/>
                  <a:pt x="602531" y="2395134"/>
                </a:cubicBezTo>
                <a:cubicBezTo>
                  <a:pt x="607540" y="2389712"/>
                  <a:pt x="613565" y="2388131"/>
                  <a:pt x="624809" y="2388006"/>
                </a:cubicBezTo>
                <a:cubicBezTo>
                  <a:pt x="633169" y="2389151"/>
                  <a:pt x="636818" y="2390762"/>
                  <a:pt x="636773" y="2396678"/>
                </a:cubicBezTo>
                <a:cubicBezTo>
                  <a:pt x="637791" y="2400520"/>
                  <a:pt x="643009" y="2401975"/>
                  <a:pt x="647719" y="2401509"/>
                </a:cubicBezTo>
                <a:cubicBezTo>
                  <a:pt x="666305" y="2398688"/>
                  <a:pt x="678822" y="2403365"/>
                  <a:pt x="691592" y="2409001"/>
                </a:cubicBezTo>
                <a:cubicBezTo>
                  <a:pt x="704108" y="2413677"/>
                  <a:pt x="717177" y="2414357"/>
                  <a:pt x="726387" y="2406550"/>
                </a:cubicBezTo>
                <a:cubicBezTo>
                  <a:pt x="732966" y="2400972"/>
                  <a:pt x="736615" y="2402583"/>
                  <a:pt x="736571" y="2408500"/>
                </a:cubicBezTo>
                <a:cubicBezTo>
                  <a:pt x="737587" y="2412341"/>
                  <a:pt x="740983" y="2412992"/>
                  <a:pt x="747771" y="2414291"/>
                </a:cubicBezTo>
                <a:cubicBezTo>
                  <a:pt x="775987" y="2417417"/>
                  <a:pt x="804248" y="2414625"/>
                  <a:pt x="829413" y="2406227"/>
                </a:cubicBezTo>
                <a:cubicBezTo>
                  <a:pt x="842526" y="2400990"/>
                  <a:pt x="856657" y="2399595"/>
                  <a:pt x="871295" y="2400119"/>
                </a:cubicBezTo>
                <a:cubicBezTo>
                  <a:pt x="884364" y="2400800"/>
                  <a:pt x="896626" y="2404516"/>
                  <a:pt x="907317" y="2408386"/>
                </a:cubicBezTo>
                <a:cubicBezTo>
                  <a:pt x="912791" y="2410802"/>
                  <a:pt x="916947" y="2414333"/>
                  <a:pt x="924035" y="2410677"/>
                </a:cubicBezTo>
                <a:cubicBezTo>
                  <a:pt x="931123" y="2407020"/>
                  <a:pt x="930106" y="2403179"/>
                  <a:pt x="927264" y="2398533"/>
                </a:cubicBezTo>
                <a:cubicBezTo>
                  <a:pt x="924677" y="2394847"/>
                  <a:pt x="920774" y="2392277"/>
                  <a:pt x="921327" y="2388280"/>
                </a:cubicBezTo>
                <a:cubicBezTo>
                  <a:pt x="918529" y="2377717"/>
                  <a:pt x="909408" y="2373691"/>
                  <a:pt x="893198" y="2373321"/>
                </a:cubicBezTo>
                <a:cubicBezTo>
                  <a:pt x="863921" y="2372271"/>
                  <a:pt x="837529" y="2369951"/>
                  <a:pt x="809312" y="2366826"/>
                </a:cubicBezTo>
                <a:cubicBezTo>
                  <a:pt x="792341" y="2363575"/>
                  <a:pt x="789499" y="2358929"/>
                  <a:pt x="798455" y="2350161"/>
                </a:cubicBezTo>
                <a:cubicBezTo>
                  <a:pt x="800025" y="2350006"/>
                  <a:pt x="799771" y="2349045"/>
                  <a:pt x="799516" y="2348085"/>
                </a:cubicBezTo>
                <a:cubicBezTo>
                  <a:pt x="800114" y="2338172"/>
                  <a:pt x="809578" y="2331325"/>
                  <a:pt x="819297" y="2325438"/>
                </a:cubicBezTo>
                <a:cubicBezTo>
                  <a:pt x="826130" y="2320822"/>
                  <a:pt x="829779" y="2322432"/>
                  <a:pt x="832366" y="2326118"/>
                </a:cubicBezTo>
                <a:cubicBezTo>
                  <a:pt x="837795" y="2334450"/>
                  <a:pt x="830962" y="2339067"/>
                  <a:pt x="818655" y="2341267"/>
                </a:cubicBezTo>
                <a:cubicBezTo>
                  <a:pt x="823067" y="2345759"/>
                  <a:pt x="828794" y="2349135"/>
                  <a:pt x="836644" y="2348360"/>
                </a:cubicBezTo>
                <a:cubicBezTo>
                  <a:pt x="841354" y="2347895"/>
                  <a:pt x="841908" y="2343898"/>
                  <a:pt x="842715" y="2340862"/>
                </a:cubicBezTo>
                <a:cubicBezTo>
                  <a:pt x="845180" y="2325837"/>
                  <a:pt x="850698" y="2322337"/>
                  <a:pt x="874503" y="2320970"/>
                </a:cubicBezTo>
                <a:cubicBezTo>
                  <a:pt x="896992" y="2320720"/>
                  <a:pt x="920543" y="2318394"/>
                  <a:pt x="942015" y="2314302"/>
                </a:cubicBezTo>
                <a:cubicBezTo>
                  <a:pt x="971082" y="2308475"/>
                  <a:pt x="978380" y="2311696"/>
                  <a:pt x="978501" y="2330406"/>
                </a:cubicBezTo>
                <a:cubicBezTo>
                  <a:pt x="978756" y="2331367"/>
                  <a:pt x="979010" y="2332327"/>
                  <a:pt x="979264" y="2333287"/>
                </a:cubicBezTo>
                <a:cubicBezTo>
                  <a:pt x="978457" y="2336323"/>
                  <a:pt x="974765" y="2340630"/>
                  <a:pt x="983124" y="2341774"/>
                </a:cubicBezTo>
                <a:cubicBezTo>
                  <a:pt x="991227" y="2341960"/>
                  <a:pt x="999587" y="2343105"/>
                  <a:pt x="1002771" y="2336878"/>
                </a:cubicBezTo>
                <a:cubicBezTo>
                  <a:pt x="1004894" y="2332727"/>
                  <a:pt x="1007271" y="2329536"/>
                  <a:pt x="1007824" y="2325539"/>
                </a:cubicBezTo>
                <a:cubicBezTo>
                  <a:pt x="1012578" y="2319157"/>
                  <a:pt x="1018604" y="2317577"/>
                  <a:pt x="1029043" y="2320488"/>
                </a:cubicBezTo>
                <a:cubicBezTo>
                  <a:pt x="1039225" y="2322437"/>
                  <a:pt x="1038926" y="2327394"/>
                  <a:pt x="1033664" y="2331856"/>
                </a:cubicBezTo>
                <a:cubicBezTo>
                  <a:pt x="1032601" y="2333932"/>
                  <a:pt x="1031286" y="2335047"/>
                  <a:pt x="1030224" y="2337122"/>
                </a:cubicBezTo>
                <a:cubicBezTo>
                  <a:pt x="1027593" y="2339353"/>
                  <a:pt x="1028357" y="2342234"/>
                  <a:pt x="1032005" y="2343844"/>
                </a:cubicBezTo>
                <a:cubicBezTo>
                  <a:pt x="1037223" y="2345299"/>
                  <a:pt x="1038031" y="2342263"/>
                  <a:pt x="1040917" y="2340993"/>
                </a:cubicBezTo>
                <a:cubicBezTo>
                  <a:pt x="1046434" y="2337492"/>
                  <a:pt x="1050126" y="2333185"/>
                  <a:pt x="1051996" y="2328074"/>
                </a:cubicBezTo>
                <a:cubicBezTo>
                  <a:pt x="1059680" y="2314505"/>
                  <a:pt x="1068592" y="2311654"/>
                  <a:pt x="1090783" y="2316360"/>
                </a:cubicBezTo>
                <a:cubicBezTo>
                  <a:pt x="1100965" y="2318310"/>
                  <a:pt x="1111403" y="2321221"/>
                  <a:pt x="1121586" y="2323171"/>
                </a:cubicBezTo>
                <a:cubicBezTo>
                  <a:pt x="1128375" y="2324472"/>
                  <a:pt x="1136479" y="2324656"/>
                  <a:pt x="1141488" y="2319234"/>
                </a:cubicBezTo>
                <a:cubicBezTo>
                  <a:pt x="1147813" y="2312698"/>
                  <a:pt x="1150742" y="2305510"/>
                  <a:pt x="1166697" y="2304920"/>
                </a:cubicBezTo>
                <a:lnTo>
                  <a:pt x="1177932" y="2304143"/>
                </a:lnTo>
                <a:lnTo>
                  <a:pt x="1181329" y="2297537"/>
                </a:lnTo>
                <a:cubicBezTo>
                  <a:pt x="1183548" y="2294578"/>
                  <a:pt x="1186280" y="2292072"/>
                  <a:pt x="1189467" y="2290402"/>
                </a:cubicBezTo>
                <a:cubicBezTo>
                  <a:pt x="1205857" y="2282604"/>
                  <a:pt x="1222246" y="2288174"/>
                  <a:pt x="1234994" y="2292629"/>
                </a:cubicBezTo>
                <a:cubicBezTo>
                  <a:pt x="1253204" y="2299312"/>
                  <a:pt x="1273236" y="2303767"/>
                  <a:pt x="1295089" y="2303767"/>
                </a:cubicBezTo>
                <a:cubicBezTo>
                  <a:pt x="1307836" y="2303767"/>
                  <a:pt x="1322405" y="2303767"/>
                  <a:pt x="1336973" y="2303767"/>
                </a:cubicBezTo>
                <a:cubicBezTo>
                  <a:pt x="1351998" y="2303767"/>
                  <a:pt x="1366907" y="2304116"/>
                  <a:pt x="1381562" y="2305055"/>
                </a:cubicBezTo>
                <a:lnTo>
                  <a:pt x="1421245" y="2309515"/>
                </a:lnTo>
                <a:lnTo>
                  <a:pt x="1437723" y="2304756"/>
                </a:lnTo>
                <a:lnTo>
                  <a:pt x="1451453" y="2299321"/>
                </a:lnTo>
                <a:lnTo>
                  <a:pt x="1437366" y="2296376"/>
                </a:lnTo>
                <a:cubicBezTo>
                  <a:pt x="1405049" y="2285998"/>
                  <a:pt x="1371442" y="2286137"/>
                  <a:pt x="1340178" y="2298045"/>
                </a:cubicBezTo>
                <a:cubicBezTo>
                  <a:pt x="1328204" y="2301969"/>
                  <a:pt x="1323150" y="2300962"/>
                  <a:pt x="1319564" y="2293151"/>
                </a:cubicBezTo>
                <a:cubicBezTo>
                  <a:pt x="1318368" y="2290547"/>
                  <a:pt x="1317172" y="2287944"/>
                  <a:pt x="1314956" y="2286451"/>
                </a:cubicBezTo>
                <a:cubicBezTo>
                  <a:pt x="1288140" y="2271386"/>
                  <a:pt x="1261723" y="2257189"/>
                  <a:pt x="1221420" y="2259412"/>
                </a:cubicBezTo>
                <a:cubicBezTo>
                  <a:pt x="1212508" y="2260002"/>
                  <a:pt x="1212730" y="2257155"/>
                  <a:pt x="1213974" y="2253198"/>
                </a:cubicBezTo>
                <a:cubicBezTo>
                  <a:pt x="1214596" y="2251219"/>
                  <a:pt x="1216637" y="2248997"/>
                  <a:pt x="1218678" y="2246775"/>
                </a:cubicBezTo>
                <a:cubicBezTo>
                  <a:pt x="1222759" y="2242331"/>
                  <a:pt x="1227240" y="2238755"/>
                  <a:pt x="1219172" y="2234521"/>
                </a:cubicBezTo>
                <a:cubicBezTo>
                  <a:pt x="1212526" y="2230043"/>
                  <a:pt x="1207024" y="2234729"/>
                  <a:pt x="1200328" y="2236813"/>
                </a:cubicBezTo>
                <a:cubicBezTo>
                  <a:pt x="1187334" y="2241847"/>
                  <a:pt x="1172921" y="2247124"/>
                  <a:pt x="1159178" y="2243862"/>
                </a:cubicBezTo>
                <a:cubicBezTo>
                  <a:pt x="1142199" y="2240217"/>
                  <a:pt x="1136301" y="2244036"/>
                  <a:pt x="1129556" y="2252680"/>
                </a:cubicBezTo>
                <a:cubicBezTo>
                  <a:pt x="1127515" y="2254902"/>
                  <a:pt x="1125475" y="2257124"/>
                  <a:pt x="1121617" y="2258721"/>
                </a:cubicBezTo>
                <a:cubicBezTo>
                  <a:pt x="1118556" y="2262053"/>
                  <a:pt x="1114696" y="2263650"/>
                  <a:pt x="1107426" y="2261151"/>
                </a:cubicBezTo>
                <a:cubicBezTo>
                  <a:pt x="1101976" y="2259276"/>
                  <a:pt x="1100380" y="2255806"/>
                  <a:pt x="1103441" y="2252472"/>
                </a:cubicBezTo>
                <a:cubicBezTo>
                  <a:pt x="1106104" y="2248271"/>
                  <a:pt x="1105929" y="2244557"/>
                  <a:pt x="1110409" y="2240981"/>
                </a:cubicBezTo>
                <a:cubicBezTo>
                  <a:pt x="1112848" y="2239627"/>
                  <a:pt x="1115288" y="2238273"/>
                  <a:pt x="1112673" y="2235913"/>
                </a:cubicBezTo>
                <a:cubicBezTo>
                  <a:pt x="1110458" y="2234421"/>
                  <a:pt x="1106599" y="2236017"/>
                  <a:pt x="1103762" y="2236504"/>
                </a:cubicBezTo>
                <a:cubicBezTo>
                  <a:pt x="1099505" y="2237233"/>
                  <a:pt x="1096667" y="2237719"/>
                  <a:pt x="1094626" y="2239940"/>
                </a:cubicBezTo>
                <a:cubicBezTo>
                  <a:pt x="1092585" y="2242162"/>
                  <a:pt x="1089746" y="2242648"/>
                  <a:pt x="1086111" y="2241399"/>
                </a:cubicBezTo>
                <a:cubicBezTo>
                  <a:pt x="1066120" y="2234526"/>
                  <a:pt x="1045681" y="2233346"/>
                  <a:pt x="1024795" y="2237860"/>
                </a:cubicBezTo>
                <a:cubicBezTo>
                  <a:pt x="1015261" y="2240429"/>
                  <a:pt x="1005329" y="2242130"/>
                  <a:pt x="994998" y="2242964"/>
                </a:cubicBezTo>
                <a:cubicBezTo>
                  <a:pt x="989322" y="2243936"/>
                  <a:pt x="980809" y="2245395"/>
                  <a:pt x="975977" y="2241541"/>
                </a:cubicBezTo>
                <a:cubicBezTo>
                  <a:pt x="972965" y="2238313"/>
                  <a:pt x="978864" y="2234494"/>
                  <a:pt x="981924" y="2231161"/>
                </a:cubicBezTo>
                <a:cubicBezTo>
                  <a:pt x="983965" y="2228939"/>
                  <a:pt x="986405" y="2227585"/>
                  <a:pt x="988446" y="2225364"/>
                </a:cubicBezTo>
                <a:cubicBezTo>
                  <a:pt x="990486" y="2223142"/>
                  <a:pt x="996784" y="2220190"/>
                  <a:pt x="992353" y="2217205"/>
                </a:cubicBezTo>
                <a:cubicBezTo>
                  <a:pt x="989340" y="2213977"/>
                  <a:pt x="982244" y="2215193"/>
                  <a:pt x="976967" y="2217033"/>
                </a:cubicBezTo>
                <a:cubicBezTo>
                  <a:pt x="964197" y="2219220"/>
                  <a:pt x="953467" y="2219186"/>
                  <a:pt x="939102" y="2217901"/>
                </a:cubicBezTo>
                <a:cubicBezTo>
                  <a:pt x="906739" y="2214084"/>
                  <a:pt x="893123" y="2221097"/>
                  <a:pt x="889742" y="2240399"/>
                </a:cubicBezTo>
                <a:cubicBezTo>
                  <a:pt x="888673" y="2248070"/>
                  <a:pt x="883171" y="2252757"/>
                  <a:pt x="871422" y="2253835"/>
                </a:cubicBezTo>
                <a:cubicBezTo>
                  <a:pt x="863851" y="2237345"/>
                  <a:pt x="856676" y="2221723"/>
                  <a:pt x="849105" y="2205233"/>
                </a:cubicBezTo>
                <a:cubicBezTo>
                  <a:pt x="868571" y="2200963"/>
                  <a:pt x="870836" y="2195895"/>
                  <a:pt x="861573" y="2189056"/>
                </a:cubicBezTo>
                <a:cubicBezTo>
                  <a:pt x="858958" y="2186695"/>
                  <a:pt x="852486" y="2185932"/>
                  <a:pt x="854127" y="2182842"/>
                </a:cubicBezTo>
                <a:cubicBezTo>
                  <a:pt x="857188" y="2179509"/>
                  <a:pt x="863263" y="2179405"/>
                  <a:pt x="867919" y="2179543"/>
                </a:cubicBezTo>
                <a:cubicBezTo>
                  <a:pt x="872175" y="2178814"/>
                  <a:pt x="875412" y="2179196"/>
                  <a:pt x="878649" y="2179578"/>
                </a:cubicBezTo>
                <a:cubicBezTo>
                  <a:pt x="887959" y="2179856"/>
                  <a:pt x="891817" y="2178258"/>
                  <a:pt x="890446" y="2171940"/>
                </a:cubicBezTo>
                <a:cubicBezTo>
                  <a:pt x="890271" y="2168225"/>
                  <a:pt x="892137" y="2162289"/>
                  <a:pt x="900427" y="2163678"/>
                </a:cubicBezTo>
                <a:lnTo>
                  <a:pt x="929440" y="2162169"/>
                </a:lnTo>
                <a:lnTo>
                  <a:pt x="915759" y="2154304"/>
                </a:lnTo>
                <a:cubicBezTo>
                  <a:pt x="907190" y="2146282"/>
                  <a:pt x="895735" y="2139530"/>
                  <a:pt x="880079" y="2135163"/>
                </a:cubicBezTo>
                <a:cubicBezTo>
                  <a:pt x="865993" y="2130642"/>
                  <a:pt x="851906" y="2126121"/>
                  <a:pt x="841768" y="2118254"/>
                </a:cubicBezTo>
                <a:cubicBezTo>
                  <a:pt x="834891" y="2128788"/>
                  <a:pt x="847362" y="2139381"/>
                  <a:pt x="840485" y="2149914"/>
                </a:cubicBezTo>
                <a:cubicBezTo>
                  <a:pt x="823049" y="2138826"/>
                  <a:pt x="823049" y="2138826"/>
                  <a:pt x="802849" y="2147719"/>
                </a:cubicBezTo>
                <a:cubicBezTo>
                  <a:pt x="793937" y="2150570"/>
                  <a:pt x="787911" y="2152151"/>
                  <a:pt x="777727" y="2150200"/>
                </a:cubicBezTo>
                <a:cubicBezTo>
                  <a:pt x="750827" y="2145960"/>
                  <a:pt x="724434" y="2143639"/>
                  <a:pt x="698043" y="2141319"/>
                </a:cubicBezTo>
                <a:cubicBezTo>
                  <a:pt x="617042" y="2133553"/>
                  <a:pt x="535996" y="2131705"/>
                  <a:pt x="455803" y="2120903"/>
                </a:cubicBezTo>
                <a:cubicBezTo>
                  <a:pt x="449269" y="2120563"/>
                  <a:pt x="439848" y="2121493"/>
                  <a:pt x="438576" y="2116692"/>
                </a:cubicBezTo>
                <a:cubicBezTo>
                  <a:pt x="435736" y="2112046"/>
                  <a:pt x="443077" y="2109350"/>
                  <a:pt x="447024" y="2106003"/>
                </a:cubicBezTo>
                <a:cubicBezTo>
                  <a:pt x="451225" y="2103618"/>
                  <a:pt x="456997" y="2101076"/>
                  <a:pt x="452840" y="2097546"/>
                </a:cubicBezTo>
                <a:cubicBezTo>
                  <a:pt x="449999" y="2092900"/>
                  <a:pt x="443210" y="2091599"/>
                  <a:pt x="436676" y="2091259"/>
                </a:cubicBezTo>
                <a:cubicBezTo>
                  <a:pt x="431965" y="2091724"/>
                  <a:pt x="427255" y="2092190"/>
                  <a:pt x="422545" y="2092655"/>
                </a:cubicBezTo>
                <a:cubicBezTo>
                  <a:pt x="400310" y="2093866"/>
                  <a:pt x="385715" y="2087424"/>
                  <a:pt x="382155" y="2073980"/>
                </a:cubicBezTo>
                <a:cubicBezTo>
                  <a:pt x="380884" y="2069178"/>
                  <a:pt x="379613" y="2064377"/>
                  <a:pt x="381481" y="2059266"/>
                </a:cubicBezTo>
                <a:cubicBezTo>
                  <a:pt x="381525" y="2053349"/>
                  <a:pt x="374482" y="2051088"/>
                  <a:pt x="365571" y="2053939"/>
                </a:cubicBezTo>
                <a:cubicBezTo>
                  <a:pt x="349063" y="2058526"/>
                  <a:pt x="343247" y="2066984"/>
                  <a:pt x="348377" y="2080273"/>
                </a:cubicBezTo>
                <a:cubicBezTo>
                  <a:pt x="335353" y="2073676"/>
                  <a:pt x="325723" y="2067729"/>
                  <a:pt x="318978" y="2060513"/>
                </a:cubicBezTo>
                <a:cubicBezTo>
                  <a:pt x="312234" y="2053295"/>
                  <a:pt x="312367" y="2035544"/>
                  <a:pt x="321831" y="2028697"/>
                </a:cubicBezTo>
                <a:cubicBezTo>
                  <a:pt x="334182" y="2020580"/>
                  <a:pt x="349583" y="2023985"/>
                  <a:pt x="361591" y="2026741"/>
                </a:cubicBezTo>
                <a:cubicBezTo>
                  <a:pt x="378817" y="2030952"/>
                  <a:pt x="397105" y="2033088"/>
                  <a:pt x="415945" y="2031227"/>
                </a:cubicBezTo>
                <a:cubicBezTo>
                  <a:pt x="426936" y="2030141"/>
                  <a:pt x="439496" y="2028900"/>
                  <a:pt x="452056" y="2027660"/>
                </a:cubicBezTo>
                <a:cubicBezTo>
                  <a:pt x="503868" y="2022542"/>
                  <a:pt x="555380" y="2022381"/>
                  <a:pt x="602305" y="2041396"/>
                </a:cubicBezTo>
                <a:cubicBezTo>
                  <a:pt x="620294" y="2048487"/>
                  <a:pt x="628951" y="2044677"/>
                  <a:pt x="633750" y="2032377"/>
                </a:cubicBezTo>
                <a:cubicBezTo>
                  <a:pt x="634812" y="2030302"/>
                  <a:pt x="630908" y="2027731"/>
                  <a:pt x="635363" y="2026305"/>
                </a:cubicBezTo>
                <a:cubicBezTo>
                  <a:pt x="640075" y="2025841"/>
                  <a:pt x="643723" y="2027451"/>
                  <a:pt x="645802" y="2029216"/>
                </a:cubicBezTo>
                <a:cubicBezTo>
                  <a:pt x="647880" y="2030982"/>
                  <a:pt x="649959" y="2032747"/>
                  <a:pt x="651784" y="2033552"/>
                </a:cubicBezTo>
                <a:cubicBezTo>
                  <a:pt x="657765" y="2037888"/>
                  <a:pt x="665062" y="2041110"/>
                  <a:pt x="671640" y="2035533"/>
                </a:cubicBezTo>
                <a:cubicBezTo>
                  <a:pt x="679790" y="2029801"/>
                  <a:pt x="666975" y="2030081"/>
                  <a:pt x="663073" y="2027511"/>
                </a:cubicBezTo>
                <a:cubicBezTo>
                  <a:pt x="662817" y="2026550"/>
                  <a:pt x="661248" y="2026705"/>
                  <a:pt x="660993" y="2025745"/>
                </a:cubicBezTo>
                <a:cubicBezTo>
                  <a:pt x="657345" y="2024135"/>
                  <a:pt x="655013" y="2021409"/>
                  <a:pt x="657643" y="2019178"/>
                </a:cubicBezTo>
                <a:cubicBezTo>
                  <a:pt x="660021" y="2015987"/>
                  <a:pt x="663161" y="2015676"/>
                  <a:pt x="668380" y="2017132"/>
                </a:cubicBezTo>
                <a:cubicBezTo>
                  <a:pt x="688745" y="2021033"/>
                  <a:pt x="704999" y="2015486"/>
                  <a:pt x="714762" y="2003682"/>
                </a:cubicBezTo>
                <a:cubicBezTo>
                  <a:pt x="717393" y="2001451"/>
                  <a:pt x="723166" y="1998910"/>
                  <a:pt x="722403" y="1996030"/>
                </a:cubicBezTo>
                <a:cubicBezTo>
                  <a:pt x="719605" y="1985466"/>
                  <a:pt x="699538" y="1976609"/>
                  <a:pt x="684345" y="1980081"/>
                </a:cubicBezTo>
                <a:cubicBezTo>
                  <a:pt x="653962" y="1987023"/>
                  <a:pt x="623369" y="1987089"/>
                  <a:pt x="591249" y="1981392"/>
                </a:cubicBezTo>
                <a:cubicBezTo>
                  <a:pt x="579750" y="1980558"/>
                  <a:pt x="568251" y="1979722"/>
                  <a:pt x="560103" y="1985455"/>
                </a:cubicBezTo>
                <a:cubicBezTo>
                  <a:pt x="553016" y="1989110"/>
                  <a:pt x="549621" y="1988460"/>
                  <a:pt x="546525" y="1982854"/>
                </a:cubicBezTo>
                <a:cubicBezTo>
                  <a:pt x="542920" y="1975327"/>
                  <a:pt x="533799" y="1971301"/>
                  <a:pt x="520730" y="1970621"/>
                </a:cubicBezTo>
                <a:cubicBezTo>
                  <a:pt x="507407" y="1968981"/>
                  <a:pt x="492513" y="1967496"/>
                  <a:pt x="477620" y="1966010"/>
                </a:cubicBezTo>
                <a:cubicBezTo>
                  <a:pt x="464551" y="1965330"/>
                  <a:pt x="458315" y="1960034"/>
                  <a:pt x="457851" y="1952196"/>
                </a:cubicBezTo>
                <a:cubicBezTo>
                  <a:pt x="457597" y="1951236"/>
                  <a:pt x="457088" y="1949316"/>
                  <a:pt x="458151" y="1947240"/>
                </a:cubicBezTo>
                <a:cubicBezTo>
                  <a:pt x="456879" y="1942439"/>
                  <a:pt x="451151" y="1939062"/>
                  <a:pt x="443301" y="1939838"/>
                </a:cubicBezTo>
                <a:cubicBezTo>
                  <a:pt x="436766" y="1939498"/>
                  <a:pt x="438037" y="1944300"/>
                  <a:pt x="439055" y="1948140"/>
                </a:cubicBezTo>
                <a:cubicBezTo>
                  <a:pt x="438502" y="1952137"/>
                  <a:pt x="439519" y="1955978"/>
                  <a:pt x="430353" y="1957869"/>
                </a:cubicBezTo>
                <a:cubicBezTo>
                  <a:pt x="416223" y="1959264"/>
                  <a:pt x="401120" y="1950902"/>
                  <a:pt x="401971" y="1941949"/>
                </a:cubicBezTo>
                <a:cubicBezTo>
                  <a:pt x="401208" y="1939069"/>
                  <a:pt x="403840" y="1936838"/>
                  <a:pt x="399937" y="1934268"/>
                </a:cubicBezTo>
                <a:cubicBezTo>
                  <a:pt x="395227" y="1934733"/>
                  <a:pt x="395990" y="1937613"/>
                  <a:pt x="393104" y="1938883"/>
                </a:cubicBezTo>
                <a:cubicBezTo>
                  <a:pt x="386779" y="1945420"/>
                  <a:pt x="380500" y="1946041"/>
                  <a:pt x="372440" y="1939939"/>
                </a:cubicBezTo>
                <a:cubicBezTo>
                  <a:pt x="361791" y="1930151"/>
                  <a:pt x="347198" y="1923710"/>
                  <a:pt x="332856" y="1918229"/>
                </a:cubicBezTo>
                <a:cubicBezTo>
                  <a:pt x="316438" y="1910982"/>
                  <a:pt x="301334" y="1902620"/>
                  <a:pt x="296204" y="1889330"/>
                </a:cubicBezTo>
                <a:cubicBezTo>
                  <a:pt x="293363" y="1884684"/>
                  <a:pt x="288697" y="1879232"/>
                  <a:pt x="280338" y="1878088"/>
                </a:cubicBezTo>
                <a:cubicBezTo>
                  <a:pt x="246394" y="1871586"/>
                  <a:pt x="230871" y="1849469"/>
                  <a:pt x="197989" y="1840892"/>
                </a:cubicBezTo>
                <a:cubicBezTo>
                  <a:pt x="189122" y="1837827"/>
                  <a:pt x="189420" y="1832871"/>
                  <a:pt x="191289" y="1827759"/>
                </a:cubicBezTo>
                <a:cubicBezTo>
                  <a:pt x="194728" y="1822492"/>
                  <a:pt x="203341" y="1824597"/>
                  <a:pt x="208814" y="1827013"/>
                </a:cubicBezTo>
                <a:cubicBezTo>
                  <a:pt x="219506" y="1830884"/>
                  <a:pt x="228671" y="1828994"/>
                  <a:pt x="237075" y="1824222"/>
                </a:cubicBezTo>
                <a:cubicBezTo>
                  <a:pt x="246793" y="1818335"/>
                  <a:pt x="258845" y="1815174"/>
                  <a:pt x="272975" y="1813778"/>
                </a:cubicBezTo>
                <a:cubicBezTo>
                  <a:pt x="296781" y="1812412"/>
                  <a:pt x="312138" y="1821735"/>
                  <a:pt x="309417" y="1835799"/>
                </a:cubicBezTo>
                <a:cubicBezTo>
                  <a:pt x="308611" y="1838835"/>
                  <a:pt x="308058" y="1842831"/>
                  <a:pt x="308820" y="1845711"/>
                </a:cubicBezTo>
                <a:cubicBezTo>
                  <a:pt x="309075" y="1846672"/>
                  <a:pt x="307759" y="1847788"/>
                  <a:pt x="307759" y="1847788"/>
                </a:cubicBezTo>
                <a:cubicBezTo>
                  <a:pt x="309329" y="1847632"/>
                  <a:pt x="309329" y="1847632"/>
                  <a:pt x="310645" y="1846517"/>
                </a:cubicBezTo>
                <a:cubicBezTo>
                  <a:pt x="316925" y="1845897"/>
                  <a:pt x="321635" y="1845432"/>
                  <a:pt x="328170" y="1845771"/>
                </a:cubicBezTo>
                <a:cubicBezTo>
                  <a:pt x="359273" y="1847627"/>
                  <a:pt x="367930" y="1843815"/>
                  <a:pt x="372519" y="1824640"/>
                </a:cubicBezTo>
                <a:cubicBezTo>
                  <a:pt x="373370" y="1815686"/>
                  <a:pt x="382282" y="1812836"/>
                  <a:pt x="396921" y="1813360"/>
                </a:cubicBezTo>
                <a:cubicBezTo>
                  <a:pt x="408165" y="1813235"/>
                  <a:pt x="415462" y="1816456"/>
                  <a:pt x="423524" y="1822558"/>
                </a:cubicBezTo>
                <a:cubicBezTo>
                  <a:pt x="445879" y="1840058"/>
                  <a:pt x="475876" y="1849904"/>
                  <a:pt x="513258" y="1851140"/>
                </a:cubicBezTo>
                <a:cubicBezTo>
                  <a:pt x="544614" y="1853955"/>
                  <a:pt x="544614" y="1853955"/>
                  <a:pt x="533249" y="1835369"/>
                </a:cubicBezTo>
                <a:cubicBezTo>
                  <a:pt x="527312" y="1825117"/>
                  <a:pt x="529180" y="1820005"/>
                  <a:pt x="542292" y="1814768"/>
                </a:cubicBezTo>
                <a:cubicBezTo>
                  <a:pt x="550818" y="1828707"/>
                  <a:pt x="556291" y="1831122"/>
                  <a:pt x="580095" y="1829757"/>
                </a:cubicBezTo>
                <a:cubicBezTo>
                  <a:pt x="595796" y="1828206"/>
                  <a:pt x="612304" y="1823619"/>
                  <a:pt x="625837" y="1832137"/>
                </a:cubicBezTo>
                <a:cubicBezTo>
                  <a:pt x="626091" y="1833097"/>
                  <a:pt x="627661" y="1832942"/>
                  <a:pt x="629232" y="1832787"/>
                </a:cubicBezTo>
                <a:cubicBezTo>
                  <a:pt x="647055" y="1827085"/>
                  <a:pt x="654186" y="1817511"/>
                  <a:pt x="652450" y="1804872"/>
                </a:cubicBezTo>
                <a:cubicBezTo>
                  <a:pt x="650670" y="1798150"/>
                  <a:pt x="648891" y="1791429"/>
                  <a:pt x="660688" y="1787307"/>
                </a:cubicBezTo>
                <a:cubicBezTo>
                  <a:pt x="662004" y="1786192"/>
                  <a:pt x="666206" y="1783806"/>
                  <a:pt x="666968" y="1786687"/>
                </a:cubicBezTo>
                <a:cubicBezTo>
                  <a:pt x="670573" y="1794214"/>
                  <a:pt x="681817" y="1794089"/>
                  <a:pt x="692000" y="1796039"/>
                </a:cubicBezTo>
                <a:cubicBezTo>
                  <a:pt x="703753" y="1797834"/>
                  <a:pt x="711306" y="1802015"/>
                  <a:pt x="711769" y="1809853"/>
                </a:cubicBezTo>
                <a:cubicBezTo>
                  <a:pt x="712488" y="1818650"/>
                  <a:pt x="720548" y="1824752"/>
                  <a:pt x="734125" y="1827353"/>
                </a:cubicBezTo>
                <a:cubicBezTo>
                  <a:pt x="746387" y="1831068"/>
                  <a:pt x="756615" y="1827102"/>
                  <a:pt x="766334" y="1821215"/>
                </a:cubicBezTo>
                <a:cubicBezTo>
                  <a:pt x="774228" y="1814523"/>
                  <a:pt x="778385" y="1818054"/>
                  <a:pt x="779911" y="1823816"/>
                </a:cubicBezTo>
                <a:cubicBezTo>
                  <a:pt x="782199" y="1832459"/>
                  <a:pt x="790813" y="1834564"/>
                  <a:pt x="802865" y="1831403"/>
                </a:cubicBezTo>
                <a:cubicBezTo>
                  <a:pt x="806006" y="1831092"/>
                  <a:pt x="809145" y="1830782"/>
                  <a:pt x="812031" y="1829512"/>
                </a:cubicBezTo>
                <a:cubicBezTo>
                  <a:pt x="825652" y="1826195"/>
                  <a:pt x="836897" y="1826071"/>
                  <a:pt x="845720" y="1835053"/>
                </a:cubicBezTo>
                <a:cubicBezTo>
                  <a:pt x="855859" y="1842920"/>
                  <a:pt x="871262" y="1846326"/>
                  <a:pt x="885645" y="1845890"/>
                </a:cubicBezTo>
                <a:cubicBezTo>
                  <a:pt x="897145" y="1846725"/>
                  <a:pt x="909705" y="1845485"/>
                  <a:pt x="903768" y="1835232"/>
                </a:cubicBezTo>
                <a:cubicBezTo>
                  <a:pt x="903004" y="1832351"/>
                  <a:pt x="903557" y="1828355"/>
                  <a:pt x="904365" y="1825319"/>
                </a:cubicBezTo>
                <a:cubicBezTo>
                  <a:pt x="902585" y="1818597"/>
                  <a:pt x="905515" y="1811410"/>
                  <a:pt x="897709" y="1806268"/>
                </a:cubicBezTo>
                <a:cubicBezTo>
                  <a:pt x="877387" y="1796451"/>
                  <a:pt x="875397" y="1782851"/>
                  <a:pt x="871583" y="1768447"/>
                </a:cubicBezTo>
                <a:cubicBezTo>
                  <a:pt x="883590" y="1771203"/>
                  <a:pt x="895598" y="1773958"/>
                  <a:pt x="908158" y="1772718"/>
                </a:cubicBezTo>
                <a:cubicBezTo>
                  <a:pt x="923604" y="1770207"/>
                  <a:pt x="938498" y="1771692"/>
                  <a:pt x="952584" y="1776213"/>
                </a:cubicBezTo>
                <a:cubicBezTo>
                  <a:pt x="964845" y="1779929"/>
                  <a:pt x="978423" y="1782529"/>
                  <a:pt x="992000" y="1785130"/>
                </a:cubicBezTo>
                <a:cubicBezTo>
                  <a:pt x="1031417" y="1794047"/>
                  <a:pt x="1073466" y="1800733"/>
                  <a:pt x="1111014" y="1814761"/>
                </a:cubicBezTo>
                <a:cubicBezTo>
                  <a:pt x="1119881" y="1817827"/>
                  <a:pt x="1124083" y="1815442"/>
                  <a:pt x="1125951" y="1810329"/>
                </a:cubicBezTo>
                <a:cubicBezTo>
                  <a:pt x="1127012" y="1808254"/>
                  <a:pt x="1127565" y="1804258"/>
                  <a:pt x="1134101" y="1804598"/>
                </a:cubicBezTo>
                <a:cubicBezTo>
                  <a:pt x="1139065" y="1805093"/>
                  <a:pt x="1140081" y="1808934"/>
                  <a:pt x="1140590" y="1810855"/>
                </a:cubicBezTo>
                <a:cubicBezTo>
                  <a:pt x="1143431" y="1815501"/>
                  <a:pt x="1146018" y="1819187"/>
                  <a:pt x="1152553" y="1819527"/>
                </a:cubicBezTo>
                <a:cubicBezTo>
                  <a:pt x="1160658" y="1819712"/>
                  <a:pt x="1167955" y="1822932"/>
                  <a:pt x="1176060" y="1823118"/>
                </a:cubicBezTo>
                <a:cubicBezTo>
                  <a:pt x="1187558" y="1823953"/>
                  <a:pt x="1190146" y="1827639"/>
                  <a:pt x="1186961" y="1833866"/>
                </a:cubicBezTo>
                <a:cubicBezTo>
                  <a:pt x="1178260" y="1843594"/>
                  <a:pt x="1191328" y="1844274"/>
                  <a:pt x="1201766" y="1847184"/>
                </a:cubicBezTo>
                <a:cubicBezTo>
                  <a:pt x="1215597" y="1850746"/>
                  <a:pt x="1213563" y="1843063"/>
                  <a:pt x="1215686" y="1838911"/>
                </a:cubicBezTo>
                <a:cubicBezTo>
                  <a:pt x="1216748" y="1836836"/>
                  <a:pt x="1216239" y="1834915"/>
                  <a:pt x="1220949" y="1834450"/>
                </a:cubicBezTo>
                <a:cubicBezTo>
                  <a:pt x="1225361" y="1838942"/>
                  <a:pt x="1231342" y="1843278"/>
                  <a:pt x="1234438" y="1848884"/>
                </a:cubicBezTo>
                <a:cubicBezTo>
                  <a:pt x="1238595" y="1852415"/>
                  <a:pt x="1244068" y="1854831"/>
                  <a:pt x="1250349" y="1854211"/>
                </a:cubicBezTo>
                <a:cubicBezTo>
                  <a:pt x="1258199" y="1853435"/>
                  <a:pt x="1256928" y="1848634"/>
                  <a:pt x="1257735" y="1845598"/>
                </a:cubicBezTo>
                <a:cubicBezTo>
                  <a:pt x="1265209" y="1825152"/>
                  <a:pt x="1282779" y="1818489"/>
                  <a:pt x="1316213" y="1823070"/>
                </a:cubicBezTo>
                <a:cubicBezTo>
                  <a:pt x="1323002" y="1824370"/>
                  <a:pt x="1329537" y="1824710"/>
                  <a:pt x="1335009" y="1827125"/>
                </a:cubicBezTo>
                <a:cubicBezTo>
                  <a:pt x="1363988" y="1833132"/>
                  <a:pt x="1388302" y="1833687"/>
                  <a:pt x="1405960" y="1815190"/>
                </a:cubicBezTo>
                <a:cubicBezTo>
                  <a:pt x="1405960" y="1815190"/>
                  <a:pt x="1407530" y="1815036"/>
                  <a:pt x="1407277" y="1814075"/>
                </a:cubicBezTo>
                <a:cubicBezTo>
                  <a:pt x="1414618" y="1811379"/>
                  <a:pt x="1420644" y="1809798"/>
                  <a:pt x="1429257" y="1811904"/>
                </a:cubicBezTo>
                <a:cubicBezTo>
                  <a:pt x="1432651" y="1812554"/>
                  <a:pt x="1436299" y="1814165"/>
                  <a:pt x="1435492" y="1817200"/>
                </a:cubicBezTo>
                <a:cubicBezTo>
                  <a:pt x="1435195" y="1822157"/>
                  <a:pt x="1427597" y="1823893"/>
                  <a:pt x="1421571" y="1825474"/>
                </a:cubicBezTo>
                <a:cubicBezTo>
                  <a:pt x="1416863" y="1825939"/>
                  <a:pt x="1410836" y="1827519"/>
                  <a:pt x="1411600" y="1830400"/>
                </a:cubicBezTo>
                <a:cubicBezTo>
                  <a:pt x="1411046" y="1834397"/>
                  <a:pt x="1418642" y="1832661"/>
                  <a:pt x="1422290" y="1834271"/>
                </a:cubicBezTo>
                <a:cubicBezTo>
                  <a:pt x="1430650" y="1835416"/>
                  <a:pt x="1438754" y="1835601"/>
                  <a:pt x="1447113" y="1836747"/>
                </a:cubicBezTo>
                <a:cubicBezTo>
                  <a:pt x="1458611" y="1837581"/>
                  <a:pt x="1468794" y="1839532"/>
                  <a:pt x="1476601" y="1844673"/>
                </a:cubicBezTo>
                <a:cubicBezTo>
                  <a:pt x="1482328" y="1848049"/>
                  <a:pt x="1487039" y="1847584"/>
                  <a:pt x="1494380" y="1844888"/>
                </a:cubicBezTo>
                <a:cubicBezTo>
                  <a:pt x="1515090" y="1837915"/>
                  <a:pt x="1529983" y="1839401"/>
                  <a:pt x="1547164" y="1849528"/>
                </a:cubicBezTo>
                <a:cubicBezTo>
                  <a:pt x="1556540" y="1854515"/>
                  <a:pt x="1563030" y="1860771"/>
                  <a:pt x="1571090" y="1866873"/>
                </a:cubicBezTo>
                <a:cubicBezTo>
                  <a:pt x="1580974" y="1873780"/>
                  <a:pt x="1593236" y="1877496"/>
                  <a:pt x="1608129" y="1878981"/>
                </a:cubicBezTo>
                <a:cubicBezTo>
                  <a:pt x="1624594" y="1880311"/>
                  <a:pt x="1631935" y="1877616"/>
                  <a:pt x="1636988" y="1866277"/>
                </a:cubicBezTo>
                <a:cubicBezTo>
                  <a:pt x="1641787" y="1853977"/>
                  <a:pt x="1652522" y="1851932"/>
                  <a:pt x="1671573" y="1856948"/>
                </a:cubicBezTo>
                <a:cubicBezTo>
                  <a:pt x="1678362" y="1858248"/>
                  <a:pt x="1682010" y="1859859"/>
                  <a:pt x="1689606" y="1858123"/>
                </a:cubicBezTo>
                <a:cubicBezTo>
                  <a:pt x="1707431" y="1852421"/>
                  <a:pt x="1707431" y="1852421"/>
                  <a:pt x="1710735" y="1864905"/>
                </a:cubicBezTo>
                <a:lnTo>
                  <a:pt x="1711011" y="1865946"/>
                </a:lnTo>
                <a:lnTo>
                  <a:pt x="1735223" y="1870741"/>
                </a:lnTo>
                <a:lnTo>
                  <a:pt x="1744191" y="1871126"/>
                </a:lnTo>
                <a:lnTo>
                  <a:pt x="1746027" y="1870411"/>
                </a:lnTo>
                <a:cubicBezTo>
                  <a:pt x="1750387" y="1868625"/>
                  <a:pt x="1754780" y="1866960"/>
                  <a:pt x="1759363" y="1866014"/>
                </a:cubicBezTo>
                <a:cubicBezTo>
                  <a:pt x="1778756" y="1860157"/>
                  <a:pt x="1800004" y="1859783"/>
                  <a:pt x="1818344" y="1863637"/>
                </a:cubicBezTo>
                <a:lnTo>
                  <a:pt x="1819005" y="1863872"/>
                </a:lnTo>
                <a:lnTo>
                  <a:pt x="1829869" y="1861243"/>
                </a:lnTo>
                <a:cubicBezTo>
                  <a:pt x="1836566" y="1859160"/>
                  <a:pt x="1842639" y="1859056"/>
                  <a:pt x="1849511" y="1860687"/>
                </a:cubicBezTo>
                <a:cubicBezTo>
                  <a:pt x="1865868" y="1866311"/>
                  <a:pt x="1881875" y="1864505"/>
                  <a:pt x="1898106" y="1859853"/>
                </a:cubicBezTo>
                <a:cubicBezTo>
                  <a:pt x="1920634" y="1852249"/>
                  <a:pt x="1939924" y="1844264"/>
                  <a:pt x="1958021" y="1833676"/>
                </a:cubicBezTo>
                <a:cubicBezTo>
                  <a:pt x="1962189" y="1831089"/>
                  <a:pt x="1966359" y="1828503"/>
                  <a:pt x="1970954" y="1826428"/>
                </a:cubicBezTo>
                <a:lnTo>
                  <a:pt x="1980366" y="1823892"/>
                </a:lnTo>
                <a:lnTo>
                  <a:pt x="1967339" y="1817880"/>
                </a:lnTo>
                <a:cubicBezTo>
                  <a:pt x="1958472" y="1814815"/>
                  <a:pt x="1951938" y="1814474"/>
                  <a:pt x="1943279" y="1818286"/>
                </a:cubicBezTo>
                <a:cubicBezTo>
                  <a:pt x="1936193" y="1821943"/>
                  <a:pt x="1930929" y="1826404"/>
                  <a:pt x="1921001" y="1825414"/>
                </a:cubicBezTo>
                <a:cubicBezTo>
                  <a:pt x="1911326" y="1825384"/>
                  <a:pt x="1908230" y="1819777"/>
                  <a:pt x="1902503" y="1816402"/>
                </a:cubicBezTo>
                <a:cubicBezTo>
                  <a:pt x="1891424" y="1829320"/>
                  <a:pt x="1891424" y="1829320"/>
                  <a:pt x="1870295" y="1822539"/>
                </a:cubicBezTo>
                <a:cubicBezTo>
                  <a:pt x="1861682" y="1820433"/>
                  <a:pt x="1852814" y="1817368"/>
                  <a:pt x="1842841" y="1822294"/>
                </a:cubicBezTo>
                <a:cubicBezTo>
                  <a:pt x="1820816" y="1830382"/>
                  <a:pt x="1815852" y="1829887"/>
                  <a:pt x="1799731" y="1817684"/>
                </a:cubicBezTo>
                <a:cubicBezTo>
                  <a:pt x="1791926" y="1812542"/>
                  <a:pt x="1784120" y="1807401"/>
                  <a:pt x="1774743" y="1802415"/>
                </a:cubicBezTo>
                <a:cubicBezTo>
                  <a:pt x="1753659" y="1789716"/>
                  <a:pt x="1745809" y="1790491"/>
                  <a:pt x="1730529" y="1805797"/>
                </a:cubicBezTo>
                <a:cubicBezTo>
                  <a:pt x="1726580" y="1809143"/>
                  <a:pt x="1724457" y="1813294"/>
                  <a:pt x="1719194" y="1817755"/>
                </a:cubicBezTo>
                <a:cubicBezTo>
                  <a:pt x="1714020" y="1810383"/>
                  <a:pt x="1709354" y="1804931"/>
                  <a:pt x="1704180" y="1797559"/>
                </a:cubicBezTo>
                <a:cubicBezTo>
                  <a:pt x="1701549" y="1799790"/>
                  <a:pt x="1701803" y="1800750"/>
                  <a:pt x="1700487" y="1801866"/>
                </a:cubicBezTo>
                <a:cubicBezTo>
                  <a:pt x="1690934" y="1820546"/>
                  <a:pt x="1675233" y="1822097"/>
                  <a:pt x="1653895" y="1808439"/>
                </a:cubicBezTo>
                <a:cubicBezTo>
                  <a:pt x="1649992" y="1805868"/>
                  <a:pt x="1646088" y="1803297"/>
                  <a:pt x="1641932" y="1799767"/>
                </a:cubicBezTo>
                <a:cubicBezTo>
                  <a:pt x="1639853" y="1798001"/>
                  <a:pt x="1637774" y="1796235"/>
                  <a:pt x="1640152" y="1793044"/>
                </a:cubicBezTo>
                <a:cubicBezTo>
                  <a:pt x="1650932" y="1785082"/>
                  <a:pt x="1640240" y="1781211"/>
                  <a:pt x="1631119" y="1777185"/>
                </a:cubicBezTo>
                <a:cubicBezTo>
                  <a:pt x="1604516" y="1767988"/>
                  <a:pt x="1574984" y="1765977"/>
                  <a:pt x="1545452" y="1763967"/>
                </a:cubicBezTo>
                <a:cubicBezTo>
                  <a:pt x="1498141" y="1761743"/>
                  <a:pt x="1449767" y="1761594"/>
                  <a:pt x="1405685" y="1747225"/>
                </a:cubicBezTo>
                <a:cubicBezTo>
                  <a:pt x="1391599" y="1742704"/>
                  <a:pt x="1376961" y="1742179"/>
                  <a:pt x="1361514" y="1744690"/>
                </a:cubicBezTo>
                <a:cubicBezTo>
                  <a:pt x="1349207" y="1746891"/>
                  <a:pt x="1337455" y="1745096"/>
                  <a:pt x="1328332" y="1741069"/>
                </a:cubicBezTo>
                <a:lnTo>
                  <a:pt x="1326276" y="1740543"/>
                </a:lnTo>
                <a:lnTo>
                  <a:pt x="1318327" y="1743854"/>
                </a:lnTo>
                <a:cubicBezTo>
                  <a:pt x="1310610" y="1747048"/>
                  <a:pt x="1305333" y="1748888"/>
                  <a:pt x="1295624" y="1747742"/>
                </a:cubicBezTo>
                <a:cubicBezTo>
                  <a:pt x="1270130" y="1745556"/>
                  <a:pt x="1245435" y="1745106"/>
                  <a:pt x="1220740" y="1744655"/>
                </a:cubicBezTo>
                <a:cubicBezTo>
                  <a:pt x="1144834" y="1742679"/>
                  <a:pt x="1069902" y="1746153"/>
                  <a:pt x="994221" y="1741330"/>
                </a:cubicBezTo>
                <a:cubicBezTo>
                  <a:pt x="988147" y="1741434"/>
                  <a:pt x="979634" y="1742893"/>
                  <a:pt x="977641" y="1738553"/>
                </a:cubicBezTo>
                <a:cubicBezTo>
                  <a:pt x="974229" y="1734457"/>
                  <a:pt x="980527" y="1731506"/>
                  <a:pt x="983588" y="1728174"/>
                </a:cubicBezTo>
                <a:cubicBezTo>
                  <a:pt x="987048" y="1725708"/>
                  <a:pt x="991926" y="1723001"/>
                  <a:pt x="987495" y="1720015"/>
                </a:cubicBezTo>
                <a:cubicBezTo>
                  <a:pt x="984083" y="1715919"/>
                  <a:pt x="977611" y="1715156"/>
                  <a:pt x="971535" y="1715259"/>
                </a:cubicBezTo>
                <a:cubicBezTo>
                  <a:pt x="967279" y="1715989"/>
                  <a:pt x="963021" y="1716719"/>
                  <a:pt x="958766" y="1717448"/>
                </a:cubicBezTo>
                <a:cubicBezTo>
                  <a:pt x="938501" y="1719982"/>
                  <a:pt x="923960" y="1714983"/>
                  <a:pt x="918382" y="1702834"/>
                </a:cubicBezTo>
                <a:cubicBezTo>
                  <a:pt x="916390" y="1698494"/>
                  <a:pt x="914398" y="1694154"/>
                  <a:pt x="915242" y="1689330"/>
                </a:cubicBezTo>
                <a:cubicBezTo>
                  <a:pt x="914269" y="1683880"/>
                  <a:pt x="907398" y="1682248"/>
                  <a:pt x="899682" y="1685442"/>
                </a:cubicBezTo>
                <a:cubicBezTo>
                  <a:pt x="885269" y="1690720"/>
                  <a:pt x="881363" y="1698877"/>
                  <a:pt x="888361" y="1710784"/>
                </a:cubicBezTo>
                <a:cubicBezTo>
                  <a:pt x="875240" y="1705543"/>
                  <a:pt x="865356" y="1700683"/>
                  <a:pt x="857911" y="1694469"/>
                </a:cubicBezTo>
                <a:cubicBezTo>
                  <a:pt x="854189" y="1691363"/>
                  <a:pt x="851599" y="1685721"/>
                  <a:pt x="850881" y="1679993"/>
                </a:cubicBezTo>
                <a:lnTo>
                  <a:pt x="852262" y="1675070"/>
                </a:lnTo>
                <a:lnTo>
                  <a:pt x="814244" y="1673599"/>
                </a:lnTo>
                <a:cubicBezTo>
                  <a:pt x="804824" y="1674530"/>
                  <a:pt x="797781" y="1672269"/>
                  <a:pt x="793116" y="1666818"/>
                </a:cubicBezTo>
                <a:cubicBezTo>
                  <a:pt x="775724" y="1649813"/>
                  <a:pt x="774154" y="1649968"/>
                  <a:pt x="741438" y="1654185"/>
                </a:cubicBezTo>
                <a:cubicBezTo>
                  <a:pt x="738298" y="1654495"/>
                  <a:pt x="735158" y="1654805"/>
                  <a:pt x="730447" y="1655270"/>
                </a:cubicBezTo>
                <a:cubicBezTo>
                  <a:pt x="733631" y="1649043"/>
                  <a:pt x="736815" y="1642816"/>
                  <a:pt x="740254" y="1637550"/>
                </a:cubicBezTo>
                <a:cubicBezTo>
                  <a:pt x="743991" y="1627326"/>
                  <a:pt x="755535" y="1622245"/>
                  <a:pt x="771490" y="1621654"/>
                </a:cubicBezTo>
                <a:cubicBezTo>
                  <a:pt x="780910" y="1620724"/>
                  <a:pt x="789269" y="1621869"/>
                  <a:pt x="798435" y="1619978"/>
                </a:cubicBezTo>
                <a:cubicBezTo>
                  <a:pt x="813626" y="1616507"/>
                  <a:pt x="818845" y="1617963"/>
                  <a:pt x="824528" y="1627255"/>
                </a:cubicBezTo>
                <a:cubicBezTo>
                  <a:pt x="825545" y="1631096"/>
                  <a:pt x="826563" y="1634937"/>
                  <a:pt x="827579" y="1638779"/>
                </a:cubicBezTo>
                <a:cubicBezTo>
                  <a:pt x="827535" y="1644695"/>
                  <a:pt x="832499" y="1645191"/>
                  <a:pt x="840350" y="1644415"/>
                </a:cubicBezTo>
                <a:cubicBezTo>
                  <a:pt x="857874" y="1643669"/>
                  <a:pt x="869164" y="1637627"/>
                  <a:pt x="878373" y="1629820"/>
                </a:cubicBezTo>
                <a:cubicBezTo>
                  <a:pt x="881260" y="1628549"/>
                  <a:pt x="882068" y="1625513"/>
                  <a:pt x="887032" y="1626008"/>
                </a:cubicBezTo>
                <a:cubicBezTo>
                  <a:pt x="890426" y="1626658"/>
                  <a:pt x="891188" y="1629539"/>
                  <a:pt x="893268" y="1631305"/>
                </a:cubicBezTo>
                <a:cubicBezTo>
                  <a:pt x="893776" y="1633225"/>
                  <a:pt x="894030" y="1634186"/>
                  <a:pt x="894539" y="1636106"/>
                </a:cubicBezTo>
                <a:cubicBezTo>
                  <a:pt x="896318" y="1642828"/>
                  <a:pt x="901537" y="1644283"/>
                  <a:pt x="910448" y="1641433"/>
                </a:cubicBezTo>
                <a:cubicBezTo>
                  <a:pt x="919107" y="1637621"/>
                  <a:pt x="924580" y="1640037"/>
                  <a:pt x="930561" y="1644373"/>
                </a:cubicBezTo>
                <a:cubicBezTo>
                  <a:pt x="936288" y="1647749"/>
                  <a:pt x="935735" y="1651745"/>
                  <a:pt x="931788" y="1655091"/>
                </a:cubicBezTo>
                <a:cubicBezTo>
                  <a:pt x="928095" y="1659398"/>
                  <a:pt x="919737" y="1658252"/>
                  <a:pt x="912693" y="1655992"/>
                </a:cubicBezTo>
                <a:cubicBezTo>
                  <a:pt x="907729" y="1655497"/>
                  <a:pt x="904081" y="1653887"/>
                  <a:pt x="900388" y="1658192"/>
                </a:cubicBezTo>
                <a:lnTo>
                  <a:pt x="901978" y="1661692"/>
                </a:lnTo>
                <a:lnTo>
                  <a:pt x="916598" y="1663119"/>
                </a:lnTo>
                <a:lnTo>
                  <a:pt x="932194" y="1662018"/>
                </a:lnTo>
                <a:lnTo>
                  <a:pt x="941717" y="1656082"/>
                </a:lnTo>
                <a:cubicBezTo>
                  <a:pt x="944691" y="1642977"/>
                  <a:pt x="959330" y="1643502"/>
                  <a:pt x="973969" y="1644027"/>
                </a:cubicBezTo>
                <a:cubicBezTo>
                  <a:pt x="989266" y="1643995"/>
                  <a:pt x="1004552" y="1645441"/>
                  <a:pt x="1019706" y="1647146"/>
                </a:cubicBezTo>
                <a:lnTo>
                  <a:pt x="1038986" y="1649153"/>
                </a:lnTo>
                <a:lnTo>
                  <a:pt x="1045285" y="1648800"/>
                </a:lnTo>
                <a:cubicBezTo>
                  <a:pt x="1068795" y="1648751"/>
                  <a:pt x="1092259" y="1651519"/>
                  <a:pt x="1115488" y="1658773"/>
                </a:cubicBezTo>
                <a:cubicBezTo>
                  <a:pt x="1133263" y="1664154"/>
                  <a:pt x="1140582" y="1660092"/>
                  <a:pt x="1142894" y="1648462"/>
                </a:cubicBezTo>
                <a:cubicBezTo>
                  <a:pt x="1143516" y="1646484"/>
                  <a:pt x="1139482" y="1644366"/>
                  <a:pt x="1143341" y="1642769"/>
                </a:cubicBezTo>
                <a:cubicBezTo>
                  <a:pt x="1147597" y="1642040"/>
                  <a:pt x="1151232" y="1643289"/>
                  <a:pt x="1153448" y="1644782"/>
                </a:cubicBezTo>
                <a:cubicBezTo>
                  <a:pt x="1155664" y="1646275"/>
                  <a:pt x="1157881" y="1647767"/>
                  <a:pt x="1159698" y="1648392"/>
                </a:cubicBezTo>
                <a:cubicBezTo>
                  <a:pt x="1165947" y="1652003"/>
                  <a:pt x="1173217" y="1654501"/>
                  <a:pt x="1178320" y="1648947"/>
                </a:cubicBezTo>
                <a:cubicBezTo>
                  <a:pt x="1184839" y="1643149"/>
                  <a:pt x="1173091" y="1644226"/>
                  <a:pt x="1169058" y="1642109"/>
                </a:cubicBezTo>
                <a:cubicBezTo>
                  <a:pt x="1168658" y="1641241"/>
                  <a:pt x="1167239" y="1641483"/>
                  <a:pt x="1166840" y="1640616"/>
                </a:cubicBezTo>
                <a:cubicBezTo>
                  <a:pt x="1163206" y="1639366"/>
                  <a:pt x="1160591" y="1637006"/>
                  <a:pt x="1162632" y="1634784"/>
                </a:cubicBezTo>
                <a:lnTo>
                  <a:pt x="1167972" y="1633345"/>
                </a:lnTo>
                <a:lnTo>
                  <a:pt x="1151639" y="1627463"/>
                </a:lnTo>
                <a:cubicBezTo>
                  <a:pt x="1161463" y="1625015"/>
                  <a:pt x="1166374" y="1623791"/>
                  <a:pt x="1172846" y="1623890"/>
                </a:cubicBezTo>
                <a:lnTo>
                  <a:pt x="1199467" y="1627699"/>
                </a:lnTo>
                <a:lnTo>
                  <a:pt x="1212566" y="1616869"/>
                </a:lnTo>
                <a:cubicBezTo>
                  <a:pt x="1214607" y="1614647"/>
                  <a:pt x="1219485" y="1611940"/>
                  <a:pt x="1218290" y="1609336"/>
                </a:cubicBezTo>
                <a:lnTo>
                  <a:pt x="1203948" y="1598914"/>
                </a:lnTo>
                <a:lnTo>
                  <a:pt x="1197160" y="1599629"/>
                </a:lnTo>
                <a:lnTo>
                  <a:pt x="1178448" y="1597479"/>
                </a:lnTo>
                <a:lnTo>
                  <a:pt x="1139188" y="1604982"/>
                </a:lnTo>
                <a:cubicBezTo>
                  <a:pt x="1124984" y="1606128"/>
                  <a:pt x="1110308" y="1605833"/>
                  <a:pt x="1095034" y="1604238"/>
                </a:cubicBezTo>
                <a:cubicBezTo>
                  <a:pt x="1084305" y="1604202"/>
                  <a:pt x="1073574" y="1604168"/>
                  <a:pt x="1067055" y="1609966"/>
                </a:cubicBezTo>
                <a:cubicBezTo>
                  <a:pt x="1061157" y="1613785"/>
                  <a:pt x="1057920" y="1613403"/>
                  <a:pt x="1054109" y="1608439"/>
                </a:cubicBezTo>
                <a:lnTo>
                  <a:pt x="1049476" y="1606715"/>
                </a:lnTo>
                <a:lnTo>
                  <a:pt x="1037270" y="1610468"/>
                </a:lnTo>
                <a:cubicBezTo>
                  <a:pt x="1029873" y="1612659"/>
                  <a:pt x="1026081" y="1618250"/>
                  <a:pt x="1016870" y="1619302"/>
                </a:cubicBezTo>
                <a:cubicBezTo>
                  <a:pt x="1018824" y="1613697"/>
                  <a:pt x="1020755" y="1609215"/>
                  <a:pt x="1022710" y="1603610"/>
                </a:cubicBezTo>
                <a:lnTo>
                  <a:pt x="1021875" y="1598587"/>
                </a:lnTo>
                <a:lnTo>
                  <a:pt x="987785" y="1597332"/>
                </a:lnTo>
                <a:cubicBezTo>
                  <a:pt x="975637" y="1597540"/>
                  <a:pt x="968990" y="1593063"/>
                  <a:pt x="967220" y="1585877"/>
                </a:cubicBezTo>
                <a:cubicBezTo>
                  <a:pt x="966821" y="1585008"/>
                  <a:pt x="966025" y="1583273"/>
                  <a:pt x="966647" y="1581294"/>
                </a:cubicBezTo>
                <a:lnTo>
                  <a:pt x="961930" y="1577035"/>
                </a:lnTo>
                <a:lnTo>
                  <a:pt x="951628" y="1575480"/>
                </a:lnTo>
                <a:lnTo>
                  <a:pt x="947589" y="1578123"/>
                </a:lnTo>
                <a:cubicBezTo>
                  <a:pt x="947527" y="1579654"/>
                  <a:pt x="948424" y="1581607"/>
                  <a:pt x="949222" y="1583342"/>
                </a:cubicBezTo>
                <a:cubicBezTo>
                  <a:pt x="949397" y="1587058"/>
                  <a:pt x="950989" y="1590529"/>
                  <a:pt x="942874" y="1592856"/>
                </a:cubicBezTo>
                <a:cubicBezTo>
                  <a:pt x="930105" y="1595042"/>
                  <a:pt x="914768" y="1588308"/>
                  <a:pt x="914019" y="1580011"/>
                </a:cubicBezTo>
                <a:cubicBezTo>
                  <a:pt x="912824" y="1577408"/>
                  <a:pt x="914864" y="1575186"/>
                  <a:pt x="910830" y="1573069"/>
                </a:cubicBezTo>
                <a:cubicBezTo>
                  <a:pt x="906574" y="1573798"/>
                  <a:pt x="907770" y="1576401"/>
                  <a:pt x="905330" y="1577755"/>
                </a:cubicBezTo>
                <a:cubicBezTo>
                  <a:pt x="900627" y="1584178"/>
                  <a:pt x="894950" y="1585150"/>
                  <a:pt x="886484" y="1580047"/>
                </a:cubicBezTo>
                <a:cubicBezTo>
                  <a:pt x="875006" y="1571716"/>
                  <a:pt x="860466" y="1566718"/>
                  <a:pt x="846325" y="1562587"/>
                </a:cubicBezTo>
                <a:lnTo>
                  <a:pt x="836043" y="1558188"/>
                </a:lnTo>
                <a:lnTo>
                  <a:pt x="807755" y="1556131"/>
                </a:lnTo>
                <a:cubicBezTo>
                  <a:pt x="797659" y="1555490"/>
                  <a:pt x="787571" y="1554568"/>
                  <a:pt x="777510" y="1552241"/>
                </a:cubicBezTo>
                <a:cubicBezTo>
                  <a:pt x="764718" y="1548770"/>
                  <a:pt x="757437" y="1545341"/>
                  <a:pt x="761325" y="1535254"/>
                </a:cubicBezTo>
                <a:cubicBezTo>
                  <a:pt x="763420" y="1522906"/>
                  <a:pt x="748860" y="1516047"/>
                  <a:pt x="730367" y="1521524"/>
                </a:cubicBezTo>
                <a:cubicBezTo>
                  <a:pt x="715572" y="1525906"/>
                  <a:pt x="704570" y="1524695"/>
                  <a:pt x="691802" y="1520100"/>
                </a:cubicBezTo>
                <a:cubicBezTo>
                  <a:pt x="684547" y="1515547"/>
                  <a:pt x="677196" y="1515489"/>
                  <a:pt x="667914" y="1519913"/>
                </a:cubicBezTo>
                <a:cubicBezTo>
                  <a:pt x="658609" y="1525462"/>
                  <a:pt x="647561" y="1526500"/>
                  <a:pt x="636606" y="1523043"/>
                </a:cubicBezTo>
                <a:cubicBezTo>
                  <a:pt x="629278" y="1521861"/>
                  <a:pt x="620162" y="1518418"/>
                  <a:pt x="612812" y="1518361"/>
                </a:cubicBezTo>
                <a:cubicBezTo>
                  <a:pt x="601787" y="1518275"/>
                  <a:pt x="598180" y="1514875"/>
                  <a:pt x="596461" y="1509241"/>
                </a:cubicBezTo>
                <a:cubicBezTo>
                  <a:pt x="591182" y="1497958"/>
                  <a:pt x="587532" y="1496806"/>
                  <a:pt x="569014" y="1503406"/>
                </a:cubicBezTo>
                <a:cubicBezTo>
                  <a:pt x="557896" y="1507816"/>
                  <a:pt x="546754" y="1513350"/>
                  <a:pt x="533844" y="1515498"/>
                </a:cubicBezTo>
                <a:cubicBezTo>
                  <a:pt x="533868" y="1514374"/>
                  <a:pt x="532030" y="1514359"/>
                  <a:pt x="532052" y="1513236"/>
                </a:cubicBezTo>
                <a:cubicBezTo>
                  <a:pt x="548896" y="1498754"/>
                  <a:pt x="548896" y="1498754"/>
                  <a:pt x="534524" y="1482904"/>
                </a:cubicBezTo>
                <a:cubicBezTo>
                  <a:pt x="532733" y="1480642"/>
                  <a:pt x="530943" y="1478380"/>
                  <a:pt x="529129" y="1477242"/>
                </a:cubicBezTo>
                <a:cubicBezTo>
                  <a:pt x="514827" y="1458022"/>
                  <a:pt x="492846" y="1454477"/>
                  <a:pt x="461420" y="1463226"/>
                </a:cubicBezTo>
                <a:cubicBezTo>
                  <a:pt x="444766" y="1468716"/>
                  <a:pt x="433811" y="1465258"/>
                  <a:pt x="432207" y="1454005"/>
                </a:cubicBezTo>
                <a:cubicBezTo>
                  <a:pt x="430487" y="1448372"/>
                  <a:pt x="430605" y="1442752"/>
                  <a:pt x="432560" y="1437147"/>
                </a:cubicBezTo>
                <a:cubicBezTo>
                  <a:pt x="438401" y="1421455"/>
                  <a:pt x="462382" y="1417146"/>
                  <a:pt x="480547" y="1427404"/>
                </a:cubicBezTo>
                <a:cubicBezTo>
                  <a:pt x="495083" y="1435386"/>
                  <a:pt x="509713" y="1438872"/>
                  <a:pt x="526204" y="1441249"/>
                </a:cubicBezTo>
                <a:cubicBezTo>
                  <a:pt x="542719" y="1442501"/>
                  <a:pt x="557349" y="1445988"/>
                  <a:pt x="568209" y="1453941"/>
                </a:cubicBezTo>
                <a:cubicBezTo>
                  <a:pt x="584467" y="1467556"/>
                  <a:pt x="593631" y="1468751"/>
                  <a:pt x="614079" y="1457670"/>
                </a:cubicBezTo>
                <a:cubicBezTo>
                  <a:pt x="628918" y="1451041"/>
                  <a:pt x="641829" y="1448894"/>
                  <a:pt x="660157" y="1451284"/>
                </a:cubicBezTo>
                <a:cubicBezTo>
                  <a:pt x="693163" y="1454914"/>
                  <a:pt x="724214" y="1464149"/>
                  <a:pt x="755358" y="1468887"/>
                </a:cubicBezTo>
                <a:cubicBezTo>
                  <a:pt x="782828" y="1473597"/>
                  <a:pt x="810391" y="1473812"/>
                  <a:pt x="834490" y="1463882"/>
                </a:cubicBezTo>
                <a:cubicBezTo>
                  <a:pt x="847494" y="1457239"/>
                  <a:pt x="854796" y="1459545"/>
                  <a:pt x="865682" y="1466374"/>
                </a:cubicBezTo>
                <a:lnTo>
                  <a:pt x="869772" y="1468508"/>
                </a:lnTo>
                <a:lnTo>
                  <a:pt x="871715" y="1464976"/>
                </a:lnTo>
                <a:cubicBezTo>
                  <a:pt x="875247" y="1463083"/>
                  <a:pt x="880567" y="1462172"/>
                  <a:pt x="887351" y="1461946"/>
                </a:cubicBezTo>
                <a:cubicBezTo>
                  <a:pt x="897683" y="1461113"/>
                  <a:pt x="904952" y="1463612"/>
                  <a:pt x="913419" y="1468715"/>
                </a:cubicBezTo>
                <a:cubicBezTo>
                  <a:pt x="936996" y="1483398"/>
                  <a:pt x="966300" y="1490549"/>
                  <a:pt x="1000928" y="1489298"/>
                </a:cubicBezTo>
                <a:cubicBezTo>
                  <a:pt x="1030279" y="1489887"/>
                  <a:pt x="1030279" y="1489887"/>
                  <a:pt x="1016632" y="1473502"/>
                </a:cubicBezTo>
                <a:cubicBezTo>
                  <a:pt x="1009411" y="1464441"/>
                  <a:pt x="1010255" y="1459616"/>
                  <a:pt x="1021432" y="1453957"/>
                </a:cubicBezTo>
                <a:cubicBezTo>
                  <a:pt x="1031668" y="1466247"/>
                  <a:pt x="1037119" y="1468121"/>
                  <a:pt x="1058802" y="1465343"/>
                </a:cubicBezTo>
                <a:cubicBezTo>
                  <a:pt x="1072992" y="1462913"/>
                  <a:pt x="1087404" y="1457635"/>
                  <a:pt x="1101322" y="1464612"/>
                </a:cubicBezTo>
                <a:cubicBezTo>
                  <a:pt x="1101721" y="1465480"/>
                  <a:pt x="1103140" y="1465237"/>
                  <a:pt x="1104558" y="1464994"/>
                </a:cubicBezTo>
                <a:cubicBezTo>
                  <a:pt x="1119991" y="1458606"/>
                  <a:pt x="1124919" y="1449337"/>
                  <a:pt x="1121156" y="1437812"/>
                </a:cubicBezTo>
                <a:cubicBezTo>
                  <a:pt x="1118367" y="1431736"/>
                  <a:pt x="1115576" y="1425662"/>
                  <a:pt x="1125733" y="1421113"/>
                </a:cubicBezTo>
                <a:cubicBezTo>
                  <a:pt x="1126754" y="1420003"/>
                  <a:pt x="1130213" y="1417538"/>
                  <a:pt x="1131409" y="1420141"/>
                </a:cubicBezTo>
                <a:cubicBezTo>
                  <a:pt x="1136016" y="1426840"/>
                  <a:pt x="1146347" y="1426008"/>
                  <a:pt x="1156057" y="1427153"/>
                </a:cubicBezTo>
                <a:cubicBezTo>
                  <a:pt x="1167184" y="1428054"/>
                  <a:pt x="1174852" y="1431422"/>
                  <a:pt x="1176622" y="1438608"/>
                </a:cubicBezTo>
                <a:cubicBezTo>
                  <a:pt x="1178789" y="1446662"/>
                  <a:pt x="1187256" y="1451764"/>
                  <a:pt x="1200202" y="1453291"/>
                </a:cubicBezTo>
                <a:cubicBezTo>
                  <a:pt x="1212126" y="1455930"/>
                  <a:pt x="1220863" y="1451625"/>
                  <a:pt x="1228802" y="1445585"/>
                </a:cubicBezTo>
                <a:cubicBezTo>
                  <a:pt x="1234926" y="1438919"/>
                  <a:pt x="1239358" y="1441904"/>
                  <a:pt x="1241750" y="1447111"/>
                </a:cubicBezTo>
                <a:cubicBezTo>
                  <a:pt x="1245335" y="1454922"/>
                  <a:pt x="1253627" y="1456310"/>
                  <a:pt x="1264181" y="1452630"/>
                </a:cubicBezTo>
                <a:cubicBezTo>
                  <a:pt x="1267019" y="1452144"/>
                  <a:pt x="1269856" y="1451658"/>
                  <a:pt x="1272296" y="1450304"/>
                </a:cubicBezTo>
                <a:cubicBezTo>
                  <a:pt x="1284269" y="1446381"/>
                  <a:pt x="1294600" y="1445547"/>
                  <a:pt x="1304261" y="1453254"/>
                </a:cubicBezTo>
                <a:cubicBezTo>
                  <a:pt x="1314943" y="1459850"/>
                  <a:pt x="1329706" y="1462001"/>
                  <a:pt x="1342875" y="1460682"/>
                </a:cubicBezTo>
                <a:cubicBezTo>
                  <a:pt x="1353605" y="1460715"/>
                  <a:pt x="1364955" y="1458771"/>
                  <a:pt x="1357734" y="1449711"/>
                </a:cubicBezTo>
                <a:cubicBezTo>
                  <a:pt x="1356538" y="1447108"/>
                  <a:pt x="1356364" y="1443393"/>
                  <a:pt x="1356587" y="1440546"/>
                </a:cubicBezTo>
                <a:cubicBezTo>
                  <a:pt x="1353797" y="1434471"/>
                  <a:pt x="1355264" y="1427667"/>
                  <a:pt x="1347197" y="1423432"/>
                </a:cubicBezTo>
                <a:cubicBezTo>
                  <a:pt x="1337001" y="1419562"/>
                  <a:pt x="1330865" y="1414529"/>
                  <a:pt x="1326528" y="1408835"/>
                </a:cubicBezTo>
                <a:lnTo>
                  <a:pt x="1323492" y="1403121"/>
                </a:lnTo>
                <a:lnTo>
                  <a:pt x="1315058" y="1399337"/>
                </a:lnTo>
                <a:cubicBezTo>
                  <a:pt x="1311393" y="1398746"/>
                  <a:pt x="1307253" y="1398995"/>
                  <a:pt x="1302635" y="1400082"/>
                </a:cubicBezTo>
                <a:cubicBezTo>
                  <a:pt x="1289704" y="1403355"/>
                  <a:pt x="1274979" y="1404363"/>
                  <a:pt x="1260349" y="1400878"/>
                </a:cubicBezTo>
                <a:cubicBezTo>
                  <a:pt x="1216435" y="1391543"/>
                  <a:pt x="1166868" y="1388908"/>
                  <a:pt x="1123001" y="1377327"/>
                </a:cubicBezTo>
                <a:cubicBezTo>
                  <a:pt x="1108395" y="1372716"/>
                  <a:pt x="1093718" y="1371478"/>
                  <a:pt x="1078924" y="1375859"/>
                </a:cubicBezTo>
                <a:cubicBezTo>
                  <a:pt x="1047521" y="1383483"/>
                  <a:pt x="1038357" y="1382288"/>
                  <a:pt x="1018497" y="1365272"/>
                </a:cubicBezTo>
                <a:cubicBezTo>
                  <a:pt x="1011285" y="1358471"/>
                  <a:pt x="1002192" y="1353904"/>
                  <a:pt x="991167" y="1353818"/>
                </a:cubicBezTo>
                <a:cubicBezTo>
                  <a:pt x="952602" y="1352394"/>
                  <a:pt x="917876" y="1343131"/>
                  <a:pt x="883103" y="1336115"/>
                </a:cubicBezTo>
                <a:cubicBezTo>
                  <a:pt x="852005" y="1329128"/>
                  <a:pt x="820885" y="1323266"/>
                  <a:pt x="787738" y="1326381"/>
                </a:cubicBezTo>
                <a:cubicBezTo>
                  <a:pt x="774852" y="1327404"/>
                  <a:pt x="767549" y="1325099"/>
                  <a:pt x="762153" y="1319437"/>
                </a:cubicBezTo>
                <a:cubicBezTo>
                  <a:pt x="754945" y="1312636"/>
                  <a:pt x="745920" y="1304697"/>
                  <a:pt x="731173" y="1306831"/>
                </a:cubicBezTo>
                <a:cubicBezTo>
                  <a:pt x="699841" y="1311083"/>
                  <a:pt x="674280" y="1303016"/>
                  <a:pt x="652511" y="1289357"/>
                </a:cubicBezTo>
                <a:cubicBezTo>
                  <a:pt x="619833" y="1269993"/>
                  <a:pt x="579549" y="1262935"/>
                  <a:pt x="535284" y="1270458"/>
                </a:cubicBezTo>
                <a:cubicBezTo>
                  <a:pt x="518698" y="1272578"/>
                  <a:pt x="513232" y="1270286"/>
                  <a:pt x="513443" y="1260172"/>
                </a:cubicBezTo>
                <a:cubicBezTo>
                  <a:pt x="513515" y="1256800"/>
                  <a:pt x="513584" y="1253428"/>
                  <a:pt x="511794" y="1251166"/>
                </a:cubicBezTo>
                <a:cubicBezTo>
                  <a:pt x="488398" y="1227378"/>
                  <a:pt x="464979" y="1204714"/>
                  <a:pt x="415483" y="1198709"/>
                </a:cubicBezTo>
                <a:cubicBezTo>
                  <a:pt x="404481" y="1197499"/>
                  <a:pt x="406388" y="1194141"/>
                  <a:pt x="410158" y="1189674"/>
                </a:cubicBezTo>
                <a:cubicBezTo>
                  <a:pt x="412042" y="1187440"/>
                  <a:pt x="415765" y="1185221"/>
                  <a:pt x="419486" y="1183002"/>
                </a:cubicBezTo>
                <a:cubicBezTo>
                  <a:pt x="426931" y="1178564"/>
                  <a:pt x="434350" y="1175250"/>
                  <a:pt x="427141" y="1168448"/>
                </a:cubicBezTo>
                <a:cubicBezTo>
                  <a:pt x="421770" y="1161662"/>
                  <a:pt x="412488" y="1166086"/>
                  <a:pt x="403277" y="1167139"/>
                </a:cubicBezTo>
                <a:cubicBezTo>
                  <a:pt x="384831" y="1170367"/>
                  <a:pt x="364547" y="1173582"/>
                  <a:pt x="349988" y="1166725"/>
                </a:cubicBezTo>
                <a:cubicBezTo>
                  <a:pt x="331776" y="1158714"/>
                  <a:pt x="322518" y="1162013"/>
                  <a:pt x="309468" y="1170905"/>
                </a:cubicBezTo>
                <a:cubicBezTo>
                  <a:pt x="305746" y="1173124"/>
                  <a:pt x="302024" y="1175343"/>
                  <a:pt x="296488" y="1176424"/>
                </a:cubicBezTo>
                <a:cubicBezTo>
                  <a:pt x="290906" y="1179754"/>
                  <a:pt x="285368" y="1180834"/>
                  <a:pt x="278112" y="1176281"/>
                </a:cubicBezTo>
                <a:cubicBezTo>
                  <a:pt x="272670" y="1172866"/>
                  <a:pt x="272763" y="1168371"/>
                  <a:pt x="278347" y="1165043"/>
                </a:cubicBezTo>
                <a:cubicBezTo>
                  <a:pt x="283954" y="1160590"/>
                  <a:pt x="285885" y="1156108"/>
                  <a:pt x="293305" y="1152794"/>
                </a:cubicBezTo>
                <a:cubicBezTo>
                  <a:pt x="297004" y="1151698"/>
                  <a:pt x="300703" y="1150603"/>
                  <a:pt x="298934" y="1147217"/>
                </a:cubicBezTo>
                <a:cubicBezTo>
                  <a:pt x="297144" y="1144955"/>
                  <a:pt x="291608" y="1146036"/>
                  <a:pt x="287934" y="1146008"/>
                </a:cubicBezTo>
                <a:cubicBezTo>
                  <a:pt x="282422" y="1145964"/>
                  <a:pt x="278746" y="1145936"/>
                  <a:pt x="275023" y="1148155"/>
                </a:cubicBezTo>
                <a:cubicBezTo>
                  <a:pt x="271302" y="1150374"/>
                  <a:pt x="267628" y="1150345"/>
                  <a:pt x="263998" y="1148069"/>
                </a:cubicBezTo>
                <a:cubicBezTo>
                  <a:pt x="244044" y="1135548"/>
                  <a:pt x="220273" y="1129744"/>
                  <a:pt x="192686" y="1130653"/>
                </a:cubicBezTo>
                <a:cubicBezTo>
                  <a:pt x="179799" y="1131676"/>
                  <a:pt x="166937" y="1131576"/>
                  <a:pt x="154097" y="1130352"/>
                </a:cubicBezTo>
                <a:cubicBezTo>
                  <a:pt x="146748" y="1130295"/>
                  <a:pt x="135721" y="1130209"/>
                  <a:pt x="132164" y="1124561"/>
                </a:cubicBezTo>
                <a:cubicBezTo>
                  <a:pt x="130421" y="1120051"/>
                  <a:pt x="139678" y="1116751"/>
                  <a:pt x="145262" y="1113422"/>
                </a:cubicBezTo>
                <a:cubicBezTo>
                  <a:pt x="148984" y="1111203"/>
                  <a:pt x="152682" y="1110108"/>
                  <a:pt x="156405" y="1107888"/>
                </a:cubicBezTo>
                <a:cubicBezTo>
                  <a:pt x="160126" y="1105669"/>
                  <a:pt x="169362" y="1103492"/>
                  <a:pt x="165780" y="1098969"/>
                </a:cubicBezTo>
                <a:cubicBezTo>
                  <a:pt x="164036" y="1094459"/>
                  <a:pt x="154848" y="1094388"/>
                  <a:pt x="147475" y="1095454"/>
                </a:cubicBezTo>
                <a:cubicBezTo>
                  <a:pt x="130936" y="1095325"/>
                  <a:pt x="118121" y="1092977"/>
                  <a:pt x="101677" y="1088353"/>
                </a:cubicBezTo>
                <a:cubicBezTo>
                  <a:pt x="65161" y="1076828"/>
                  <a:pt x="44830" y="1082289"/>
                  <a:pt x="29661" y="1104654"/>
                </a:cubicBezTo>
                <a:cubicBezTo>
                  <a:pt x="23960" y="1113602"/>
                  <a:pt x="14678" y="1118026"/>
                  <a:pt x="0" y="1116787"/>
                </a:cubicBezTo>
                <a:cubicBezTo>
                  <a:pt x="447" y="1095433"/>
                  <a:pt x="869" y="1075203"/>
                  <a:pt x="1315" y="1053849"/>
                </a:cubicBezTo>
                <a:cubicBezTo>
                  <a:pt x="27064" y="1052925"/>
                  <a:pt x="32694" y="1047348"/>
                  <a:pt x="25556" y="1037176"/>
                </a:cubicBezTo>
                <a:cubicBezTo>
                  <a:pt x="23788" y="1033790"/>
                  <a:pt x="16485" y="1031486"/>
                  <a:pt x="20230" y="1028142"/>
                </a:cubicBezTo>
                <a:cubicBezTo>
                  <a:pt x="25813" y="1024813"/>
                  <a:pt x="33140" y="1025994"/>
                  <a:pt x="38628" y="1027162"/>
                </a:cubicBezTo>
                <a:cubicBezTo>
                  <a:pt x="44141" y="1027205"/>
                  <a:pt x="47792" y="1028357"/>
                  <a:pt x="51445" y="1029510"/>
                </a:cubicBezTo>
                <a:cubicBezTo>
                  <a:pt x="62423" y="1031843"/>
                  <a:pt x="67960" y="1030763"/>
                  <a:pt x="69961" y="1022909"/>
                </a:cubicBezTo>
                <a:cubicBezTo>
                  <a:pt x="71892" y="1018428"/>
                  <a:pt x="77546" y="1011728"/>
                  <a:pt x="86663" y="1015171"/>
                </a:cubicBezTo>
                <a:cubicBezTo>
                  <a:pt x="99456" y="1018642"/>
                  <a:pt x="112318" y="1018742"/>
                  <a:pt x="125159" y="1019966"/>
                </a:cubicBezTo>
                <a:cubicBezTo>
                  <a:pt x="136160" y="1021177"/>
                  <a:pt x="148976" y="1023525"/>
                  <a:pt x="161886" y="1021377"/>
                </a:cubicBezTo>
                <a:cubicBezTo>
                  <a:pt x="172957" y="1019215"/>
                  <a:pt x="185868" y="1017067"/>
                  <a:pt x="176914" y="1005757"/>
                </a:cubicBezTo>
                <a:cubicBezTo>
                  <a:pt x="173311" y="1002356"/>
                  <a:pt x="177032" y="1000138"/>
                  <a:pt x="184405" y="999070"/>
                </a:cubicBezTo>
                <a:cubicBezTo>
                  <a:pt x="211969" y="999285"/>
                  <a:pt x="221062" y="1003852"/>
                  <a:pt x="222549" y="1020725"/>
                </a:cubicBezTo>
                <a:cubicBezTo>
                  <a:pt x="222432" y="1026345"/>
                  <a:pt x="224174" y="1030855"/>
                  <a:pt x="231478" y="1033160"/>
                </a:cubicBezTo>
                <a:cubicBezTo>
                  <a:pt x="244270" y="1036631"/>
                  <a:pt x="257086" y="1038979"/>
                  <a:pt x="271834" y="1036846"/>
                </a:cubicBezTo>
                <a:cubicBezTo>
                  <a:pt x="275509" y="1036874"/>
                  <a:pt x="277439" y="1032393"/>
                  <a:pt x="275650" y="1030130"/>
                </a:cubicBezTo>
                <a:cubicBezTo>
                  <a:pt x="275720" y="1026759"/>
                  <a:pt x="275814" y="1022263"/>
                  <a:pt x="279536" y="1020044"/>
                </a:cubicBezTo>
                <a:cubicBezTo>
                  <a:pt x="285118" y="1016716"/>
                  <a:pt x="292633" y="1008906"/>
                  <a:pt x="298004" y="1015692"/>
                </a:cubicBezTo>
                <a:cubicBezTo>
                  <a:pt x="312448" y="1028170"/>
                  <a:pt x="330823" y="1028312"/>
                  <a:pt x="351037" y="1028470"/>
                </a:cubicBezTo>
                <a:cubicBezTo>
                  <a:pt x="362037" y="1029680"/>
                  <a:pt x="373039" y="1030890"/>
                  <a:pt x="382110" y="1036581"/>
                </a:cubicBezTo>
                <a:cubicBezTo>
                  <a:pt x="416601" y="1057083"/>
                  <a:pt x="444189" y="1056174"/>
                  <a:pt x="470430" y="1031648"/>
                </a:cubicBezTo>
                <a:cubicBezTo>
                  <a:pt x="477921" y="1024961"/>
                  <a:pt x="487155" y="1022786"/>
                  <a:pt x="496202" y="1029601"/>
                </a:cubicBezTo>
                <a:cubicBezTo>
                  <a:pt x="517972" y="1043258"/>
                  <a:pt x="545441" y="1047969"/>
                  <a:pt x="574819" y="1049322"/>
                </a:cubicBezTo>
                <a:cubicBezTo>
                  <a:pt x="589496" y="1050560"/>
                  <a:pt x="604219" y="1049551"/>
                  <a:pt x="620734" y="1050803"/>
                </a:cubicBezTo>
                <a:cubicBezTo>
                  <a:pt x="648250" y="1053266"/>
                  <a:pt x="672138" y="1053452"/>
                  <a:pt x="683587" y="1033308"/>
                </a:cubicBezTo>
                <a:cubicBezTo>
                  <a:pt x="683422" y="1041175"/>
                  <a:pt x="681467" y="1046780"/>
                  <a:pt x="686838" y="1053566"/>
                </a:cubicBezTo>
                <a:cubicBezTo>
                  <a:pt x="692163" y="1062601"/>
                  <a:pt x="704955" y="1066072"/>
                  <a:pt x="717820" y="1066173"/>
                </a:cubicBezTo>
                <a:cubicBezTo>
                  <a:pt x="732542" y="1065163"/>
                  <a:pt x="723518" y="1057224"/>
                  <a:pt x="725450" y="1052742"/>
                </a:cubicBezTo>
                <a:cubicBezTo>
                  <a:pt x="727429" y="1046013"/>
                  <a:pt x="734872" y="1041575"/>
                  <a:pt x="745828" y="1045033"/>
                </a:cubicBezTo>
                <a:cubicBezTo>
                  <a:pt x="760434" y="1049643"/>
                  <a:pt x="773296" y="1049743"/>
                  <a:pt x="789858" y="1048748"/>
                </a:cubicBezTo>
                <a:cubicBezTo>
                  <a:pt x="810143" y="1045533"/>
                  <a:pt x="830355" y="1045691"/>
                  <a:pt x="848543" y="1054825"/>
                </a:cubicBezTo>
                <a:cubicBezTo>
                  <a:pt x="859451" y="1060531"/>
                  <a:pt x="870499" y="1059493"/>
                  <a:pt x="879806" y="1053945"/>
                </a:cubicBezTo>
                <a:cubicBezTo>
                  <a:pt x="885388" y="1050616"/>
                  <a:pt x="890971" y="1047287"/>
                  <a:pt x="894692" y="1045068"/>
                </a:cubicBezTo>
                <a:cubicBezTo>
                  <a:pt x="903974" y="1040644"/>
                  <a:pt x="909651" y="1032820"/>
                  <a:pt x="920629" y="1035153"/>
                </a:cubicBezTo>
                <a:cubicBezTo>
                  <a:pt x="931608" y="1037487"/>
                  <a:pt x="929606" y="1045340"/>
                  <a:pt x="929489" y="1050959"/>
                </a:cubicBezTo>
                <a:cubicBezTo>
                  <a:pt x="929371" y="1056578"/>
                  <a:pt x="936769" y="1054388"/>
                  <a:pt x="942258" y="1055555"/>
                </a:cubicBezTo>
                <a:cubicBezTo>
                  <a:pt x="947771" y="1055598"/>
                  <a:pt x="953284" y="1055641"/>
                  <a:pt x="951540" y="1051132"/>
                </a:cubicBezTo>
                <a:cubicBezTo>
                  <a:pt x="948122" y="1038740"/>
                  <a:pt x="959219" y="1035454"/>
                  <a:pt x="975780" y="1034458"/>
                </a:cubicBezTo>
                <a:cubicBezTo>
                  <a:pt x="992341" y="1033463"/>
                  <a:pt x="994272" y="1028982"/>
                  <a:pt x="983413" y="1021029"/>
                </a:cubicBezTo>
                <a:cubicBezTo>
                  <a:pt x="981621" y="1018766"/>
                  <a:pt x="976132" y="1017600"/>
                  <a:pt x="970642" y="1016433"/>
                </a:cubicBezTo>
                <a:cubicBezTo>
                  <a:pt x="923147" y="1002574"/>
                  <a:pt x="871838" y="995431"/>
                  <a:pt x="818619" y="991643"/>
                </a:cubicBezTo>
                <a:cubicBezTo>
                  <a:pt x="776425" y="987943"/>
                  <a:pt x="737954" y="982023"/>
                  <a:pt x="703393" y="964893"/>
                </a:cubicBezTo>
                <a:cubicBezTo>
                  <a:pt x="683389" y="954620"/>
                  <a:pt x="668971" y="941018"/>
                  <a:pt x="656414" y="926308"/>
                </a:cubicBezTo>
                <a:cubicBezTo>
                  <a:pt x="643269" y="939695"/>
                  <a:pt x="634058" y="940747"/>
                  <a:pt x="615917" y="929365"/>
                </a:cubicBezTo>
                <a:cubicBezTo>
                  <a:pt x="610476" y="925950"/>
                  <a:pt x="606917" y="920303"/>
                  <a:pt x="608872" y="914697"/>
                </a:cubicBezTo>
                <a:cubicBezTo>
                  <a:pt x="610920" y="904596"/>
                  <a:pt x="598129" y="901124"/>
                  <a:pt x="585289" y="899900"/>
                </a:cubicBezTo>
                <a:cubicBezTo>
                  <a:pt x="572473" y="897553"/>
                  <a:pt x="566843" y="903129"/>
                  <a:pt x="561212" y="908706"/>
                </a:cubicBezTo>
                <a:cubicBezTo>
                  <a:pt x="557420" y="914297"/>
                  <a:pt x="557280" y="921040"/>
                  <a:pt x="546114" y="927697"/>
                </a:cubicBezTo>
                <a:cubicBezTo>
                  <a:pt x="551908" y="914253"/>
                  <a:pt x="540953" y="910796"/>
                  <a:pt x="526298" y="908434"/>
                </a:cubicBezTo>
                <a:cubicBezTo>
                  <a:pt x="513460" y="907210"/>
                  <a:pt x="498877" y="901475"/>
                  <a:pt x="500856" y="894747"/>
                </a:cubicBezTo>
                <a:cubicBezTo>
                  <a:pt x="504788" y="882412"/>
                  <a:pt x="506885" y="870064"/>
                  <a:pt x="519957" y="860049"/>
                </a:cubicBezTo>
                <a:cubicBezTo>
                  <a:pt x="527426" y="854486"/>
                  <a:pt x="534799" y="853420"/>
                  <a:pt x="547639" y="854643"/>
                </a:cubicBezTo>
                <a:cubicBezTo>
                  <a:pt x="556780" y="856963"/>
                  <a:pt x="560408" y="859239"/>
                  <a:pt x="558430" y="865969"/>
                </a:cubicBezTo>
                <a:cubicBezTo>
                  <a:pt x="558336" y="870464"/>
                  <a:pt x="563801" y="872755"/>
                  <a:pt x="569314" y="872798"/>
                </a:cubicBezTo>
                <a:cubicBezTo>
                  <a:pt x="591388" y="871846"/>
                  <a:pt x="604110" y="878689"/>
                  <a:pt x="616809" y="886657"/>
                </a:cubicBezTo>
                <a:cubicBezTo>
                  <a:pt x="629530" y="893500"/>
                  <a:pt x="644184" y="895863"/>
                  <a:pt x="657212" y="888096"/>
                </a:cubicBezTo>
                <a:cubicBezTo>
                  <a:pt x="666517" y="882548"/>
                  <a:pt x="670144" y="884824"/>
                  <a:pt x="668167" y="891553"/>
                </a:cubicBezTo>
                <a:cubicBezTo>
                  <a:pt x="668073" y="896049"/>
                  <a:pt x="671725" y="897201"/>
                  <a:pt x="679026" y="899506"/>
                </a:cubicBezTo>
                <a:cubicBezTo>
                  <a:pt x="710125" y="906492"/>
                  <a:pt x="743201" y="906750"/>
                  <a:pt x="774579" y="900251"/>
                </a:cubicBezTo>
                <a:cubicBezTo>
                  <a:pt x="791212" y="895883"/>
                  <a:pt x="807750" y="896012"/>
                  <a:pt x="824241" y="898388"/>
                </a:cubicBezTo>
                <a:cubicBezTo>
                  <a:pt x="838894" y="900750"/>
                  <a:pt x="851640" y="906470"/>
                  <a:pt x="862549" y="912176"/>
                </a:cubicBezTo>
                <a:cubicBezTo>
                  <a:pt x="867990" y="915591"/>
                  <a:pt x="871571" y="920115"/>
                  <a:pt x="880829" y="916814"/>
                </a:cubicBezTo>
                <a:cubicBezTo>
                  <a:pt x="890088" y="913515"/>
                  <a:pt x="890182" y="909019"/>
                  <a:pt x="888460" y="903385"/>
                </a:cubicBezTo>
                <a:cubicBezTo>
                  <a:pt x="886718" y="898875"/>
                  <a:pt x="883112" y="895475"/>
                  <a:pt x="885044" y="890993"/>
                </a:cubicBezTo>
                <a:cubicBezTo>
                  <a:pt x="885303" y="878631"/>
                  <a:pt x="876232" y="872939"/>
                  <a:pt x="857904" y="870549"/>
                </a:cubicBezTo>
                <a:cubicBezTo>
                  <a:pt x="824921" y="865796"/>
                  <a:pt x="795638" y="859947"/>
                  <a:pt x="764540" y="852960"/>
                </a:cubicBezTo>
                <a:cubicBezTo>
                  <a:pt x="746281" y="847198"/>
                  <a:pt x="744562" y="841564"/>
                  <a:pt x="757612" y="832674"/>
                </a:cubicBezTo>
                <a:cubicBezTo>
                  <a:pt x="759450" y="832688"/>
                  <a:pt x="759473" y="831563"/>
                  <a:pt x="759498" y="830439"/>
                </a:cubicBezTo>
                <a:cubicBezTo>
                  <a:pt x="763407" y="819229"/>
                  <a:pt x="776409" y="812585"/>
                  <a:pt x="789390" y="807066"/>
                </a:cubicBezTo>
                <a:cubicBezTo>
                  <a:pt x="798672" y="802642"/>
                  <a:pt x="802300" y="804919"/>
                  <a:pt x="804044" y="809428"/>
                </a:cubicBezTo>
                <a:cubicBezTo>
                  <a:pt x="807508" y="819573"/>
                  <a:pt x="798226" y="823997"/>
                  <a:pt x="783502" y="825005"/>
                </a:cubicBezTo>
                <a:cubicBezTo>
                  <a:pt x="787059" y="830654"/>
                  <a:pt x="792479" y="835192"/>
                  <a:pt x="801666" y="835264"/>
                </a:cubicBezTo>
                <a:cubicBezTo>
                  <a:pt x="807179" y="835307"/>
                  <a:pt x="809111" y="830826"/>
                  <a:pt x="811018" y="827469"/>
                </a:cubicBezTo>
                <a:cubicBezTo>
                  <a:pt x="818721" y="810667"/>
                  <a:pt x="826141" y="807352"/>
                  <a:pt x="853681" y="808691"/>
                </a:cubicBezTo>
                <a:cubicBezTo>
                  <a:pt x="879359" y="811139"/>
                  <a:pt x="906923" y="811354"/>
                  <a:pt x="932695" y="809307"/>
                </a:cubicBezTo>
                <a:cubicBezTo>
                  <a:pt x="967679" y="806207"/>
                  <a:pt x="974935" y="810759"/>
                  <a:pt x="968977" y="832071"/>
                </a:cubicBezTo>
                <a:cubicBezTo>
                  <a:pt x="968953" y="833194"/>
                  <a:pt x="968931" y="834319"/>
                  <a:pt x="968907" y="835442"/>
                </a:cubicBezTo>
                <a:cubicBezTo>
                  <a:pt x="966999" y="838800"/>
                  <a:pt x="961393" y="843253"/>
                  <a:pt x="970533" y="845572"/>
                </a:cubicBezTo>
                <a:cubicBezTo>
                  <a:pt x="979698" y="846767"/>
                  <a:pt x="988838" y="849086"/>
                  <a:pt x="994493" y="842386"/>
                </a:cubicBezTo>
                <a:cubicBezTo>
                  <a:pt x="998260" y="837920"/>
                  <a:pt x="1002007" y="834576"/>
                  <a:pt x="1003938" y="830094"/>
                </a:cubicBezTo>
                <a:cubicBezTo>
                  <a:pt x="1011429" y="823408"/>
                  <a:pt x="1018802" y="822342"/>
                  <a:pt x="1029734" y="826923"/>
                </a:cubicBezTo>
                <a:cubicBezTo>
                  <a:pt x="1040689" y="830380"/>
                  <a:pt x="1038734" y="835986"/>
                  <a:pt x="1031290" y="840424"/>
                </a:cubicBezTo>
                <a:cubicBezTo>
                  <a:pt x="1029405" y="842658"/>
                  <a:pt x="1027545" y="843767"/>
                  <a:pt x="1025659" y="846001"/>
                </a:cubicBezTo>
                <a:cubicBezTo>
                  <a:pt x="1021939" y="848220"/>
                  <a:pt x="1021867" y="851592"/>
                  <a:pt x="1025496" y="853868"/>
                </a:cubicBezTo>
                <a:cubicBezTo>
                  <a:pt x="1030961" y="856159"/>
                  <a:pt x="1032869" y="852801"/>
                  <a:pt x="1036567" y="851706"/>
                </a:cubicBezTo>
                <a:cubicBezTo>
                  <a:pt x="1043989" y="848392"/>
                  <a:pt x="1049594" y="843939"/>
                  <a:pt x="1053388" y="838349"/>
                </a:cubicBezTo>
                <a:cubicBezTo>
                  <a:pt x="1066556" y="823838"/>
                  <a:pt x="1077628" y="821675"/>
                  <a:pt x="1101351" y="829729"/>
                </a:cubicBezTo>
                <a:cubicBezTo>
                  <a:pt x="1112306" y="833187"/>
                  <a:pt x="1123238" y="837768"/>
                  <a:pt x="1134192" y="841225"/>
                </a:cubicBezTo>
                <a:cubicBezTo>
                  <a:pt x="1141496" y="843531"/>
                  <a:pt x="1150661" y="844726"/>
                  <a:pt x="1158129" y="839163"/>
                </a:cubicBezTo>
                <a:cubicBezTo>
                  <a:pt x="1167456" y="832492"/>
                  <a:pt x="1173134" y="824667"/>
                  <a:pt x="1191485" y="825935"/>
                </a:cubicBezTo>
                <a:cubicBezTo>
                  <a:pt x="1202486" y="827144"/>
                  <a:pt x="1209885" y="824954"/>
                  <a:pt x="1218979" y="829521"/>
                </a:cubicBezTo>
                <a:cubicBezTo>
                  <a:pt x="1264424" y="853481"/>
                  <a:pt x="1315757" y="859500"/>
                  <a:pt x="1372863" y="853201"/>
                </a:cubicBezTo>
                <a:cubicBezTo>
                  <a:pt x="1382074" y="852149"/>
                  <a:pt x="1389401" y="853329"/>
                  <a:pt x="1396681" y="856759"/>
                </a:cubicBezTo>
                <a:cubicBezTo>
                  <a:pt x="1413008" y="867002"/>
                  <a:pt x="1433197" y="868284"/>
                  <a:pt x="1455294" y="866208"/>
                </a:cubicBezTo>
                <a:cubicBezTo>
                  <a:pt x="1486627" y="861955"/>
                  <a:pt x="1514307" y="856550"/>
                  <a:pt x="1542060" y="847774"/>
                </a:cubicBezTo>
                <a:cubicBezTo>
                  <a:pt x="1555016" y="843378"/>
                  <a:pt x="1567971" y="838983"/>
                  <a:pt x="1582650" y="840221"/>
                </a:cubicBezTo>
                <a:cubicBezTo>
                  <a:pt x="1630284" y="847337"/>
                  <a:pt x="1681736" y="847737"/>
                  <a:pt x="1725532" y="862691"/>
                </a:cubicBezTo>
                <a:cubicBezTo>
                  <a:pt x="1734650" y="866134"/>
                  <a:pt x="1742023" y="865068"/>
                  <a:pt x="1751305" y="860644"/>
                </a:cubicBezTo>
                <a:cubicBezTo>
                  <a:pt x="1755026" y="858425"/>
                  <a:pt x="1758748" y="856205"/>
                  <a:pt x="1762447" y="855110"/>
                </a:cubicBezTo>
                <a:cubicBezTo>
                  <a:pt x="1771658" y="854058"/>
                  <a:pt x="1769867" y="851796"/>
                  <a:pt x="1768100" y="848410"/>
                </a:cubicBezTo>
                <a:cubicBezTo>
                  <a:pt x="1764566" y="841637"/>
                  <a:pt x="1757287" y="838208"/>
                  <a:pt x="1746260" y="838123"/>
                </a:cubicBezTo>
                <a:cubicBezTo>
                  <a:pt x="1733397" y="838023"/>
                  <a:pt x="1728027" y="831236"/>
                  <a:pt x="1730005" y="824507"/>
                </a:cubicBezTo>
                <a:cubicBezTo>
                  <a:pt x="1731959" y="818902"/>
                  <a:pt x="1742938" y="821236"/>
                  <a:pt x="1750265" y="822416"/>
                </a:cubicBezTo>
                <a:cubicBezTo>
                  <a:pt x="1770431" y="824822"/>
                  <a:pt x="1775733" y="834980"/>
                  <a:pt x="1781057" y="844015"/>
                </a:cubicBezTo>
                <a:cubicBezTo>
                  <a:pt x="1806126" y="875683"/>
                  <a:pt x="1850016" y="886142"/>
                  <a:pt x="1901796" y="870808"/>
                </a:cubicBezTo>
                <a:cubicBezTo>
                  <a:pt x="1914730" y="867537"/>
                  <a:pt x="1927638" y="865389"/>
                  <a:pt x="1940479" y="866613"/>
                </a:cubicBezTo>
                <a:cubicBezTo>
                  <a:pt x="1949667" y="866685"/>
                  <a:pt x="1953319" y="867837"/>
                  <a:pt x="1953200" y="873456"/>
                </a:cubicBezTo>
                <a:cubicBezTo>
                  <a:pt x="1954827" y="883586"/>
                  <a:pt x="1960270" y="887000"/>
                  <a:pt x="1976876" y="883758"/>
                </a:cubicBezTo>
                <a:cubicBezTo>
                  <a:pt x="2008233" y="878382"/>
                  <a:pt x="2037636" y="878611"/>
                  <a:pt x="2068872" y="878853"/>
                </a:cubicBezTo>
                <a:cubicBezTo>
                  <a:pt x="2118464" y="880364"/>
                  <a:pt x="2164542" y="873978"/>
                  <a:pt x="2203599" y="851800"/>
                </a:cubicBezTo>
                <a:cubicBezTo>
                  <a:pt x="2203599" y="851800"/>
                  <a:pt x="2205415" y="852939"/>
                  <a:pt x="2205391" y="854062"/>
                </a:cubicBezTo>
                <a:cubicBezTo>
                  <a:pt x="2203483" y="857420"/>
                  <a:pt x="2199738" y="860763"/>
                  <a:pt x="2197806" y="865245"/>
                </a:cubicBezTo>
                <a:cubicBezTo>
                  <a:pt x="2193918" y="875331"/>
                  <a:pt x="2197501" y="879855"/>
                  <a:pt x="2213992" y="882232"/>
                </a:cubicBezTo>
                <a:cubicBezTo>
                  <a:pt x="2234158" y="884637"/>
                  <a:pt x="2239718" y="882432"/>
                  <a:pt x="2241814" y="870084"/>
                </a:cubicBezTo>
                <a:cubicBezTo>
                  <a:pt x="2241884" y="866712"/>
                  <a:pt x="2238349" y="859940"/>
                  <a:pt x="2249375" y="860026"/>
                </a:cubicBezTo>
                <a:cubicBezTo>
                  <a:pt x="2265936" y="859031"/>
                  <a:pt x="2276774" y="868107"/>
                  <a:pt x="2269236" y="877042"/>
                </a:cubicBezTo>
                <a:cubicBezTo>
                  <a:pt x="2263607" y="882618"/>
                  <a:pt x="2265373" y="886004"/>
                  <a:pt x="2276351" y="888337"/>
                </a:cubicBezTo>
                <a:cubicBezTo>
                  <a:pt x="2300122" y="894143"/>
                  <a:pt x="2323869" y="901073"/>
                  <a:pt x="2345732" y="910235"/>
                </a:cubicBezTo>
                <a:cubicBezTo>
                  <a:pt x="2363967" y="917122"/>
                  <a:pt x="2384157" y="918403"/>
                  <a:pt x="2404534" y="910694"/>
                </a:cubicBezTo>
                <a:cubicBezTo>
                  <a:pt x="2410118" y="907365"/>
                  <a:pt x="2417492" y="906299"/>
                  <a:pt x="2426677" y="906369"/>
                </a:cubicBezTo>
                <a:cubicBezTo>
                  <a:pt x="2441356" y="907608"/>
                  <a:pt x="2456033" y="908847"/>
                  <a:pt x="2470709" y="910085"/>
                </a:cubicBezTo>
                <a:cubicBezTo>
                  <a:pt x="2481734" y="910171"/>
                  <a:pt x="2490852" y="913614"/>
                  <a:pt x="2494363" y="921510"/>
                </a:cubicBezTo>
                <a:cubicBezTo>
                  <a:pt x="2496037" y="929391"/>
                  <a:pt x="2503363" y="930572"/>
                  <a:pt x="2514435" y="928410"/>
                </a:cubicBezTo>
                <a:cubicBezTo>
                  <a:pt x="2523647" y="927358"/>
                  <a:pt x="2534695" y="926320"/>
                  <a:pt x="2543905" y="925268"/>
                </a:cubicBezTo>
                <a:cubicBezTo>
                  <a:pt x="2566026" y="922068"/>
                  <a:pt x="2579055" y="914301"/>
                  <a:pt x="2583010" y="900842"/>
                </a:cubicBezTo>
                <a:cubicBezTo>
                  <a:pt x="2584942" y="896361"/>
                  <a:pt x="2585037" y="891865"/>
                  <a:pt x="2586967" y="887384"/>
                </a:cubicBezTo>
                <a:cubicBezTo>
                  <a:pt x="2591776" y="921144"/>
                  <a:pt x="2632086" y="927078"/>
                  <a:pt x="2674255" y="931903"/>
                </a:cubicBezTo>
                <a:cubicBezTo>
                  <a:pt x="2687071" y="934251"/>
                  <a:pt x="2696329" y="930951"/>
                  <a:pt x="2705610" y="926527"/>
                </a:cubicBezTo>
                <a:cubicBezTo>
                  <a:pt x="2714893" y="922103"/>
                  <a:pt x="2718685" y="916512"/>
                  <a:pt x="2715151" y="909740"/>
                </a:cubicBezTo>
                <a:cubicBezTo>
                  <a:pt x="2711593" y="904091"/>
                  <a:pt x="2702335" y="907392"/>
                  <a:pt x="2694985" y="907334"/>
                </a:cubicBezTo>
                <a:cubicBezTo>
                  <a:pt x="2689470" y="907292"/>
                  <a:pt x="2680260" y="908344"/>
                  <a:pt x="2678540" y="902710"/>
                </a:cubicBezTo>
                <a:cubicBezTo>
                  <a:pt x="2676796" y="898200"/>
                  <a:pt x="2680589" y="892609"/>
                  <a:pt x="2687986" y="890419"/>
                </a:cubicBezTo>
                <a:cubicBezTo>
                  <a:pt x="2695407" y="887104"/>
                  <a:pt x="2704595" y="887175"/>
                  <a:pt x="2711945" y="887233"/>
                </a:cubicBezTo>
                <a:cubicBezTo>
                  <a:pt x="2721133" y="887305"/>
                  <a:pt x="2730320" y="887377"/>
                  <a:pt x="2735927" y="882924"/>
                </a:cubicBezTo>
                <a:cubicBezTo>
                  <a:pt x="2726903" y="874985"/>
                  <a:pt x="2712273" y="871498"/>
                  <a:pt x="2699410" y="871398"/>
                </a:cubicBezTo>
                <a:cubicBezTo>
                  <a:pt x="2660869" y="868850"/>
                  <a:pt x="2626120" y="860711"/>
                  <a:pt x="2591370" y="852572"/>
                </a:cubicBezTo>
                <a:cubicBezTo>
                  <a:pt x="2567599" y="846767"/>
                  <a:pt x="2543710" y="846580"/>
                  <a:pt x="2519635" y="855386"/>
                </a:cubicBezTo>
                <a:cubicBezTo>
                  <a:pt x="2512215" y="858699"/>
                  <a:pt x="2504889" y="857519"/>
                  <a:pt x="2497632" y="852966"/>
                </a:cubicBezTo>
                <a:cubicBezTo>
                  <a:pt x="2484957" y="843875"/>
                  <a:pt x="2468536" y="838126"/>
                  <a:pt x="2452114" y="832377"/>
                </a:cubicBezTo>
                <a:cubicBezTo>
                  <a:pt x="2442974" y="830058"/>
                  <a:pt x="2433787" y="829987"/>
                  <a:pt x="2424528" y="833288"/>
                </a:cubicBezTo>
                <a:cubicBezTo>
                  <a:pt x="2406012" y="839887"/>
                  <a:pt x="2385751" y="841978"/>
                  <a:pt x="2365608" y="838449"/>
                </a:cubicBezTo>
                <a:cubicBezTo>
                  <a:pt x="2347304" y="834935"/>
                  <a:pt x="2329000" y="831419"/>
                  <a:pt x="2312532" y="827919"/>
                </a:cubicBezTo>
                <a:cubicBezTo>
                  <a:pt x="2299739" y="824447"/>
                  <a:pt x="2292365" y="825513"/>
                  <a:pt x="2290340" y="834491"/>
                </a:cubicBezTo>
                <a:cubicBezTo>
                  <a:pt x="2288386" y="840095"/>
                  <a:pt x="2284640" y="843439"/>
                  <a:pt x="2275452" y="843368"/>
                </a:cubicBezTo>
                <a:cubicBezTo>
                  <a:pt x="2255215" y="844334"/>
                  <a:pt x="2249821" y="838672"/>
                  <a:pt x="2255568" y="827475"/>
                </a:cubicBezTo>
                <a:cubicBezTo>
                  <a:pt x="2263246" y="811798"/>
                  <a:pt x="2257805" y="808384"/>
                  <a:pt x="2232079" y="808183"/>
                </a:cubicBezTo>
                <a:cubicBezTo>
                  <a:pt x="2215541" y="808055"/>
                  <a:pt x="2198979" y="809050"/>
                  <a:pt x="2184255" y="810059"/>
                </a:cubicBezTo>
                <a:cubicBezTo>
                  <a:pt x="2160366" y="809873"/>
                  <a:pt x="2138270" y="811949"/>
                  <a:pt x="2116336" y="806158"/>
                </a:cubicBezTo>
                <a:cubicBezTo>
                  <a:pt x="2103520" y="803809"/>
                  <a:pt x="2094402" y="800366"/>
                  <a:pt x="2098312" y="789157"/>
                </a:cubicBezTo>
                <a:cubicBezTo>
                  <a:pt x="2102153" y="781318"/>
                  <a:pt x="2094943" y="774517"/>
                  <a:pt x="2080243" y="774402"/>
                </a:cubicBezTo>
                <a:cubicBezTo>
                  <a:pt x="2034327" y="772921"/>
                  <a:pt x="1994111" y="762490"/>
                  <a:pt x="1953921" y="750937"/>
                </a:cubicBezTo>
                <a:cubicBezTo>
                  <a:pt x="1922847" y="742827"/>
                  <a:pt x="1904493" y="741559"/>
                  <a:pt x="1883882" y="760509"/>
                </a:cubicBezTo>
                <a:cubicBezTo>
                  <a:pt x="1882045" y="760495"/>
                  <a:pt x="1880207" y="760480"/>
                  <a:pt x="1880207" y="760480"/>
                </a:cubicBezTo>
                <a:cubicBezTo>
                  <a:pt x="1872927" y="757051"/>
                  <a:pt x="1882327" y="747008"/>
                  <a:pt x="1871301" y="746921"/>
                </a:cubicBezTo>
                <a:cubicBezTo>
                  <a:pt x="1862113" y="746850"/>
                  <a:pt x="1854622" y="753536"/>
                  <a:pt x="1848992" y="759113"/>
                </a:cubicBezTo>
                <a:cubicBezTo>
                  <a:pt x="1847131" y="760223"/>
                  <a:pt x="1845246" y="762456"/>
                  <a:pt x="1843385" y="763565"/>
                </a:cubicBezTo>
                <a:cubicBezTo>
                  <a:pt x="1835870" y="771375"/>
                  <a:pt x="1830194" y="779200"/>
                  <a:pt x="1826355" y="787039"/>
                </a:cubicBezTo>
                <a:cubicBezTo>
                  <a:pt x="1822562" y="792629"/>
                  <a:pt x="1815189" y="793696"/>
                  <a:pt x="1806048" y="791377"/>
                </a:cubicBezTo>
                <a:cubicBezTo>
                  <a:pt x="1800582" y="789086"/>
                  <a:pt x="1793303" y="785657"/>
                  <a:pt x="1797072" y="781190"/>
                </a:cubicBezTo>
                <a:cubicBezTo>
                  <a:pt x="1813914" y="766708"/>
                  <a:pt x="1805009" y="753150"/>
                  <a:pt x="1797939" y="739606"/>
                </a:cubicBezTo>
                <a:cubicBezTo>
                  <a:pt x="1794429" y="731710"/>
                  <a:pt x="1790824" y="728310"/>
                  <a:pt x="1779658" y="734967"/>
                </a:cubicBezTo>
                <a:cubicBezTo>
                  <a:pt x="1761095" y="743815"/>
                  <a:pt x="1739021" y="744767"/>
                  <a:pt x="1718761" y="746858"/>
                </a:cubicBezTo>
                <a:cubicBezTo>
                  <a:pt x="1711387" y="747925"/>
                  <a:pt x="1705874" y="747881"/>
                  <a:pt x="1704108" y="744495"/>
                </a:cubicBezTo>
                <a:cubicBezTo>
                  <a:pt x="1693364" y="730923"/>
                  <a:pt x="1673197" y="728518"/>
                  <a:pt x="1653030" y="726114"/>
                </a:cubicBezTo>
                <a:cubicBezTo>
                  <a:pt x="1634727" y="722598"/>
                  <a:pt x="1616398" y="720207"/>
                  <a:pt x="1607421" y="710020"/>
                </a:cubicBezTo>
                <a:cubicBezTo>
                  <a:pt x="1603864" y="704372"/>
                  <a:pt x="1600187" y="704343"/>
                  <a:pt x="1590976" y="705396"/>
                </a:cubicBezTo>
                <a:cubicBezTo>
                  <a:pt x="1557784" y="710758"/>
                  <a:pt x="1526546" y="710514"/>
                  <a:pt x="1499241" y="697937"/>
                </a:cubicBezTo>
                <a:cubicBezTo>
                  <a:pt x="1488309" y="693356"/>
                  <a:pt x="1480958" y="693299"/>
                  <a:pt x="1469863" y="696584"/>
                </a:cubicBezTo>
                <a:cubicBezTo>
                  <a:pt x="1445834" y="703142"/>
                  <a:pt x="1421946" y="702955"/>
                  <a:pt x="1398268" y="692654"/>
                </a:cubicBezTo>
                <a:cubicBezTo>
                  <a:pt x="1392827" y="689240"/>
                  <a:pt x="1387337" y="688073"/>
                  <a:pt x="1379939" y="690263"/>
                </a:cubicBezTo>
                <a:cubicBezTo>
                  <a:pt x="1348561" y="696764"/>
                  <a:pt x="1295507" y="685110"/>
                  <a:pt x="1279320" y="668122"/>
                </a:cubicBezTo>
                <a:cubicBezTo>
                  <a:pt x="1264432" y="677000"/>
                  <a:pt x="1246033" y="677980"/>
                  <a:pt x="1229566" y="674479"/>
                </a:cubicBezTo>
                <a:cubicBezTo>
                  <a:pt x="1205795" y="668674"/>
                  <a:pt x="1180092" y="667350"/>
                  <a:pt x="1154391" y="666026"/>
                </a:cubicBezTo>
                <a:cubicBezTo>
                  <a:pt x="1119523" y="663506"/>
                  <a:pt x="1099452" y="656606"/>
                  <a:pt x="1090757" y="632932"/>
                </a:cubicBezTo>
                <a:cubicBezTo>
                  <a:pt x="1090803" y="630684"/>
                  <a:pt x="1088989" y="629546"/>
                  <a:pt x="1089037" y="627298"/>
                </a:cubicBezTo>
                <a:cubicBezTo>
                  <a:pt x="1085526" y="619402"/>
                  <a:pt x="1078200" y="618221"/>
                  <a:pt x="1068893" y="623768"/>
                </a:cubicBezTo>
                <a:cubicBezTo>
                  <a:pt x="1061450" y="628208"/>
                  <a:pt x="1054005" y="632645"/>
                  <a:pt x="1044724" y="637070"/>
                </a:cubicBezTo>
                <a:cubicBezTo>
                  <a:pt x="1011296" y="653670"/>
                  <a:pt x="974662" y="647764"/>
                  <a:pt x="954942" y="624006"/>
                </a:cubicBezTo>
                <a:cubicBezTo>
                  <a:pt x="947803" y="613833"/>
                  <a:pt x="936965" y="604757"/>
                  <a:pt x="920568" y="597884"/>
                </a:cubicBezTo>
                <a:cubicBezTo>
                  <a:pt x="906008" y="591026"/>
                  <a:pt x="891449" y="584168"/>
                  <a:pt x="882473" y="573982"/>
                </a:cubicBezTo>
                <a:cubicBezTo>
                  <a:pt x="871213" y="585135"/>
                  <a:pt x="881955" y="598708"/>
                  <a:pt x="870697" y="609860"/>
                </a:cubicBezTo>
                <a:cubicBezTo>
                  <a:pt x="854464" y="595121"/>
                  <a:pt x="854464" y="595121"/>
                  <a:pt x="828574" y="602788"/>
                </a:cubicBezTo>
                <a:cubicBezTo>
                  <a:pt x="817501" y="604950"/>
                  <a:pt x="810128" y="606016"/>
                  <a:pt x="799173" y="602560"/>
                </a:cubicBezTo>
                <a:cubicBezTo>
                  <a:pt x="769936" y="594463"/>
                  <a:pt x="740654" y="588614"/>
                  <a:pt x="711370" y="582766"/>
                </a:cubicBezTo>
                <a:cubicBezTo>
                  <a:pt x="621704" y="564083"/>
                  <a:pt x="530062" y="552128"/>
                  <a:pt x="442305" y="530088"/>
                </a:cubicBezTo>
                <a:cubicBezTo>
                  <a:pt x="434978" y="528906"/>
                  <a:pt x="423952" y="528820"/>
                  <a:pt x="424070" y="523200"/>
                </a:cubicBezTo>
                <a:cubicBezTo>
                  <a:pt x="422349" y="517567"/>
                  <a:pt x="431585" y="515391"/>
                  <a:pt x="437168" y="512062"/>
                </a:cubicBezTo>
                <a:cubicBezTo>
                  <a:pt x="442727" y="509857"/>
                  <a:pt x="450125" y="507667"/>
                  <a:pt x="446543" y="503142"/>
                </a:cubicBezTo>
                <a:cubicBezTo>
                  <a:pt x="444823" y="497509"/>
                  <a:pt x="437519" y="495203"/>
                  <a:pt x="430193" y="494022"/>
                </a:cubicBezTo>
                <a:cubicBezTo>
                  <a:pt x="424680" y="493980"/>
                  <a:pt x="419168" y="493936"/>
                  <a:pt x="413655" y="493893"/>
                </a:cubicBezTo>
                <a:cubicBezTo>
                  <a:pt x="387953" y="492569"/>
                  <a:pt x="373440" y="483464"/>
                  <a:pt x="373768" y="467729"/>
                </a:cubicBezTo>
                <a:cubicBezTo>
                  <a:pt x="373885" y="462109"/>
                  <a:pt x="374004" y="456490"/>
                  <a:pt x="377796" y="450899"/>
                </a:cubicBezTo>
                <a:cubicBezTo>
                  <a:pt x="379774" y="444170"/>
                  <a:pt x="372494" y="440741"/>
                  <a:pt x="361421" y="442902"/>
                </a:cubicBezTo>
                <a:cubicBezTo>
                  <a:pt x="341138" y="446117"/>
                  <a:pt x="331763" y="455037"/>
                  <a:pt x="333272" y="470786"/>
                </a:cubicBezTo>
                <a:cubicBezTo>
                  <a:pt x="320597" y="461695"/>
                  <a:pt x="311573" y="453756"/>
                  <a:pt x="306249" y="444722"/>
                </a:cubicBezTo>
                <a:cubicBezTo>
                  <a:pt x="300923" y="435688"/>
                  <a:pt x="306858" y="415500"/>
                  <a:pt x="319862" y="408857"/>
                </a:cubicBezTo>
                <a:cubicBezTo>
                  <a:pt x="336564" y="401119"/>
                  <a:pt x="352985" y="406867"/>
                  <a:pt x="365754" y="411462"/>
                </a:cubicBezTo>
                <a:cubicBezTo>
                  <a:pt x="383988" y="418349"/>
                  <a:pt x="404108" y="423001"/>
                  <a:pt x="426159" y="423174"/>
                </a:cubicBezTo>
                <a:cubicBezTo>
                  <a:pt x="439021" y="423274"/>
                  <a:pt x="453721" y="423388"/>
                  <a:pt x="468422" y="423503"/>
                </a:cubicBezTo>
                <a:cubicBezTo>
                  <a:pt x="529061" y="423974"/>
                  <a:pt x="587746" y="430053"/>
                  <a:pt x="634959" y="457398"/>
                </a:cubicBezTo>
                <a:cubicBezTo>
                  <a:pt x="653123" y="467656"/>
                  <a:pt x="664220" y="464370"/>
                  <a:pt x="673688" y="450955"/>
                </a:cubicBezTo>
                <a:cubicBezTo>
                  <a:pt x="675573" y="448722"/>
                  <a:pt x="671968" y="445322"/>
                  <a:pt x="677504" y="444240"/>
                </a:cubicBezTo>
                <a:cubicBezTo>
                  <a:pt x="683017" y="444283"/>
                  <a:pt x="686644" y="446559"/>
                  <a:pt x="688435" y="448822"/>
                </a:cubicBezTo>
                <a:cubicBezTo>
                  <a:pt x="690226" y="451084"/>
                  <a:pt x="692016" y="453345"/>
                  <a:pt x="693831" y="454484"/>
                </a:cubicBezTo>
                <a:cubicBezTo>
                  <a:pt x="699226" y="460146"/>
                  <a:pt x="706482" y="464699"/>
                  <a:pt x="715788" y="459152"/>
                </a:cubicBezTo>
                <a:cubicBezTo>
                  <a:pt x="726930" y="453617"/>
                  <a:pt x="712253" y="452379"/>
                  <a:pt x="708648" y="448979"/>
                </a:cubicBezTo>
                <a:cubicBezTo>
                  <a:pt x="708672" y="447855"/>
                  <a:pt x="706834" y="447841"/>
                  <a:pt x="706859" y="446717"/>
                </a:cubicBezTo>
                <a:cubicBezTo>
                  <a:pt x="703230" y="444440"/>
                  <a:pt x="701463" y="441054"/>
                  <a:pt x="705185" y="438835"/>
                </a:cubicBezTo>
                <a:cubicBezTo>
                  <a:pt x="708929" y="435493"/>
                  <a:pt x="712606" y="435521"/>
                  <a:pt x="718072" y="437811"/>
                </a:cubicBezTo>
                <a:cubicBezTo>
                  <a:pt x="739981" y="444727"/>
                  <a:pt x="760287" y="440388"/>
                  <a:pt x="775245" y="428140"/>
                </a:cubicBezTo>
                <a:cubicBezTo>
                  <a:pt x="778968" y="425921"/>
                  <a:pt x="786365" y="423730"/>
                  <a:pt x="786435" y="420358"/>
                </a:cubicBezTo>
                <a:cubicBezTo>
                  <a:pt x="786693" y="407995"/>
                  <a:pt x="766739" y="395475"/>
                  <a:pt x="748316" y="397581"/>
                </a:cubicBezTo>
                <a:cubicBezTo>
                  <a:pt x="711472" y="401789"/>
                  <a:pt x="676629" y="398146"/>
                  <a:pt x="641926" y="387759"/>
                </a:cubicBezTo>
                <a:cubicBezTo>
                  <a:pt x="629111" y="385410"/>
                  <a:pt x="616294" y="383063"/>
                  <a:pt x="605151" y="388597"/>
                </a:cubicBezTo>
                <a:cubicBezTo>
                  <a:pt x="595894" y="391896"/>
                  <a:pt x="592242" y="390745"/>
                  <a:pt x="590545" y="383987"/>
                </a:cubicBezTo>
                <a:cubicBezTo>
                  <a:pt x="588895" y="374982"/>
                  <a:pt x="579824" y="369290"/>
                  <a:pt x="565171" y="366928"/>
                </a:cubicBezTo>
                <a:cubicBezTo>
                  <a:pt x="550540" y="363441"/>
                  <a:pt x="534074" y="359942"/>
                  <a:pt x="517606" y="356441"/>
                </a:cubicBezTo>
                <a:cubicBezTo>
                  <a:pt x="502953" y="354078"/>
                  <a:pt x="497581" y="347292"/>
                  <a:pt x="499605" y="338315"/>
                </a:cubicBezTo>
                <a:cubicBezTo>
                  <a:pt x="499629" y="337191"/>
                  <a:pt x="499677" y="334943"/>
                  <a:pt x="501561" y="332710"/>
                </a:cubicBezTo>
                <a:cubicBezTo>
                  <a:pt x="501678" y="327090"/>
                  <a:pt x="496258" y="322552"/>
                  <a:pt x="487071" y="322481"/>
                </a:cubicBezTo>
                <a:cubicBezTo>
                  <a:pt x="479745" y="321299"/>
                  <a:pt x="479628" y="326919"/>
                  <a:pt x="479535" y="331414"/>
                </a:cubicBezTo>
                <a:cubicBezTo>
                  <a:pt x="477602" y="335896"/>
                  <a:pt x="477509" y="340391"/>
                  <a:pt x="466459" y="341429"/>
                </a:cubicBezTo>
                <a:cubicBezTo>
                  <a:pt x="449923" y="341301"/>
                  <a:pt x="435457" y="329947"/>
                  <a:pt x="439342" y="319861"/>
                </a:cubicBezTo>
                <a:cubicBezTo>
                  <a:pt x="439411" y="316489"/>
                  <a:pt x="443135" y="314270"/>
                  <a:pt x="439530" y="310869"/>
                </a:cubicBezTo>
                <a:cubicBezTo>
                  <a:pt x="434018" y="310826"/>
                  <a:pt x="433947" y="314198"/>
                  <a:pt x="430248" y="315294"/>
                </a:cubicBezTo>
                <a:cubicBezTo>
                  <a:pt x="420920" y="321965"/>
                  <a:pt x="413569" y="321908"/>
                  <a:pt x="406385" y="313984"/>
                </a:cubicBezTo>
                <a:cubicBezTo>
                  <a:pt x="397453" y="301549"/>
                  <a:pt x="382942" y="292443"/>
                  <a:pt x="368405" y="284462"/>
                </a:cubicBezTo>
                <a:cubicBezTo>
                  <a:pt x="352079" y="274218"/>
                  <a:pt x="337612" y="262864"/>
                  <a:pt x="336104" y="247115"/>
                </a:cubicBezTo>
                <a:cubicBezTo>
                  <a:pt x="334383" y="241481"/>
                  <a:pt x="330847" y="234709"/>
                  <a:pt x="321708" y="232390"/>
                </a:cubicBezTo>
                <a:cubicBezTo>
                  <a:pt x="285192" y="220864"/>
                  <a:pt x="274730" y="193806"/>
                  <a:pt x="240098" y="180046"/>
                </a:cubicBezTo>
                <a:cubicBezTo>
                  <a:pt x="231004" y="175480"/>
                  <a:pt x="232959" y="169875"/>
                  <a:pt x="236751" y="164284"/>
                </a:cubicBezTo>
                <a:cubicBezTo>
                  <a:pt x="242381" y="158707"/>
                  <a:pt x="251499" y="162150"/>
                  <a:pt x="256940" y="165564"/>
                </a:cubicBezTo>
                <a:cubicBezTo>
                  <a:pt x="267848" y="171271"/>
                  <a:pt x="278897" y="170232"/>
                  <a:pt x="290016" y="165823"/>
                </a:cubicBezTo>
                <a:cubicBezTo>
                  <a:pt x="302997" y="160303"/>
                  <a:pt x="317744" y="158169"/>
                  <a:pt x="334281" y="158298"/>
                </a:cubicBezTo>
                <a:cubicBezTo>
                  <a:pt x="361821" y="159637"/>
                  <a:pt x="376264" y="172114"/>
                  <a:pt x="368585" y="187792"/>
                </a:cubicBezTo>
                <a:cubicBezTo>
                  <a:pt x="366678" y="191149"/>
                  <a:pt x="364746" y="195630"/>
                  <a:pt x="364676" y="199002"/>
                </a:cubicBezTo>
                <a:cubicBezTo>
                  <a:pt x="364652" y="200126"/>
                  <a:pt x="362790" y="201235"/>
                  <a:pt x="362790" y="201235"/>
                </a:cubicBezTo>
                <a:cubicBezTo>
                  <a:pt x="364628" y="201250"/>
                  <a:pt x="364628" y="201250"/>
                  <a:pt x="366490" y="200140"/>
                </a:cubicBezTo>
                <a:cubicBezTo>
                  <a:pt x="373840" y="200197"/>
                  <a:pt x="379353" y="200240"/>
                  <a:pt x="386679" y="201422"/>
                </a:cubicBezTo>
                <a:cubicBezTo>
                  <a:pt x="421475" y="207313"/>
                  <a:pt x="432571" y="204027"/>
                  <a:pt x="444042" y="182759"/>
                </a:cubicBezTo>
                <a:cubicBezTo>
                  <a:pt x="447927" y="172672"/>
                  <a:pt x="459001" y="170511"/>
                  <a:pt x="475492" y="172887"/>
                </a:cubicBezTo>
                <a:cubicBezTo>
                  <a:pt x="488331" y="174111"/>
                  <a:pt x="495587" y="178664"/>
                  <a:pt x="502773" y="186589"/>
                </a:cubicBezTo>
                <a:cubicBezTo>
                  <a:pt x="522517" y="209224"/>
                  <a:pt x="553451" y="224078"/>
                  <a:pt x="595596" y="230026"/>
                </a:cubicBezTo>
                <a:cubicBezTo>
                  <a:pt x="630369" y="237042"/>
                  <a:pt x="630369" y="237042"/>
                  <a:pt x="623488" y="214506"/>
                </a:cubicBezTo>
                <a:cubicBezTo>
                  <a:pt x="620072" y="202115"/>
                  <a:pt x="623864" y="196524"/>
                  <a:pt x="640495" y="192157"/>
                </a:cubicBezTo>
                <a:cubicBezTo>
                  <a:pt x="645655" y="209059"/>
                  <a:pt x="651099" y="212473"/>
                  <a:pt x="678639" y="213812"/>
                </a:cubicBezTo>
                <a:cubicBezTo>
                  <a:pt x="697014" y="213955"/>
                  <a:pt x="717298" y="210741"/>
                  <a:pt x="729926" y="222080"/>
                </a:cubicBezTo>
                <a:cubicBezTo>
                  <a:pt x="729903" y="223203"/>
                  <a:pt x="731739" y="223217"/>
                  <a:pt x="733577" y="223232"/>
                </a:cubicBezTo>
                <a:cubicBezTo>
                  <a:pt x="755722" y="218908"/>
                  <a:pt x="766959" y="208879"/>
                  <a:pt x="769100" y="194282"/>
                </a:cubicBezTo>
                <a:cubicBezTo>
                  <a:pt x="769265" y="186415"/>
                  <a:pt x="769429" y="178547"/>
                  <a:pt x="784200" y="175291"/>
                </a:cubicBezTo>
                <a:cubicBezTo>
                  <a:pt x="786060" y="174181"/>
                  <a:pt x="791620" y="171977"/>
                  <a:pt x="791551" y="175348"/>
                </a:cubicBezTo>
                <a:cubicBezTo>
                  <a:pt x="793199" y="184354"/>
                  <a:pt x="806039" y="185578"/>
                  <a:pt x="816994" y="189035"/>
                </a:cubicBezTo>
                <a:cubicBezTo>
                  <a:pt x="829787" y="192507"/>
                  <a:pt x="837019" y="198184"/>
                  <a:pt x="834995" y="207161"/>
                </a:cubicBezTo>
                <a:cubicBezTo>
                  <a:pt x="832946" y="217261"/>
                  <a:pt x="840131" y="225186"/>
                  <a:pt x="854739" y="229796"/>
                </a:cubicBezTo>
                <a:cubicBezTo>
                  <a:pt x="867483" y="235515"/>
                  <a:pt x="880417" y="232244"/>
                  <a:pt x="893397" y="226725"/>
                </a:cubicBezTo>
                <a:cubicBezTo>
                  <a:pt x="904564" y="220067"/>
                  <a:pt x="908145" y="224591"/>
                  <a:pt x="908003" y="231334"/>
                </a:cubicBezTo>
                <a:cubicBezTo>
                  <a:pt x="907793" y="241450"/>
                  <a:pt x="916910" y="244893"/>
                  <a:pt x="931657" y="242760"/>
                </a:cubicBezTo>
                <a:cubicBezTo>
                  <a:pt x="935332" y="242789"/>
                  <a:pt x="939008" y="242817"/>
                  <a:pt x="942706" y="241722"/>
                </a:cubicBezTo>
                <a:cubicBezTo>
                  <a:pt x="959290" y="239602"/>
                  <a:pt x="972131" y="240827"/>
                  <a:pt x="979246" y="252123"/>
                </a:cubicBezTo>
                <a:cubicBezTo>
                  <a:pt x="988222" y="262310"/>
                  <a:pt x="1004643" y="268058"/>
                  <a:pt x="1021158" y="269311"/>
                </a:cubicBezTo>
                <a:cubicBezTo>
                  <a:pt x="1033973" y="271658"/>
                  <a:pt x="1048674" y="271773"/>
                  <a:pt x="1045257" y="259382"/>
                </a:cubicBezTo>
                <a:cubicBezTo>
                  <a:pt x="1045328" y="256010"/>
                  <a:pt x="1047258" y="251529"/>
                  <a:pt x="1049167" y="248171"/>
                </a:cubicBezTo>
                <a:cubicBezTo>
                  <a:pt x="1049331" y="240303"/>
                  <a:pt x="1055007" y="232479"/>
                  <a:pt x="1047800" y="225679"/>
                </a:cubicBezTo>
                <a:cubicBezTo>
                  <a:pt x="1027867" y="212034"/>
                  <a:pt x="1030033" y="196315"/>
                  <a:pt x="1030386" y="179456"/>
                </a:cubicBezTo>
                <a:cubicBezTo>
                  <a:pt x="1043153" y="184051"/>
                  <a:pt x="1055922" y="188648"/>
                  <a:pt x="1070623" y="188762"/>
                </a:cubicBezTo>
                <a:cubicBezTo>
                  <a:pt x="1089022" y="187781"/>
                  <a:pt x="1105490" y="191281"/>
                  <a:pt x="1120050" y="198140"/>
                </a:cubicBezTo>
                <a:cubicBezTo>
                  <a:pt x="1132796" y="203859"/>
                  <a:pt x="1147402" y="208469"/>
                  <a:pt x="1162008" y="213080"/>
                </a:cubicBezTo>
                <a:cubicBezTo>
                  <a:pt x="1203966" y="228019"/>
                  <a:pt x="1249647" y="240740"/>
                  <a:pt x="1287813" y="261270"/>
                </a:cubicBezTo>
                <a:cubicBezTo>
                  <a:pt x="1296908" y="265837"/>
                  <a:pt x="1302467" y="263633"/>
                  <a:pt x="1306260" y="258042"/>
                </a:cubicBezTo>
                <a:cubicBezTo>
                  <a:pt x="1308145" y="255808"/>
                  <a:pt x="1310076" y="251326"/>
                  <a:pt x="1317402" y="252508"/>
                </a:cubicBezTo>
                <a:cubicBezTo>
                  <a:pt x="1322891" y="253675"/>
                  <a:pt x="1322798" y="258170"/>
                  <a:pt x="1322750" y="260419"/>
                </a:cubicBezTo>
                <a:cubicBezTo>
                  <a:pt x="1324470" y="266052"/>
                  <a:pt x="1326214" y="270562"/>
                  <a:pt x="1333542" y="271743"/>
                </a:cubicBezTo>
                <a:cubicBezTo>
                  <a:pt x="1342705" y="272939"/>
                  <a:pt x="1349962" y="277491"/>
                  <a:pt x="1359127" y="278686"/>
                </a:cubicBezTo>
                <a:cubicBezTo>
                  <a:pt x="1371942" y="281035"/>
                  <a:pt x="1373686" y="285545"/>
                  <a:pt x="1368033" y="292245"/>
                </a:cubicBezTo>
                <a:cubicBezTo>
                  <a:pt x="1354958" y="302260"/>
                  <a:pt x="1369612" y="304622"/>
                  <a:pt x="1380545" y="309204"/>
                </a:cubicBezTo>
                <a:cubicBezTo>
                  <a:pt x="1395126" y="314938"/>
                  <a:pt x="1395314" y="305946"/>
                  <a:pt x="1399082" y="301479"/>
                </a:cubicBezTo>
                <a:cubicBezTo>
                  <a:pt x="1400968" y="299246"/>
                  <a:pt x="1401015" y="296998"/>
                  <a:pt x="1406528" y="297041"/>
                </a:cubicBezTo>
                <a:cubicBezTo>
                  <a:pt x="1410086" y="302689"/>
                  <a:pt x="1415480" y="308352"/>
                  <a:pt x="1417178" y="315110"/>
                </a:cubicBezTo>
                <a:cubicBezTo>
                  <a:pt x="1420759" y="319633"/>
                  <a:pt x="1426200" y="323049"/>
                  <a:pt x="1433551" y="323106"/>
                </a:cubicBezTo>
                <a:cubicBezTo>
                  <a:pt x="1442739" y="323177"/>
                  <a:pt x="1442856" y="317557"/>
                  <a:pt x="1444763" y="314200"/>
                </a:cubicBezTo>
                <a:cubicBezTo>
                  <a:pt x="1459933" y="291837"/>
                  <a:pt x="1482101" y="286389"/>
                  <a:pt x="1518664" y="295666"/>
                </a:cubicBezTo>
                <a:cubicBezTo>
                  <a:pt x="1525967" y="297971"/>
                  <a:pt x="1533294" y="299152"/>
                  <a:pt x="1538737" y="302567"/>
                </a:cubicBezTo>
                <a:cubicBezTo>
                  <a:pt x="1569764" y="312925"/>
                  <a:pt x="1597257" y="316512"/>
                  <a:pt x="1623381" y="297606"/>
                </a:cubicBezTo>
                <a:cubicBezTo>
                  <a:pt x="1623381" y="297606"/>
                  <a:pt x="1625220" y="297620"/>
                  <a:pt x="1625242" y="296497"/>
                </a:cubicBezTo>
                <a:cubicBezTo>
                  <a:pt x="1634477" y="294320"/>
                  <a:pt x="1641850" y="293253"/>
                  <a:pt x="1650969" y="296696"/>
                </a:cubicBezTo>
                <a:cubicBezTo>
                  <a:pt x="1654619" y="297849"/>
                  <a:pt x="1658247" y="300125"/>
                  <a:pt x="1656339" y="303483"/>
                </a:cubicBezTo>
                <a:cubicBezTo>
                  <a:pt x="1654386" y="309088"/>
                  <a:pt x="1645174" y="310140"/>
                  <a:pt x="1637801" y="311208"/>
                </a:cubicBezTo>
                <a:cubicBezTo>
                  <a:pt x="1632288" y="311164"/>
                  <a:pt x="1624914" y="312231"/>
                  <a:pt x="1624843" y="315602"/>
                </a:cubicBezTo>
                <a:cubicBezTo>
                  <a:pt x="1622912" y="320084"/>
                  <a:pt x="1632125" y="319031"/>
                  <a:pt x="1635752" y="321308"/>
                </a:cubicBezTo>
                <a:cubicBezTo>
                  <a:pt x="1644892" y="323627"/>
                  <a:pt x="1654058" y="324823"/>
                  <a:pt x="1663197" y="327141"/>
                </a:cubicBezTo>
                <a:cubicBezTo>
                  <a:pt x="1676014" y="329490"/>
                  <a:pt x="1686969" y="332948"/>
                  <a:pt x="1694177" y="339748"/>
                </a:cubicBezTo>
                <a:cubicBezTo>
                  <a:pt x="1699597" y="344286"/>
                  <a:pt x="1705109" y="344330"/>
                  <a:pt x="1714343" y="342153"/>
                </a:cubicBezTo>
                <a:cubicBezTo>
                  <a:pt x="1740187" y="336734"/>
                  <a:pt x="1756655" y="340234"/>
                  <a:pt x="1772911" y="353850"/>
                </a:cubicBezTo>
                <a:cubicBezTo>
                  <a:pt x="1781959" y="360665"/>
                  <a:pt x="1787306" y="368575"/>
                  <a:pt x="1794492" y="376500"/>
                </a:cubicBezTo>
                <a:cubicBezTo>
                  <a:pt x="1803492" y="385562"/>
                  <a:pt x="1816238" y="391282"/>
                  <a:pt x="1832705" y="394783"/>
                </a:cubicBezTo>
                <a:cubicBezTo>
                  <a:pt x="1851011" y="398298"/>
                  <a:pt x="1860247" y="396121"/>
                  <a:pt x="1869691" y="383830"/>
                </a:cubicBezTo>
                <a:cubicBezTo>
                  <a:pt x="1879161" y="370415"/>
                  <a:pt x="1892047" y="369391"/>
                  <a:pt x="1912095" y="377415"/>
                </a:cubicBezTo>
                <a:cubicBezTo>
                  <a:pt x="1919399" y="379721"/>
                  <a:pt x="1923027" y="381998"/>
                  <a:pt x="1932238" y="380944"/>
                </a:cubicBezTo>
                <a:cubicBezTo>
                  <a:pt x="1954383" y="376621"/>
                  <a:pt x="1954383" y="376621"/>
                  <a:pt x="1954077" y="391231"/>
                </a:cubicBezTo>
                <a:cubicBezTo>
                  <a:pt x="1952194" y="393464"/>
                  <a:pt x="1952171" y="394589"/>
                  <a:pt x="1953961" y="396851"/>
                </a:cubicBezTo>
                <a:cubicBezTo>
                  <a:pt x="1953772" y="405842"/>
                  <a:pt x="1961054" y="409271"/>
                  <a:pt x="1975824" y="406014"/>
                </a:cubicBezTo>
                <a:cubicBezTo>
                  <a:pt x="1986895" y="403851"/>
                  <a:pt x="1998015" y="399442"/>
                  <a:pt x="2009063" y="398404"/>
                </a:cubicBezTo>
                <a:cubicBezTo>
                  <a:pt x="2057028" y="389785"/>
                  <a:pt x="2106289" y="407030"/>
                  <a:pt x="2116751" y="434089"/>
                </a:cubicBezTo>
                <a:cubicBezTo>
                  <a:pt x="2120214" y="444233"/>
                  <a:pt x="2112677" y="453167"/>
                  <a:pt x="2112466" y="463281"/>
                </a:cubicBezTo>
                <a:cubicBezTo>
                  <a:pt x="2110324" y="477877"/>
                  <a:pt x="2119372" y="484693"/>
                  <a:pt x="2141328" y="489360"/>
                </a:cubicBezTo>
                <a:cubicBezTo>
                  <a:pt x="2152307" y="491694"/>
                  <a:pt x="2163308" y="492904"/>
                  <a:pt x="2174286" y="495238"/>
                </a:cubicBezTo>
                <a:cubicBezTo>
                  <a:pt x="2196243" y="499904"/>
                  <a:pt x="2209153" y="497757"/>
                  <a:pt x="2218622" y="484342"/>
                </a:cubicBezTo>
                <a:cubicBezTo>
                  <a:pt x="2226137" y="476532"/>
                  <a:pt x="2231625" y="477698"/>
                  <a:pt x="2240697" y="483390"/>
                </a:cubicBezTo>
                <a:cubicBezTo>
                  <a:pt x="2260675" y="494786"/>
                  <a:pt x="2275423" y="492653"/>
                  <a:pt x="2286775" y="477004"/>
                </a:cubicBezTo>
                <a:cubicBezTo>
                  <a:pt x="2288707" y="472523"/>
                  <a:pt x="2288802" y="468027"/>
                  <a:pt x="2281498" y="465722"/>
                </a:cubicBezTo>
                <a:cubicBezTo>
                  <a:pt x="2272356" y="463403"/>
                  <a:pt x="2270426" y="467883"/>
                  <a:pt x="2268494" y="472365"/>
                </a:cubicBezTo>
                <a:cubicBezTo>
                  <a:pt x="2268423" y="475737"/>
                  <a:pt x="2264678" y="479080"/>
                  <a:pt x="2257352" y="477899"/>
                </a:cubicBezTo>
                <a:cubicBezTo>
                  <a:pt x="2250002" y="477842"/>
                  <a:pt x="2244560" y="474427"/>
                  <a:pt x="2246491" y="469946"/>
                </a:cubicBezTo>
                <a:cubicBezTo>
                  <a:pt x="2248587" y="457598"/>
                  <a:pt x="2247007" y="445220"/>
                  <a:pt x="2249125" y="431748"/>
                </a:cubicBezTo>
                <a:cubicBezTo>
                  <a:pt x="2254569" y="435163"/>
                  <a:pt x="2256382" y="436301"/>
                  <a:pt x="2258172" y="438563"/>
                </a:cubicBezTo>
                <a:cubicBezTo>
                  <a:pt x="2269058" y="445392"/>
                  <a:pt x="2283758" y="445506"/>
                  <a:pt x="2296574" y="447854"/>
                </a:cubicBezTo>
                <a:cubicBezTo>
                  <a:pt x="2303901" y="449036"/>
                  <a:pt x="2305879" y="442306"/>
                  <a:pt x="2311438" y="440101"/>
                </a:cubicBezTo>
                <a:cubicBezTo>
                  <a:pt x="2320695" y="436801"/>
                  <a:pt x="2329931" y="434625"/>
                  <a:pt x="2342746" y="436973"/>
                </a:cubicBezTo>
                <a:cubicBezTo>
                  <a:pt x="2353747" y="438182"/>
                  <a:pt x="2366612" y="438282"/>
                  <a:pt x="2379428" y="440631"/>
                </a:cubicBezTo>
                <a:cubicBezTo>
                  <a:pt x="2374079" y="432720"/>
                  <a:pt x="2357634" y="428096"/>
                  <a:pt x="2368801" y="421438"/>
                </a:cubicBezTo>
                <a:cubicBezTo>
                  <a:pt x="2376269" y="415877"/>
                  <a:pt x="2385667" y="405832"/>
                  <a:pt x="2401995" y="416076"/>
                </a:cubicBezTo>
                <a:cubicBezTo>
                  <a:pt x="2401995" y="416076"/>
                  <a:pt x="2405693" y="414981"/>
                  <a:pt x="2405716" y="413858"/>
                </a:cubicBezTo>
                <a:cubicBezTo>
                  <a:pt x="2407671" y="408252"/>
                  <a:pt x="2411464" y="402661"/>
                  <a:pt x="2398624" y="401437"/>
                </a:cubicBezTo>
                <a:cubicBezTo>
                  <a:pt x="2383947" y="400198"/>
                  <a:pt x="2371178" y="395603"/>
                  <a:pt x="2360247" y="391021"/>
                </a:cubicBezTo>
                <a:cubicBezTo>
                  <a:pt x="2345640" y="386411"/>
                  <a:pt x="2332753" y="387436"/>
                  <a:pt x="2325239" y="395246"/>
                </a:cubicBezTo>
                <a:cubicBezTo>
                  <a:pt x="2315888" y="403041"/>
                  <a:pt x="2310422" y="400751"/>
                  <a:pt x="2303165" y="396198"/>
                </a:cubicBezTo>
                <a:cubicBezTo>
                  <a:pt x="2288652" y="387092"/>
                  <a:pt x="2277839" y="376891"/>
                  <a:pt x="2261464" y="368895"/>
                </a:cubicBezTo>
                <a:cubicBezTo>
                  <a:pt x="2252371" y="364328"/>
                  <a:pt x="2245043" y="363147"/>
                  <a:pt x="2233948" y="366433"/>
                </a:cubicBezTo>
                <a:cubicBezTo>
                  <a:pt x="2224690" y="369733"/>
                  <a:pt x="2217247" y="374171"/>
                  <a:pt x="2206268" y="371838"/>
                </a:cubicBezTo>
                <a:cubicBezTo>
                  <a:pt x="2195266" y="370628"/>
                  <a:pt x="2193570" y="363870"/>
                  <a:pt x="2188151" y="359331"/>
                </a:cubicBezTo>
                <a:cubicBezTo>
                  <a:pt x="2171331" y="372690"/>
                  <a:pt x="2171331" y="372690"/>
                  <a:pt x="2149491" y="362403"/>
                </a:cubicBezTo>
                <a:cubicBezTo>
                  <a:pt x="2140373" y="358960"/>
                  <a:pt x="2131280" y="354392"/>
                  <a:pt x="2118325" y="358787"/>
                </a:cubicBezTo>
                <a:cubicBezTo>
                  <a:pt x="2090619" y="365316"/>
                  <a:pt x="2085130" y="364150"/>
                  <a:pt x="2070759" y="348300"/>
                </a:cubicBezTo>
                <a:cubicBezTo>
                  <a:pt x="2063549" y="341499"/>
                  <a:pt x="2056340" y="334698"/>
                  <a:pt x="2047293" y="327885"/>
                </a:cubicBezTo>
                <a:cubicBezTo>
                  <a:pt x="2027431" y="310869"/>
                  <a:pt x="2018244" y="310797"/>
                  <a:pt x="1995864" y="326360"/>
                </a:cubicBezTo>
                <a:cubicBezTo>
                  <a:pt x="1990282" y="329689"/>
                  <a:pt x="1986512" y="334155"/>
                  <a:pt x="1979069" y="338593"/>
                </a:cubicBezTo>
                <a:cubicBezTo>
                  <a:pt x="1975581" y="329574"/>
                  <a:pt x="1972047" y="322802"/>
                  <a:pt x="1968560" y="313782"/>
                </a:cubicBezTo>
                <a:cubicBezTo>
                  <a:pt x="1964838" y="316002"/>
                  <a:pt x="1964815" y="317126"/>
                  <a:pt x="1962952" y="318235"/>
                </a:cubicBezTo>
                <a:cubicBezTo>
                  <a:pt x="1945992" y="338337"/>
                  <a:pt x="1927618" y="338194"/>
                  <a:pt x="1907779" y="320053"/>
                </a:cubicBezTo>
                <a:cubicBezTo>
                  <a:pt x="1904175" y="316653"/>
                  <a:pt x="1900571" y="313252"/>
                  <a:pt x="1896989" y="308728"/>
                </a:cubicBezTo>
                <a:cubicBezTo>
                  <a:pt x="1895198" y="306466"/>
                  <a:pt x="1893407" y="304204"/>
                  <a:pt x="1897154" y="300862"/>
                </a:cubicBezTo>
                <a:cubicBezTo>
                  <a:pt x="1912018" y="293108"/>
                  <a:pt x="1901108" y="287403"/>
                  <a:pt x="1892039" y="281712"/>
                </a:cubicBezTo>
                <a:cubicBezTo>
                  <a:pt x="1864758" y="268011"/>
                  <a:pt x="1831798" y="262134"/>
                  <a:pt x="1798840" y="256257"/>
                </a:cubicBezTo>
                <a:cubicBezTo>
                  <a:pt x="1745715" y="247975"/>
                  <a:pt x="1690706" y="241926"/>
                  <a:pt x="1645213" y="220214"/>
                </a:cubicBezTo>
                <a:cubicBezTo>
                  <a:pt x="1630653" y="213356"/>
                  <a:pt x="1614163" y="210979"/>
                  <a:pt x="1595764" y="211960"/>
                </a:cubicBezTo>
                <a:cubicBezTo>
                  <a:pt x="1581040" y="212970"/>
                  <a:pt x="1568248" y="209498"/>
                  <a:pt x="1559178" y="203807"/>
                </a:cubicBezTo>
                <a:cubicBezTo>
                  <a:pt x="1540988" y="194672"/>
                  <a:pt x="1520894" y="188895"/>
                  <a:pt x="1497076" y="185338"/>
                </a:cubicBezTo>
                <a:cubicBezTo>
                  <a:pt x="1475095" y="181794"/>
                  <a:pt x="1451207" y="181609"/>
                  <a:pt x="1431182" y="172460"/>
                </a:cubicBezTo>
                <a:cubicBezTo>
                  <a:pt x="1412948" y="165574"/>
                  <a:pt x="1394641" y="162059"/>
                  <a:pt x="1374194" y="173140"/>
                </a:cubicBezTo>
                <a:cubicBezTo>
                  <a:pt x="1372756" y="154020"/>
                  <a:pt x="1352566" y="152738"/>
                  <a:pt x="1330540" y="151443"/>
                </a:cubicBezTo>
                <a:cubicBezTo>
                  <a:pt x="1314000" y="151314"/>
                  <a:pt x="1297486" y="150061"/>
                  <a:pt x="1284788" y="142093"/>
                </a:cubicBezTo>
                <a:cubicBezTo>
                  <a:pt x="1266671" y="129588"/>
                  <a:pt x="1244737" y="123797"/>
                  <a:pt x="1220967" y="117991"/>
                </a:cubicBezTo>
                <a:cubicBezTo>
                  <a:pt x="1178890" y="108670"/>
                  <a:pt x="1134930" y="101584"/>
                  <a:pt x="1096647" y="86673"/>
                </a:cubicBezTo>
                <a:cubicBezTo>
                  <a:pt x="1065642" y="75190"/>
                  <a:pt x="1032731" y="67065"/>
                  <a:pt x="996026" y="64531"/>
                </a:cubicBezTo>
                <a:cubicBezTo>
                  <a:pt x="985001" y="64446"/>
                  <a:pt x="977722" y="61017"/>
                  <a:pt x="974189" y="54245"/>
                </a:cubicBezTo>
                <a:cubicBezTo>
                  <a:pt x="959934" y="32776"/>
                  <a:pt x="958094" y="32762"/>
                  <a:pt x="919482" y="33585"/>
                </a:cubicBezTo>
                <a:cubicBezTo>
                  <a:pt x="915807" y="33557"/>
                  <a:pt x="912133" y="33528"/>
                  <a:pt x="906621" y="33485"/>
                </a:cubicBezTo>
                <a:cubicBezTo>
                  <a:pt x="912273" y="26785"/>
                  <a:pt x="917927" y="20084"/>
                  <a:pt x="923557" y="14508"/>
                </a:cubicBezTo>
                <a:cubicBezTo>
                  <a:pt x="927350" y="8917"/>
                  <a:pt x="932944" y="5026"/>
                  <a:pt x="939885" y="2691"/>
                </a:cubicBezTo>
                <a:cubicBezTo>
                  <a:pt x="946824" y="357"/>
                  <a:pt x="955112" y="-421"/>
                  <a:pt x="964289" y="212"/>
                </a:cubicBez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8" name="TextBox 7">
            <a:extLst>
              <a:ext uri="{FF2B5EF4-FFF2-40B4-BE49-F238E27FC236}">
                <a16:creationId xmlns:a16="http://schemas.microsoft.com/office/drawing/2014/main" id="{E6425D98-077B-45CF-AA3A-98D5130C7FB9}"/>
              </a:ext>
            </a:extLst>
          </p:cNvPr>
          <p:cNvSpPr txBox="1"/>
          <p:nvPr/>
        </p:nvSpPr>
        <p:spPr>
          <a:xfrm>
            <a:off x="1716155" y="4481105"/>
            <a:ext cx="8759687"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Welcome </a:t>
            </a:r>
            <a:r>
              <a:rPr lang="en-US" altLang="ko-KR" sz="4800" b="1" dirty="0" err="1">
                <a:solidFill>
                  <a:srgbClr val="FDD100"/>
                </a:solidFill>
                <a:latin typeface="Garamond" panose="02020404030301010803" pitchFamily="18" charset="0"/>
                <a:cs typeface="Arial" pitchFamily="34" charset="0"/>
              </a:rPr>
              <a:t>Messange</a:t>
            </a:r>
            <a:endParaRPr lang="ko-KR" altLang="en-US" sz="4800" b="1" dirty="0">
              <a:solidFill>
                <a:srgbClr val="FDD100"/>
              </a:solidFill>
              <a:latin typeface="Garamond" panose="02020404030301010803" pitchFamily="18" charset="0"/>
              <a:cs typeface="Arial" pitchFamily="34" charset="0"/>
            </a:endParaRPr>
          </a:p>
        </p:txBody>
      </p:sp>
      <p:pic>
        <p:nvPicPr>
          <p:cNvPr id="11" name="Graphic 10" descr="Splash">
            <a:extLst>
              <a:ext uri="{FF2B5EF4-FFF2-40B4-BE49-F238E27FC236}">
                <a16:creationId xmlns:a16="http://schemas.microsoft.com/office/drawing/2014/main" id="{DBEE72A0-9576-43A7-90FA-D00C50D40195}"/>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8195838" y="1671510"/>
            <a:ext cx="3514979" cy="3514979"/>
          </a:xfrm>
          <a:prstGeom prst="rect">
            <a:avLst/>
          </a:prstGeom>
        </p:spPr>
      </p:pic>
      <p:sp>
        <p:nvSpPr>
          <p:cNvPr id="6" name="TextBox 5">
            <a:extLst>
              <a:ext uri="{FF2B5EF4-FFF2-40B4-BE49-F238E27FC236}">
                <a16:creationId xmlns:a16="http://schemas.microsoft.com/office/drawing/2014/main" id="{F6597E50-EC5B-4705-8D8E-0897ACA5A40B}"/>
              </a:ext>
            </a:extLst>
          </p:cNvPr>
          <p:cNvSpPr txBox="1"/>
          <p:nvPr/>
        </p:nvSpPr>
        <p:spPr>
          <a:xfrm>
            <a:off x="1933301" y="5356634"/>
            <a:ext cx="8325394" cy="954107"/>
          </a:xfrm>
          <a:prstGeom prst="rect">
            <a:avLst/>
          </a:prstGeom>
          <a:noFill/>
        </p:spPr>
        <p:txBody>
          <a:bodyPr wrap="square" rtlCol="0">
            <a:spAutoFit/>
          </a:bodyPr>
          <a:lstStyle/>
          <a:p>
            <a:pPr algn="ctr"/>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It has survived not only five centuries, but also the leap into electronic typesetting, remaining essentially unchanged. </a:t>
            </a:r>
            <a:endParaRPr lang="en-ID" sz="1400" dirty="0">
              <a:solidFill>
                <a:schemeClr val="bg1"/>
              </a:solidFill>
            </a:endParaRPr>
          </a:p>
        </p:txBody>
      </p:sp>
    </p:spTree>
    <p:extLst>
      <p:ext uri="{BB962C8B-B14F-4D97-AF65-F5344CB8AC3E}">
        <p14:creationId xmlns:p14="http://schemas.microsoft.com/office/powerpoint/2010/main" val="1600314199"/>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28" name="Freeform: Shape 27">
            <a:extLst>
              <a:ext uri="{FF2B5EF4-FFF2-40B4-BE49-F238E27FC236}">
                <a16:creationId xmlns:a16="http://schemas.microsoft.com/office/drawing/2014/main" id="{030169D7-C74C-420A-AD90-22A02A5FEB7C}"/>
              </a:ext>
            </a:extLst>
          </p:cNvPr>
          <p:cNvSpPr/>
          <p:nvPr/>
        </p:nvSpPr>
        <p:spPr>
          <a:xfrm>
            <a:off x="5715000" y="4800600"/>
            <a:ext cx="3238500" cy="2057400"/>
          </a:xfrm>
          <a:custGeom>
            <a:avLst/>
            <a:gdLst>
              <a:gd name="connsiteX0" fmla="*/ 0 w 3238500"/>
              <a:gd name="connsiteY0" fmla="*/ 0 h 2057400"/>
              <a:gd name="connsiteX1" fmla="*/ 3238500 w 3238500"/>
              <a:gd name="connsiteY1" fmla="*/ 0 h 2057400"/>
              <a:gd name="connsiteX2" fmla="*/ 3238500 w 3238500"/>
              <a:gd name="connsiteY2" fmla="*/ 2057400 h 2057400"/>
              <a:gd name="connsiteX3" fmla="*/ 0 w 3238500"/>
              <a:gd name="connsiteY3" fmla="*/ 2057400 h 2057400"/>
            </a:gdLst>
            <a:ahLst/>
            <a:cxnLst>
              <a:cxn ang="0">
                <a:pos x="connsiteX0" y="connsiteY0"/>
              </a:cxn>
              <a:cxn ang="0">
                <a:pos x="connsiteX1" y="connsiteY1"/>
              </a:cxn>
              <a:cxn ang="0">
                <a:pos x="connsiteX2" y="connsiteY2"/>
              </a:cxn>
              <a:cxn ang="0">
                <a:pos x="connsiteX3" y="connsiteY3"/>
              </a:cxn>
            </a:cxnLst>
            <a:rect l="l" t="t" r="r" b="b"/>
            <a:pathLst>
              <a:path w="3238500" h="2057400">
                <a:moveTo>
                  <a:pt x="0" y="0"/>
                </a:moveTo>
                <a:lnTo>
                  <a:pt x="3238500" y="0"/>
                </a:lnTo>
                <a:lnTo>
                  <a:pt x="3238500" y="2057400"/>
                </a:lnTo>
                <a:lnTo>
                  <a:pt x="0" y="205740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27" name="Freeform: Shape 26">
            <a:extLst>
              <a:ext uri="{FF2B5EF4-FFF2-40B4-BE49-F238E27FC236}">
                <a16:creationId xmlns:a16="http://schemas.microsoft.com/office/drawing/2014/main" id="{6D13B703-1FE1-4869-A9FE-25242FA5F817}"/>
              </a:ext>
            </a:extLst>
          </p:cNvPr>
          <p:cNvSpPr/>
          <p:nvPr/>
        </p:nvSpPr>
        <p:spPr>
          <a:xfrm>
            <a:off x="8960794" y="4800600"/>
            <a:ext cx="3231206" cy="2057400"/>
          </a:xfrm>
          <a:custGeom>
            <a:avLst/>
            <a:gdLst>
              <a:gd name="connsiteX0" fmla="*/ 0 w 3231206"/>
              <a:gd name="connsiteY0" fmla="*/ 0 h 2057400"/>
              <a:gd name="connsiteX1" fmla="*/ 3231206 w 3231206"/>
              <a:gd name="connsiteY1" fmla="*/ 0 h 2057400"/>
              <a:gd name="connsiteX2" fmla="*/ 3231206 w 3231206"/>
              <a:gd name="connsiteY2" fmla="*/ 2057400 h 2057400"/>
              <a:gd name="connsiteX3" fmla="*/ 0 w 3231206"/>
              <a:gd name="connsiteY3" fmla="*/ 2057400 h 2057400"/>
            </a:gdLst>
            <a:ahLst/>
            <a:cxnLst>
              <a:cxn ang="0">
                <a:pos x="connsiteX0" y="connsiteY0"/>
              </a:cxn>
              <a:cxn ang="0">
                <a:pos x="connsiteX1" y="connsiteY1"/>
              </a:cxn>
              <a:cxn ang="0">
                <a:pos x="connsiteX2" y="connsiteY2"/>
              </a:cxn>
              <a:cxn ang="0">
                <a:pos x="connsiteX3" y="connsiteY3"/>
              </a:cxn>
            </a:cxnLst>
            <a:rect l="l" t="t" r="r" b="b"/>
            <a:pathLst>
              <a:path w="3231206" h="2057400">
                <a:moveTo>
                  <a:pt x="0" y="0"/>
                </a:moveTo>
                <a:lnTo>
                  <a:pt x="3231206" y="0"/>
                </a:lnTo>
                <a:lnTo>
                  <a:pt x="3231206" y="2057400"/>
                </a:lnTo>
                <a:lnTo>
                  <a:pt x="0" y="205740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13" name="Rectangle 12">
            <a:extLst>
              <a:ext uri="{FF2B5EF4-FFF2-40B4-BE49-F238E27FC236}">
                <a16:creationId xmlns:a16="http://schemas.microsoft.com/office/drawing/2014/main" id="{C436CDF4-A3EE-4344-A9A9-9C67A04C4110}"/>
              </a:ext>
            </a:extLst>
          </p:cNvPr>
          <p:cNvSpPr/>
          <p:nvPr/>
        </p:nvSpPr>
        <p:spPr>
          <a:xfrm>
            <a:off x="4178300" y="4800600"/>
            <a:ext cx="1536700" cy="20574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2" name="TextBox 11">
            <a:extLst>
              <a:ext uri="{FF2B5EF4-FFF2-40B4-BE49-F238E27FC236}">
                <a16:creationId xmlns:a16="http://schemas.microsoft.com/office/drawing/2014/main" id="{C2E13DC0-329D-433D-94C4-13212D86CBC2}"/>
              </a:ext>
            </a:extLst>
          </p:cNvPr>
          <p:cNvSpPr txBox="1"/>
          <p:nvPr/>
        </p:nvSpPr>
        <p:spPr>
          <a:xfrm>
            <a:off x="5234055" y="468182"/>
            <a:ext cx="5897771"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About Food</a:t>
            </a:r>
            <a:endParaRPr lang="ko-KR" altLang="en-US" sz="4800" b="1" dirty="0">
              <a:solidFill>
                <a:srgbClr val="FDD100"/>
              </a:solidFill>
              <a:latin typeface="Garamond" panose="02020404030301010803" pitchFamily="18" charset="0"/>
              <a:cs typeface="Arial" pitchFamily="34" charset="0"/>
            </a:endParaRPr>
          </a:p>
        </p:txBody>
      </p:sp>
      <p:sp>
        <p:nvSpPr>
          <p:cNvPr id="14" name="Rectangle 13">
            <a:extLst>
              <a:ext uri="{FF2B5EF4-FFF2-40B4-BE49-F238E27FC236}">
                <a16:creationId xmlns:a16="http://schemas.microsoft.com/office/drawing/2014/main" id="{6137D1C1-063C-435C-9DFA-A0BD8A38E84C}"/>
              </a:ext>
            </a:extLst>
          </p:cNvPr>
          <p:cNvSpPr/>
          <p:nvPr/>
        </p:nvSpPr>
        <p:spPr>
          <a:xfrm>
            <a:off x="8870950" y="4800600"/>
            <a:ext cx="165100" cy="20574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cxnSp>
        <p:nvCxnSpPr>
          <p:cNvPr id="3" name="Straight Arrow Connector 2">
            <a:extLst>
              <a:ext uri="{FF2B5EF4-FFF2-40B4-BE49-F238E27FC236}">
                <a16:creationId xmlns:a16="http://schemas.microsoft.com/office/drawing/2014/main" id="{E8022742-3A4B-45A6-918C-A30E90489CD0}"/>
              </a:ext>
            </a:extLst>
          </p:cNvPr>
          <p:cNvCxnSpPr/>
          <p:nvPr/>
        </p:nvCxnSpPr>
        <p:spPr>
          <a:xfrm>
            <a:off x="4872105" y="6318250"/>
            <a:ext cx="685800" cy="0"/>
          </a:xfrm>
          <a:prstGeom prst="straightConnector1">
            <a:avLst/>
          </a:prstGeom>
          <a:ln w="57150">
            <a:solidFill>
              <a:srgbClr val="112433"/>
            </a:solidFill>
            <a:headEnd type="none" w="med" len="med"/>
            <a:tailEnd type="arrow" w="med" len="med"/>
          </a:ln>
        </p:spPr>
        <p:style>
          <a:lnRef idx="1">
            <a:schemeClr val="accent1"/>
          </a:lnRef>
          <a:fillRef idx="0">
            <a:schemeClr val="accent1"/>
          </a:fillRef>
          <a:effectRef idx="0">
            <a:schemeClr val="accent1"/>
          </a:effectRef>
          <a:fontRef idx="minor">
            <a:schemeClr val="tx1"/>
          </a:fontRef>
        </p:style>
      </p:cxnSp>
      <p:cxnSp>
        <p:nvCxnSpPr>
          <p:cNvPr id="15" name="Straight Arrow Connector 14">
            <a:extLst>
              <a:ext uri="{FF2B5EF4-FFF2-40B4-BE49-F238E27FC236}">
                <a16:creationId xmlns:a16="http://schemas.microsoft.com/office/drawing/2014/main" id="{6D2D131F-4995-4FCF-8660-AD94F18C6612}"/>
              </a:ext>
            </a:extLst>
          </p:cNvPr>
          <p:cNvCxnSpPr/>
          <p:nvPr/>
        </p:nvCxnSpPr>
        <p:spPr>
          <a:xfrm>
            <a:off x="4821305" y="5607050"/>
            <a:ext cx="685800" cy="0"/>
          </a:xfrm>
          <a:prstGeom prst="straightConnector1">
            <a:avLst/>
          </a:prstGeom>
          <a:ln w="57150">
            <a:solidFill>
              <a:srgbClr val="112433"/>
            </a:solidFill>
            <a:headEnd type="arrow" w="med" len="med"/>
            <a:tailEnd type="none" w="med" len="med"/>
          </a:ln>
        </p:spPr>
        <p:style>
          <a:lnRef idx="1">
            <a:schemeClr val="accent1"/>
          </a:lnRef>
          <a:fillRef idx="0">
            <a:schemeClr val="accent1"/>
          </a:fillRef>
          <a:effectRef idx="0">
            <a:schemeClr val="accent1"/>
          </a:effectRef>
          <a:fontRef idx="minor">
            <a:schemeClr val="tx1"/>
          </a:fontRef>
        </p:style>
      </p:cxnSp>
      <p:sp>
        <p:nvSpPr>
          <p:cNvPr id="17" name="TextBox 16">
            <a:extLst>
              <a:ext uri="{FF2B5EF4-FFF2-40B4-BE49-F238E27FC236}">
                <a16:creationId xmlns:a16="http://schemas.microsoft.com/office/drawing/2014/main" id="{2E317A75-D87A-4FD4-838C-6F1B5890DDE8}"/>
              </a:ext>
            </a:extLst>
          </p:cNvPr>
          <p:cNvSpPr txBox="1"/>
          <p:nvPr/>
        </p:nvSpPr>
        <p:spPr>
          <a:xfrm>
            <a:off x="5812448" y="3194194"/>
            <a:ext cx="2039781"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20" name="TextBox 19">
            <a:extLst>
              <a:ext uri="{FF2B5EF4-FFF2-40B4-BE49-F238E27FC236}">
                <a16:creationId xmlns:a16="http://schemas.microsoft.com/office/drawing/2014/main" id="{DD942F28-5DAA-4490-8C8F-E3513F433F73}"/>
              </a:ext>
            </a:extLst>
          </p:cNvPr>
          <p:cNvSpPr txBox="1"/>
          <p:nvPr/>
        </p:nvSpPr>
        <p:spPr>
          <a:xfrm>
            <a:off x="9368677" y="3193365"/>
            <a:ext cx="1923438"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pic>
        <p:nvPicPr>
          <p:cNvPr id="21" name="Graphic 20" descr="Covered plate">
            <a:extLst>
              <a:ext uri="{FF2B5EF4-FFF2-40B4-BE49-F238E27FC236}">
                <a16:creationId xmlns:a16="http://schemas.microsoft.com/office/drawing/2014/main" id="{DA02F8FC-39DA-4312-8E02-B49779B3698D}"/>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5039947" y="3362642"/>
            <a:ext cx="704304" cy="704304"/>
          </a:xfrm>
          <a:prstGeom prst="rect">
            <a:avLst/>
          </a:prstGeom>
        </p:spPr>
      </p:pic>
      <p:pic>
        <p:nvPicPr>
          <p:cNvPr id="22" name="Graphic 21" descr="Fork and knife">
            <a:extLst>
              <a:ext uri="{FF2B5EF4-FFF2-40B4-BE49-F238E27FC236}">
                <a16:creationId xmlns:a16="http://schemas.microsoft.com/office/drawing/2014/main" id="{1E8427BE-C8FE-4237-9953-A0F1F9F08205}"/>
              </a:ext>
            </a:extLst>
          </p:cNvPr>
          <p:cNvPicPr>
            <a:picLocks noChangeAspect="1"/>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tretch>
            <a:fillRect/>
          </a:stretch>
        </p:blipFill>
        <p:spPr>
          <a:xfrm>
            <a:off x="8642814" y="3409081"/>
            <a:ext cx="581442" cy="581442"/>
          </a:xfrm>
          <a:prstGeom prst="rect">
            <a:avLst/>
          </a:prstGeom>
        </p:spPr>
      </p:pic>
      <p:sp>
        <p:nvSpPr>
          <p:cNvPr id="23" name="TextBox 22">
            <a:extLst>
              <a:ext uri="{FF2B5EF4-FFF2-40B4-BE49-F238E27FC236}">
                <a16:creationId xmlns:a16="http://schemas.microsoft.com/office/drawing/2014/main" id="{1E08902F-128A-4529-AE32-76660167BF63}"/>
              </a:ext>
            </a:extLst>
          </p:cNvPr>
          <p:cNvSpPr txBox="1"/>
          <p:nvPr/>
        </p:nvSpPr>
        <p:spPr>
          <a:xfrm>
            <a:off x="5775788" y="3527738"/>
            <a:ext cx="2559716"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24" name="TextBox 23">
            <a:extLst>
              <a:ext uri="{FF2B5EF4-FFF2-40B4-BE49-F238E27FC236}">
                <a16:creationId xmlns:a16="http://schemas.microsoft.com/office/drawing/2014/main" id="{0DE19693-DE95-46F3-B9DD-A48720E2A473}"/>
              </a:ext>
            </a:extLst>
          </p:cNvPr>
          <p:cNvSpPr txBox="1"/>
          <p:nvPr/>
        </p:nvSpPr>
        <p:spPr>
          <a:xfrm>
            <a:off x="9368676" y="3526940"/>
            <a:ext cx="2559716"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25" name="TextBox 24">
            <a:extLst>
              <a:ext uri="{FF2B5EF4-FFF2-40B4-BE49-F238E27FC236}">
                <a16:creationId xmlns:a16="http://schemas.microsoft.com/office/drawing/2014/main" id="{16778175-7E7F-4F75-B1DA-9FDE338E6AEC}"/>
              </a:ext>
            </a:extLst>
          </p:cNvPr>
          <p:cNvSpPr txBox="1"/>
          <p:nvPr/>
        </p:nvSpPr>
        <p:spPr>
          <a:xfrm>
            <a:off x="5196501" y="1528331"/>
            <a:ext cx="5028106" cy="1169551"/>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18" name="Freeform: Shape 17">
            <a:extLst>
              <a:ext uri="{FF2B5EF4-FFF2-40B4-BE49-F238E27FC236}">
                <a16:creationId xmlns:a16="http://schemas.microsoft.com/office/drawing/2014/main" id="{A538839A-EE6F-4255-968A-E384BB1E5080}"/>
              </a:ext>
            </a:extLst>
          </p:cNvPr>
          <p:cNvSpPr/>
          <p:nvPr/>
        </p:nvSpPr>
        <p:spPr>
          <a:xfrm>
            <a:off x="0" y="0"/>
            <a:ext cx="4660900" cy="6858000"/>
          </a:xfrm>
          <a:custGeom>
            <a:avLst/>
            <a:gdLst>
              <a:gd name="connsiteX0" fmla="*/ 0 w 4660900"/>
              <a:gd name="connsiteY0" fmla="*/ 0 h 6858000"/>
              <a:gd name="connsiteX1" fmla="*/ 4660900 w 4660900"/>
              <a:gd name="connsiteY1" fmla="*/ 0 h 6858000"/>
              <a:gd name="connsiteX2" fmla="*/ 4660900 w 4660900"/>
              <a:gd name="connsiteY2" fmla="*/ 6858000 h 6858000"/>
              <a:gd name="connsiteX3" fmla="*/ 0 w 46609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4660900" h="6858000">
                <a:moveTo>
                  <a:pt x="0" y="0"/>
                </a:moveTo>
                <a:lnTo>
                  <a:pt x="4660900" y="0"/>
                </a:lnTo>
                <a:lnTo>
                  <a:pt x="4660900" y="6858000"/>
                </a:lnTo>
                <a:lnTo>
                  <a:pt x="0" y="685800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Tree>
    <p:extLst>
      <p:ext uri="{BB962C8B-B14F-4D97-AF65-F5344CB8AC3E}">
        <p14:creationId xmlns:p14="http://schemas.microsoft.com/office/powerpoint/2010/main" val="2234784564"/>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9" name="Freeform: Shape 8">
            <a:extLst>
              <a:ext uri="{FF2B5EF4-FFF2-40B4-BE49-F238E27FC236}">
                <a16:creationId xmlns:a16="http://schemas.microsoft.com/office/drawing/2014/main" id="{65A2DF5D-3A06-478C-9C2F-0F423E2EBF0F}"/>
              </a:ext>
            </a:extLst>
          </p:cNvPr>
          <p:cNvSpPr/>
          <p:nvPr/>
        </p:nvSpPr>
        <p:spPr>
          <a:xfrm>
            <a:off x="3934" y="135600"/>
            <a:ext cx="7371201" cy="6717736"/>
          </a:xfrm>
          <a:custGeom>
            <a:avLst/>
            <a:gdLst>
              <a:gd name="connsiteX0" fmla="*/ 6245690 w 7371201"/>
              <a:gd name="connsiteY0" fmla="*/ 3560105 h 6717736"/>
              <a:gd name="connsiteX1" fmla="*/ 6220479 w 7371201"/>
              <a:gd name="connsiteY1" fmla="*/ 3560257 h 6717736"/>
              <a:gd name="connsiteX2" fmla="*/ 6212132 w 7371201"/>
              <a:gd name="connsiteY2" fmla="*/ 3569282 h 6717736"/>
              <a:gd name="connsiteX3" fmla="*/ 6217114 w 7371201"/>
              <a:gd name="connsiteY3" fmla="*/ 3581360 h 6717736"/>
              <a:gd name="connsiteX4" fmla="*/ 6239524 w 7371201"/>
              <a:gd name="connsiteY4" fmla="*/ 3584476 h 6717736"/>
              <a:gd name="connsiteX5" fmla="*/ 6249898 w 7371201"/>
              <a:gd name="connsiteY5" fmla="*/ 3562279 h 6717736"/>
              <a:gd name="connsiteX6" fmla="*/ 2997196 w 7371201"/>
              <a:gd name="connsiteY6" fmla="*/ 1465792 h 6717736"/>
              <a:gd name="connsiteX7" fmla="*/ 2987189 w 7371201"/>
              <a:gd name="connsiteY7" fmla="*/ 1492122 h 6717736"/>
              <a:gd name="connsiteX8" fmla="*/ 2989428 w 7371201"/>
              <a:gd name="connsiteY8" fmla="*/ 1507644 h 6717736"/>
              <a:gd name="connsiteX9" fmla="*/ 2963427 w 7371201"/>
              <a:gd name="connsiteY9" fmla="*/ 1494630 h 6717736"/>
              <a:gd name="connsiteX10" fmla="*/ 2950296 w 7371201"/>
              <a:gd name="connsiteY10" fmla="*/ 1483527 h 6717736"/>
              <a:gd name="connsiteX11" fmla="*/ 2887027 w 7371201"/>
              <a:gd name="connsiteY11" fmla="*/ 1484555 h 6717736"/>
              <a:gd name="connsiteX12" fmla="*/ 2846692 w 7371201"/>
              <a:gd name="connsiteY12" fmla="*/ 1507842 h 6717736"/>
              <a:gd name="connsiteX13" fmla="*/ 2834804 w 7371201"/>
              <a:gd name="connsiteY13" fmla="*/ 1522181 h 6717736"/>
              <a:gd name="connsiteX14" fmla="*/ 2802127 w 7371201"/>
              <a:gd name="connsiteY14" fmla="*/ 1535442 h 6717736"/>
              <a:gd name="connsiteX15" fmla="*/ 2777650 w 7371201"/>
              <a:gd name="connsiteY15" fmla="*/ 1530889 h 6717736"/>
              <a:gd name="connsiteX16" fmla="*/ 2758931 w 7371201"/>
              <a:gd name="connsiteY16" fmla="*/ 1530487 h 6717736"/>
              <a:gd name="connsiteX17" fmla="*/ 2741190 w 7371201"/>
              <a:gd name="connsiteY17" fmla="*/ 1546333 h 6717736"/>
              <a:gd name="connsiteX18" fmla="*/ 2732520 w 7371201"/>
              <a:gd name="connsiteY18" fmla="*/ 1592444 h 6717736"/>
              <a:gd name="connsiteX19" fmla="*/ 2739708 w 7371201"/>
              <a:gd name="connsiteY19" fmla="*/ 1610716 h 6717736"/>
              <a:gd name="connsiteX20" fmla="*/ 2647654 w 7371201"/>
              <a:gd name="connsiteY20" fmla="*/ 1590995 h 6717736"/>
              <a:gd name="connsiteX21" fmla="*/ 2630271 w 7371201"/>
              <a:gd name="connsiteY21" fmla="*/ 1610372 h 6717736"/>
              <a:gd name="connsiteX22" fmla="*/ 2636105 w 7371201"/>
              <a:gd name="connsiteY22" fmla="*/ 1635031 h 6717736"/>
              <a:gd name="connsiteX23" fmla="*/ 2651588 w 7371201"/>
              <a:gd name="connsiteY23" fmla="*/ 1629829 h 6717736"/>
              <a:gd name="connsiteX24" fmla="*/ 2666168 w 7371201"/>
              <a:gd name="connsiteY24" fmla="*/ 1628884 h 6717736"/>
              <a:gd name="connsiteX25" fmla="*/ 2668765 w 7371201"/>
              <a:gd name="connsiteY25" fmla="*/ 1647937 h 6717736"/>
              <a:gd name="connsiteX26" fmla="*/ 2654807 w 7371201"/>
              <a:gd name="connsiteY26" fmla="*/ 1661601 h 6717736"/>
              <a:gd name="connsiteX27" fmla="*/ 2641657 w 7371201"/>
              <a:gd name="connsiteY27" fmla="*/ 1676667 h 6717736"/>
              <a:gd name="connsiteX28" fmla="*/ 2659486 w 7371201"/>
              <a:gd name="connsiteY28" fmla="*/ 1680621 h 6717736"/>
              <a:gd name="connsiteX29" fmla="*/ 2659837 w 7371201"/>
              <a:gd name="connsiteY29" fmla="*/ 1680519 h 6717736"/>
              <a:gd name="connsiteX30" fmla="*/ 2666815 w 7371201"/>
              <a:gd name="connsiteY30" fmla="*/ 1676695 h 6717736"/>
              <a:gd name="connsiteX31" fmla="*/ 2917223 w 7371201"/>
              <a:gd name="connsiteY31" fmla="*/ 1545171 h 6717736"/>
              <a:gd name="connsiteX32" fmla="*/ 2983976 w 7371201"/>
              <a:gd name="connsiteY32" fmla="*/ 1512042 h 6717736"/>
              <a:gd name="connsiteX33" fmla="*/ 3023095 w 7371201"/>
              <a:gd name="connsiteY33" fmla="*/ 1493693 h 6717736"/>
              <a:gd name="connsiteX34" fmla="*/ 3020675 w 7371201"/>
              <a:gd name="connsiteY34" fmla="*/ 1480262 h 6717736"/>
              <a:gd name="connsiteX35" fmla="*/ 2997196 w 7371201"/>
              <a:gd name="connsiteY35" fmla="*/ 1465792 h 6717736"/>
              <a:gd name="connsiteX36" fmla="*/ 3262717 w 7371201"/>
              <a:gd name="connsiteY36" fmla="*/ 1319499 h 6717736"/>
              <a:gd name="connsiteX37" fmla="*/ 3217944 w 7371201"/>
              <a:gd name="connsiteY37" fmla="*/ 1353289 h 6717736"/>
              <a:gd name="connsiteX38" fmla="*/ 3194711 w 7371201"/>
              <a:gd name="connsiteY38" fmla="*/ 1374177 h 6717736"/>
              <a:gd name="connsiteX39" fmla="*/ 3181034 w 7371201"/>
              <a:gd name="connsiteY39" fmla="*/ 1370863 h 6717736"/>
              <a:gd name="connsiteX40" fmla="*/ 3157366 w 7371201"/>
              <a:gd name="connsiteY40" fmla="*/ 1367711 h 6717736"/>
              <a:gd name="connsiteX41" fmla="*/ 3098389 w 7371201"/>
              <a:gd name="connsiteY41" fmla="*/ 1411105 h 6717736"/>
              <a:gd name="connsiteX42" fmla="*/ 3053289 w 7371201"/>
              <a:gd name="connsiteY42" fmla="*/ 1445784 h 6717736"/>
              <a:gd name="connsiteX43" fmla="*/ 3031301 w 7371201"/>
              <a:gd name="connsiteY43" fmla="*/ 1489845 h 6717736"/>
              <a:gd name="connsiteX44" fmla="*/ 3051555 w 7371201"/>
              <a:gd name="connsiteY44" fmla="*/ 1480345 h 6717736"/>
              <a:gd name="connsiteX45" fmla="*/ 3334454 w 7371201"/>
              <a:gd name="connsiteY45" fmla="*/ 1348645 h 6717736"/>
              <a:gd name="connsiteX46" fmla="*/ 3319741 w 7371201"/>
              <a:gd name="connsiteY46" fmla="*/ 1337490 h 6717736"/>
              <a:gd name="connsiteX47" fmla="*/ 3262717 w 7371201"/>
              <a:gd name="connsiteY47" fmla="*/ 1319499 h 6717736"/>
              <a:gd name="connsiteX48" fmla="*/ 3675218 w 7371201"/>
              <a:gd name="connsiteY48" fmla="*/ 0 h 6717736"/>
              <a:gd name="connsiteX49" fmla="*/ 3678097 w 7371201"/>
              <a:gd name="connsiteY49" fmla="*/ 2074 h 6717736"/>
              <a:gd name="connsiteX50" fmla="*/ 3698681 w 7371201"/>
              <a:gd name="connsiteY50" fmla="*/ 40638 h 6717736"/>
              <a:gd name="connsiteX51" fmla="*/ 3706508 w 7371201"/>
              <a:gd name="connsiteY51" fmla="*/ 45461 h 6717736"/>
              <a:gd name="connsiteX52" fmla="*/ 3762853 w 7371201"/>
              <a:gd name="connsiteY52" fmla="*/ 35351 h 6717736"/>
              <a:gd name="connsiteX53" fmla="*/ 3789492 w 7371201"/>
              <a:gd name="connsiteY53" fmla="*/ 34918 h 6717736"/>
              <a:gd name="connsiteX54" fmla="*/ 3801628 w 7371201"/>
              <a:gd name="connsiteY54" fmla="*/ 55937 h 6717736"/>
              <a:gd name="connsiteX55" fmla="*/ 3776137 w 7371201"/>
              <a:gd name="connsiteY55" fmla="*/ 87470 h 6717736"/>
              <a:gd name="connsiteX56" fmla="*/ 3734917 w 7371201"/>
              <a:gd name="connsiteY56" fmla="*/ 88848 h 6717736"/>
              <a:gd name="connsiteX57" fmla="*/ 3697029 w 7371201"/>
              <a:gd name="connsiteY57" fmla="*/ 90170 h 6717736"/>
              <a:gd name="connsiteX58" fmla="*/ 3663090 w 7371201"/>
              <a:gd name="connsiteY58" fmla="*/ 104159 h 6717736"/>
              <a:gd name="connsiteX59" fmla="*/ 3636433 w 7371201"/>
              <a:gd name="connsiteY59" fmla="*/ 130760 h 6717736"/>
              <a:gd name="connsiteX60" fmla="*/ 3558754 w 7371201"/>
              <a:gd name="connsiteY60" fmla="*/ 147582 h 6717736"/>
              <a:gd name="connsiteX61" fmla="*/ 3508600 w 7371201"/>
              <a:gd name="connsiteY61" fmla="*/ 185880 h 6717736"/>
              <a:gd name="connsiteX62" fmla="*/ 3485555 w 7371201"/>
              <a:gd name="connsiteY62" fmla="*/ 195449 h 6717736"/>
              <a:gd name="connsiteX63" fmla="*/ 3340545 w 7371201"/>
              <a:gd name="connsiteY63" fmla="*/ 232460 h 6717736"/>
              <a:gd name="connsiteX64" fmla="*/ 3319569 w 7371201"/>
              <a:gd name="connsiteY64" fmla="*/ 242703 h 6717736"/>
              <a:gd name="connsiteX65" fmla="*/ 3303277 w 7371201"/>
              <a:gd name="connsiteY65" fmla="*/ 246504 h 6717736"/>
              <a:gd name="connsiteX66" fmla="*/ 3312985 w 7371201"/>
              <a:gd name="connsiteY66" fmla="*/ 263319 h 6717736"/>
              <a:gd name="connsiteX67" fmla="*/ 3311894 w 7371201"/>
              <a:gd name="connsiteY67" fmla="*/ 278896 h 6717736"/>
              <a:gd name="connsiteX68" fmla="*/ 3286779 w 7371201"/>
              <a:gd name="connsiteY68" fmla="*/ 287791 h 6717736"/>
              <a:gd name="connsiteX69" fmla="*/ 3234029 w 7371201"/>
              <a:gd name="connsiteY69" fmla="*/ 307037 h 6717736"/>
              <a:gd name="connsiteX70" fmla="*/ 3225750 w 7371201"/>
              <a:gd name="connsiteY70" fmla="*/ 304342 h 6717736"/>
              <a:gd name="connsiteX71" fmla="*/ 3194163 w 7371201"/>
              <a:gd name="connsiteY71" fmla="*/ 302027 h 6717736"/>
              <a:gd name="connsiteX72" fmla="*/ 3070656 w 7371201"/>
              <a:gd name="connsiteY72" fmla="*/ 347176 h 6717736"/>
              <a:gd name="connsiteX73" fmla="*/ 3060573 w 7371201"/>
              <a:gd name="connsiteY73" fmla="*/ 352997 h 6717736"/>
              <a:gd name="connsiteX74" fmla="*/ 3028891 w 7371201"/>
              <a:gd name="connsiteY74" fmla="*/ 356341 h 6717736"/>
              <a:gd name="connsiteX75" fmla="*/ 3001256 w 7371201"/>
              <a:gd name="connsiteY75" fmla="*/ 366692 h 6717736"/>
              <a:gd name="connsiteX76" fmla="*/ 2995481 w 7371201"/>
              <a:gd name="connsiteY76" fmla="*/ 388710 h 6717736"/>
              <a:gd name="connsiteX77" fmla="*/ 2966866 w 7371201"/>
              <a:gd name="connsiteY77" fmla="*/ 382810 h 6717736"/>
              <a:gd name="connsiteX78" fmla="*/ 2937067 w 7371201"/>
              <a:gd name="connsiteY78" fmla="*/ 398146 h 6717736"/>
              <a:gd name="connsiteX79" fmla="*/ 2914438 w 7371201"/>
              <a:gd name="connsiteY79" fmla="*/ 457921 h 6717736"/>
              <a:gd name="connsiteX80" fmla="*/ 2913986 w 7371201"/>
              <a:gd name="connsiteY80" fmla="*/ 460050 h 6717736"/>
              <a:gd name="connsiteX81" fmla="*/ 2900649 w 7371201"/>
              <a:gd name="connsiteY81" fmla="*/ 486434 h 6717736"/>
              <a:gd name="connsiteX82" fmla="*/ 2715211 w 7371201"/>
              <a:gd name="connsiteY82" fmla="*/ 552392 h 6717736"/>
              <a:gd name="connsiteX83" fmla="*/ 2599983 w 7371201"/>
              <a:gd name="connsiteY83" fmla="*/ 600235 h 6717736"/>
              <a:gd name="connsiteX84" fmla="*/ 2456591 w 7371201"/>
              <a:gd name="connsiteY84" fmla="*/ 640049 h 6717736"/>
              <a:gd name="connsiteX85" fmla="*/ 2362509 w 7371201"/>
              <a:gd name="connsiteY85" fmla="*/ 692499 h 6717736"/>
              <a:gd name="connsiteX86" fmla="*/ 2323529 w 7371201"/>
              <a:gd name="connsiteY86" fmla="*/ 709399 h 6717736"/>
              <a:gd name="connsiteX87" fmla="*/ 2235673 w 7371201"/>
              <a:gd name="connsiteY87" fmla="*/ 737702 h 6717736"/>
              <a:gd name="connsiteX88" fmla="*/ 2159331 w 7371201"/>
              <a:gd name="connsiteY88" fmla="*/ 774304 h 6717736"/>
              <a:gd name="connsiteX89" fmla="*/ 2041131 w 7371201"/>
              <a:gd name="connsiteY89" fmla="*/ 825731 h 6717736"/>
              <a:gd name="connsiteX90" fmla="*/ 1968570 w 7371201"/>
              <a:gd name="connsiteY90" fmla="*/ 860150 h 6717736"/>
              <a:gd name="connsiteX91" fmla="*/ 1810487 w 7371201"/>
              <a:gd name="connsiteY91" fmla="*/ 932736 h 6717736"/>
              <a:gd name="connsiteX92" fmla="*/ 1658067 w 7371201"/>
              <a:gd name="connsiteY92" fmla="*/ 1015130 h 6717736"/>
              <a:gd name="connsiteX93" fmla="*/ 1551925 w 7371201"/>
              <a:gd name="connsiteY93" fmla="*/ 1067070 h 6717736"/>
              <a:gd name="connsiteX94" fmla="*/ 1391849 w 7371201"/>
              <a:gd name="connsiteY94" fmla="*/ 1159490 h 6717736"/>
              <a:gd name="connsiteX95" fmla="*/ 1307944 w 7371201"/>
              <a:gd name="connsiteY95" fmla="*/ 1200458 h 6717736"/>
              <a:gd name="connsiteX96" fmla="*/ 1215387 w 7371201"/>
              <a:gd name="connsiteY96" fmla="*/ 1261370 h 6717736"/>
              <a:gd name="connsiteX97" fmla="*/ 1156145 w 7371201"/>
              <a:gd name="connsiteY97" fmla="*/ 1295573 h 6717736"/>
              <a:gd name="connsiteX98" fmla="*/ 1091506 w 7371201"/>
              <a:gd name="connsiteY98" fmla="*/ 1329156 h 6717736"/>
              <a:gd name="connsiteX99" fmla="*/ 1019830 w 7371201"/>
              <a:gd name="connsiteY99" fmla="*/ 1385485 h 6717736"/>
              <a:gd name="connsiteX100" fmla="*/ 916738 w 7371201"/>
              <a:gd name="connsiteY100" fmla="*/ 1454349 h 6717736"/>
              <a:gd name="connsiteX101" fmla="*/ 780328 w 7371201"/>
              <a:gd name="connsiteY101" fmla="*/ 1549920 h 6717736"/>
              <a:gd name="connsiteX102" fmla="*/ 699923 w 7371201"/>
              <a:gd name="connsiteY102" fmla="*/ 1605683 h 6717736"/>
              <a:gd name="connsiteX103" fmla="*/ 570456 w 7371201"/>
              <a:gd name="connsiteY103" fmla="*/ 1684169 h 6717736"/>
              <a:gd name="connsiteX104" fmla="*/ 566487 w 7371201"/>
              <a:gd name="connsiteY104" fmla="*/ 1697670 h 6717736"/>
              <a:gd name="connsiteX105" fmla="*/ 587990 w 7371201"/>
              <a:gd name="connsiteY105" fmla="*/ 1705808 h 6717736"/>
              <a:gd name="connsiteX106" fmla="*/ 613651 w 7371201"/>
              <a:gd name="connsiteY106" fmla="*/ 1689123 h 6717736"/>
              <a:gd name="connsiteX107" fmla="*/ 1172402 w 7371201"/>
              <a:gd name="connsiteY107" fmla="*/ 1344107 h 6717736"/>
              <a:gd name="connsiteX108" fmla="*/ 1698272 w 7371201"/>
              <a:gd name="connsiteY108" fmla="*/ 1049838 h 6717736"/>
              <a:gd name="connsiteX109" fmla="*/ 2046853 w 7371201"/>
              <a:gd name="connsiteY109" fmla="*/ 882216 h 6717736"/>
              <a:gd name="connsiteX110" fmla="*/ 2358241 w 7371201"/>
              <a:gd name="connsiteY110" fmla="*/ 749147 h 6717736"/>
              <a:gd name="connsiteX111" fmla="*/ 2754948 w 7371201"/>
              <a:gd name="connsiteY111" fmla="*/ 615396 h 6717736"/>
              <a:gd name="connsiteX112" fmla="*/ 2879715 w 7371201"/>
              <a:gd name="connsiteY112" fmla="*/ 569521 h 6717736"/>
              <a:gd name="connsiteX113" fmla="*/ 3017613 w 7371201"/>
              <a:gd name="connsiteY113" fmla="*/ 534747 h 6717736"/>
              <a:gd name="connsiteX114" fmla="*/ 3070816 w 7371201"/>
              <a:gd name="connsiteY114" fmla="*/ 513372 h 6717736"/>
              <a:gd name="connsiteX115" fmla="*/ 3106109 w 7371201"/>
              <a:gd name="connsiteY115" fmla="*/ 492995 h 6717736"/>
              <a:gd name="connsiteX116" fmla="*/ 3168134 w 7371201"/>
              <a:gd name="connsiteY116" fmla="*/ 466526 h 6717736"/>
              <a:gd name="connsiteX117" fmla="*/ 3219438 w 7371201"/>
              <a:gd name="connsiteY117" fmla="*/ 459328 h 6717736"/>
              <a:gd name="connsiteX118" fmla="*/ 3236990 w 7371201"/>
              <a:gd name="connsiteY118" fmla="*/ 454800 h 6717736"/>
              <a:gd name="connsiteX119" fmla="*/ 3265171 w 7371201"/>
              <a:gd name="connsiteY119" fmla="*/ 436661 h 6717736"/>
              <a:gd name="connsiteX120" fmla="*/ 3375885 w 7371201"/>
              <a:gd name="connsiteY120" fmla="*/ 410107 h 6717736"/>
              <a:gd name="connsiteX121" fmla="*/ 3406946 w 7371201"/>
              <a:gd name="connsiteY121" fmla="*/ 394044 h 6717736"/>
              <a:gd name="connsiteX122" fmla="*/ 3455821 w 7371201"/>
              <a:gd name="connsiteY122" fmla="*/ 382640 h 6717736"/>
              <a:gd name="connsiteX123" fmla="*/ 3482819 w 7371201"/>
              <a:gd name="connsiteY123" fmla="*/ 385738 h 6717736"/>
              <a:gd name="connsiteX124" fmla="*/ 3569320 w 7371201"/>
              <a:gd name="connsiteY124" fmla="*/ 363823 h 6717736"/>
              <a:gd name="connsiteX125" fmla="*/ 3641336 w 7371201"/>
              <a:gd name="connsiteY125" fmla="*/ 337191 h 6717736"/>
              <a:gd name="connsiteX126" fmla="*/ 3663836 w 7371201"/>
              <a:gd name="connsiteY126" fmla="*/ 335411 h 6717736"/>
              <a:gd name="connsiteX127" fmla="*/ 3694163 w 7371201"/>
              <a:gd name="connsiteY127" fmla="*/ 338455 h 6717736"/>
              <a:gd name="connsiteX128" fmla="*/ 3760498 w 7371201"/>
              <a:gd name="connsiteY128" fmla="*/ 328182 h 6717736"/>
              <a:gd name="connsiteX129" fmla="*/ 3854111 w 7371201"/>
              <a:gd name="connsiteY129" fmla="*/ 304030 h 6717736"/>
              <a:gd name="connsiteX130" fmla="*/ 3876517 w 7371201"/>
              <a:gd name="connsiteY130" fmla="*/ 307908 h 6717736"/>
              <a:gd name="connsiteX131" fmla="*/ 3884251 w 7371201"/>
              <a:gd name="connsiteY131" fmla="*/ 318391 h 6717736"/>
              <a:gd name="connsiteX132" fmla="*/ 3988270 w 7371201"/>
              <a:gd name="connsiteY132" fmla="*/ 344282 h 6717736"/>
              <a:gd name="connsiteX133" fmla="*/ 3998524 w 7371201"/>
              <a:gd name="connsiteY133" fmla="*/ 353309 h 6717736"/>
              <a:gd name="connsiteX134" fmla="*/ 3997076 w 7371201"/>
              <a:gd name="connsiteY134" fmla="*/ 365356 h 6717736"/>
              <a:gd name="connsiteX135" fmla="*/ 4002552 w 7371201"/>
              <a:gd name="connsiteY135" fmla="*/ 386484 h 6717736"/>
              <a:gd name="connsiteX136" fmla="*/ 4019747 w 7371201"/>
              <a:gd name="connsiteY136" fmla="*/ 378425 h 6717736"/>
              <a:gd name="connsiteX137" fmla="*/ 4056300 w 7371201"/>
              <a:gd name="connsiteY137" fmla="*/ 357321 h 6717736"/>
              <a:gd name="connsiteX138" fmla="*/ 4080793 w 7371201"/>
              <a:gd name="connsiteY138" fmla="*/ 335705 h 6717736"/>
              <a:gd name="connsiteX139" fmla="*/ 4085571 w 7371201"/>
              <a:gd name="connsiteY139" fmla="*/ 323605 h 6717736"/>
              <a:gd name="connsiteX140" fmla="*/ 4098176 w 7371201"/>
              <a:gd name="connsiteY140" fmla="*/ 316328 h 6717736"/>
              <a:gd name="connsiteX141" fmla="*/ 4106266 w 7371201"/>
              <a:gd name="connsiteY141" fmla="*/ 330341 h 6717736"/>
              <a:gd name="connsiteX142" fmla="*/ 4105082 w 7371201"/>
              <a:gd name="connsiteY142" fmla="*/ 351577 h 6717736"/>
              <a:gd name="connsiteX143" fmla="*/ 4105346 w 7371201"/>
              <a:gd name="connsiteY143" fmla="*/ 360767 h 6717736"/>
              <a:gd name="connsiteX144" fmla="*/ 4113717 w 7371201"/>
              <a:gd name="connsiteY144" fmla="*/ 357803 h 6717736"/>
              <a:gd name="connsiteX145" fmla="*/ 4120923 w 7371201"/>
              <a:gd name="connsiteY145" fmla="*/ 349905 h 6717736"/>
              <a:gd name="connsiteX146" fmla="*/ 4128485 w 7371201"/>
              <a:gd name="connsiteY146" fmla="*/ 345539 h 6717736"/>
              <a:gd name="connsiteX147" fmla="*/ 4189778 w 7371201"/>
              <a:gd name="connsiteY147" fmla="*/ 338178 h 6717736"/>
              <a:gd name="connsiteX148" fmla="*/ 4216248 w 7371201"/>
              <a:gd name="connsiteY148" fmla="*/ 322896 h 6717736"/>
              <a:gd name="connsiteX149" fmla="*/ 4235418 w 7371201"/>
              <a:gd name="connsiteY149" fmla="*/ 321170 h 6717736"/>
              <a:gd name="connsiteX150" fmla="*/ 4234686 w 7371201"/>
              <a:gd name="connsiteY150" fmla="*/ 340278 h 6717736"/>
              <a:gd name="connsiteX151" fmla="*/ 4231169 w 7371201"/>
              <a:gd name="connsiteY151" fmla="*/ 351650 h 6717736"/>
              <a:gd name="connsiteX152" fmla="*/ 4231339 w 7371201"/>
              <a:gd name="connsiteY152" fmla="*/ 366498 h 6717736"/>
              <a:gd name="connsiteX153" fmla="*/ 4246370 w 7371201"/>
              <a:gd name="connsiteY153" fmla="*/ 363426 h 6717736"/>
              <a:gd name="connsiteX154" fmla="*/ 4282736 w 7371201"/>
              <a:gd name="connsiteY154" fmla="*/ 353641 h 6717736"/>
              <a:gd name="connsiteX155" fmla="*/ 4319757 w 7371201"/>
              <a:gd name="connsiteY155" fmla="*/ 304240 h 6717736"/>
              <a:gd name="connsiteX156" fmla="*/ 4331025 w 7371201"/>
              <a:gd name="connsiteY156" fmla="*/ 277182 h 6717736"/>
              <a:gd name="connsiteX157" fmla="*/ 4376331 w 7371201"/>
              <a:gd name="connsiteY157" fmla="*/ 355655 h 6717736"/>
              <a:gd name="connsiteX158" fmla="*/ 4372081 w 7371201"/>
              <a:gd name="connsiteY158" fmla="*/ 386135 h 6717736"/>
              <a:gd name="connsiteX159" fmla="*/ 4382334 w 7371201"/>
              <a:gd name="connsiteY159" fmla="*/ 395163 h 6717736"/>
              <a:gd name="connsiteX160" fmla="*/ 4370540 w 7371201"/>
              <a:gd name="connsiteY160" fmla="*/ 403842 h 6717736"/>
              <a:gd name="connsiteX161" fmla="*/ 4360099 w 7371201"/>
              <a:gd name="connsiteY161" fmla="*/ 406133 h 6717736"/>
              <a:gd name="connsiteX162" fmla="*/ 4352348 w 7371201"/>
              <a:gd name="connsiteY162" fmla="*/ 421817 h 6717736"/>
              <a:gd name="connsiteX163" fmla="*/ 4346667 w 7371201"/>
              <a:gd name="connsiteY163" fmla="*/ 438176 h 6717736"/>
              <a:gd name="connsiteX164" fmla="*/ 4316962 w 7371201"/>
              <a:gd name="connsiteY164" fmla="*/ 447853 h 6717736"/>
              <a:gd name="connsiteX165" fmla="*/ 4290944 w 7371201"/>
              <a:gd name="connsiteY165" fmla="*/ 461005 h 6717736"/>
              <a:gd name="connsiteX166" fmla="*/ 4292187 w 7371201"/>
              <a:gd name="connsiteY166" fmla="*/ 486446 h 6717736"/>
              <a:gd name="connsiteX167" fmla="*/ 4291999 w 7371201"/>
              <a:gd name="connsiteY167" fmla="*/ 497764 h 6717736"/>
              <a:gd name="connsiteX168" fmla="*/ 4250158 w 7371201"/>
              <a:gd name="connsiteY168" fmla="*/ 486421 h 6717736"/>
              <a:gd name="connsiteX169" fmla="*/ 4234957 w 7371201"/>
              <a:gd name="connsiteY169" fmla="*/ 474645 h 6717736"/>
              <a:gd name="connsiteX170" fmla="*/ 4204800 w 7371201"/>
              <a:gd name="connsiteY170" fmla="*/ 486451 h 6717736"/>
              <a:gd name="connsiteX171" fmla="*/ 4207134 w 7371201"/>
              <a:gd name="connsiteY171" fmla="*/ 496316 h 6717736"/>
              <a:gd name="connsiteX172" fmla="*/ 4211895 w 7371201"/>
              <a:gd name="connsiteY172" fmla="*/ 510383 h 6717736"/>
              <a:gd name="connsiteX173" fmla="*/ 4202526 w 7371201"/>
              <a:gd name="connsiteY173" fmla="*/ 523265 h 6717736"/>
              <a:gd name="connsiteX174" fmla="*/ 4157073 w 7371201"/>
              <a:gd name="connsiteY174" fmla="*/ 528954 h 6717736"/>
              <a:gd name="connsiteX175" fmla="*/ 4129982 w 7371201"/>
              <a:gd name="connsiteY175" fmla="*/ 531516 h 6717736"/>
              <a:gd name="connsiteX176" fmla="*/ 4073526 w 7371201"/>
              <a:gd name="connsiteY176" fmla="*/ 573453 h 6717736"/>
              <a:gd name="connsiteX177" fmla="*/ 4057498 w 7371201"/>
              <a:gd name="connsiteY177" fmla="*/ 586444 h 6717736"/>
              <a:gd name="connsiteX178" fmla="*/ 3989545 w 7371201"/>
              <a:gd name="connsiteY178" fmla="*/ 593913 h 6717736"/>
              <a:gd name="connsiteX179" fmla="*/ 3957224 w 7371201"/>
              <a:gd name="connsiteY179" fmla="*/ 610705 h 6717736"/>
              <a:gd name="connsiteX180" fmla="*/ 3927314 w 7371201"/>
              <a:gd name="connsiteY180" fmla="*/ 657869 h 6717736"/>
              <a:gd name="connsiteX181" fmla="*/ 3910230 w 7371201"/>
              <a:gd name="connsiteY181" fmla="*/ 634100 h 6717736"/>
              <a:gd name="connsiteX182" fmla="*/ 3879903 w 7371201"/>
              <a:gd name="connsiteY182" fmla="*/ 631057 h 6717736"/>
              <a:gd name="connsiteX183" fmla="*/ 3884570 w 7371201"/>
              <a:gd name="connsiteY183" fmla="*/ 650783 h 6717736"/>
              <a:gd name="connsiteX184" fmla="*/ 3876368 w 7371201"/>
              <a:gd name="connsiteY184" fmla="*/ 668598 h 6717736"/>
              <a:gd name="connsiteX185" fmla="*/ 3843691 w 7371201"/>
              <a:gd name="connsiteY185" fmla="*/ 681858 h 6717736"/>
              <a:gd name="connsiteX186" fmla="*/ 3799311 w 7371201"/>
              <a:gd name="connsiteY186" fmla="*/ 698139 h 6717736"/>
              <a:gd name="connsiteX187" fmla="*/ 3778692 w 7371201"/>
              <a:gd name="connsiteY187" fmla="*/ 711912 h 6717736"/>
              <a:gd name="connsiteX188" fmla="*/ 3775082 w 7371201"/>
              <a:gd name="connsiteY188" fmla="*/ 728944 h 6717736"/>
              <a:gd name="connsiteX189" fmla="*/ 3764717 w 7371201"/>
              <a:gd name="connsiteY189" fmla="*/ 751744 h 6717736"/>
              <a:gd name="connsiteX190" fmla="*/ 3747088 w 7371201"/>
              <a:gd name="connsiteY190" fmla="*/ 735764 h 6717736"/>
              <a:gd name="connsiteX191" fmla="*/ 3735029 w 7371201"/>
              <a:gd name="connsiteY191" fmla="*/ 735253 h 6717736"/>
              <a:gd name="connsiteX192" fmla="*/ 3731962 w 7371201"/>
              <a:gd name="connsiteY192" fmla="*/ 744497 h 6717736"/>
              <a:gd name="connsiteX193" fmla="*/ 3727713 w 7371201"/>
              <a:gd name="connsiteY193" fmla="*/ 774977 h 6717736"/>
              <a:gd name="connsiteX194" fmla="*/ 3732379 w 7371201"/>
              <a:gd name="connsiteY194" fmla="*/ 794703 h 6717736"/>
              <a:gd name="connsiteX195" fmla="*/ 3744438 w 7371201"/>
              <a:gd name="connsiteY195" fmla="*/ 795214 h 6717736"/>
              <a:gd name="connsiteX196" fmla="*/ 3866045 w 7371201"/>
              <a:gd name="connsiteY196" fmla="*/ 764241 h 6717736"/>
              <a:gd name="connsiteX197" fmla="*/ 3964061 w 7371201"/>
              <a:gd name="connsiteY197" fmla="*/ 750625 h 6717736"/>
              <a:gd name="connsiteX198" fmla="*/ 4024340 w 7371201"/>
              <a:gd name="connsiteY198" fmla="*/ 779349 h 6717736"/>
              <a:gd name="connsiteX199" fmla="*/ 4049643 w 7371201"/>
              <a:gd name="connsiteY199" fmla="*/ 759135 h 6717736"/>
              <a:gd name="connsiteX200" fmla="*/ 4065202 w 7371201"/>
              <a:gd name="connsiteY200" fmla="*/ 774441 h 6717736"/>
              <a:gd name="connsiteX201" fmla="*/ 4092106 w 7371201"/>
              <a:gd name="connsiteY201" fmla="*/ 783198 h 6717736"/>
              <a:gd name="connsiteX202" fmla="*/ 4102019 w 7371201"/>
              <a:gd name="connsiteY202" fmla="*/ 762526 h 6717736"/>
              <a:gd name="connsiteX203" fmla="*/ 4098349 w 7371201"/>
              <a:gd name="connsiteY203" fmla="*/ 732883 h 6717736"/>
              <a:gd name="connsiteX204" fmla="*/ 4125968 w 7371201"/>
              <a:gd name="connsiteY204" fmla="*/ 748701 h 6717736"/>
              <a:gd name="connsiteX205" fmla="*/ 4153322 w 7371201"/>
              <a:gd name="connsiteY205" fmla="*/ 755329 h 6717736"/>
              <a:gd name="connsiteX206" fmla="*/ 4165798 w 7371201"/>
              <a:gd name="connsiteY206" fmla="*/ 806045 h 6717736"/>
              <a:gd name="connsiteX207" fmla="*/ 4150937 w 7371201"/>
              <a:gd name="connsiteY207" fmla="*/ 823968 h 6717736"/>
              <a:gd name="connsiteX208" fmla="*/ 4135284 w 7371201"/>
              <a:gd name="connsiteY208" fmla="*/ 814321 h 6717736"/>
              <a:gd name="connsiteX209" fmla="*/ 4122867 w 7371201"/>
              <a:gd name="connsiteY209" fmla="*/ 810279 h 6717736"/>
              <a:gd name="connsiteX210" fmla="*/ 4080387 w 7371201"/>
              <a:gd name="connsiteY210" fmla="*/ 812384 h 6717736"/>
              <a:gd name="connsiteX211" fmla="*/ 4051848 w 7371201"/>
              <a:gd name="connsiteY211" fmla="*/ 826993 h 6717736"/>
              <a:gd name="connsiteX212" fmla="*/ 4041859 w 7371201"/>
              <a:gd name="connsiteY212" fmla="*/ 827155 h 6717736"/>
              <a:gd name="connsiteX213" fmla="*/ 4028633 w 7371201"/>
              <a:gd name="connsiteY213" fmla="*/ 821713 h 6717736"/>
              <a:gd name="connsiteX214" fmla="*/ 3963089 w 7371201"/>
              <a:gd name="connsiteY214" fmla="*/ 859554 h 6717736"/>
              <a:gd name="connsiteX215" fmla="*/ 3930675 w 7371201"/>
              <a:gd name="connsiteY215" fmla="*/ 882006 h 6717736"/>
              <a:gd name="connsiteX216" fmla="*/ 3894497 w 7371201"/>
              <a:gd name="connsiteY216" fmla="*/ 880471 h 6717736"/>
              <a:gd name="connsiteX217" fmla="*/ 3878657 w 7371201"/>
              <a:gd name="connsiteY217" fmla="*/ 882143 h 6717736"/>
              <a:gd name="connsiteX218" fmla="*/ 3883323 w 7371201"/>
              <a:gd name="connsiteY218" fmla="*/ 901870 h 6717736"/>
              <a:gd name="connsiteX219" fmla="*/ 3894744 w 7371201"/>
              <a:gd name="connsiteY219" fmla="*/ 915829 h 6717736"/>
              <a:gd name="connsiteX220" fmla="*/ 3928213 w 7371201"/>
              <a:gd name="connsiteY220" fmla="*/ 930138 h 6717736"/>
              <a:gd name="connsiteX221" fmla="*/ 4004632 w 7371201"/>
              <a:gd name="connsiteY221" fmla="*/ 914043 h 6717736"/>
              <a:gd name="connsiteX222" fmla="*/ 4024237 w 7371201"/>
              <a:gd name="connsiteY222" fmla="*/ 936355 h 6717736"/>
              <a:gd name="connsiteX223" fmla="*/ 4024594 w 7371201"/>
              <a:gd name="connsiteY223" fmla="*/ 939886 h 6717736"/>
              <a:gd name="connsiteX224" fmla="*/ 4021417 w 7371201"/>
              <a:gd name="connsiteY224" fmla="*/ 980957 h 6717736"/>
              <a:gd name="connsiteX225" fmla="*/ 4009715 w 7371201"/>
              <a:gd name="connsiteY225" fmla="*/ 983975 h 6717736"/>
              <a:gd name="connsiteX226" fmla="*/ 4012253 w 7371201"/>
              <a:gd name="connsiteY226" fmla="*/ 956353 h 6717736"/>
              <a:gd name="connsiteX227" fmla="*/ 3992367 w 7371201"/>
              <a:gd name="connsiteY227" fmla="*/ 951018 h 6717736"/>
              <a:gd name="connsiteX228" fmla="*/ 3991728 w 7371201"/>
              <a:gd name="connsiteY228" fmla="*/ 964466 h 6717736"/>
              <a:gd name="connsiteX229" fmla="*/ 3976492 w 7371201"/>
              <a:gd name="connsiteY229" fmla="*/ 1005026 h 6717736"/>
              <a:gd name="connsiteX230" fmla="*/ 3922293 w 7371201"/>
              <a:gd name="connsiteY230" fmla="*/ 1036318 h 6717736"/>
              <a:gd name="connsiteX231" fmla="*/ 3880903 w 7371201"/>
              <a:gd name="connsiteY231" fmla="*/ 1022846 h 6717736"/>
              <a:gd name="connsiteX232" fmla="*/ 3878476 w 7371201"/>
              <a:gd name="connsiteY232" fmla="*/ 1018642 h 6717736"/>
              <a:gd name="connsiteX233" fmla="*/ 3869934 w 7371201"/>
              <a:gd name="connsiteY233" fmla="*/ 1006758 h 6717736"/>
              <a:gd name="connsiteX234" fmla="*/ 3855975 w 7371201"/>
              <a:gd name="connsiteY234" fmla="*/ 1020422 h 6717736"/>
              <a:gd name="connsiteX235" fmla="*/ 3858573 w 7371201"/>
              <a:gd name="connsiteY235" fmla="*/ 1039475 h 6717736"/>
              <a:gd name="connsiteX236" fmla="*/ 3843353 w 7371201"/>
              <a:gd name="connsiteY236" fmla="*/ 1053867 h 6717736"/>
              <a:gd name="connsiteX237" fmla="*/ 3832385 w 7371201"/>
              <a:gd name="connsiteY237" fmla="*/ 1037778 h 6717736"/>
              <a:gd name="connsiteX238" fmla="*/ 3832121 w 7371201"/>
              <a:gd name="connsiteY238" fmla="*/ 1028589 h 6717736"/>
              <a:gd name="connsiteX239" fmla="*/ 3826457 w 7371201"/>
              <a:gd name="connsiteY239" fmla="*/ 1018780 h 6717736"/>
              <a:gd name="connsiteX240" fmla="*/ 3820512 w 7371201"/>
              <a:gd name="connsiteY240" fmla="*/ 1025949 h 6717736"/>
              <a:gd name="connsiteX241" fmla="*/ 3818877 w 7371201"/>
              <a:gd name="connsiteY241" fmla="*/ 1049314 h 6717736"/>
              <a:gd name="connsiteX242" fmla="*/ 3792578 w 7371201"/>
              <a:gd name="connsiteY242" fmla="*/ 1079445 h 6717736"/>
              <a:gd name="connsiteX243" fmla="*/ 3761800 w 7371201"/>
              <a:gd name="connsiteY243" fmla="*/ 1078531 h 6717736"/>
              <a:gd name="connsiteX244" fmla="*/ 3747031 w 7371201"/>
              <a:gd name="connsiteY244" fmla="*/ 1090794 h 6717736"/>
              <a:gd name="connsiteX245" fmla="*/ 3734053 w 7371201"/>
              <a:gd name="connsiteY245" fmla="*/ 1120709 h 6717736"/>
              <a:gd name="connsiteX246" fmla="*/ 3712719 w 7371201"/>
              <a:gd name="connsiteY246" fmla="*/ 1127420 h 6717736"/>
              <a:gd name="connsiteX247" fmla="*/ 3590660 w 7371201"/>
              <a:gd name="connsiteY247" fmla="*/ 1160522 h 6717736"/>
              <a:gd name="connsiteX248" fmla="*/ 3571848 w 7371201"/>
              <a:gd name="connsiteY248" fmla="*/ 1165779 h 6717736"/>
              <a:gd name="connsiteX249" fmla="*/ 3525041 w 7371201"/>
              <a:gd name="connsiteY249" fmla="*/ 1177855 h 6717736"/>
              <a:gd name="connsiteX250" fmla="*/ 3479554 w 7371201"/>
              <a:gd name="connsiteY250" fmla="*/ 1235881 h 6717736"/>
              <a:gd name="connsiteX251" fmla="*/ 3457488 w 7371201"/>
              <a:gd name="connsiteY251" fmla="*/ 1261700 h 6717736"/>
              <a:gd name="connsiteX252" fmla="*/ 3343801 w 7371201"/>
              <a:gd name="connsiteY252" fmla="*/ 1291837 h 6717736"/>
              <a:gd name="connsiteX253" fmla="*/ 3327772 w 7371201"/>
              <a:gd name="connsiteY253" fmla="*/ 1304828 h 6717736"/>
              <a:gd name="connsiteX254" fmla="*/ 3324255 w 7371201"/>
              <a:gd name="connsiteY254" fmla="*/ 1316200 h 6717736"/>
              <a:gd name="connsiteX255" fmla="*/ 3325329 w 7371201"/>
              <a:gd name="connsiteY255" fmla="*/ 1326791 h 6717736"/>
              <a:gd name="connsiteX256" fmla="*/ 3347736 w 7371201"/>
              <a:gd name="connsiteY256" fmla="*/ 1330671 h 6717736"/>
              <a:gd name="connsiteX257" fmla="*/ 3360223 w 7371201"/>
              <a:gd name="connsiteY257" fmla="*/ 1330467 h 6717736"/>
              <a:gd name="connsiteX258" fmla="*/ 3363611 w 7371201"/>
              <a:gd name="connsiteY258" fmla="*/ 1334610 h 6717736"/>
              <a:gd name="connsiteX259" fmla="*/ 3462494 w 7371201"/>
              <a:gd name="connsiteY259" fmla="*/ 1285736 h 6717736"/>
              <a:gd name="connsiteX260" fmla="*/ 3582375 w 7371201"/>
              <a:gd name="connsiteY260" fmla="*/ 1237528 h 6717736"/>
              <a:gd name="connsiteX261" fmla="*/ 3801717 w 7371201"/>
              <a:gd name="connsiteY261" fmla="*/ 1141444 h 6717736"/>
              <a:gd name="connsiteX262" fmla="*/ 3822200 w 7371201"/>
              <a:gd name="connsiteY262" fmla="*/ 1137255 h 6717736"/>
              <a:gd name="connsiteX263" fmla="*/ 3947434 w 7371201"/>
              <a:gd name="connsiteY263" fmla="*/ 1108235 h 6717736"/>
              <a:gd name="connsiteX264" fmla="*/ 4064102 w 7371201"/>
              <a:gd name="connsiteY264" fmla="*/ 1048514 h 6717736"/>
              <a:gd name="connsiteX265" fmla="*/ 4273500 w 7371201"/>
              <a:gd name="connsiteY265" fmla="*/ 970904 h 6717736"/>
              <a:gd name="connsiteX266" fmla="*/ 4368917 w 7371201"/>
              <a:gd name="connsiteY266" fmla="*/ 961642 h 6717736"/>
              <a:gd name="connsiteX267" fmla="*/ 4388914 w 7371201"/>
              <a:gd name="connsiteY267" fmla="*/ 952643 h 6717736"/>
              <a:gd name="connsiteX268" fmla="*/ 4433572 w 7371201"/>
              <a:gd name="connsiteY268" fmla="*/ 926860 h 6717736"/>
              <a:gd name="connsiteX269" fmla="*/ 4508148 w 7371201"/>
              <a:gd name="connsiteY269" fmla="*/ 909264 h 6717736"/>
              <a:gd name="connsiteX270" fmla="*/ 4624794 w 7371201"/>
              <a:gd name="connsiteY270" fmla="*/ 885203 h 6717736"/>
              <a:gd name="connsiteX271" fmla="*/ 4689807 w 7371201"/>
              <a:gd name="connsiteY271" fmla="*/ 862943 h 6717736"/>
              <a:gd name="connsiteX272" fmla="*/ 4776174 w 7371201"/>
              <a:gd name="connsiteY272" fmla="*/ 818171 h 6717736"/>
              <a:gd name="connsiteX273" fmla="*/ 4829163 w 7371201"/>
              <a:gd name="connsiteY273" fmla="*/ 802853 h 6717736"/>
              <a:gd name="connsiteX274" fmla="*/ 4846700 w 7371201"/>
              <a:gd name="connsiteY274" fmla="*/ 805460 h 6717736"/>
              <a:gd name="connsiteX275" fmla="*/ 4854417 w 7371201"/>
              <a:gd name="connsiteY275" fmla="*/ 818826 h 6717736"/>
              <a:gd name="connsiteX276" fmla="*/ 4876491 w 7371201"/>
              <a:gd name="connsiteY276" fmla="*/ 821359 h 6717736"/>
              <a:gd name="connsiteX277" fmla="*/ 4916507 w 7371201"/>
              <a:gd name="connsiteY277" fmla="*/ 767702 h 6717736"/>
              <a:gd name="connsiteX278" fmla="*/ 4936502 w 7371201"/>
              <a:gd name="connsiteY278" fmla="*/ 758704 h 6717736"/>
              <a:gd name="connsiteX279" fmla="*/ 4945810 w 7371201"/>
              <a:gd name="connsiteY279" fmla="*/ 778793 h 6717736"/>
              <a:gd name="connsiteX280" fmla="*/ 4970447 w 7371201"/>
              <a:gd name="connsiteY280" fmla="*/ 797665 h 6717736"/>
              <a:gd name="connsiteX281" fmla="*/ 4989213 w 7371201"/>
              <a:gd name="connsiteY281" fmla="*/ 794469 h 6717736"/>
              <a:gd name="connsiteX282" fmla="*/ 5006006 w 7371201"/>
              <a:gd name="connsiteY282" fmla="*/ 807689 h 6717736"/>
              <a:gd name="connsiteX283" fmla="*/ 5012006 w 7371201"/>
              <a:gd name="connsiteY283" fmla="*/ 822047 h 6717736"/>
              <a:gd name="connsiteX284" fmla="*/ 5026850 w 7371201"/>
              <a:gd name="connsiteY284" fmla="*/ 816024 h 6717736"/>
              <a:gd name="connsiteX285" fmla="*/ 5069790 w 7371201"/>
              <a:gd name="connsiteY285" fmla="*/ 791232 h 6717736"/>
              <a:gd name="connsiteX286" fmla="*/ 5182559 w 7371201"/>
              <a:gd name="connsiteY286" fmla="*/ 693025 h 6717736"/>
              <a:gd name="connsiteX287" fmla="*/ 5192634 w 7371201"/>
              <a:gd name="connsiteY287" fmla="*/ 666841 h 6717736"/>
              <a:gd name="connsiteX288" fmla="*/ 5202915 w 7371201"/>
              <a:gd name="connsiteY288" fmla="*/ 696549 h 6717736"/>
              <a:gd name="connsiteX289" fmla="*/ 5241653 w 7371201"/>
              <a:gd name="connsiteY289" fmla="*/ 720013 h 6717736"/>
              <a:gd name="connsiteX290" fmla="*/ 5419391 w 7371201"/>
              <a:gd name="connsiteY290" fmla="*/ 670864 h 6717736"/>
              <a:gd name="connsiteX291" fmla="*/ 5481583 w 7371201"/>
              <a:gd name="connsiteY291" fmla="*/ 647687 h 6717736"/>
              <a:gd name="connsiteX292" fmla="*/ 5513579 w 7371201"/>
              <a:gd name="connsiteY292" fmla="*/ 667406 h 6717736"/>
              <a:gd name="connsiteX293" fmla="*/ 5556007 w 7371201"/>
              <a:gd name="connsiteY293" fmla="*/ 673462 h 6717736"/>
              <a:gd name="connsiteX294" fmla="*/ 5593180 w 7371201"/>
              <a:gd name="connsiteY294" fmla="*/ 654547 h 6717736"/>
              <a:gd name="connsiteX295" fmla="*/ 5615509 w 7371201"/>
              <a:gd name="connsiteY295" fmla="*/ 641655 h 6717736"/>
              <a:gd name="connsiteX296" fmla="*/ 5641400 w 7371201"/>
              <a:gd name="connsiteY296" fmla="*/ 619068 h 6717736"/>
              <a:gd name="connsiteX297" fmla="*/ 5668139 w 7371201"/>
              <a:gd name="connsiteY297" fmla="*/ 613815 h 6717736"/>
              <a:gd name="connsiteX298" fmla="*/ 5692417 w 7371201"/>
              <a:gd name="connsiteY298" fmla="*/ 620167 h 6717736"/>
              <a:gd name="connsiteX299" fmla="*/ 5723694 w 7371201"/>
              <a:gd name="connsiteY299" fmla="*/ 614840 h 6717736"/>
              <a:gd name="connsiteX300" fmla="*/ 5744201 w 7371201"/>
              <a:gd name="connsiteY300" fmla="*/ 574993 h 6717736"/>
              <a:gd name="connsiteX301" fmla="*/ 5748123 w 7371201"/>
              <a:gd name="connsiteY301" fmla="*/ 577820 h 6717736"/>
              <a:gd name="connsiteX302" fmla="*/ 5776173 w 7371201"/>
              <a:gd name="connsiteY302" fmla="*/ 630370 h 6717736"/>
              <a:gd name="connsiteX303" fmla="*/ 5786838 w 7371201"/>
              <a:gd name="connsiteY303" fmla="*/ 636943 h 6717736"/>
              <a:gd name="connsiteX304" fmla="*/ 5863620 w 7371201"/>
              <a:gd name="connsiteY304" fmla="*/ 623166 h 6717736"/>
              <a:gd name="connsiteX305" fmla="*/ 5899920 w 7371201"/>
              <a:gd name="connsiteY305" fmla="*/ 622576 h 6717736"/>
              <a:gd name="connsiteX306" fmla="*/ 5916459 w 7371201"/>
              <a:gd name="connsiteY306" fmla="*/ 651220 h 6717736"/>
              <a:gd name="connsiteX307" fmla="*/ 5881722 w 7371201"/>
              <a:gd name="connsiteY307" fmla="*/ 694188 h 6717736"/>
              <a:gd name="connsiteX308" fmla="*/ 5825553 w 7371201"/>
              <a:gd name="connsiteY308" fmla="*/ 696065 h 6717736"/>
              <a:gd name="connsiteX309" fmla="*/ 5773920 w 7371201"/>
              <a:gd name="connsiteY309" fmla="*/ 697868 h 6717736"/>
              <a:gd name="connsiteX310" fmla="*/ 5727673 w 7371201"/>
              <a:gd name="connsiteY310" fmla="*/ 716931 h 6717736"/>
              <a:gd name="connsiteX311" fmla="*/ 5691348 w 7371201"/>
              <a:gd name="connsiteY311" fmla="*/ 753180 h 6717736"/>
              <a:gd name="connsiteX312" fmla="*/ 5585496 w 7371201"/>
              <a:gd name="connsiteY312" fmla="*/ 776103 h 6717736"/>
              <a:gd name="connsiteX313" fmla="*/ 5517151 w 7371201"/>
              <a:gd name="connsiteY313" fmla="*/ 828292 h 6717736"/>
              <a:gd name="connsiteX314" fmla="*/ 5485747 w 7371201"/>
              <a:gd name="connsiteY314" fmla="*/ 841331 h 6717736"/>
              <a:gd name="connsiteX315" fmla="*/ 5288142 w 7371201"/>
              <a:gd name="connsiteY315" fmla="*/ 891766 h 6717736"/>
              <a:gd name="connsiteX316" fmla="*/ 5259558 w 7371201"/>
              <a:gd name="connsiteY316" fmla="*/ 905723 h 6717736"/>
              <a:gd name="connsiteX317" fmla="*/ 5237357 w 7371201"/>
              <a:gd name="connsiteY317" fmla="*/ 910903 h 6717736"/>
              <a:gd name="connsiteX318" fmla="*/ 5250587 w 7371201"/>
              <a:gd name="connsiteY318" fmla="*/ 933818 h 6717736"/>
              <a:gd name="connsiteX319" fmla="*/ 5249101 w 7371201"/>
              <a:gd name="connsiteY319" fmla="*/ 955044 h 6717736"/>
              <a:gd name="connsiteX320" fmla="*/ 5214876 w 7371201"/>
              <a:gd name="connsiteY320" fmla="*/ 967165 h 6717736"/>
              <a:gd name="connsiteX321" fmla="*/ 5142993 w 7371201"/>
              <a:gd name="connsiteY321" fmla="*/ 993390 h 6717736"/>
              <a:gd name="connsiteX322" fmla="*/ 5131712 w 7371201"/>
              <a:gd name="connsiteY322" fmla="*/ 989719 h 6717736"/>
              <a:gd name="connsiteX323" fmla="*/ 5088669 w 7371201"/>
              <a:gd name="connsiteY323" fmla="*/ 986564 h 6717736"/>
              <a:gd name="connsiteX324" fmla="*/ 4920368 w 7371201"/>
              <a:gd name="connsiteY324" fmla="*/ 1048087 h 6717736"/>
              <a:gd name="connsiteX325" fmla="*/ 4906626 w 7371201"/>
              <a:gd name="connsiteY325" fmla="*/ 1056021 h 6717736"/>
              <a:gd name="connsiteX326" fmla="*/ 4863455 w 7371201"/>
              <a:gd name="connsiteY326" fmla="*/ 1060578 h 6717736"/>
              <a:gd name="connsiteX327" fmla="*/ 4825795 w 7371201"/>
              <a:gd name="connsiteY327" fmla="*/ 1074683 h 6717736"/>
              <a:gd name="connsiteX328" fmla="*/ 4817926 w 7371201"/>
              <a:gd name="connsiteY328" fmla="*/ 1104686 h 6717736"/>
              <a:gd name="connsiteX329" fmla="*/ 4778932 w 7371201"/>
              <a:gd name="connsiteY329" fmla="*/ 1096646 h 6717736"/>
              <a:gd name="connsiteX330" fmla="*/ 4738325 w 7371201"/>
              <a:gd name="connsiteY330" fmla="*/ 1117545 h 6717736"/>
              <a:gd name="connsiteX331" fmla="*/ 4707489 w 7371201"/>
              <a:gd name="connsiteY331" fmla="*/ 1199000 h 6717736"/>
              <a:gd name="connsiteX332" fmla="*/ 4706874 w 7371201"/>
              <a:gd name="connsiteY332" fmla="*/ 1201901 h 6717736"/>
              <a:gd name="connsiteX333" fmla="*/ 4688699 w 7371201"/>
              <a:gd name="connsiteY333" fmla="*/ 1237854 h 6717736"/>
              <a:gd name="connsiteX334" fmla="*/ 4630024 w 7371201"/>
              <a:gd name="connsiteY334" fmla="*/ 1257929 h 6717736"/>
              <a:gd name="connsiteX335" fmla="*/ 4633107 w 7371201"/>
              <a:gd name="connsiteY335" fmla="*/ 1283609 h 6717736"/>
              <a:gd name="connsiteX336" fmla="*/ 4599978 w 7371201"/>
              <a:gd name="connsiteY336" fmla="*/ 1298999 h 6717736"/>
              <a:gd name="connsiteX337" fmla="*/ 4550292 w 7371201"/>
              <a:gd name="connsiteY337" fmla="*/ 1309001 h 6717736"/>
              <a:gd name="connsiteX338" fmla="*/ 4521302 w 7371201"/>
              <a:gd name="connsiteY338" fmla="*/ 1325738 h 6717736"/>
              <a:gd name="connsiteX339" fmla="*/ 4383139 w 7371201"/>
              <a:gd name="connsiteY339" fmla="*/ 1351322 h 6717736"/>
              <a:gd name="connsiteX340" fmla="*/ 4377750 w 7371201"/>
              <a:gd name="connsiteY340" fmla="*/ 1351922 h 6717736"/>
              <a:gd name="connsiteX341" fmla="*/ 4363166 w 7371201"/>
              <a:gd name="connsiteY341" fmla="*/ 1357978 h 6717736"/>
              <a:gd name="connsiteX342" fmla="*/ 4361525 w 7371201"/>
              <a:gd name="connsiteY342" fmla="*/ 1375013 h 6717736"/>
              <a:gd name="connsiteX343" fmla="*/ 4363858 w 7371201"/>
              <a:gd name="connsiteY343" fmla="*/ 1384876 h 6717736"/>
              <a:gd name="connsiteX344" fmla="*/ 4353060 w 7371201"/>
              <a:gd name="connsiteY344" fmla="*/ 1383637 h 6717736"/>
              <a:gd name="connsiteX345" fmla="*/ 4345232 w 7371201"/>
              <a:gd name="connsiteY345" fmla="*/ 1378814 h 6717736"/>
              <a:gd name="connsiteX346" fmla="*/ 4326871 w 7371201"/>
              <a:gd name="connsiteY346" fmla="*/ 1381941 h 6717736"/>
              <a:gd name="connsiteX347" fmla="*/ 4339194 w 7371201"/>
              <a:gd name="connsiteY347" fmla="*/ 1391642 h 6717736"/>
              <a:gd name="connsiteX348" fmla="*/ 4342073 w 7371201"/>
              <a:gd name="connsiteY348" fmla="*/ 1393716 h 6717736"/>
              <a:gd name="connsiteX349" fmla="*/ 4348997 w 7371201"/>
              <a:gd name="connsiteY349" fmla="*/ 1402798 h 6717736"/>
              <a:gd name="connsiteX350" fmla="*/ 4340983 w 7371201"/>
              <a:gd name="connsiteY350" fmla="*/ 1409293 h 6717736"/>
              <a:gd name="connsiteX351" fmla="*/ 4309190 w 7371201"/>
              <a:gd name="connsiteY351" fmla="*/ 1444465 h 6717736"/>
              <a:gd name="connsiteX352" fmla="*/ 4307291 w 7371201"/>
              <a:gd name="connsiteY352" fmla="*/ 1458639 h 6717736"/>
              <a:gd name="connsiteX353" fmla="*/ 4319714 w 7371201"/>
              <a:gd name="connsiteY353" fmla="*/ 1468274 h 6717736"/>
              <a:gd name="connsiteX354" fmla="*/ 4453010 w 7371201"/>
              <a:gd name="connsiteY354" fmla="*/ 1425508 h 6717736"/>
              <a:gd name="connsiteX355" fmla="*/ 4453919 w 7371201"/>
              <a:gd name="connsiteY355" fmla="*/ 1424431 h 6717736"/>
              <a:gd name="connsiteX356" fmla="*/ 4459739 w 7371201"/>
              <a:gd name="connsiteY356" fmla="*/ 1418502 h 6717736"/>
              <a:gd name="connsiteX357" fmla="*/ 4464217 w 7371201"/>
              <a:gd name="connsiteY357" fmla="*/ 1421914 h 6717736"/>
              <a:gd name="connsiteX358" fmla="*/ 4490153 w 7371201"/>
              <a:gd name="connsiteY358" fmla="*/ 1413593 h 6717736"/>
              <a:gd name="connsiteX359" fmla="*/ 4660173 w 7371201"/>
              <a:gd name="connsiteY359" fmla="*/ 1351077 h 6717736"/>
              <a:gd name="connsiteX360" fmla="*/ 4848086 w 7371201"/>
              <a:gd name="connsiteY360" fmla="*/ 1303689 h 6717736"/>
              <a:gd name="connsiteX361" fmla="*/ 4920585 w 7371201"/>
              <a:gd name="connsiteY361" fmla="*/ 1274562 h 6717736"/>
              <a:gd name="connsiteX362" fmla="*/ 4968678 w 7371201"/>
              <a:gd name="connsiteY362" fmla="*/ 1246797 h 6717736"/>
              <a:gd name="connsiteX363" fmla="*/ 5053200 w 7371201"/>
              <a:gd name="connsiteY363" fmla="*/ 1210728 h 6717736"/>
              <a:gd name="connsiteX364" fmla="*/ 5123111 w 7371201"/>
              <a:gd name="connsiteY364" fmla="*/ 1200917 h 6717736"/>
              <a:gd name="connsiteX365" fmla="*/ 5147029 w 7371201"/>
              <a:gd name="connsiteY365" fmla="*/ 1194746 h 6717736"/>
              <a:gd name="connsiteX366" fmla="*/ 5185432 w 7371201"/>
              <a:gd name="connsiteY366" fmla="*/ 1170029 h 6717736"/>
              <a:gd name="connsiteX367" fmla="*/ 5336301 w 7371201"/>
              <a:gd name="connsiteY367" fmla="*/ 1133845 h 6717736"/>
              <a:gd name="connsiteX368" fmla="*/ 5378626 w 7371201"/>
              <a:gd name="connsiteY368" fmla="*/ 1111954 h 6717736"/>
              <a:gd name="connsiteX369" fmla="*/ 5445229 w 7371201"/>
              <a:gd name="connsiteY369" fmla="*/ 1096416 h 6717736"/>
              <a:gd name="connsiteX370" fmla="*/ 5482018 w 7371201"/>
              <a:gd name="connsiteY370" fmla="*/ 1100636 h 6717736"/>
              <a:gd name="connsiteX371" fmla="*/ 5599894 w 7371201"/>
              <a:gd name="connsiteY371" fmla="*/ 1070772 h 6717736"/>
              <a:gd name="connsiteX372" fmla="*/ 5698029 w 7371201"/>
              <a:gd name="connsiteY372" fmla="*/ 1034483 h 6717736"/>
              <a:gd name="connsiteX373" fmla="*/ 5728691 w 7371201"/>
              <a:gd name="connsiteY373" fmla="*/ 1032057 h 6717736"/>
              <a:gd name="connsiteX374" fmla="*/ 5770017 w 7371201"/>
              <a:gd name="connsiteY374" fmla="*/ 1036203 h 6717736"/>
              <a:gd name="connsiteX375" fmla="*/ 5860411 w 7371201"/>
              <a:gd name="connsiteY375" fmla="*/ 1022206 h 6717736"/>
              <a:gd name="connsiteX376" fmla="*/ 5987977 w 7371201"/>
              <a:gd name="connsiteY376" fmla="*/ 989293 h 6717736"/>
              <a:gd name="connsiteX377" fmla="*/ 6018510 w 7371201"/>
              <a:gd name="connsiteY377" fmla="*/ 994578 h 6717736"/>
              <a:gd name="connsiteX378" fmla="*/ 6029047 w 7371201"/>
              <a:gd name="connsiteY378" fmla="*/ 1008863 h 6717736"/>
              <a:gd name="connsiteX379" fmla="*/ 6170795 w 7371201"/>
              <a:gd name="connsiteY379" fmla="*/ 1044145 h 6717736"/>
              <a:gd name="connsiteX380" fmla="*/ 6184767 w 7371201"/>
              <a:gd name="connsiteY380" fmla="*/ 1056446 h 6717736"/>
              <a:gd name="connsiteX381" fmla="*/ 6182795 w 7371201"/>
              <a:gd name="connsiteY381" fmla="*/ 1072862 h 6717736"/>
              <a:gd name="connsiteX382" fmla="*/ 6190256 w 7371201"/>
              <a:gd name="connsiteY382" fmla="*/ 1101653 h 6717736"/>
              <a:gd name="connsiteX383" fmla="*/ 6213688 w 7371201"/>
              <a:gd name="connsiteY383" fmla="*/ 1090671 h 6717736"/>
              <a:gd name="connsiteX384" fmla="*/ 6263499 w 7371201"/>
              <a:gd name="connsiteY384" fmla="*/ 1061913 h 6717736"/>
              <a:gd name="connsiteX385" fmla="*/ 6296876 w 7371201"/>
              <a:gd name="connsiteY385" fmla="*/ 1032458 h 6717736"/>
              <a:gd name="connsiteX386" fmla="*/ 6303387 w 7371201"/>
              <a:gd name="connsiteY386" fmla="*/ 1015969 h 6717736"/>
              <a:gd name="connsiteX387" fmla="*/ 6320563 w 7371201"/>
              <a:gd name="connsiteY387" fmla="*/ 1006052 h 6717736"/>
              <a:gd name="connsiteX388" fmla="*/ 6331588 w 7371201"/>
              <a:gd name="connsiteY388" fmla="*/ 1025148 h 6717736"/>
              <a:gd name="connsiteX389" fmla="*/ 6329973 w 7371201"/>
              <a:gd name="connsiteY389" fmla="*/ 1054086 h 6717736"/>
              <a:gd name="connsiteX390" fmla="*/ 6330334 w 7371201"/>
              <a:gd name="connsiteY390" fmla="*/ 1066609 h 6717736"/>
              <a:gd name="connsiteX391" fmla="*/ 6341742 w 7371201"/>
              <a:gd name="connsiteY391" fmla="*/ 1062568 h 6717736"/>
              <a:gd name="connsiteX392" fmla="*/ 6351559 w 7371201"/>
              <a:gd name="connsiteY392" fmla="*/ 1051808 h 6717736"/>
              <a:gd name="connsiteX393" fmla="*/ 6361866 w 7371201"/>
              <a:gd name="connsiteY393" fmla="*/ 1045857 h 6717736"/>
              <a:gd name="connsiteX394" fmla="*/ 6445389 w 7371201"/>
              <a:gd name="connsiteY394" fmla="*/ 1035826 h 6717736"/>
              <a:gd name="connsiteX395" fmla="*/ 6481458 w 7371201"/>
              <a:gd name="connsiteY395" fmla="*/ 1015001 h 6717736"/>
              <a:gd name="connsiteX396" fmla="*/ 6507582 w 7371201"/>
              <a:gd name="connsiteY396" fmla="*/ 1012649 h 6717736"/>
              <a:gd name="connsiteX397" fmla="*/ 6506584 w 7371201"/>
              <a:gd name="connsiteY397" fmla="*/ 1038687 h 6717736"/>
              <a:gd name="connsiteX398" fmla="*/ 6501790 w 7371201"/>
              <a:gd name="connsiteY398" fmla="*/ 1054184 h 6717736"/>
              <a:gd name="connsiteX399" fmla="*/ 6502023 w 7371201"/>
              <a:gd name="connsiteY399" fmla="*/ 1074418 h 6717736"/>
              <a:gd name="connsiteX400" fmla="*/ 6522506 w 7371201"/>
              <a:gd name="connsiteY400" fmla="*/ 1070231 h 6717736"/>
              <a:gd name="connsiteX401" fmla="*/ 6572061 w 7371201"/>
              <a:gd name="connsiteY401" fmla="*/ 1056897 h 6717736"/>
              <a:gd name="connsiteX402" fmla="*/ 6622510 w 7371201"/>
              <a:gd name="connsiteY402" fmla="*/ 989578 h 6717736"/>
              <a:gd name="connsiteX403" fmla="*/ 6637864 w 7371201"/>
              <a:gd name="connsiteY403" fmla="*/ 952707 h 6717736"/>
              <a:gd name="connsiteX404" fmla="*/ 6699603 w 7371201"/>
              <a:gd name="connsiteY404" fmla="*/ 1059642 h 6717736"/>
              <a:gd name="connsiteX405" fmla="*/ 6693812 w 7371201"/>
              <a:gd name="connsiteY405" fmla="*/ 1101177 h 6717736"/>
              <a:gd name="connsiteX406" fmla="*/ 6707785 w 7371201"/>
              <a:gd name="connsiteY406" fmla="*/ 1113479 h 6717736"/>
              <a:gd name="connsiteX407" fmla="*/ 6691711 w 7371201"/>
              <a:gd name="connsiteY407" fmla="*/ 1125305 h 6717736"/>
              <a:gd name="connsiteX408" fmla="*/ 6677482 w 7371201"/>
              <a:gd name="connsiteY408" fmla="*/ 1128427 h 6717736"/>
              <a:gd name="connsiteX409" fmla="*/ 6666921 w 7371201"/>
              <a:gd name="connsiteY409" fmla="*/ 1149801 h 6717736"/>
              <a:gd name="connsiteX410" fmla="*/ 6659180 w 7371201"/>
              <a:gd name="connsiteY410" fmla="*/ 1172094 h 6717736"/>
              <a:gd name="connsiteX411" fmla="*/ 6618701 w 7371201"/>
              <a:gd name="connsiteY411" fmla="*/ 1185280 h 6717736"/>
              <a:gd name="connsiteX412" fmla="*/ 6583247 w 7371201"/>
              <a:gd name="connsiteY412" fmla="*/ 1203203 h 6717736"/>
              <a:gd name="connsiteX413" fmla="*/ 6584940 w 7371201"/>
              <a:gd name="connsiteY413" fmla="*/ 1237870 h 6717736"/>
              <a:gd name="connsiteX414" fmla="*/ 6584685 w 7371201"/>
              <a:gd name="connsiteY414" fmla="*/ 1253294 h 6717736"/>
              <a:gd name="connsiteX415" fmla="*/ 6527668 w 7371201"/>
              <a:gd name="connsiteY415" fmla="*/ 1237838 h 6717736"/>
              <a:gd name="connsiteX416" fmla="*/ 6506953 w 7371201"/>
              <a:gd name="connsiteY416" fmla="*/ 1221790 h 6717736"/>
              <a:gd name="connsiteX417" fmla="*/ 6465858 w 7371201"/>
              <a:gd name="connsiteY417" fmla="*/ 1237878 h 6717736"/>
              <a:gd name="connsiteX418" fmla="*/ 6469038 w 7371201"/>
              <a:gd name="connsiteY418" fmla="*/ 1251319 h 6717736"/>
              <a:gd name="connsiteX419" fmla="*/ 6475525 w 7371201"/>
              <a:gd name="connsiteY419" fmla="*/ 1270489 h 6717736"/>
              <a:gd name="connsiteX420" fmla="*/ 6462759 w 7371201"/>
              <a:gd name="connsiteY420" fmla="*/ 1288044 h 6717736"/>
              <a:gd name="connsiteX421" fmla="*/ 6400821 w 7371201"/>
              <a:gd name="connsiteY421" fmla="*/ 1295796 h 6717736"/>
              <a:gd name="connsiteX422" fmla="*/ 6363905 w 7371201"/>
              <a:gd name="connsiteY422" fmla="*/ 1299287 h 6717736"/>
              <a:gd name="connsiteX423" fmla="*/ 6286972 w 7371201"/>
              <a:gd name="connsiteY423" fmla="*/ 1356435 h 6717736"/>
              <a:gd name="connsiteX424" fmla="*/ 6265131 w 7371201"/>
              <a:gd name="connsiteY424" fmla="*/ 1374137 h 6717736"/>
              <a:gd name="connsiteX425" fmla="*/ 6172532 w 7371201"/>
              <a:gd name="connsiteY425" fmla="*/ 1384316 h 6717736"/>
              <a:gd name="connsiteX426" fmla="*/ 6128490 w 7371201"/>
              <a:gd name="connsiteY426" fmla="*/ 1407198 h 6717736"/>
              <a:gd name="connsiteX427" fmla="*/ 6087730 w 7371201"/>
              <a:gd name="connsiteY427" fmla="*/ 1471467 h 6717736"/>
              <a:gd name="connsiteX428" fmla="*/ 6064450 w 7371201"/>
              <a:gd name="connsiteY428" fmla="*/ 1439079 h 6717736"/>
              <a:gd name="connsiteX429" fmla="*/ 6023124 w 7371201"/>
              <a:gd name="connsiteY429" fmla="*/ 1434931 h 6717736"/>
              <a:gd name="connsiteX430" fmla="*/ 6029483 w 7371201"/>
              <a:gd name="connsiteY430" fmla="*/ 1461812 h 6717736"/>
              <a:gd name="connsiteX431" fmla="*/ 6018307 w 7371201"/>
              <a:gd name="connsiteY431" fmla="*/ 1486088 h 6717736"/>
              <a:gd name="connsiteX432" fmla="*/ 5973777 w 7371201"/>
              <a:gd name="connsiteY432" fmla="*/ 1504158 h 6717736"/>
              <a:gd name="connsiteX433" fmla="*/ 5913302 w 7371201"/>
              <a:gd name="connsiteY433" fmla="*/ 1526344 h 6717736"/>
              <a:gd name="connsiteX434" fmla="*/ 5885205 w 7371201"/>
              <a:gd name="connsiteY434" fmla="*/ 1545112 h 6717736"/>
              <a:gd name="connsiteX435" fmla="*/ 5880283 w 7371201"/>
              <a:gd name="connsiteY435" fmla="*/ 1568322 h 6717736"/>
              <a:gd name="connsiteX436" fmla="*/ 5866159 w 7371201"/>
              <a:gd name="connsiteY436" fmla="*/ 1599391 h 6717736"/>
              <a:gd name="connsiteX437" fmla="*/ 5842137 w 7371201"/>
              <a:gd name="connsiteY437" fmla="*/ 1577616 h 6717736"/>
              <a:gd name="connsiteX438" fmla="*/ 5825704 w 7371201"/>
              <a:gd name="connsiteY438" fmla="*/ 1576919 h 6717736"/>
              <a:gd name="connsiteX439" fmla="*/ 5821526 w 7371201"/>
              <a:gd name="connsiteY439" fmla="*/ 1589516 h 6717736"/>
              <a:gd name="connsiteX440" fmla="*/ 5815734 w 7371201"/>
              <a:gd name="connsiteY440" fmla="*/ 1631050 h 6717736"/>
              <a:gd name="connsiteX441" fmla="*/ 5822094 w 7371201"/>
              <a:gd name="connsiteY441" fmla="*/ 1657932 h 6717736"/>
              <a:gd name="connsiteX442" fmla="*/ 5838527 w 7371201"/>
              <a:gd name="connsiteY442" fmla="*/ 1658629 h 6717736"/>
              <a:gd name="connsiteX443" fmla="*/ 6004239 w 7371201"/>
              <a:gd name="connsiteY443" fmla="*/ 1616421 h 6717736"/>
              <a:gd name="connsiteX444" fmla="*/ 6137806 w 7371201"/>
              <a:gd name="connsiteY444" fmla="*/ 1597867 h 6717736"/>
              <a:gd name="connsiteX445" fmla="*/ 6219947 w 7371201"/>
              <a:gd name="connsiteY445" fmla="*/ 1637008 h 6717736"/>
              <a:gd name="connsiteX446" fmla="*/ 6254428 w 7371201"/>
              <a:gd name="connsiteY446" fmla="*/ 1609463 h 6717736"/>
              <a:gd name="connsiteX447" fmla="*/ 6275630 w 7371201"/>
              <a:gd name="connsiteY447" fmla="*/ 1630321 h 6717736"/>
              <a:gd name="connsiteX448" fmla="*/ 6312291 w 7371201"/>
              <a:gd name="connsiteY448" fmla="*/ 1642254 h 6717736"/>
              <a:gd name="connsiteX449" fmla="*/ 6325800 w 7371201"/>
              <a:gd name="connsiteY449" fmla="*/ 1614086 h 6717736"/>
              <a:gd name="connsiteX450" fmla="*/ 6320799 w 7371201"/>
              <a:gd name="connsiteY450" fmla="*/ 1573689 h 6717736"/>
              <a:gd name="connsiteX451" fmla="*/ 6358434 w 7371201"/>
              <a:gd name="connsiteY451" fmla="*/ 1595244 h 6717736"/>
              <a:gd name="connsiteX452" fmla="*/ 6395711 w 7371201"/>
              <a:gd name="connsiteY452" fmla="*/ 1604275 h 6717736"/>
              <a:gd name="connsiteX453" fmla="*/ 6412712 w 7371201"/>
              <a:gd name="connsiteY453" fmla="*/ 1673388 h 6717736"/>
              <a:gd name="connsiteX454" fmla="*/ 6392460 w 7371201"/>
              <a:gd name="connsiteY454" fmla="*/ 1697810 h 6717736"/>
              <a:gd name="connsiteX455" fmla="*/ 6371129 w 7371201"/>
              <a:gd name="connsiteY455" fmla="*/ 1684665 h 6717736"/>
              <a:gd name="connsiteX456" fmla="*/ 6354209 w 7371201"/>
              <a:gd name="connsiteY456" fmla="*/ 1679158 h 6717736"/>
              <a:gd name="connsiteX457" fmla="*/ 6296322 w 7371201"/>
              <a:gd name="connsiteY457" fmla="*/ 1682026 h 6717736"/>
              <a:gd name="connsiteX458" fmla="*/ 6257432 w 7371201"/>
              <a:gd name="connsiteY458" fmla="*/ 1701933 h 6717736"/>
              <a:gd name="connsiteX459" fmla="*/ 6243819 w 7371201"/>
              <a:gd name="connsiteY459" fmla="*/ 1702154 h 6717736"/>
              <a:gd name="connsiteX460" fmla="*/ 6225796 w 7371201"/>
              <a:gd name="connsiteY460" fmla="*/ 1694738 h 6717736"/>
              <a:gd name="connsiteX461" fmla="*/ 6136481 w 7371201"/>
              <a:gd name="connsiteY461" fmla="*/ 1746303 h 6717736"/>
              <a:gd name="connsiteX462" fmla="*/ 6092310 w 7371201"/>
              <a:gd name="connsiteY462" fmla="*/ 1776898 h 6717736"/>
              <a:gd name="connsiteX463" fmla="*/ 6043011 w 7371201"/>
              <a:gd name="connsiteY463" fmla="*/ 1774807 h 6717736"/>
              <a:gd name="connsiteX464" fmla="*/ 6021425 w 7371201"/>
              <a:gd name="connsiteY464" fmla="*/ 1777086 h 6717736"/>
              <a:gd name="connsiteX465" fmla="*/ 6027784 w 7371201"/>
              <a:gd name="connsiteY465" fmla="*/ 1803968 h 6717736"/>
              <a:gd name="connsiteX466" fmla="*/ 6043347 w 7371201"/>
              <a:gd name="connsiteY466" fmla="*/ 1822989 h 6717736"/>
              <a:gd name="connsiteX467" fmla="*/ 6088956 w 7371201"/>
              <a:gd name="connsiteY467" fmla="*/ 1842486 h 6717736"/>
              <a:gd name="connsiteX468" fmla="*/ 6193091 w 7371201"/>
              <a:gd name="connsiteY468" fmla="*/ 1820555 h 6717736"/>
              <a:gd name="connsiteX469" fmla="*/ 6219805 w 7371201"/>
              <a:gd name="connsiteY469" fmla="*/ 1850960 h 6717736"/>
              <a:gd name="connsiteX470" fmla="*/ 6220293 w 7371201"/>
              <a:gd name="connsiteY470" fmla="*/ 1855771 h 6717736"/>
              <a:gd name="connsiteX471" fmla="*/ 6215964 w 7371201"/>
              <a:gd name="connsiteY471" fmla="*/ 1911737 h 6717736"/>
              <a:gd name="connsiteX472" fmla="*/ 6200018 w 7371201"/>
              <a:gd name="connsiteY472" fmla="*/ 1915853 h 6717736"/>
              <a:gd name="connsiteX473" fmla="*/ 6203477 w 7371201"/>
              <a:gd name="connsiteY473" fmla="*/ 1878210 h 6717736"/>
              <a:gd name="connsiteX474" fmla="*/ 6176378 w 7371201"/>
              <a:gd name="connsiteY474" fmla="*/ 1870941 h 6717736"/>
              <a:gd name="connsiteX475" fmla="*/ 6175508 w 7371201"/>
              <a:gd name="connsiteY475" fmla="*/ 1889266 h 6717736"/>
              <a:gd name="connsiteX476" fmla="*/ 6154744 w 7371201"/>
              <a:gd name="connsiteY476" fmla="*/ 1944536 h 6717736"/>
              <a:gd name="connsiteX477" fmla="*/ 6080888 w 7371201"/>
              <a:gd name="connsiteY477" fmla="*/ 1987177 h 6717736"/>
              <a:gd name="connsiteX478" fmla="*/ 6024486 w 7371201"/>
              <a:gd name="connsiteY478" fmla="*/ 1968820 h 6717736"/>
              <a:gd name="connsiteX479" fmla="*/ 6021179 w 7371201"/>
              <a:gd name="connsiteY479" fmla="*/ 1963091 h 6717736"/>
              <a:gd name="connsiteX480" fmla="*/ 6009539 w 7371201"/>
              <a:gd name="connsiteY480" fmla="*/ 1946897 h 6717736"/>
              <a:gd name="connsiteX481" fmla="*/ 5990518 w 7371201"/>
              <a:gd name="connsiteY481" fmla="*/ 1965518 h 6717736"/>
              <a:gd name="connsiteX482" fmla="*/ 5994056 w 7371201"/>
              <a:gd name="connsiteY482" fmla="*/ 1991481 h 6717736"/>
              <a:gd name="connsiteX483" fmla="*/ 5973318 w 7371201"/>
              <a:gd name="connsiteY483" fmla="*/ 2011092 h 6717736"/>
              <a:gd name="connsiteX484" fmla="*/ 5958371 w 7371201"/>
              <a:gd name="connsiteY484" fmla="*/ 1989170 h 6717736"/>
              <a:gd name="connsiteX485" fmla="*/ 5958012 w 7371201"/>
              <a:gd name="connsiteY485" fmla="*/ 1976648 h 6717736"/>
              <a:gd name="connsiteX486" fmla="*/ 5950294 w 7371201"/>
              <a:gd name="connsiteY486" fmla="*/ 1963280 h 6717736"/>
              <a:gd name="connsiteX487" fmla="*/ 5942193 w 7371201"/>
              <a:gd name="connsiteY487" fmla="*/ 1973049 h 6717736"/>
              <a:gd name="connsiteX488" fmla="*/ 5939964 w 7371201"/>
              <a:gd name="connsiteY488" fmla="*/ 2004888 h 6717736"/>
              <a:gd name="connsiteX489" fmla="*/ 5904126 w 7371201"/>
              <a:gd name="connsiteY489" fmla="*/ 2045948 h 6717736"/>
              <a:gd name="connsiteX490" fmla="*/ 5862184 w 7371201"/>
              <a:gd name="connsiteY490" fmla="*/ 2044702 h 6717736"/>
              <a:gd name="connsiteX491" fmla="*/ 5842061 w 7371201"/>
              <a:gd name="connsiteY491" fmla="*/ 2061413 h 6717736"/>
              <a:gd name="connsiteX492" fmla="*/ 5824374 w 7371201"/>
              <a:gd name="connsiteY492" fmla="*/ 2102177 h 6717736"/>
              <a:gd name="connsiteX493" fmla="*/ 5795303 w 7371201"/>
              <a:gd name="connsiteY493" fmla="*/ 2111324 h 6717736"/>
              <a:gd name="connsiteX494" fmla="*/ 5628974 w 7371201"/>
              <a:gd name="connsiteY494" fmla="*/ 2156432 h 6717736"/>
              <a:gd name="connsiteX495" fmla="*/ 5603338 w 7371201"/>
              <a:gd name="connsiteY495" fmla="*/ 2163595 h 6717736"/>
              <a:gd name="connsiteX496" fmla="*/ 5539555 w 7371201"/>
              <a:gd name="connsiteY496" fmla="*/ 2180052 h 6717736"/>
              <a:gd name="connsiteX497" fmla="*/ 5477570 w 7371201"/>
              <a:gd name="connsiteY497" fmla="*/ 2259122 h 6717736"/>
              <a:gd name="connsiteX498" fmla="*/ 5447500 w 7371201"/>
              <a:gd name="connsiteY498" fmla="*/ 2294305 h 6717736"/>
              <a:gd name="connsiteX499" fmla="*/ 5292579 w 7371201"/>
              <a:gd name="connsiteY499" fmla="*/ 2335373 h 6717736"/>
              <a:gd name="connsiteX500" fmla="*/ 5270738 w 7371201"/>
              <a:gd name="connsiteY500" fmla="*/ 2353075 h 6717736"/>
              <a:gd name="connsiteX501" fmla="*/ 5265945 w 7371201"/>
              <a:gd name="connsiteY501" fmla="*/ 2368573 h 6717736"/>
              <a:gd name="connsiteX502" fmla="*/ 5267407 w 7371201"/>
              <a:gd name="connsiteY502" fmla="*/ 2383005 h 6717736"/>
              <a:gd name="connsiteX503" fmla="*/ 5297941 w 7371201"/>
              <a:gd name="connsiteY503" fmla="*/ 2388291 h 6717736"/>
              <a:gd name="connsiteX504" fmla="*/ 5326629 w 7371201"/>
              <a:gd name="connsiteY504" fmla="*/ 2402281 h 6717736"/>
              <a:gd name="connsiteX505" fmla="*/ 5309940 w 7371201"/>
              <a:gd name="connsiteY505" fmla="*/ 2417008 h 6717736"/>
              <a:gd name="connsiteX506" fmla="*/ 5259794 w 7371201"/>
              <a:gd name="connsiteY506" fmla="*/ 2397585 h 6717736"/>
              <a:gd name="connsiteX507" fmla="*/ 5121075 w 7371201"/>
              <a:gd name="connsiteY507" fmla="*/ 2419115 h 6717736"/>
              <a:gd name="connsiteX508" fmla="*/ 5089416 w 7371201"/>
              <a:gd name="connsiteY508" fmla="*/ 2447578 h 6717736"/>
              <a:gd name="connsiteX509" fmla="*/ 5070777 w 7371201"/>
              <a:gd name="connsiteY509" fmla="*/ 2443063 h 6717736"/>
              <a:gd name="connsiteX510" fmla="*/ 5038526 w 7371201"/>
              <a:gd name="connsiteY510" fmla="*/ 2438767 h 6717736"/>
              <a:gd name="connsiteX511" fmla="*/ 4958159 w 7371201"/>
              <a:gd name="connsiteY511" fmla="*/ 2497899 h 6717736"/>
              <a:gd name="connsiteX512" fmla="*/ 4930198 w 7371201"/>
              <a:gd name="connsiteY512" fmla="*/ 2519398 h 6717736"/>
              <a:gd name="connsiteX513" fmla="*/ 4949010 w 7371201"/>
              <a:gd name="connsiteY513" fmla="*/ 2515429 h 6717736"/>
              <a:gd name="connsiteX514" fmla="*/ 5046271 w 7371201"/>
              <a:gd name="connsiteY514" fmla="*/ 2477624 h 6717736"/>
              <a:gd name="connsiteX515" fmla="*/ 5076275 w 7371201"/>
              <a:gd name="connsiteY515" fmla="*/ 2474061 h 6717736"/>
              <a:gd name="connsiteX516" fmla="*/ 5116398 w 7371201"/>
              <a:gd name="connsiteY516" fmla="*/ 2476124 h 6717736"/>
              <a:gd name="connsiteX517" fmla="*/ 5205152 w 7371201"/>
              <a:gd name="connsiteY517" fmla="*/ 2459284 h 6717736"/>
              <a:gd name="connsiteX518" fmla="*/ 5330967 w 7371201"/>
              <a:gd name="connsiteY518" fmla="*/ 2423339 h 6717736"/>
              <a:gd name="connsiteX519" fmla="*/ 5360517 w 7371201"/>
              <a:gd name="connsiteY519" fmla="*/ 2426920 h 6717736"/>
              <a:gd name="connsiteX520" fmla="*/ 5370179 w 7371201"/>
              <a:gd name="connsiteY520" fmla="*/ 2439689 h 6717736"/>
              <a:gd name="connsiteX521" fmla="*/ 5506894 w 7371201"/>
              <a:gd name="connsiteY521" fmla="*/ 2466256 h 6717736"/>
              <a:gd name="connsiteX522" fmla="*/ 5519993 w 7371201"/>
              <a:gd name="connsiteY522" fmla="*/ 2477042 h 6717736"/>
              <a:gd name="connsiteX523" fmla="*/ 5517362 w 7371201"/>
              <a:gd name="connsiteY523" fmla="*/ 2492320 h 6717736"/>
              <a:gd name="connsiteX524" fmla="*/ 5523402 w 7371201"/>
              <a:gd name="connsiteY524" fmla="*/ 2518648 h 6717736"/>
              <a:gd name="connsiteX525" fmla="*/ 5546724 w 7371201"/>
              <a:gd name="connsiteY525" fmla="*/ 2507476 h 6717736"/>
              <a:gd name="connsiteX526" fmla="*/ 5596535 w 7371201"/>
              <a:gd name="connsiteY526" fmla="*/ 2478719 h 6717736"/>
              <a:gd name="connsiteX527" fmla="*/ 5630349 w 7371201"/>
              <a:gd name="connsiteY527" fmla="*/ 2450022 h 6717736"/>
              <a:gd name="connsiteX528" fmla="*/ 5637407 w 7371201"/>
              <a:gd name="connsiteY528" fmla="*/ 2434480 h 6717736"/>
              <a:gd name="connsiteX529" fmla="*/ 5654584 w 7371201"/>
              <a:gd name="connsiteY529" fmla="*/ 2424563 h 6717736"/>
              <a:gd name="connsiteX530" fmla="*/ 5664513 w 7371201"/>
              <a:gd name="connsiteY530" fmla="*/ 2441764 h 6717736"/>
              <a:gd name="connsiteX531" fmla="*/ 5661697 w 7371201"/>
              <a:gd name="connsiteY531" fmla="*/ 2468618 h 6717736"/>
              <a:gd name="connsiteX532" fmla="*/ 5661510 w 7371201"/>
              <a:gd name="connsiteY532" fmla="*/ 2480194 h 6717736"/>
              <a:gd name="connsiteX533" fmla="*/ 5672809 w 7371201"/>
              <a:gd name="connsiteY533" fmla="*/ 2475964 h 6717736"/>
              <a:gd name="connsiteX534" fmla="*/ 5682845 w 7371201"/>
              <a:gd name="connsiteY534" fmla="*/ 2465582 h 6717736"/>
              <a:gd name="connsiteX535" fmla="*/ 5693152 w 7371201"/>
              <a:gd name="connsiteY535" fmla="*/ 2459633 h 6717736"/>
              <a:gd name="connsiteX536" fmla="*/ 5710190 w 7371201"/>
              <a:gd name="connsiteY536" fmla="*/ 2460743 h 6717736"/>
              <a:gd name="connsiteX537" fmla="*/ 5724669 w 7371201"/>
              <a:gd name="connsiteY537" fmla="*/ 2447130 h 6717736"/>
              <a:gd name="connsiteX538" fmla="*/ 5766017 w 7371201"/>
              <a:gd name="connsiteY538" fmla="*/ 2441398 h 6717736"/>
              <a:gd name="connsiteX539" fmla="*/ 5785398 w 7371201"/>
              <a:gd name="connsiteY539" fmla="*/ 2435300 h 6717736"/>
              <a:gd name="connsiteX540" fmla="*/ 5900814 w 7371201"/>
              <a:gd name="connsiteY540" fmla="*/ 2417041 h 6717736"/>
              <a:gd name="connsiteX541" fmla="*/ 5940575 w 7371201"/>
              <a:gd name="connsiteY541" fmla="*/ 2378808 h 6717736"/>
              <a:gd name="connsiteX542" fmla="*/ 5951375 w 7371201"/>
              <a:gd name="connsiteY542" fmla="*/ 2376003 h 6717736"/>
              <a:gd name="connsiteX543" fmla="*/ 5951455 w 7371201"/>
              <a:gd name="connsiteY543" fmla="*/ 2375004 h 6717736"/>
              <a:gd name="connsiteX544" fmla="*/ 5966306 w 7371201"/>
              <a:gd name="connsiteY544" fmla="*/ 2361556 h 6717736"/>
              <a:gd name="connsiteX545" fmla="*/ 5971613 w 7371201"/>
              <a:gd name="connsiteY545" fmla="*/ 2370747 h 6717736"/>
              <a:gd name="connsiteX546" fmla="*/ 5980654 w 7371201"/>
              <a:gd name="connsiteY546" fmla="*/ 2368399 h 6717736"/>
              <a:gd name="connsiteX547" fmla="*/ 6018714 w 7371201"/>
              <a:gd name="connsiteY547" fmla="*/ 2351517 h 6717736"/>
              <a:gd name="connsiteX548" fmla="*/ 6110802 w 7371201"/>
              <a:gd name="connsiteY548" fmla="*/ 2372186 h 6717736"/>
              <a:gd name="connsiteX549" fmla="*/ 6118032 w 7371201"/>
              <a:gd name="connsiteY549" fmla="*/ 2380743 h 6717736"/>
              <a:gd name="connsiteX550" fmla="*/ 6140232 w 7371201"/>
              <a:gd name="connsiteY550" fmla="*/ 2375563 h 6717736"/>
              <a:gd name="connsiteX551" fmla="*/ 6149331 w 7371201"/>
              <a:gd name="connsiteY551" fmla="*/ 2339758 h 6717736"/>
              <a:gd name="connsiteX552" fmla="*/ 6245621 w 7371201"/>
              <a:gd name="connsiteY552" fmla="*/ 2312171 h 6717736"/>
              <a:gd name="connsiteX553" fmla="*/ 6303613 w 7371201"/>
              <a:gd name="connsiteY553" fmla="*/ 2337248 h 6717736"/>
              <a:gd name="connsiteX554" fmla="*/ 6362834 w 7371201"/>
              <a:gd name="connsiteY554" fmla="*/ 2356525 h 6717736"/>
              <a:gd name="connsiteX555" fmla="*/ 6337861 w 7371201"/>
              <a:gd name="connsiteY555" fmla="*/ 2289469 h 6717736"/>
              <a:gd name="connsiteX556" fmla="*/ 6383982 w 7371201"/>
              <a:gd name="connsiteY556" fmla="*/ 2278120 h 6717736"/>
              <a:gd name="connsiteX557" fmla="*/ 6411463 w 7371201"/>
              <a:gd name="connsiteY557" fmla="*/ 2262252 h 6717736"/>
              <a:gd name="connsiteX558" fmla="*/ 6512649 w 7371201"/>
              <a:gd name="connsiteY558" fmla="*/ 2247115 h 6717736"/>
              <a:gd name="connsiteX559" fmla="*/ 6814748 w 7371201"/>
              <a:gd name="connsiteY559" fmla="*/ 2187271 h 6717736"/>
              <a:gd name="connsiteX560" fmla="*/ 6838539 w 7371201"/>
              <a:gd name="connsiteY560" fmla="*/ 2188812 h 6717736"/>
              <a:gd name="connsiteX561" fmla="*/ 6837541 w 7371201"/>
              <a:gd name="connsiteY561" fmla="*/ 2214849 h 6717736"/>
              <a:gd name="connsiteX562" fmla="*/ 6837772 w 7371201"/>
              <a:gd name="connsiteY562" fmla="*/ 2235084 h 6717736"/>
              <a:gd name="connsiteX563" fmla="*/ 6862051 w 7371201"/>
              <a:gd name="connsiteY563" fmla="*/ 2241435 h 6717736"/>
              <a:gd name="connsiteX564" fmla="*/ 6877510 w 7371201"/>
              <a:gd name="connsiteY564" fmla="*/ 2232511 h 6717736"/>
              <a:gd name="connsiteX565" fmla="*/ 6940653 w 7371201"/>
              <a:gd name="connsiteY565" fmla="*/ 2254613 h 6717736"/>
              <a:gd name="connsiteX566" fmla="*/ 6953756 w 7371201"/>
              <a:gd name="connsiteY566" fmla="*/ 2285239 h 6717736"/>
              <a:gd name="connsiteX567" fmla="*/ 6976932 w 7371201"/>
              <a:gd name="connsiteY567" fmla="*/ 2289681 h 6717736"/>
              <a:gd name="connsiteX568" fmla="*/ 6975133 w 7371201"/>
              <a:gd name="connsiteY568" fmla="*/ 2227068 h 6717736"/>
              <a:gd name="connsiteX569" fmla="*/ 7026255 w 7371201"/>
              <a:gd name="connsiteY569" fmla="*/ 2256113 h 6717736"/>
              <a:gd name="connsiteX570" fmla="*/ 7049510 w 7371201"/>
              <a:gd name="connsiteY570" fmla="*/ 2324160 h 6717736"/>
              <a:gd name="connsiteX571" fmla="*/ 7004366 w 7371201"/>
              <a:gd name="connsiteY571" fmla="*/ 2345132 h 6717736"/>
              <a:gd name="connsiteX572" fmla="*/ 6936659 w 7371201"/>
              <a:gd name="connsiteY572" fmla="*/ 2358761 h 6717736"/>
              <a:gd name="connsiteX573" fmla="*/ 6897155 w 7371201"/>
              <a:gd name="connsiteY573" fmla="*/ 2381569 h 6717736"/>
              <a:gd name="connsiteX574" fmla="*/ 6708881 w 7371201"/>
              <a:gd name="connsiteY574" fmla="*/ 2416434 h 6717736"/>
              <a:gd name="connsiteX575" fmla="*/ 6679426 w 7371201"/>
              <a:gd name="connsiteY575" fmla="*/ 2448717 h 6717736"/>
              <a:gd name="connsiteX576" fmla="*/ 6682606 w 7371201"/>
              <a:gd name="connsiteY576" fmla="*/ 2462156 h 6717736"/>
              <a:gd name="connsiteX577" fmla="*/ 6667891 w 7371201"/>
              <a:gd name="connsiteY577" fmla="*/ 2460469 h 6717736"/>
              <a:gd name="connsiteX578" fmla="*/ 6657225 w 7371201"/>
              <a:gd name="connsiteY578" fmla="*/ 2453895 h 6717736"/>
              <a:gd name="connsiteX579" fmla="*/ 6632204 w 7371201"/>
              <a:gd name="connsiteY579" fmla="*/ 2458157 h 6717736"/>
              <a:gd name="connsiteX580" fmla="*/ 6648997 w 7371201"/>
              <a:gd name="connsiteY580" fmla="*/ 2471376 h 6717736"/>
              <a:gd name="connsiteX581" fmla="*/ 6652920 w 7371201"/>
              <a:gd name="connsiteY581" fmla="*/ 2474204 h 6717736"/>
              <a:gd name="connsiteX582" fmla="*/ 6662354 w 7371201"/>
              <a:gd name="connsiteY582" fmla="*/ 2486579 h 6717736"/>
              <a:gd name="connsiteX583" fmla="*/ 6651434 w 7371201"/>
              <a:gd name="connsiteY583" fmla="*/ 2495430 h 6717736"/>
              <a:gd name="connsiteX584" fmla="*/ 6608111 w 7371201"/>
              <a:gd name="connsiteY584" fmla="*/ 2543359 h 6717736"/>
              <a:gd name="connsiteX585" fmla="*/ 6605523 w 7371201"/>
              <a:gd name="connsiteY585" fmla="*/ 2562675 h 6717736"/>
              <a:gd name="connsiteX586" fmla="*/ 6663641 w 7371201"/>
              <a:gd name="connsiteY586" fmla="*/ 2580040 h 6717736"/>
              <a:gd name="connsiteX587" fmla="*/ 6772082 w 7371201"/>
              <a:gd name="connsiteY587" fmla="*/ 2537801 h 6717736"/>
              <a:gd name="connsiteX588" fmla="*/ 6805332 w 7371201"/>
              <a:gd name="connsiteY588" fmla="*/ 2516058 h 6717736"/>
              <a:gd name="connsiteX589" fmla="*/ 6823483 w 7371201"/>
              <a:gd name="connsiteY589" fmla="*/ 2515763 h 6717736"/>
              <a:gd name="connsiteX590" fmla="*/ 6864067 w 7371201"/>
              <a:gd name="connsiteY590" fmla="*/ 2530523 h 6717736"/>
              <a:gd name="connsiteX591" fmla="*/ 6918647 w 7371201"/>
              <a:gd name="connsiteY591" fmla="*/ 2521927 h 6717736"/>
              <a:gd name="connsiteX592" fmla="*/ 6953462 w 7371201"/>
              <a:gd name="connsiteY592" fmla="*/ 2542563 h 6717736"/>
              <a:gd name="connsiteX593" fmla="*/ 6957257 w 7371201"/>
              <a:gd name="connsiteY593" fmla="*/ 2553102 h 6717736"/>
              <a:gd name="connsiteX594" fmla="*/ 6980920 w 7371201"/>
              <a:gd name="connsiteY594" fmla="*/ 2562354 h 6717736"/>
              <a:gd name="connsiteX595" fmla="*/ 6978970 w 7371201"/>
              <a:gd name="connsiteY595" fmla="*/ 2543112 h 6717736"/>
              <a:gd name="connsiteX596" fmla="*/ 6981072 w 7371201"/>
              <a:gd name="connsiteY596" fmla="*/ 2518984 h 6717736"/>
              <a:gd name="connsiteX597" fmla="*/ 7027782 w 7371201"/>
              <a:gd name="connsiteY597" fmla="*/ 2540391 h 6717736"/>
              <a:gd name="connsiteX598" fmla="*/ 7036602 w 7371201"/>
              <a:gd name="connsiteY598" fmla="*/ 2555667 h 6717736"/>
              <a:gd name="connsiteX599" fmla="*/ 7040781 w 7371201"/>
              <a:gd name="connsiteY599" fmla="*/ 2543071 h 6717736"/>
              <a:gd name="connsiteX600" fmla="*/ 7064212 w 7371201"/>
              <a:gd name="connsiteY600" fmla="*/ 2532089 h 6717736"/>
              <a:gd name="connsiteX601" fmla="*/ 7128946 w 7371201"/>
              <a:gd name="connsiteY601" fmla="*/ 2560912 h 6717736"/>
              <a:gd name="connsiteX602" fmla="*/ 7196244 w 7371201"/>
              <a:gd name="connsiteY602" fmla="*/ 2606077 h 6717736"/>
              <a:gd name="connsiteX603" fmla="*/ 7224318 w 7371201"/>
              <a:gd name="connsiteY603" fmla="*/ 2622968 h 6717736"/>
              <a:gd name="connsiteX604" fmla="*/ 7352325 w 7371201"/>
              <a:gd name="connsiteY604" fmla="*/ 2666185 h 6717736"/>
              <a:gd name="connsiteX605" fmla="*/ 7371194 w 7371201"/>
              <a:gd name="connsiteY605" fmla="*/ 2690934 h 6717736"/>
              <a:gd name="connsiteX606" fmla="*/ 7351198 w 7371201"/>
              <a:gd name="connsiteY606" fmla="*/ 2699933 h 6717736"/>
              <a:gd name="connsiteX607" fmla="*/ 7320281 w 7371201"/>
              <a:gd name="connsiteY607" fmla="*/ 2717782 h 6717736"/>
              <a:gd name="connsiteX608" fmla="*/ 7286776 w 7371201"/>
              <a:gd name="connsiteY608" fmla="*/ 2754949 h 6717736"/>
              <a:gd name="connsiteX609" fmla="*/ 7225477 w 7371201"/>
              <a:gd name="connsiteY609" fmla="*/ 2724142 h 6717736"/>
              <a:gd name="connsiteX610" fmla="*/ 7217888 w 7371201"/>
              <a:gd name="connsiteY610" fmla="*/ 2703064 h 6717736"/>
              <a:gd name="connsiteX611" fmla="*/ 7217400 w 7371201"/>
              <a:gd name="connsiteY611" fmla="*/ 2698252 h 6717736"/>
              <a:gd name="connsiteX612" fmla="*/ 7215068 w 7371201"/>
              <a:gd name="connsiteY612" fmla="*/ 2702145 h 6717736"/>
              <a:gd name="connsiteX613" fmla="*/ 7195071 w 7371201"/>
              <a:gd name="connsiteY613" fmla="*/ 2711144 h 6717736"/>
              <a:gd name="connsiteX614" fmla="*/ 7160567 w 7371201"/>
              <a:gd name="connsiteY614" fmla="*/ 2774347 h 6717736"/>
              <a:gd name="connsiteX615" fmla="*/ 7141291 w 7371201"/>
              <a:gd name="connsiteY615" fmla="*/ 2808392 h 6717736"/>
              <a:gd name="connsiteX616" fmla="*/ 7102297 w 7371201"/>
              <a:gd name="connsiteY616" fmla="*/ 2800353 h 6717736"/>
              <a:gd name="connsiteX617" fmla="*/ 6972805 w 7371201"/>
              <a:gd name="connsiteY617" fmla="*/ 2778364 h 6717736"/>
              <a:gd name="connsiteX618" fmla="*/ 6962476 w 7371201"/>
              <a:gd name="connsiteY618" fmla="*/ 2819973 h 6717736"/>
              <a:gd name="connsiteX619" fmla="*/ 6969067 w 7371201"/>
              <a:gd name="connsiteY619" fmla="*/ 2867089 h 6717736"/>
              <a:gd name="connsiteX620" fmla="*/ 6912050 w 7371201"/>
              <a:gd name="connsiteY620" fmla="*/ 2851633 h 6717736"/>
              <a:gd name="connsiteX621" fmla="*/ 6856240 w 7371201"/>
              <a:gd name="connsiteY621" fmla="*/ 2866031 h 6717736"/>
              <a:gd name="connsiteX622" fmla="*/ 6851702 w 7371201"/>
              <a:gd name="connsiteY622" fmla="*/ 2866105 h 6717736"/>
              <a:gd name="connsiteX623" fmla="*/ 6847732 w 7371201"/>
              <a:gd name="connsiteY623" fmla="*/ 2934595 h 6717736"/>
              <a:gd name="connsiteX624" fmla="*/ 6852734 w 7371201"/>
              <a:gd name="connsiteY624" fmla="*/ 2974990 h 6717736"/>
              <a:gd name="connsiteX625" fmla="*/ 6845864 w 7371201"/>
              <a:gd name="connsiteY625" fmla="*/ 2978957 h 6717736"/>
              <a:gd name="connsiteX626" fmla="*/ 6808587 w 7371201"/>
              <a:gd name="connsiteY626" fmla="*/ 2969926 h 6717736"/>
              <a:gd name="connsiteX627" fmla="*/ 6773771 w 7371201"/>
              <a:gd name="connsiteY627" fmla="*/ 2949289 h 6717736"/>
              <a:gd name="connsiteX628" fmla="*/ 6732828 w 7371201"/>
              <a:gd name="connsiteY628" fmla="*/ 2922007 h 6717736"/>
              <a:gd name="connsiteX629" fmla="*/ 6700066 w 7371201"/>
              <a:gd name="connsiteY629" fmla="*/ 2948560 h 6717736"/>
              <a:gd name="connsiteX630" fmla="*/ 6681915 w 7371201"/>
              <a:gd name="connsiteY630" fmla="*/ 2948855 h 6717736"/>
              <a:gd name="connsiteX631" fmla="*/ 6648561 w 7371201"/>
              <a:gd name="connsiteY631" fmla="*/ 2942651 h 6717736"/>
              <a:gd name="connsiteX632" fmla="*/ 6639359 w 7371201"/>
              <a:gd name="connsiteY632" fmla="*/ 2950511 h 6717736"/>
              <a:gd name="connsiteX633" fmla="*/ 6595084 w 7371201"/>
              <a:gd name="connsiteY633" fmla="*/ 2953158 h 6717736"/>
              <a:gd name="connsiteX634" fmla="*/ 6539042 w 7371201"/>
              <a:gd name="connsiteY634" fmla="*/ 2947322 h 6717736"/>
              <a:gd name="connsiteX635" fmla="*/ 6526636 w 7371201"/>
              <a:gd name="connsiteY635" fmla="*/ 2977400 h 6717736"/>
              <a:gd name="connsiteX636" fmla="*/ 6534225 w 7371201"/>
              <a:gd name="connsiteY636" fmla="*/ 2998479 h 6717736"/>
              <a:gd name="connsiteX637" fmla="*/ 6557992 w 7371201"/>
              <a:gd name="connsiteY637" fmla="*/ 3035679 h 6717736"/>
              <a:gd name="connsiteX638" fmla="*/ 6620370 w 7371201"/>
              <a:gd name="connsiteY638" fmla="*/ 3104054 h 6717736"/>
              <a:gd name="connsiteX639" fmla="*/ 6573763 w 7371201"/>
              <a:gd name="connsiteY639" fmla="*/ 3110594 h 6717736"/>
              <a:gd name="connsiteX640" fmla="*/ 6518569 w 7371201"/>
              <a:gd name="connsiteY640" fmla="*/ 3122093 h 6717736"/>
              <a:gd name="connsiteX641" fmla="*/ 6464731 w 7371201"/>
              <a:gd name="connsiteY641" fmla="*/ 3120075 h 6717736"/>
              <a:gd name="connsiteX642" fmla="*/ 6299912 w 7371201"/>
              <a:gd name="connsiteY642" fmla="*/ 3108299 h 6717736"/>
              <a:gd name="connsiteX643" fmla="*/ 6286044 w 7371201"/>
              <a:gd name="connsiteY643" fmla="*/ 3123944 h 6717736"/>
              <a:gd name="connsiteX644" fmla="*/ 6281251 w 7371201"/>
              <a:gd name="connsiteY644" fmla="*/ 3139442 h 6717736"/>
              <a:gd name="connsiteX645" fmla="*/ 6268380 w 7371201"/>
              <a:gd name="connsiteY645" fmla="*/ 3129050 h 6717736"/>
              <a:gd name="connsiteX646" fmla="*/ 6247050 w 7371201"/>
              <a:gd name="connsiteY646" fmla="*/ 3115904 h 6717736"/>
              <a:gd name="connsiteX647" fmla="*/ 6216388 w 7371201"/>
              <a:gd name="connsiteY647" fmla="*/ 3118331 h 6717736"/>
              <a:gd name="connsiteX648" fmla="*/ 6194571 w 7371201"/>
              <a:gd name="connsiteY648" fmla="*/ 3100374 h 6717736"/>
              <a:gd name="connsiteX649" fmla="*/ 6166010 w 7371201"/>
              <a:gd name="connsiteY649" fmla="*/ 3078672 h 6717736"/>
              <a:gd name="connsiteX650" fmla="*/ 6156552 w 7371201"/>
              <a:gd name="connsiteY650" fmla="*/ 3101956 h 6717736"/>
              <a:gd name="connsiteX651" fmla="*/ 6154091 w 7371201"/>
              <a:gd name="connsiteY651" fmla="*/ 3113561 h 6717736"/>
              <a:gd name="connsiteX652" fmla="*/ 6126146 w 7371201"/>
              <a:gd name="connsiteY652" fmla="*/ 3088958 h 6717736"/>
              <a:gd name="connsiteX653" fmla="*/ 6102970 w 7371201"/>
              <a:gd name="connsiteY653" fmla="*/ 3084515 h 6717736"/>
              <a:gd name="connsiteX654" fmla="*/ 6101485 w 7371201"/>
              <a:gd name="connsiteY654" fmla="*/ 3105742 h 6717736"/>
              <a:gd name="connsiteX655" fmla="*/ 6051522 w 7371201"/>
              <a:gd name="connsiteY655" fmla="*/ 3177871 h 6717736"/>
              <a:gd name="connsiteX656" fmla="*/ 6026013 w 7371201"/>
              <a:gd name="connsiteY656" fmla="*/ 3177322 h 6717736"/>
              <a:gd name="connsiteX657" fmla="*/ 5952516 w 7371201"/>
              <a:gd name="connsiteY657" fmla="*/ 3232486 h 6717736"/>
              <a:gd name="connsiteX658" fmla="*/ 5951902 w 7371201"/>
              <a:gd name="connsiteY658" fmla="*/ 3235388 h 6717736"/>
              <a:gd name="connsiteX659" fmla="*/ 5927855 w 7371201"/>
              <a:gd name="connsiteY659" fmla="*/ 3249271 h 6717736"/>
              <a:gd name="connsiteX660" fmla="*/ 5916088 w 7371201"/>
              <a:gd name="connsiteY660" fmla="*/ 3240788 h 6717736"/>
              <a:gd name="connsiteX661" fmla="*/ 5925547 w 7371201"/>
              <a:gd name="connsiteY661" fmla="*/ 3217505 h 6717736"/>
              <a:gd name="connsiteX662" fmla="*/ 5933160 w 7371201"/>
              <a:gd name="connsiteY662" fmla="*/ 3202925 h 6717736"/>
              <a:gd name="connsiteX663" fmla="*/ 5917341 w 7371201"/>
              <a:gd name="connsiteY663" fmla="*/ 3199327 h 6717736"/>
              <a:gd name="connsiteX664" fmla="*/ 5886065 w 7371201"/>
              <a:gd name="connsiteY664" fmla="*/ 3204654 h 6717736"/>
              <a:gd name="connsiteX665" fmla="*/ 5844739 w 7371201"/>
              <a:gd name="connsiteY665" fmla="*/ 3200507 h 6717736"/>
              <a:gd name="connsiteX666" fmla="*/ 5823640 w 7371201"/>
              <a:gd name="connsiteY666" fmla="*/ 3207598 h 6717736"/>
              <a:gd name="connsiteX667" fmla="*/ 5757652 w 7371201"/>
              <a:gd name="connsiteY667" fmla="*/ 3220234 h 6717736"/>
              <a:gd name="connsiteX668" fmla="*/ 5714991 w 7371201"/>
              <a:gd name="connsiteY668" fmla="*/ 3193943 h 6717736"/>
              <a:gd name="connsiteX669" fmla="*/ 5661282 w 7371201"/>
              <a:gd name="connsiteY669" fmla="*/ 3184214 h 6717736"/>
              <a:gd name="connsiteX670" fmla="*/ 5637954 w 7371201"/>
              <a:gd name="connsiteY670" fmla="*/ 3223143 h 6717736"/>
              <a:gd name="connsiteX671" fmla="*/ 5605064 w 7371201"/>
              <a:gd name="connsiteY671" fmla="*/ 3257409 h 6717736"/>
              <a:gd name="connsiteX672" fmla="*/ 5582864 w 7371201"/>
              <a:gd name="connsiteY672" fmla="*/ 3262588 h 6717736"/>
              <a:gd name="connsiteX673" fmla="*/ 5552330 w 7371201"/>
              <a:gd name="connsiteY673" fmla="*/ 3257302 h 6717736"/>
              <a:gd name="connsiteX674" fmla="*/ 5546817 w 7371201"/>
              <a:gd name="connsiteY674" fmla="*/ 3247754 h 6717736"/>
              <a:gd name="connsiteX675" fmla="*/ 5532707 w 7371201"/>
              <a:gd name="connsiteY675" fmla="*/ 3235214 h 6717736"/>
              <a:gd name="connsiteX676" fmla="*/ 5521994 w 7371201"/>
              <a:gd name="connsiteY676" fmla="*/ 3241622 h 6717736"/>
              <a:gd name="connsiteX677" fmla="*/ 5522064 w 7371201"/>
              <a:gd name="connsiteY677" fmla="*/ 3242720 h 6717736"/>
              <a:gd name="connsiteX678" fmla="*/ 5513668 w 7371201"/>
              <a:gd name="connsiteY678" fmla="*/ 3267348 h 6717736"/>
              <a:gd name="connsiteX679" fmla="*/ 5497941 w 7371201"/>
              <a:gd name="connsiteY679" fmla="*/ 3271841 h 6717736"/>
              <a:gd name="connsiteX680" fmla="*/ 5497715 w 7371201"/>
              <a:gd name="connsiteY680" fmla="*/ 3271222 h 6717736"/>
              <a:gd name="connsiteX681" fmla="*/ 5494188 w 7371201"/>
              <a:gd name="connsiteY681" fmla="*/ 3275595 h 6717736"/>
              <a:gd name="connsiteX682" fmla="*/ 5463064 w 7371201"/>
              <a:gd name="connsiteY682" fmla="*/ 3298417 h 6717736"/>
              <a:gd name="connsiteX683" fmla="*/ 5452136 w 7371201"/>
              <a:gd name="connsiteY683" fmla="*/ 3300581 h 6717736"/>
              <a:gd name="connsiteX684" fmla="*/ 5378703 w 7371201"/>
              <a:gd name="connsiteY684" fmla="*/ 3342979 h 6717736"/>
              <a:gd name="connsiteX685" fmla="*/ 5324488 w 7371201"/>
              <a:gd name="connsiteY685" fmla="*/ 3328409 h 6717736"/>
              <a:gd name="connsiteX686" fmla="*/ 5321509 w 7371201"/>
              <a:gd name="connsiteY686" fmla="*/ 3323248 h 6717736"/>
              <a:gd name="connsiteX687" fmla="*/ 5310853 w 7371201"/>
              <a:gd name="connsiteY687" fmla="*/ 3308760 h 6717736"/>
              <a:gd name="connsiteX688" fmla="*/ 5291503 w 7371201"/>
              <a:gd name="connsiteY688" fmla="*/ 3326811 h 6717736"/>
              <a:gd name="connsiteX689" fmla="*/ 5293840 w 7371201"/>
              <a:gd name="connsiteY689" fmla="*/ 3350690 h 6717736"/>
              <a:gd name="connsiteX690" fmla="*/ 5272772 w 7371201"/>
              <a:gd name="connsiteY690" fmla="*/ 3369735 h 6717736"/>
              <a:gd name="connsiteX691" fmla="*/ 5259138 w 7371201"/>
              <a:gd name="connsiteY691" fmla="*/ 3350085 h 6717736"/>
              <a:gd name="connsiteX692" fmla="*/ 5259325 w 7371201"/>
              <a:gd name="connsiteY692" fmla="*/ 3338509 h 6717736"/>
              <a:gd name="connsiteX693" fmla="*/ 5252373 w 7371201"/>
              <a:gd name="connsiteY693" fmla="*/ 3326468 h 6717736"/>
              <a:gd name="connsiteX694" fmla="*/ 5244054 w 7371201"/>
              <a:gd name="connsiteY694" fmla="*/ 3335859 h 6717736"/>
              <a:gd name="connsiteX695" fmla="*/ 5240514 w 7371201"/>
              <a:gd name="connsiteY695" fmla="*/ 3365425 h 6717736"/>
              <a:gd name="connsiteX696" fmla="*/ 5203800 w 7371201"/>
              <a:gd name="connsiteY696" fmla="*/ 3404968 h 6717736"/>
              <a:gd name="connsiteX697" fmla="*/ 5162953 w 7371201"/>
              <a:gd name="connsiteY697" fmla="*/ 3405617 h 6717736"/>
              <a:gd name="connsiteX698" fmla="*/ 5142611 w 7371201"/>
              <a:gd name="connsiteY698" fmla="*/ 3421950 h 6717736"/>
              <a:gd name="connsiteX699" fmla="*/ 5138937 w 7371201"/>
              <a:gd name="connsiteY699" fmla="*/ 3443851 h 6717736"/>
              <a:gd name="connsiteX700" fmla="*/ 5135705 w 7371201"/>
              <a:gd name="connsiteY700" fmla="*/ 3447349 h 6717736"/>
              <a:gd name="connsiteX701" fmla="*/ 5133999 w 7371201"/>
              <a:gd name="connsiteY701" fmla="*/ 3457453 h 6717736"/>
              <a:gd name="connsiteX702" fmla="*/ 5126774 w 7371201"/>
              <a:gd name="connsiteY702" fmla="*/ 3464090 h 6717736"/>
              <a:gd name="connsiteX703" fmla="*/ 5117850 w 7371201"/>
              <a:gd name="connsiteY703" fmla="*/ 3463409 h 6717736"/>
              <a:gd name="connsiteX704" fmla="*/ 5111505 w 7371201"/>
              <a:gd name="connsiteY704" fmla="*/ 3466681 h 6717736"/>
              <a:gd name="connsiteX705" fmla="*/ 5111057 w 7371201"/>
              <a:gd name="connsiteY705" fmla="*/ 3468788 h 6717736"/>
              <a:gd name="connsiteX706" fmla="*/ 5130055 w 7371201"/>
              <a:gd name="connsiteY706" fmla="*/ 3485826 h 6717736"/>
              <a:gd name="connsiteX707" fmla="*/ 5176047 w 7371201"/>
              <a:gd name="connsiteY707" fmla="*/ 3482187 h 6717736"/>
              <a:gd name="connsiteX708" fmla="*/ 5204271 w 7371201"/>
              <a:gd name="connsiteY708" fmla="*/ 3455707 h 6717736"/>
              <a:gd name="connsiteX709" fmla="*/ 5223780 w 7371201"/>
              <a:gd name="connsiteY709" fmla="*/ 3441898 h 6717736"/>
              <a:gd name="connsiteX710" fmla="*/ 5289745 w 7371201"/>
              <a:gd name="connsiteY710" fmla="*/ 3464918 h 6717736"/>
              <a:gd name="connsiteX711" fmla="*/ 5317714 w 7371201"/>
              <a:gd name="connsiteY711" fmla="*/ 3453863 h 6717736"/>
              <a:gd name="connsiteX712" fmla="*/ 5337965 w 7371201"/>
              <a:gd name="connsiteY712" fmla="*/ 3429440 h 6717736"/>
              <a:gd name="connsiteX713" fmla="*/ 5367269 w 7371201"/>
              <a:gd name="connsiteY713" fmla="*/ 3440529 h 6717736"/>
              <a:gd name="connsiteX714" fmla="*/ 5400031 w 7371201"/>
              <a:gd name="connsiteY714" fmla="*/ 3413975 h 6717736"/>
              <a:gd name="connsiteX715" fmla="*/ 5432538 w 7371201"/>
              <a:gd name="connsiteY715" fmla="*/ 3402846 h 6717736"/>
              <a:gd name="connsiteX716" fmla="*/ 5487117 w 7371201"/>
              <a:gd name="connsiteY716" fmla="*/ 3394248 h 6717736"/>
              <a:gd name="connsiteX717" fmla="*/ 5529291 w 7371201"/>
              <a:gd name="connsiteY717" fmla="*/ 3415729 h 6717736"/>
              <a:gd name="connsiteX718" fmla="*/ 5578486 w 7371201"/>
              <a:gd name="connsiteY718" fmla="*/ 3389873 h 6717736"/>
              <a:gd name="connsiteX719" fmla="*/ 5581818 w 7371201"/>
              <a:gd name="connsiteY719" fmla="*/ 3359943 h 6717736"/>
              <a:gd name="connsiteX720" fmla="*/ 5616378 w 7371201"/>
              <a:gd name="connsiteY720" fmla="*/ 3396002 h 6717736"/>
              <a:gd name="connsiteX721" fmla="*/ 5617121 w 7371201"/>
              <a:gd name="connsiteY721" fmla="*/ 3385390 h 6717736"/>
              <a:gd name="connsiteX722" fmla="*/ 5666444 w 7371201"/>
              <a:gd name="connsiteY722" fmla="*/ 3351821 h 6717736"/>
              <a:gd name="connsiteX723" fmla="*/ 5687774 w 7371201"/>
              <a:gd name="connsiteY723" fmla="*/ 3364967 h 6717736"/>
              <a:gd name="connsiteX724" fmla="*/ 5695491 w 7371201"/>
              <a:gd name="connsiteY724" fmla="*/ 3378333 h 6717736"/>
              <a:gd name="connsiteX725" fmla="*/ 5719387 w 7371201"/>
              <a:gd name="connsiteY725" fmla="*/ 3407821 h 6717736"/>
              <a:gd name="connsiteX726" fmla="*/ 5831239 w 7371201"/>
              <a:gd name="connsiteY726" fmla="*/ 3399257 h 6717736"/>
              <a:gd name="connsiteX727" fmla="*/ 6009694 w 7371201"/>
              <a:gd name="connsiteY727" fmla="*/ 3375154 h 6717736"/>
              <a:gd name="connsiteX728" fmla="*/ 6063787 w 7371201"/>
              <a:gd name="connsiteY728" fmla="*/ 3361745 h 6717736"/>
              <a:gd name="connsiteX729" fmla="*/ 6105856 w 7371201"/>
              <a:gd name="connsiteY729" fmla="*/ 3355279 h 6717736"/>
              <a:gd name="connsiteX730" fmla="*/ 6181895 w 7371201"/>
              <a:gd name="connsiteY730" fmla="*/ 3352116 h 6717736"/>
              <a:gd name="connsiteX731" fmla="*/ 6255856 w 7371201"/>
              <a:gd name="connsiteY731" fmla="*/ 3337421 h 6717736"/>
              <a:gd name="connsiteX732" fmla="*/ 6307998 w 7371201"/>
              <a:gd name="connsiteY732" fmla="*/ 3304770 h 6717736"/>
              <a:gd name="connsiteX733" fmla="*/ 6370168 w 7371201"/>
              <a:gd name="connsiteY733" fmla="*/ 3317251 h 6717736"/>
              <a:gd name="connsiteX734" fmla="*/ 6421928 w 7371201"/>
              <a:gd name="connsiteY734" fmla="*/ 3307737 h 6717736"/>
              <a:gd name="connsiteX735" fmla="*/ 6505196 w 7371201"/>
              <a:gd name="connsiteY735" fmla="*/ 3313129 h 6717736"/>
              <a:gd name="connsiteX736" fmla="*/ 6651760 w 7371201"/>
              <a:gd name="connsiteY736" fmla="*/ 3297255 h 6717736"/>
              <a:gd name="connsiteX737" fmla="*/ 6767174 w 7371201"/>
              <a:gd name="connsiteY737" fmla="*/ 3278995 h 6717736"/>
              <a:gd name="connsiteX738" fmla="*/ 6797709 w 7371201"/>
              <a:gd name="connsiteY738" fmla="*/ 3284281 h 6717736"/>
              <a:gd name="connsiteX739" fmla="*/ 6869081 w 7371201"/>
              <a:gd name="connsiteY739" fmla="*/ 3288903 h 6717736"/>
              <a:gd name="connsiteX740" fmla="*/ 6881104 w 7371201"/>
              <a:gd name="connsiteY740" fmla="*/ 3281961 h 6717736"/>
              <a:gd name="connsiteX741" fmla="*/ 6884388 w 7371201"/>
              <a:gd name="connsiteY741" fmla="*/ 3323349 h 6717736"/>
              <a:gd name="connsiteX742" fmla="*/ 6860933 w 7371201"/>
              <a:gd name="connsiteY742" fmla="*/ 3369989 h 6717736"/>
              <a:gd name="connsiteX743" fmla="*/ 6830632 w 7371201"/>
              <a:gd name="connsiteY743" fmla="*/ 3384939 h 6717736"/>
              <a:gd name="connsiteX744" fmla="*/ 6793843 w 7371201"/>
              <a:gd name="connsiteY744" fmla="*/ 3380718 h 6717736"/>
              <a:gd name="connsiteX745" fmla="*/ 6780613 w 7371201"/>
              <a:gd name="connsiteY745" fmla="*/ 3357803 h 6717736"/>
              <a:gd name="connsiteX746" fmla="*/ 6760873 w 7371201"/>
              <a:gd name="connsiteY746" fmla="*/ 3351378 h 6717736"/>
              <a:gd name="connsiteX747" fmla="*/ 6728342 w 7371201"/>
              <a:gd name="connsiteY747" fmla="*/ 3398166 h 6717736"/>
              <a:gd name="connsiteX748" fmla="*/ 6721344 w 7371201"/>
              <a:gd name="connsiteY748" fmla="*/ 3409844 h 6717736"/>
              <a:gd name="connsiteX749" fmla="*/ 6709576 w 7371201"/>
              <a:gd name="connsiteY749" fmla="*/ 3401362 h 6717736"/>
              <a:gd name="connsiteX750" fmla="*/ 6704064 w 7371201"/>
              <a:gd name="connsiteY750" fmla="*/ 3391814 h 6717736"/>
              <a:gd name="connsiteX751" fmla="*/ 6680888 w 7371201"/>
              <a:gd name="connsiteY751" fmla="*/ 3387373 h 6717736"/>
              <a:gd name="connsiteX752" fmla="*/ 6654764 w 7371201"/>
              <a:gd name="connsiteY752" fmla="*/ 3389725 h 6717736"/>
              <a:gd name="connsiteX753" fmla="*/ 6644355 w 7371201"/>
              <a:gd name="connsiteY753" fmla="*/ 3367727 h 6717736"/>
              <a:gd name="connsiteX754" fmla="*/ 6666069 w 7371201"/>
              <a:gd name="connsiteY754" fmla="*/ 3357739 h 6717736"/>
              <a:gd name="connsiteX755" fmla="*/ 6678707 w 7371201"/>
              <a:gd name="connsiteY755" fmla="*/ 3347894 h 6717736"/>
              <a:gd name="connsiteX756" fmla="*/ 6667067 w 7371201"/>
              <a:gd name="connsiteY756" fmla="*/ 3331700 h 6717736"/>
              <a:gd name="connsiteX757" fmla="*/ 6631844 w 7371201"/>
              <a:gd name="connsiteY757" fmla="*/ 3369858 h 6717736"/>
              <a:gd name="connsiteX758" fmla="*/ 6603980 w 7371201"/>
              <a:gd name="connsiteY758" fmla="*/ 3408861 h 6717736"/>
              <a:gd name="connsiteX759" fmla="*/ 6490768 w 7371201"/>
              <a:gd name="connsiteY759" fmla="*/ 3430939 h 6717736"/>
              <a:gd name="connsiteX760" fmla="*/ 6474592 w 7371201"/>
              <a:gd name="connsiteY760" fmla="*/ 3414819 h 6717736"/>
              <a:gd name="connsiteX761" fmla="*/ 6465540 w 7371201"/>
              <a:gd name="connsiteY761" fmla="*/ 3379309 h 6717736"/>
              <a:gd name="connsiteX762" fmla="*/ 6440775 w 7371201"/>
              <a:gd name="connsiteY762" fmla="*/ 3368146 h 6717736"/>
              <a:gd name="connsiteX763" fmla="*/ 6434879 w 7371201"/>
              <a:gd name="connsiteY763" fmla="*/ 3381734 h 6717736"/>
              <a:gd name="connsiteX764" fmla="*/ 6430549 w 7371201"/>
              <a:gd name="connsiteY764" fmla="*/ 3437701 h 6717736"/>
              <a:gd name="connsiteX765" fmla="*/ 6424421 w 7371201"/>
              <a:gd name="connsiteY765" fmla="*/ 3431055 h 6717736"/>
              <a:gd name="connsiteX766" fmla="*/ 6397197 w 7371201"/>
              <a:gd name="connsiteY766" fmla="*/ 3431498 h 6717736"/>
              <a:gd name="connsiteX767" fmla="*/ 6384685 w 7371201"/>
              <a:gd name="connsiteY767" fmla="*/ 3433627 h 6717736"/>
              <a:gd name="connsiteX768" fmla="*/ 6347281 w 7371201"/>
              <a:gd name="connsiteY768" fmla="*/ 3432308 h 6717736"/>
              <a:gd name="connsiteX769" fmla="*/ 6295010 w 7371201"/>
              <a:gd name="connsiteY769" fmla="*/ 3472672 h 6717736"/>
              <a:gd name="connsiteX770" fmla="*/ 6294139 w 7371201"/>
              <a:gd name="connsiteY770" fmla="*/ 3490996 h 6717736"/>
              <a:gd name="connsiteX771" fmla="*/ 6300986 w 7371201"/>
              <a:gd name="connsiteY771" fmla="*/ 3522689 h 6717736"/>
              <a:gd name="connsiteX772" fmla="*/ 6355566 w 7371201"/>
              <a:gd name="connsiteY772" fmla="*/ 3514091 h 6717736"/>
              <a:gd name="connsiteX773" fmla="*/ 6408788 w 7371201"/>
              <a:gd name="connsiteY773" fmla="*/ 3519009 h 6717736"/>
              <a:gd name="connsiteX774" fmla="*/ 6347210 w 7371201"/>
              <a:gd name="connsiteY774" fmla="*/ 3539284 h 6717736"/>
              <a:gd name="connsiteX775" fmla="*/ 6308680 w 7371201"/>
              <a:gd name="connsiteY775" fmla="*/ 3571714 h 6717736"/>
              <a:gd name="connsiteX776" fmla="*/ 6307752 w 7371201"/>
              <a:gd name="connsiteY776" fmla="*/ 3586532 h 6717736"/>
              <a:gd name="connsiteX777" fmla="*/ 6306831 w 7371201"/>
              <a:gd name="connsiteY777" fmla="*/ 3588567 h 6717736"/>
              <a:gd name="connsiteX778" fmla="*/ 6308822 w 7371201"/>
              <a:gd name="connsiteY778" fmla="*/ 3613271 h 6717736"/>
              <a:gd name="connsiteX779" fmla="*/ 6263896 w 7371201"/>
              <a:gd name="connsiteY779" fmla="*/ 3634622 h 6717736"/>
              <a:gd name="connsiteX780" fmla="*/ 6197284 w 7371201"/>
              <a:gd name="connsiteY780" fmla="*/ 3650146 h 6717736"/>
              <a:gd name="connsiteX781" fmla="*/ 6173053 w 7371201"/>
              <a:gd name="connsiteY781" fmla="*/ 3664136 h 6717736"/>
              <a:gd name="connsiteX782" fmla="*/ 6164633 w 7371201"/>
              <a:gd name="connsiteY782" fmla="*/ 3675248 h 6717736"/>
              <a:gd name="connsiteX783" fmla="*/ 6133857 w 7371201"/>
              <a:gd name="connsiteY783" fmla="*/ 3688880 h 6717736"/>
              <a:gd name="connsiteX784" fmla="*/ 6123491 w 7371201"/>
              <a:gd name="connsiteY784" fmla="*/ 3690645 h 6717736"/>
              <a:gd name="connsiteX785" fmla="*/ 6114576 w 7371201"/>
              <a:gd name="connsiteY785" fmla="*/ 3695245 h 6717736"/>
              <a:gd name="connsiteX786" fmla="*/ 6022524 w 7371201"/>
              <a:gd name="connsiteY786" fmla="*/ 3718146 h 6717736"/>
              <a:gd name="connsiteX787" fmla="*/ 5993837 w 7371201"/>
              <a:gd name="connsiteY787" fmla="*/ 3715364 h 6717736"/>
              <a:gd name="connsiteX788" fmla="*/ 5983159 w 7371201"/>
              <a:gd name="connsiteY788" fmla="*/ 3718916 h 6717736"/>
              <a:gd name="connsiteX789" fmla="*/ 5951210 w 7371201"/>
              <a:gd name="connsiteY789" fmla="*/ 3722086 h 6717736"/>
              <a:gd name="connsiteX790" fmla="*/ 5945807 w 7371201"/>
              <a:gd name="connsiteY790" fmla="*/ 3722453 h 6717736"/>
              <a:gd name="connsiteX791" fmla="*/ 5942566 w 7371201"/>
              <a:gd name="connsiteY791" fmla="*/ 3744457 h 6717736"/>
              <a:gd name="connsiteX792" fmla="*/ 5945090 w 7371201"/>
              <a:gd name="connsiteY792" fmla="*/ 3756760 h 6717736"/>
              <a:gd name="connsiteX793" fmla="*/ 5930812 w 7371201"/>
              <a:gd name="connsiteY793" fmla="*/ 3755831 h 6717736"/>
              <a:gd name="connsiteX794" fmla="*/ 5920693 w 7371201"/>
              <a:gd name="connsiteY794" fmla="*/ 3750206 h 6717736"/>
              <a:gd name="connsiteX795" fmla="*/ 5896110 w 7371201"/>
              <a:gd name="connsiteY795" fmla="*/ 3755225 h 6717736"/>
              <a:gd name="connsiteX796" fmla="*/ 5911918 w 7371201"/>
              <a:gd name="connsiteY796" fmla="*/ 3766739 h 6717736"/>
              <a:gd name="connsiteX797" fmla="*/ 5915621 w 7371201"/>
              <a:gd name="connsiteY797" fmla="*/ 3769188 h 6717736"/>
              <a:gd name="connsiteX798" fmla="*/ 5924292 w 7371201"/>
              <a:gd name="connsiteY798" fmla="*/ 3780237 h 6717736"/>
              <a:gd name="connsiteX799" fmla="*/ 5913260 w 7371201"/>
              <a:gd name="connsiteY799" fmla="*/ 3788898 h 6717736"/>
              <a:gd name="connsiteX800" fmla="*/ 5868953 w 7371201"/>
              <a:gd name="connsiteY800" fmla="*/ 3835120 h 6717736"/>
              <a:gd name="connsiteX801" fmla="*/ 5865600 w 7371201"/>
              <a:gd name="connsiteY801" fmla="*/ 3853111 h 6717736"/>
              <a:gd name="connsiteX802" fmla="*/ 5921531 w 7371201"/>
              <a:gd name="connsiteY802" fmla="*/ 3866687 h 6717736"/>
              <a:gd name="connsiteX803" fmla="*/ 6029096 w 7371201"/>
              <a:gd name="connsiteY803" fmla="*/ 3822933 h 6717736"/>
              <a:gd name="connsiteX804" fmla="*/ 6062455 w 7371201"/>
              <a:gd name="connsiteY804" fmla="*/ 3801380 h 6717736"/>
              <a:gd name="connsiteX805" fmla="*/ 6080169 w 7371201"/>
              <a:gd name="connsiteY805" fmla="*/ 3800327 h 6717736"/>
              <a:gd name="connsiteX806" fmla="*/ 6119112 w 7371201"/>
              <a:gd name="connsiteY806" fmla="*/ 3812245 h 6717736"/>
              <a:gd name="connsiteX807" fmla="*/ 6172707 w 7371201"/>
              <a:gd name="connsiteY807" fmla="*/ 3801943 h 6717736"/>
              <a:gd name="connsiteX808" fmla="*/ 6205773 w 7371201"/>
              <a:gd name="connsiteY808" fmla="*/ 3819548 h 6717736"/>
              <a:gd name="connsiteX809" fmla="*/ 6209020 w 7371201"/>
              <a:gd name="connsiteY809" fmla="*/ 3829139 h 6717736"/>
              <a:gd name="connsiteX810" fmla="*/ 6231699 w 7371201"/>
              <a:gd name="connsiteY810" fmla="*/ 3836687 h 6717736"/>
              <a:gd name="connsiteX811" fmla="*/ 6230626 w 7371201"/>
              <a:gd name="connsiteY811" fmla="*/ 3818961 h 6717736"/>
              <a:gd name="connsiteX812" fmla="*/ 6233710 w 7371201"/>
              <a:gd name="connsiteY812" fmla="*/ 3796537 h 6717736"/>
              <a:gd name="connsiteX813" fmla="*/ 6278343 w 7371201"/>
              <a:gd name="connsiteY813" fmla="*/ 3814345 h 6717736"/>
              <a:gd name="connsiteX814" fmla="*/ 6286288 w 7371201"/>
              <a:gd name="connsiteY814" fmla="*/ 3828105 h 6717736"/>
              <a:gd name="connsiteX815" fmla="*/ 6290903 w 7371201"/>
              <a:gd name="connsiteY815" fmla="*/ 3816266 h 6717736"/>
              <a:gd name="connsiteX816" fmla="*/ 6314226 w 7371201"/>
              <a:gd name="connsiteY816" fmla="*/ 3805096 h 6717736"/>
              <a:gd name="connsiteX817" fmla="*/ 6376116 w 7371201"/>
              <a:gd name="connsiteY817" fmla="*/ 3828993 h 6717736"/>
              <a:gd name="connsiteX818" fmla="*/ 6439805 w 7371201"/>
              <a:gd name="connsiteY818" fmla="*/ 3867906 h 6717736"/>
              <a:gd name="connsiteX819" fmla="*/ 6466456 w 7371201"/>
              <a:gd name="connsiteY819" fmla="*/ 3882334 h 6717736"/>
              <a:gd name="connsiteX820" fmla="*/ 6589430 w 7371201"/>
              <a:gd name="connsiteY820" fmla="*/ 3916833 h 6717736"/>
              <a:gd name="connsiteX821" fmla="*/ 6606769 w 7371201"/>
              <a:gd name="connsiteY821" fmla="*/ 3938931 h 6717736"/>
              <a:gd name="connsiteX822" fmla="*/ 6586883 w 7371201"/>
              <a:gd name="connsiteY822" fmla="*/ 3948120 h 6717736"/>
              <a:gd name="connsiteX823" fmla="*/ 6555965 w 7371201"/>
              <a:gd name="connsiteY823" fmla="*/ 3965970 h 6717736"/>
              <a:gd name="connsiteX824" fmla="*/ 6521694 w 7371201"/>
              <a:gd name="connsiteY824" fmla="*/ 4001810 h 6717736"/>
              <a:gd name="connsiteX825" fmla="*/ 6463239 w 7371201"/>
              <a:gd name="connsiteY825" fmla="*/ 3975929 h 6717736"/>
              <a:gd name="connsiteX826" fmla="*/ 6456743 w 7371201"/>
              <a:gd name="connsiteY826" fmla="*/ 3956744 h 6717736"/>
              <a:gd name="connsiteX827" fmla="*/ 6456476 w 7371201"/>
              <a:gd name="connsiteY827" fmla="*/ 3952313 h 6717736"/>
              <a:gd name="connsiteX828" fmla="*/ 6454033 w 7371201"/>
              <a:gd name="connsiteY828" fmla="*/ 3956016 h 6717736"/>
              <a:gd name="connsiteX829" fmla="*/ 6434146 w 7371201"/>
              <a:gd name="connsiteY829" fmla="*/ 3965205 h 6717736"/>
              <a:gd name="connsiteX830" fmla="*/ 6397784 w 7371201"/>
              <a:gd name="connsiteY830" fmla="*/ 4025187 h 6717736"/>
              <a:gd name="connsiteX831" fmla="*/ 6377522 w 7371201"/>
              <a:gd name="connsiteY831" fmla="*/ 4057527 h 6717736"/>
              <a:gd name="connsiteX832" fmla="*/ 6339841 w 7371201"/>
              <a:gd name="connsiteY832" fmla="*/ 4051759 h 6717736"/>
              <a:gd name="connsiteX833" fmla="*/ 6214505 w 7371201"/>
              <a:gd name="connsiteY833" fmla="*/ 4036971 h 6717736"/>
              <a:gd name="connsiteX834" fmla="*/ 6202645 w 7371201"/>
              <a:gd name="connsiteY834" fmla="*/ 4075927 h 6717736"/>
              <a:gd name="connsiteX835" fmla="*/ 6207049 w 7371201"/>
              <a:gd name="connsiteY835" fmla="*/ 4119254 h 6717736"/>
              <a:gd name="connsiteX836" fmla="*/ 6152110 w 7371201"/>
              <a:gd name="connsiteY836" fmla="*/ 4107397 h 6717736"/>
              <a:gd name="connsiteX837" fmla="*/ 6097066 w 7371201"/>
              <a:gd name="connsiteY837" fmla="*/ 4123123 h 6717736"/>
              <a:gd name="connsiteX838" fmla="*/ 6092637 w 7371201"/>
              <a:gd name="connsiteY838" fmla="*/ 4123386 h 6717736"/>
              <a:gd name="connsiteX839" fmla="*/ 6085823 w 7371201"/>
              <a:gd name="connsiteY839" fmla="*/ 4186951 h 6717736"/>
              <a:gd name="connsiteX840" fmla="*/ 6088965 w 7371201"/>
              <a:gd name="connsiteY840" fmla="*/ 4224125 h 6717736"/>
              <a:gd name="connsiteX841" fmla="*/ 6082095 w 7371201"/>
              <a:gd name="connsiteY841" fmla="*/ 4228092 h 6717736"/>
              <a:gd name="connsiteX842" fmla="*/ 6046131 w 7371201"/>
              <a:gd name="connsiteY842" fmla="*/ 4221334 h 6717736"/>
              <a:gd name="connsiteX843" fmla="*/ 6013065 w 7371201"/>
              <a:gd name="connsiteY843" fmla="*/ 4203729 h 6717736"/>
              <a:gd name="connsiteX844" fmla="*/ 5974310 w 7371201"/>
              <a:gd name="connsiteY844" fmla="*/ 4180235 h 6717736"/>
              <a:gd name="connsiteX845" fmla="*/ 5941219 w 7371201"/>
              <a:gd name="connsiteY845" fmla="*/ 4206220 h 6717736"/>
              <a:gd name="connsiteX846" fmla="*/ 5923507 w 7371201"/>
              <a:gd name="connsiteY846" fmla="*/ 4207273 h 6717736"/>
              <a:gd name="connsiteX847" fmla="*/ 5891246 w 7371201"/>
              <a:gd name="connsiteY847" fmla="*/ 4202963 h 6717736"/>
              <a:gd name="connsiteX848" fmla="*/ 5881934 w 7371201"/>
              <a:gd name="connsiteY848" fmla="*/ 4210634 h 6717736"/>
              <a:gd name="connsiteX849" fmla="*/ 5838644 w 7371201"/>
              <a:gd name="connsiteY849" fmla="*/ 4214986 h 6717736"/>
              <a:gd name="connsiteX850" fmla="*/ 5784243 w 7371201"/>
              <a:gd name="connsiteY850" fmla="*/ 4211993 h 6717736"/>
              <a:gd name="connsiteX851" fmla="*/ 5770852 w 7371201"/>
              <a:gd name="connsiteY851" fmla="*/ 4240365 h 6717736"/>
              <a:gd name="connsiteX852" fmla="*/ 5777347 w 7371201"/>
              <a:gd name="connsiteY852" fmla="*/ 4259549 h 6717736"/>
              <a:gd name="connsiteX853" fmla="*/ 5798927 w 7371201"/>
              <a:gd name="connsiteY853" fmla="*/ 4292960 h 6717736"/>
              <a:gd name="connsiteX854" fmla="*/ 5856820 w 7371201"/>
              <a:gd name="connsiteY854" fmla="*/ 4353566 h 6717736"/>
              <a:gd name="connsiteX855" fmla="*/ 5811088 w 7371201"/>
              <a:gd name="connsiteY855" fmla="*/ 4361623 h 6717736"/>
              <a:gd name="connsiteX856" fmla="*/ 5756767 w 7371201"/>
              <a:gd name="connsiteY856" fmla="*/ 4374637 h 6717736"/>
              <a:gd name="connsiteX857" fmla="*/ 5704353 w 7371201"/>
              <a:gd name="connsiteY857" fmla="*/ 4375084 h 6717736"/>
              <a:gd name="connsiteX858" fmla="*/ 5544129 w 7371201"/>
              <a:gd name="connsiteY858" fmla="*/ 4371264 h 6717736"/>
              <a:gd name="connsiteX859" fmla="*/ 5529931 w 7371201"/>
              <a:gd name="connsiteY859" fmla="*/ 4386341 h 6717736"/>
              <a:gd name="connsiteX860" fmla="*/ 5524591 w 7371201"/>
              <a:gd name="connsiteY860" fmla="*/ 4400891 h 6717736"/>
              <a:gd name="connsiteX861" fmla="*/ 5512487 w 7371201"/>
              <a:gd name="connsiteY861" fmla="*/ 4391826 h 6717736"/>
              <a:gd name="connsiteX862" fmla="*/ 5492250 w 7371201"/>
              <a:gd name="connsiteY862" fmla="*/ 4380575 h 6717736"/>
              <a:gd name="connsiteX863" fmla="*/ 5462245 w 7371201"/>
              <a:gd name="connsiteY863" fmla="*/ 4384137 h 6717736"/>
              <a:gd name="connsiteX864" fmla="*/ 5441740 w 7371201"/>
              <a:gd name="connsiteY864" fmla="*/ 4368454 h 6717736"/>
              <a:gd name="connsiteX865" fmla="*/ 5414820 w 7371201"/>
              <a:gd name="connsiteY865" fmla="*/ 4349595 h 6717736"/>
              <a:gd name="connsiteX866" fmla="*/ 5404596 w 7371201"/>
              <a:gd name="connsiteY866" fmla="*/ 4371552 h 6717736"/>
              <a:gd name="connsiteX867" fmla="*/ 5401698 w 7371201"/>
              <a:gd name="connsiteY867" fmla="*/ 4382398 h 6717736"/>
              <a:gd name="connsiteX868" fmla="*/ 5375503 w 7371201"/>
              <a:gd name="connsiteY868" fmla="*/ 4360828 h 6717736"/>
              <a:gd name="connsiteX869" fmla="*/ 5353093 w 7371201"/>
              <a:gd name="connsiteY869" fmla="*/ 4357711 h 6717736"/>
              <a:gd name="connsiteX870" fmla="*/ 5350732 w 7371201"/>
              <a:gd name="connsiteY870" fmla="*/ 4377422 h 6717736"/>
              <a:gd name="connsiteX871" fmla="*/ 5298910 w 7371201"/>
              <a:gd name="connsiteY871" fmla="*/ 4446330 h 6717736"/>
              <a:gd name="connsiteX872" fmla="*/ 5274058 w 7371201"/>
              <a:gd name="connsiteY872" fmla="*/ 4446918 h 6717736"/>
              <a:gd name="connsiteX873" fmla="*/ 5200015 w 7371201"/>
              <a:gd name="connsiteY873" fmla="*/ 4501134 h 6717736"/>
              <a:gd name="connsiteX874" fmla="*/ 5199289 w 7371201"/>
              <a:gd name="connsiteY874" fmla="*/ 4503846 h 6717736"/>
              <a:gd name="connsiteX875" fmla="*/ 5175243 w 7371201"/>
              <a:gd name="connsiteY875" fmla="*/ 4517729 h 6717736"/>
              <a:gd name="connsiteX876" fmla="*/ 5164132 w 7371201"/>
              <a:gd name="connsiteY876" fmla="*/ 4510384 h 6717736"/>
              <a:gd name="connsiteX877" fmla="*/ 5174356 w 7371201"/>
              <a:gd name="connsiteY877" fmla="*/ 4488427 h 6717736"/>
              <a:gd name="connsiteX878" fmla="*/ 5182407 w 7371201"/>
              <a:gd name="connsiteY878" fmla="*/ 4474605 h 6717736"/>
              <a:gd name="connsiteX879" fmla="*/ 5167137 w 7371201"/>
              <a:gd name="connsiteY879" fmla="*/ 4471954 h 6717736"/>
              <a:gd name="connsiteX880" fmla="*/ 5136407 w 7371201"/>
              <a:gd name="connsiteY880" fmla="*/ 4478228 h 6717736"/>
              <a:gd name="connsiteX881" fmla="*/ 5096283 w 7371201"/>
              <a:gd name="connsiteY881" fmla="*/ 4476166 h 6717736"/>
              <a:gd name="connsiteX882" fmla="*/ 5075403 w 7371201"/>
              <a:gd name="connsiteY882" fmla="*/ 4483633 h 6717736"/>
              <a:gd name="connsiteX883" fmla="*/ 5010508 w 7371201"/>
              <a:gd name="connsiteY883" fmla="*/ 4498166 h 6717736"/>
              <a:gd name="connsiteX884" fmla="*/ 4970036 w 7371201"/>
              <a:gd name="connsiteY884" fmla="*/ 4475663 h 6717736"/>
              <a:gd name="connsiteX885" fmla="*/ 4918077 w 7371201"/>
              <a:gd name="connsiteY885" fmla="*/ 4468968 h 6717736"/>
              <a:gd name="connsiteX886" fmla="*/ 4893656 w 7371201"/>
              <a:gd name="connsiteY886" fmla="*/ 4506001 h 6717736"/>
              <a:gd name="connsiteX887" fmla="*/ 4860109 w 7371201"/>
              <a:gd name="connsiteY887" fmla="*/ 4539129 h 6717736"/>
              <a:gd name="connsiteX888" fmla="*/ 4838236 w 7371201"/>
              <a:gd name="connsiteY888" fmla="*/ 4544878 h 6717736"/>
              <a:gd name="connsiteX889" fmla="*/ 4808687 w 7371201"/>
              <a:gd name="connsiteY889" fmla="*/ 4541297 h 6717736"/>
              <a:gd name="connsiteX890" fmla="*/ 4803721 w 7371201"/>
              <a:gd name="connsiteY890" fmla="*/ 4532697 h 6717736"/>
              <a:gd name="connsiteX891" fmla="*/ 4775166 w 7371201"/>
              <a:gd name="connsiteY891" fmla="*/ 4530836 h 6717736"/>
              <a:gd name="connsiteX892" fmla="*/ 4751201 w 7371201"/>
              <a:gd name="connsiteY892" fmla="*/ 4560726 h 6717736"/>
              <a:gd name="connsiteX893" fmla="*/ 4619076 w 7371201"/>
              <a:gd name="connsiteY893" fmla="*/ 4565911 h 6717736"/>
              <a:gd name="connsiteX894" fmla="*/ 4596691 w 7371201"/>
              <a:gd name="connsiteY894" fmla="*/ 4519205 h 6717736"/>
              <a:gd name="connsiteX895" fmla="*/ 4546368 w 7371201"/>
              <a:gd name="connsiteY895" fmla="*/ 4495509 h 6717736"/>
              <a:gd name="connsiteX896" fmla="*/ 4510485 w 7371201"/>
              <a:gd name="connsiteY896" fmla="*/ 4504759 h 6717736"/>
              <a:gd name="connsiteX897" fmla="*/ 4479195 w 7371201"/>
              <a:gd name="connsiteY897" fmla="*/ 4545760 h 6717736"/>
              <a:gd name="connsiteX898" fmla="*/ 4459576 w 7371201"/>
              <a:gd name="connsiteY898" fmla="*/ 4559380 h 6717736"/>
              <a:gd name="connsiteX899" fmla="*/ 4422595 w 7371201"/>
              <a:gd name="connsiteY899" fmla="*/ 4594492 h 6717736"/>
              <a:gd name="connsiteX900" fmla="*/ 4437679 w 7371201"/>
              <a:gd name="connsiteY900" fmla="*/ 4608718 h 6717736"/>
              <a:gd name="connsiteX901" fmla="*/ 4443743 w 7371201"/>
              <a:gd name="connsiteY901" fmla="*/ 4591456 h 6717736"/>
              <a:gd name="connsiteX902" fmla="*/ 4449083 w 7371201"/>
              <a:gd name="connsiteY902" fmla="*/ 4576905 h 6717736"/>
              <a:gd name="connsiteX903" fmla="*/ 4466341 w 7371201"/>
              <a:gd name="connsiteY903" fmla="*/ 4582996 h 6717736"/>
              <a:gd name="connsiteX904" fmla="*/ 4498389 w 7371201"/>
              <a:gd name="connsiteY904" fmla="*/ 4642471 h 6717736"/>
              <a:gd name="connsiteX905" fmla="*/ 4483841 w 7371201"/>
              <a:gd name="connsiteY905" fmla="*/ 4637108 h 6717736"/>
              <a:gd name="connsiteX906" fmla="*/ 4439828 w 7371201"/>
              <a:gd name="connsiteY906" fmla="*/ 4644172 h 6717736"/>
              <a:gd name="connsiteX907" fmla="*/ 4433038 w 7371201"/>
              <a:gd name="connsiteY907" fmla="*/ 4664146 h 6717736"/>
              <a:gd name="connsiteX908" fmla="*/ 4406819 w 7371201"/>
              <a:gd name="connsiteY908" fmla="*/ 4686165 h 6717736"/>
              <a:gd name="connsiteX909" fmla="*/ 4369487 w 7371201"/>
              <a:gd name="connsiteY909" fmla="*/ 4700838 h 6717736"/>
              <a:gd name="connsiteX910" fmla="*/ 4396675 w 7371201"/>
              <a:gd name="connsiteY910" fmla="*/ 4724129 h 6717736"/>
              <a:gd name="connsiteX911" fmla="*/ 4370724 w 7371201"/>
              <a:gd name="connsiteY911" fmla="*/ 4750580 h 6717736"/>
              <a:gd name="connsiteX912" fmla="*/ 4369275 w 7371201"/>
              <a:gd name="connsiteY912" fmla="*/ 4756003 h 6717736"/>
              <a:gd name="connsiteX913" fmla="*/ 4387069 w 7371201"/>
              <a:gd name="connsiteY913" fmla="*/ 4770958 h 6717736"/>
              <a:gd name="connsiteX914" fmla="*/ 4432078 w 7371201"/>
              <a:gd name="connsiteY914" fmla="*/ 4765613 h 6717736"/>
              <a:gd name="connsiteX915" fmla="*/ 4460739 w 7371201"/>
              <a:gd name="connsiteY915" fmla="*/ 4739892 h 6717736"/>
              <a:gd name="connsiteX916" fmla="*/ 4480357 w 7371201"/>
              <a:gd name="connsiteY916" fmla="*/ 4726272 h 6717736"/>
              <a:gd name="connsiteX917" fmla="*/ 4543696 w 7371201"/>
              <a:gd name="connsiteY917" fmla="*/ 4744745 h 6717736"/>
              <a:gd name="connsiteX918" fmla="*/ 4571446 w 7371201"/>
              <a:gd name="connsiteY918" fmla="*/ 4733312 h 6717736"/>
              <a:gd name="connsiteX919" fmla="*/ 4592246 w 7371201"/>
              <a:gd name="connsiteY919" fmla="*/ 4709836 h 6717736"/>
              <a:gd name="connsiteX920" fmla="*/ 4620345 w 7371201"/>
              <a:gd name="connsiteY920" fmla="*/ 4718840 h 6717736"/>
              <a:gd name="connsiteX921" fmla="*/ 4653436 w 7371201"/>
              <a:gd name="connsiteY921" fmla="*/ 4692854 h 6717736"/>
              <a:gd name="connsiteX922" fmla="*/ 4685613 w 7371201"/>
              <a:gd name="connsiteY922" fmla="*/ 4681158 h 6717736"/>
              <a:gd name="connsiteX923" fmla="*/ 4739209 w 7371201"/>
              <a:gd name="connsiteY923" fmla="*/ 4670856 h 6717736"/>
              <a:gd name="connsiteX924" fmla="*/ 4779414 w 7371201"/>
              <a:gd name="connsiteY924" fmla="*/ 4688925 h 6717736"/>
              <a:gd name="connsiteX925" fmla="*/ 4828500 w 7371201"/>
              <a:gd name="connsiteY925" fmla="*/ 4662878 h 6717736"/>
              <a:gd name="connsiteX926" fmla="*/ 4833035 w 7371201"/>
              <a:gd name="connsiteY926" fmla="*/ 4635032 h 6717736"/>
              <a:gd name="connsiteX927" fmla="*/ 4865188 w 7371201"/>
              <a:gd name="connsiteY927" fmla="*/ 4666926 h 6717736"/>
              <a:gd name="connsiteX928" fmla="*/ 4866368 w 7371201"/>
              <a:gd name="connsiteY928" fmla="*/ 4657070 h 6717736"/>
              <a:gd name="connsiteX929" fmla="*/ 4915910 w 7371201"/>
              <a:gd name="connsiteY929" fmla="*/ 4623879 h 6717736"/>
              <a:gd name="connsiteX930" fmla="*/ 4936147 w 7371201"/>
              <a:gd name="connsiteY930" fmla="*/ 4635130 h 6717736"/>
              <a:gd name="connsiteX931" fmla="*/ 4943099 w 7371201"/>
              <a:gd name="connsiteY931" fmla="*/ 4647171 h 6717736"/>
              <a:gd name="connsiteX932" fmla="*/ 4965133 w 7371201"/>
              <a:gd name="connsiteY932" fmla="*/ 4673438 h 6717736"/>
              <a:gd name="connsiteX933" fmla="*/ 5074580 w 7371201"/>
              <a:gd name="connsiteY933" fmla="*/ 4660705 h 6717736"/>
              <a:gd name="connsiteX934" fmla="*/ 5249644 w 7371201"/>
              <a:gd name="connsiteY934" fmla="*/ 4630729 h 6717736"/>
              <a:gd name="connsiteX935" fmla="*/ 5302972 w 7371201"/>
              <a:gd name="connsiteY935" fmla="*/ 4615995 h 6717736"/>
              <a:gd name="connsiteX936" fmla="*/ 5344275 w 7371201"/>
              <a:gd name="connsiteY936" fmla="*/ 4608203 h 6717736"/>
              <a:gd name="connsiteX937" fmla="*/ 5418563 w 7371201"/>
              <a:gd name="connsiteY937" fmla="*/ 4602008 h 6717736"/>
              <a:gd name="connsiteX938" fmla="*/ 5491321 w 7371201"/>
              <a:gd name="connsiteY938" fmla="*/ 4585229 h 6717736"/>
              <a:gd name="connsiteX939" fmla="*/ 5543573 w 7371201"/>
              <a:gd name="connsiteY939" fmla="*/ 4552768 h 6717736"/>
              <a:gd name="connsiteX940" fmla="*/ 5603664 w 7371201"/>
              <a:gd name="connsiteY940" fmla="*/ 4561650 h 6717736"/>
              <a:gd name="connsiteX941" fmla="*/ 5654549 w 7371201"/>
              <a:gd name="connsiteY941" fmla="*/ 4550619 h 6717736"/>
              <a:gd name="connsiteX942" fmla="*/ 5735520 w 7371201"/>
              <a:gd name="connsiteY942" fmla="*/ 4552033 h 6717736"/>
              <a:gd name="connsiteX943" fmla="*/ 5879131 w 7371201"/>
              <a:gd name="connsiteY943" fmla="*/ 4531042 h 6717736"/>
              <a:gd name="connsiteX944" fmla="*/ 5992468 w 7371201"/>
              <a:gd name="connsiteY944" fmla="*/ 4509183 h 6717736"/>
              <a:gd name="connsiteX945" fmla="*/ 6022017 w 7371201"/>
              <a:gd name="connsiteY945" fmla="*/ 4512764 h 6717736"/>
              <a:gd name="connsiteX946" fmla="*/ 6091420 w 7371201"/>
              <a:gd name="connsiteY946" fmla="*/ 4513976 h 6717736"/>
              <a:gd name="connsiteX947" fmla="*/ 6103443 w 7371201"/>
              <a:gd name="connsiteY947" fmla="*/ 4507035 h 6717736"/>
              <a:gd name="connsiteX948" fmla="*/ 6104869 w 7371201"/>
              <a:gd name="connsiteY948" fmla="*/ 4545201 h 6717736"/>
              <a:gd name="connsiteX949" fmla="*/ 6079991 w 7371201"/>
              <a:gd name="connsiteY949" fmla="*/ 4589379 h 6717736"/>
              <a:gd name="connsiteX950" fmla="*/ 6049799 w 7371201"/>
              <a:gd name="connsiteY950" fmla="*/ 4604517 h 6717736"/>
              <a:gd name="connsiteX951" fmla="*/ 6014104 w 7371201"/>
              <a:gd name="connsiteY951" fmla="*/ 4602191 h 6717736"/>
              <a:gd name="connsiteX952" fmla="*/ 6002187 w 7371201"/>
              <a:gd name="connsiteY952" fmla="*/ 4581550 h 6717736"/>
              <a:gd name="connsiteX953" fmla="*/ 5983211 w 7371201"/>
              <a:gd name="connsiteY953" fmla="*/ 4576451 h 6717736"/>
              <a:gd name="connsiteX954" fmla="*/ 5949478 w 7371201"/>
              <a:gd name="connsiteY954" fmla="*/ 4621155 h 6717736"/>
              <a:gd name="connsiteX955" fmla="*/ 5942152 w 7371201"/>
              <a:gd name="connsiteY955" fmla="*/ 4632265 h 6717736"/>
              <a:gd name="connsiteX956" fmla="*/ 5931040 w 7371201"/>
              <a:gd name="connsiteY956" fmla="*/ 4624920 h 6717736"/>
              <a:gd name="connsiteX957" fmla="*/ 5926076 w 7371201"/>
              <a:gd name="connsiteY957" fmla="*/ 4616319 h 6717736"/>
              <a:gd name="connsiteX958" fmla="*/ 5903665 w 7371201"/>
              <a:gd name="connsiteY958" fmla="*/ 4613203 h 6717736"/>
              <a:gd name="connsiteX959" fmla="*/ 5878089 w 7371201"/>
              <a:gd name="connsiteY959" fmla="*/ 4616503 h 6717736"/>
              <a:gd name="connsiteX960" fmla="*/ 5868881 w 7371201"/>
              <a:gd name="connsiteY960" fmla="*/ 4596590 h 6717736"/>
              <a:gd name="connsiteX961" fmla="*/ 5890486 w 7371201"/>
              <a:gd name="connsiteY961" fmla="*/ 4586410 h 6717736"/>
              <a:gd name="connsiteX962" fmla="*/ 5903233 w 7371201"/>
              <a:gd name="connsiteY962" fmla="*/ 4576757 h 6717736"/>
              <a:gd name="connsiteX963" fmla="*/ 5892578 w 7371201"/>
              <a:gd name="connsiteY963" fmla="*/ 4562268 h 6717736"/>
              <a:gd name="connsiteX964" fmla="*/ 5856590 w 7371201"/>
              <a:gd name="connsiteY964" fmla="*/ 4599100 h 6717736"/>
              <a:gd name="connsiteX965" fmla="*/ 5827740 w 7371201"/>
              <a:gd name="connsiteY965" fmla="*/ 4636397 h 6717736"/>
              <a:gd name="connsiteX966" fmla="*/ 5716390 w 7371201"/>
              <a:gd name="connsiteY966" fmla="*/ 4661697 h 6717736"/>
              <a:gd name="connsiteX967" fmla="*/ 5701306 w 7371201"/>
              <a:gd name="connsiteY967" fmla="*/ 4647471 h 6717736"/>
              <a:gd name="connsiteX968" fmla="*/ 5694005 w 7371201"/>
              <a:gd name="connsiteY968" fmla="*/ 4614991 h 6717736"/>
              <a:gd name="connsiteX969" fmla="*/ 5670333 w 7371201"/>
              <a:gd name="connsiteY969" fmla="*/ 4605724 h 6717736"/>
              <a:gd name="connsiteX970" fmla="*/ 5663999 w 7371201"/>
              <a:gd name="connsiteY970" fmla="*/ 4618553 h 6717736"/>
              <a:gd name="connsiteX971" fmla="*/ 5657373 w 7371201"/>
              <a:gd name="connsiteY971" fmla="*/ 4670543 h 6717736"/>
              <a:gd name="connsiteX972" fmla="*/ 5651683 w 7371201"/>
              <a:gd name="connsiteY972" fmla="*/ 4664653 h 6717736"/>
              <a:gd name="connsiteX973" fmla="*/ 5625113 w 7371201"/>
              <a:gd name="connsiteY973" fmla="*/ 4666233 h 6717736"/>
              <a:gd name="connsiteX974" fmla="*/ 5612821 w 7371201"/>
              <a:gd name="connsiteY974" fmla="*/ 4668742 h 6717736"/>
              <a:gd name="connsiteX975" fmla="*/ 5576402 w 7371201"/>
              <a:gd name="connsiteY975" fmla="*/ 4669129 h 6717736"/>
              <a:gd name="connsiteX976" fmla="*/ 5523694 w 7371201"/>
              <a:gd name="connsiteY976" fmla="*/ 4708733 h 6717736"/>
              <a:gd name="connsiteX977" fmla="*/ 5522057 w 7371201"/>
              <a:gd name="connsiteY977" fmla="*/ 4725733 h 6717736"/>
              <a:gd name="connsiteX978" fmla="*/ 5527372 w 7371201"/>
              <a:gd name="connsiteY978" fmla="*/ 4754772 h 6717736"/>
              <a:gd name="connsiteX979" fmla="*/ 5580968 w 7371201"/>
              <a:gd name="connsiteY979" fmla="*/ 4744469 h 6717736"/>
              <a:gd name="connsiteX980" fmla="*/ 5632658 w 7371201"/>
              <a:gd name="connsiteY980" fmla="*/ 4746735 h 6717736"/>
              <a:gd name="connsiteX981" fmla="*/ 5571737 w 7371201"/>
              <a:gd name="connsiteY981" fmla="*/ 4768147 h 6717736"/>
              <a:gd name="connsiteX982" fmla="*/ 5532768 w 7371201"/>
              <a:gd name="connsiteY982" fmla="*/ 4799819 h 6717736"/>
              <a:gd name="connsiteX983" fmla="*/ 5509447 w 7371201"/>
              <a:gd name="connsiteY983" fmla="*/ 4810990 h 6717736"/>
              <a:gd name="connsiteX984" fmla="*/ 5504750 w 7371201"/>
              <a:gd name="connsiteY984" fmla="*/ 4806821 h 6717736"/>
              <a:gd name="connsiteX985" fmla="*/ 5419057 w 7371201"/>
              <a:gd name="connsiteY985" fmla="*/ 4844829 h 6717736"/>
              <a:gd name="connsiteX986" fmla="*/ 5387848 w 7371201"/>
              <a:gd name="connsiteY986" fmla="*/ 4901837 h 6717736"/>
              <a:gd name="connsiteX987" fmla="*/ 5324214 w 7371201"/>
              <a:gd name="connsiteY987" fmla="*/ 4922521 h 6717736"/>
              <a:gd name="connsiteX988" fmla="*/ 5239890 w 7371201"/>
              <a:gd name="connsiteY988" fmla="*/ 4939098 h 6717736"/>
              <a:gd name="connsiteX989" fmla="*/ 5177707 w 7371201"/>
              <a:gd name="connsiteY989" fmla="*/ 4954358 h 6717736"/>
              <a:gd name="connsiteX990" fmla="*/ 5131518 w 7371201"/>
              <a:gd name="connsiteY990" fmla="*/ 4969557 h 6717736"/>
              <a:gd name="connsiteX991" fmla="*/ 5089221 w 7371201"/>
              <a:gd name="connsiteY991" fmla="*/ 4975630 h 6717736"/>
              <a:gd name="connsiteX992" fmla="*/ 5020487 w 7371201"/>
              <a:gd name="connsiteY992" fmla="*/ 4912109 h 6717736"/>
              <a:gd name="connsiteX993" fmla="*/ 5000249 w 7371201"/>
              <a:gd name="connsiteY993" fmla="*/ 4900858 h 6717736"/>
              <a:gd name="connsiteX994" fmla="*/ 4986321 w 7371201"/>
              <a:gd name="connsiteY994" fmla="*/ 4920367 h 6717736"/>
              <a:gd name="connsiteX995" fmla="*/ 4983960 w 7371201"/>
              <a:gd name="connsiteY995" fmla="*/ 4940077 h 6717736"/>
              <a:gd name="connsiteX996" fmla="*/ 4944349 w 7371201"/>
              <a:gd name="connsiteY996" fmla="*/ 4990469 h 6717736"/>
              <a:gd name="connsiteX997" fmla="*/ 4909112 w 7371201"/>
              <a:gd name="connsiteY997" fmla="*/ 4980997 h 6717736"/>
              <a:gd name="connsiteX998" fmla="*/ 4882246 w 7371201"/>
              <a:gd name="connsiteY998" fmla="*/ 5021736 h 6717736"/>
              <a:gd name="connsiteX999" fmla="*/ 4824573 w 7371201"/>
              <a:gd name="connsiteY999" fmla="*/ 5052740 h 6717736"/>
              <a:gd name="connsiteX1000" fmla="*/ 4696233 w 7371201"/>
              <a:gd name="connsiteY1000" fmla="*/ 5076382 h 6717736"/>
              <a:gd name="connsiteX1001" fmla="*/ 4675085 w 7371201"/>
              <a:gd name="connsiteY1001" fmla="*/ 5079418 h 6717736"/>
              <a:gd name="connsiteX1002" fmla="*/ 4636842 w 7371201"/>
              <a:gd name="connsiteY1002" fmla="*/ 5108378 h 6717736"/>
              <a:gd name="connsiteX1003" fmla="*/ 4628791 w 7371201"/>
              <a:gd name="connsiteY1003" fmla="*/ 5122199 h 6717736"/>
              <a:gd name="connsiteX1004" fmla="*/ 4613602 w 7371201"/>
              <a:gd name="connsiteY1004" fmla="*/ 5135556 h 6717736"/>
              <a:gd name="connsiteX1005" fmla="*/ 4582334 w 7371201"/>
              <a:gd name="connsiteY1005" fmla="*/ 5132967 h 6717736"/>
              <a:gd name="connsiteX1006" fmla="*/ 4550532 w 7371201"/>
              <a:gd name="connsiteY1006" fmla="*/ 5121514 h 6717736"/>
              <a:gd name="connsiteX1007" fmla="*/ 4522243 w 7371201"/>
              <a:gd name="connsiteY1007" fmla="*/ 5124086 h 6717736"/>
              <a:gd name="connsiteX1008" fmla="*/ 4482658 w 7371201"/>
              <a:gd name="connsiteY1008" fmla="*/ 5130885 h 6717736"/>
              <a:gd name="connsiteX1009" fmla="*/ 4467199 w 7371201"/>
              <a:gd name="connsiteY1009" fmla="*/ 5139811 h 6717736"/>
              <a:gd name="connsiteX1010" fmla="*/ 4392080 w 7371201"/>
              <a:gd name="connsiteY1010" fmla="*/ 5176301 h 6717736"/>
              <a:gd name="connsiteX1011" fmla="*/ 4369564 w 7371201"/>
              <a:gd name="connsiteY1011" fmla="*/ 5200767 h 6717736"/>
              <a:gd name="connsiteX1012" fmla="*/ 4400375 w 7371201"/>
              <a:gd name="connsiteY1012" fmla="*/ 5210500 h 6717736"/>
              <a:gd name="connsiteX1013" fmla="*/ 4407514 w 7371201"/>
              <a:gd name="connsiteY1013" fmla="*/ 5210965 h 6717736"/>
              <a:gd name="connsiteX1014" fmla="*/ 4452846 w 7371201"/>
              <a:gd name="connsiteY1014" fmla="*/ 5269650 h 6717736"/>
              <a:gd name="connsiteX1015" fmla="*/ 4408213 w 7371201"/>
              <a:gd name="connsiteY1015" fmla="*/ 5251844 h 6717736"/>
              <a:gd name="connsiteX1016" fmla="*/ 4371958 w 7371201"/>
              <a:gd name="connsiteY1016" fmla="*/ 5284244 h 6717736"/>
              <a:gd name="connsiteX1017" fmla="*/ 4359397 w 7371201"/>
              <a:gd name="connsiteY1017" fmla="*/ 5282322 h 6717736"/>
              <a:gd name="connsiteX1018" fmla="*/ 4356873 w 7371201"/>
              <a:gd name="connsiteY1018" fmla="*/ 5270018 h 6717736"/>
              <a:gd name="connsiteX1019" fmla="*/ 4347935 w 7371201"/>
              <a:gd name="connsiteY1019" fmla="*/ 5254537 h 6717736"/>
              <a:gd name="connsiteX1020" fmla="*/ 4338623 w 7371201"/>
              <a:gd name="connsiteY1020" fmla="*/ 5262207 h 6717736"/>
              <a:gd name="connsiteX1021" fmla="*/ 4318923 w 7371201"/>
              <a:gd name="connsiteY1021" fmla="*/ 5259820 h 6717736"/>
              <a:gd name="connsiteX1022" fmla="*/ 4311247 w 7371201"/>
              <a:gd name="connsiteY1022" fmla="*/ 5250491 h 6717736"/>
              <a:gd name="connsiteX1023" fmla="*/ 4233850 w 7371201"/>
              <a:gd name="connsiteY1023" fmla="*/ 5322698 h 6717736"/>
              <a:gd name="connsiteX1024" fmla="*/ 4229421 w 7371201"/>
              <a:gd name="connsiteY1024" fmla="*/ 5322961 h 6717736"/>
              <a:gd name="connsiteX1025" fmla="*/ 4103148 w 7371201"/>
              <a:gd name="connsiteY1025" fmla="*/ 5366050 h 6717736"/>
              <a:gd name="connsiteX1026" fmla="*/ 4067722 w 7371201"/>
              <a:gd name="connsiteY1026" fmla="*/ 5368156 h 6717736"/>
              <a:gd name="connsiteX1027" fmla="*/ 4024888 w 7371201"/>
              <a:gd name="connsiteY1027" fmla="*/ 5365364 h 6717736"/>
              <a:gd name="connsiteX1028" fmla="*/ 3954654 w 7371201"/>
              <a:gd name="connsiteY1028" fmla="*/ 5394447 h 6717736"/>
              <a:gd name="connsiteX1029" fmla="*/ 3953098 w 7371201"/>
              <a:gd name="connsiteY1029" fmla="*/ 5427453 h 6717736"/>
              <a:gd name="connsiteX1030" fmla="*/ 3962761 w 7371201"/>
              <a:gd name="connsiteY1030" fmla="*/ 5440222 h 6717736"/>
              <a:gd name="connsiteX1031" fmla="*/ 3971780 w 7371201"/>
              <a:gd name="connsiteY1031" fmla="*/ 5471710 h 6717736"/>
              <a:gd name="connsiteX1032" fmla="*/ 3974572 w 7371201"/>
              <a:gd name="connsiteY1032" fmla="*/ 5488445 h 6717736"/>
              <a:gd name="connsiteX1033" fmla="*/ 3956590 w 7371201"/>
              <a:gd name="connsiteY1033" fmla="*/ 5485066 h 6717736"/>
              <a:gd name="connsiteX1034" fmla="*/ 3919284 w 7371201"/>
              <a:gd name="connsiteY1034" fmla="*/ 5456150 h 6717736"/>
              <a:gd name="connsiteX1035" fmla="*/ 3831173 w 7371201"/>
              <a:gd name="connsiteY1035" fmla="*/ 5454270 h 6717736"/>
              <a:gd name="connsiteX1036" fmla="*/ 3785791 w 7371201"/>
              <a:gd name="connsiteY1036" fmla="*/ 5482766 h 6717736"/>
              <a:gd name="connsiteX1037" fmla="*/ 3737536 w 7371201"/>
              <a:gd name="connsiteY1037" fmla="*/ 5478517 h 6717736"/>
              <a:gd name="connsiteX1038" fmla="*/ 3726425 w 7371201"/>
              <a:gd name="connsiteY1038" fmla="*/ 5471172 h 6717736"/>
              <a:gd name="connsiteX1039" fmla="*/ 3726937 w 7371201"/>
              <a:gd name="connsiteY1039" fmla="*/ 5523625 h 6717736"/>
              <a:gd name="connsiteX1040" fmla="*/ 3708043 w 7371201"/>
              <a:gd name="connsiteY1040" fmla="*/ 5534534 h 6717736"/>
              <a:gd name="connsiteX1041" fmla="*/ 3674872 w 7371201"/>
              <a:gd name="connsiteY1041" fmla="*/ 5544512 h 6717736"/>
              <a:gd name="connsiteX1042" fmla="*/ 3637622 w 7371201"/>
              <a:gd name="connsiteY1042" fmla="*/ 5575191 h 6717736"/>
              <a:gd name="connsiteX1043" fmla="*/ 3560167 w 7371201"/>
              <a:gd name="connsiteY1043" fmla="*/ 5587802 h 6717736"/>
              <a:gd name="connsiteX1044" fmla="*/ 3519483 w 7371201"/>
              <a:gd name="connsiteY1044" fmla="*/ 5620465 h 6717736"/>
              <a:gd name="connsiteX1045" fmla="*/ 3468410 w 7371201"/>
              <a:gd name="connsiteY1045" fmla="*/ 5643071 h 6717736"/>
              <a:gd name="connsiteX1046" fmla="*/ 3439936 w 7371201"/>
              <a:gd name="connsiteY1046" fmla="*/ 5657218 h 6717736"/>
              <a:gd name="connsiteX1047" fmla="*/ 3437493 w 7371201"/>
              <a:gd name="connsiteY1047" fmla="*/ 5660921 h 6717736"/>
              <a:gd name="connsiteX1048" fmla="*/ 3416614 w 7371201"/>
              <a:gd name="connsiteY1048" fmla="*/ 5668389 h 6717736"/>
              <a:gd name="connsiteX1049" fmla="*/ 3402523 w 7371201"/>
              <a:gd name="connsiteY1049" fmla="*/ 5655883 h 6717736"/>
              <a:gd name="connsiteX1050" fmla="*/ 3354535 w 7371201"/>
              <a:gd name="connsiteY1050" fmla="*/ 5656067 h 6717736"/>
              <a:gd name="connsiteX1051" fmla="*/ 3283552 w 7371201"/>
              <a:gd name="connsiteY1051" fmla="*/ 5731451 h 6717736"/>
              <a:gd name="connsiteX1052" fmla="*/ 3258968 w 7371201"/>
              <a:gd name="connsiteY1052" fmla="*/ 5736471 h 6717736"/>
              <a:gd name="connsiteX1053" fmla="*/ 3237820 w 7371201"/>
              <a:gd name="connsiteY1053" fmla="*/ 5739507 h 6717736"/>
              <a:gd name="connsiteX1054" fmla="*/ 3197859 w 7371201"/>
              <a:gd name="connsiteY1054" fmla="*/ 5769459 h 6717736"/>
              <a:gd name="connsiteX1055" fmla="*/ 3177679 w 7371201"/>
              <a:gd name="connsiteY1055" fmla="*/ 5817805 h 6717736"/>
              <a:gd name="connsiteX1056" fmla="*/ 3167455 w 7371201"/>
              <a:gd name="connsiteY1056" fmla="*/ 5839762 h 6717736"/>
              <a:gd name="connsiteX1057" fmla="*/ 3131385 w 7371201"/>
              <a:gd name="connsiteY1057" fmla="*/ 5860587 h 6717736"/>
              <a:gd name="connsiteX1058" fmla="*/ 3142928 w 7371201"/>
              <a:gd name="connsiteY1058" fmla="*/ 5904379 h 6717736"/>
              <a:gd name="connsiteX1059" fmla="*/ 3112761 w 7371201"/>
              <a:gd name="connsiteY1059" fmla="*/ 5875927 h 6717736"/>
              <a:gd name="connsiteX1060" fmla="*/ 3132859 w 7371201"/>
              <a:gd name="connsiteY1060" fmla="*/ 5811574 h 6717736"/>
              <a:gd name="connsiteX1061" fmla="*/ 3074274 w 7371201"/>
              <a:gd name="connsiteY1061" fmla="*/ 5856865 h 6717736"/>
              <a:gd name="connsiteX1062" fmla="*/ 3072181 w 7371201"/>
              <a:gd name="connsiteY1062" fmla="*/ 5881008 h 6717736"/>
              <a:gd name="connsiteX1063" fmla="*/ 3054712 w 7371201"/>
              <a:gd name="connsiteY1063" fmla="*/ 5930083 h 6717736"/>
              <a:gd name="connsiteX1064" fmla="*/ 3054069 w 7371201"/>
              <a:gd name="connsiteY1064" fmla="*/ 5948802 h 6717736"/>
              <a:gd name="connsiteX1065" fmla="*/ 3061907 w 7371201"/>
              <a:gd name="connsiteY1065" fmla="*/ 5990145 h 6717736"/>
              <a:gd name="connsiteX1066" fmla="*/ 3048810 w 7371201"/>
              <a:gd name="connsiteY1066" fmla="*/ 5979359 h 6717736"/>
              <a:gd name="connsiteX1067" fmla="*/ 3005064 w 7371201"/>
              <a:gd name="connsiteY1067" fmla="*/ 5990856 h 6717736"/>
              <a:gd name="connsiteX1068" fmla="*/ 2960218 w 7371201"/>
              <a:gd name="connsiteY1068" fmla="*/ 6028213 h 6717736"/>
              <a:gd name="connsiteX1069" fmla="*/ 2917466 w 7371201"/>
              <a:gd name="connsiteY1069" fmla="*/ 6041429 h 6717736"/>
              <a:gd name="connsiteX1070" fmla="*/ 2785691 w 7371201"/>
              <a:gd name="connsiteY1070" fmla="*/ 6067054 h 6717736"/>
              <a:gd name="connsiteX1071" fmla="*/ 2761213 w 7371201"/>
              <a:gd name="connsiteY1071" fmla="*/ 6044491 h 6717736"/>
              <a:gd name="connsiteX1072" fmla="*/ 2773074 w 7371201"/>
              <a:gd name="connsiteY1072" fmla="*/ 6005535 h 6717736"/>
              <a:gd name="connsiteX1073" fmla="*/ 2792531 w 7371201"/>
              <a:gd name="connsiteY1073" fmla="*/ 5959900 h 6717736"/>
              <a:gd name="connsiteX1074" fmla="*/ 2663042 w 7371201"/>
              <a:gd name="connsiteY1074" fmla="*/ 6096583 h 6717736"/>
              <a:gd name="connsiteX1075" fmla="*/ 2646135 w 7371201"/>
              <a:gd name="connsiteY1075" fmla="*/ 6110931 h 6717736"/>
              <a:gd name="connsiteX1076" fmla="*/ 2622194 w 7371201"/>
              <a:gd name="connsiteY1076" fmla="*/ 6097232 h 6717736"/>
              <a:gd name="connsiteX1077" fmla="*/ 2620126 w 7371201"/>
              <a:gd name="connsiteY1077" fmla="*/ 6077785 h 6717736"/>
              <a:gd name="connsiteX1078" fmla="*/ 2626485 w 7371201"/>
              <a:gd name="connsiteY1078" fmla="*/ 6021364 h 6717736"/>
              <a:gd name="connsiteX1079" fmla="*/ 2590359 w 7371201"/>
              <a:gd name="connsiteY1079" fmla="*/ 5982592 h 6717736"/>
              <a:gd name="connsiteX1080" fmla="*/ 2562959 w 7371201"/>
              <a:gd name="connsiteY1080" fmla="*/ 6014465 h 6717736"/>
              <a:gd name="connsiteX1081" fmla="*/ 2565294 w 7371201"/>
              <a:gd name="connsiteY1081" fmla="*/ 6038345 h 6717736"/>
              <a:gd name="connsiteX1082" fmla="*/ 2535427 w 7371201"/>
              <a:gd name="connsiteY1082" fmla="*/ 6117512 h 6717736"/>
              <a:gd name="connsiteX1083" fmla="*/ 2490313 w 7371201"/>
              <a:gd name="connsiteY1083" fmla="*/ 6150439 h 6717736"/>
              <a:gd name="connsiteX1084" fmla="*/ 2357896 w 7371201"/>
              <a:gd name="connsiteY1084" fmla="*/ 6194782 h 6717736"/>
              <a:gd name="connsiteX1085" fmla="*/ 2329958 w 7371201"/>
              <a:gd name="connsiteY1085" fmla="*/ 6217792 h 6717736"/>
              <a:gd name="connsiteX1086" fmla="*/ 2288092 w 7371201"/>
              <a:gd name="connsiteY1086" fmla="*/ 6260311 h 6717736"/>
              <a:gd name="connsiteX1087" fmla="*/ 2219226 w 7371201"/>
              <a:gd name="connsiteY1087" fmla="*/ 6267963 h 6717736"/>
              <a:gd name="connsiteX1088" fmla="*/ 2179452 w 7371201"/>
              <a:gd name="connsiteY1088" fmla="*/ 6286339 h 6717736"/>
              <a:gd name="connsiteX1089" fmla="*/ 2156936 w 7371201"/>
              <a:gd name="connsiteY1089" fmla="*/ 6310806 h 6717736"/>
              <a:gd name="connsiteX1090" fmla="*/ 2146443 w 7371201"/>
              <a:gd name="connsiteY1090" fmla="*/ 6328331 h 6717736"/>
              <a:gd name="connsiteX1091" fmla="*/ 2127656 w 7371201"/>
              <a:gd name="connsiteY1091" fmla="*/ 6311657 h 6717736"/>
              <a:gd name="connsiteX1092" fmla="*/ 2126769 w 7371201"/>
              <a:gd name="connsiteY1092" fmla="*/ 6282355 h 6717736"/>
              <a:gd name="connsiteX1093" fmla="*/ 2065603 w 7371201"/>
              <a:gd name="connsiteY1093" fmla="*/ 6255744 h 6717736"/>
              <a:gd name="connsiteX1094" fmla="*/ 2047971 w 7371201"/>
              <a:gd name="connsiteY1094" fmla="*/ 6272805 h 6717736"/>
              <a:gd name="connsiteX1095" fmla="*/ 2028084 w 7371201"/>
              <a:gd name="connsiteY1095" fmla="*/ 6281992 h 6717736"/>
              <a:gd name="connsiteX1096" fmla="*/ 1934528 w 7371201"/>
              <a:gd name="connsiteY1096" fmla="*/ 6322246 h 6717736"/>
              <a:gd name="connsiteX1097" fmla="*/ 1933348 w 7371201"/>
              <a:gd name="connsiteY1097" fmla="*/ 6332102 h 6717736"/>
              <a:gd name="connsiteX1098" fmla="*/ 1950149 w 7371201"/>
              <a:gd name="connsiteY1098" fmla="*/ 6345336 h 6717736"/>
              <a:gd name="connsiteX1099" fmla="*/ 1955033 w 7371201"/>
              <a:gd name="connsiteY1099" fmla="*/ 6337930 h 6717736"/>
              <a:gd name="connsiteX1100" fmla="*/ 1995987 w 7371201"/>
              <a:gd name="connsiteY1100" fmla="*/ 6309699 h 6717736"/>
              <a:gd name="connsiteX1101" fmla="*/ 2038984 w 7371201"/>
              <a:gd name="connsiteY1101" fmla="*/ 6344505 h 6717736"/>
              <a:gd name="connsiteX1102" fmla="*/ 2027229 w 7371201"/>
              <a:gd name="connsiteY1102" fmla="*/ 6355877 h 6717736"/>
              <a:gd name="connsiteX1103" fmla="*/ 1999292 w 7371201"/>
              <a:gd name="connsiteY1103" fmla="*/ 6378887 h 6717736"/>
              <a:gd name="connsiteX1104" fmla="*/ 1940975 w 7371201"/>
              <a:gd name="connsiteY1104" fmla="*/ 6428611 h 6717736"/>
              <a:gd name="connsiteX1105" fmla="*/ 1907803 w 7371201"/>
              <a:gd name="connsiteY1105" fmla="*/ 6438589 h 6717736"/>
              <a:gd name="connsiteX1106" fmla="*/ 1864782 w 7371201"/>
              <a:gd name="connsiteY1106" fmla="*/ 6447373 h 6717736"/>
              <a:gd name="connsiteX1107" fmla="*/ 1838749 w 7371201"/>
              <a:gd name="connsiteY1107" fmla="*/ 6457816 h 6717736"/>
              <a:gd name="connsiteX1108" fmla="*/ 1815964 w 7371201"/>
              <a:gd name="connsiteY1108" fmla="*/ 6477851 h 6717736"/>
              <a:gd name="connsiteX1109" fmla="*/ 1786333 w 7371201"/>
              <a:gd name="connsiteY1109" fmla="*/ 6458263 h 6717736"/>
              <a:gd name="connsiteX1110" fmla="*/ 1746618 w 7371201"/>
              <a:gd name="connsiteY1110" fmla="*/ 6536236 h 6717736"/>
              <a:gd name="connsiteX1111" fmla="*/ 1745543 w 7371201"/>
              <a:gd name="connsiteY1111" fmla="*/ 6518509 h 6717736"/>
              <a:gd name="connsiteX1112" fmla="*/ 1700642 w 7371201"/>
              <a:gd name="connsiteY1112" fmla="*/ 6496270 h 6717736"/>
              <a:gd name="connsiteX1113" fmla="*/ 1645677 w 7371201"/>
              <a:gd name="connsiteY1113" fmla="*/ 6528004 h 6717736"/>
              <a:gd name="connsiteX1114" fmla="*/ 1546082 w 7371201"/>
              <a:gd name="connsiteY1114" fmla="*/ 6541929 h 6717736"/>
              <a:gd name="connsiteX1115" fmla="*/ 1517688 w 7371201"/>
              <a:gd name="connsiteY1115" fmla="*/ 6572083 h 6717736"/>
              <a:gd name="connsiteX1116" fmla="*/ 1492087 w 7371201"/>
              <a:gd name="connsiteY1116" fmla="*/ 6618973 h 6717736"/>
              <a:gd name="connsiteX1117" fmla="*/ 1447161 w 7371201"/>
              <a:gd name="connsiteY1117" fmla="*/ 6640325 h 6717736"/>
              <a:gd name="connsiteX1118" fmla="*/ 1417880 w 7371201"/>
              <a:gd name="connsiteY1118" fmla="*/ 6641175 h 6717736"/>
              <a:gd name="connsiteX1119" fmla="*/ 1409024 w 7371201"/>
              <a:gd name="connsiteY1119" fmla="*/ 6641701 h 6717736"/>
              <a:gd name="connsiteX1120" fmla="*/ 1347995 w 7371201"/>
              <a:gd name="connsiteY1120" fmla="*/ 6690697 h 6717736"/>
              <a:gd name="connsiteX1121" fmla="*/ 1316874 w 7371201"/>
              <a:gd name="connsiteY1121" fmla="*/ 6710672 h 6717736"/>
              <a:gd name="connsiteX1122" fmla="*/ 1312657 w 7371201"/>
              <a:gd name="connsiteY1122" fmla="*/ 6717735 h 6717736"/>
              <a:gd name="connsiteX1123" fmla="*/ 0 w 7371201"/>
              <a:gd name="connsiteY1123" fmla="*/ 6717736 h 6717736"/>
              <a:gd name="connsiteX1124" fmla="*/ 1 w 7371201"/>
              <a:gd name="connsiteY1124" fmla="*/ 1753404 h 6717736"/>
              <a:gd name="connsiteX1125" fmla="*/ 69160 w 7371201"/>
              <a:gd name="connsiteY1125" fmla="*/ 1700803 h 6717736"/>
              <a:gd name="connsiteX1126" fmla="*/ 350725 w 7371201"/>
              <a:gd name="connsiteY1126" fmla="*/ 1484058 h 6717736"/>
              <a:gd name="connsiteX1127" fmla="*/ 631370 w 7371201"/>
              <a:gd name="connsiteY1127" fmla="*/ 1297738 h 6717736"/>
              <a:gd name="connsiteX1128" fmla="*/ 847997 w 7371201"/>
              <a:gd name="connsiteY1128" fmla="*/ 1157722 h 6717736"/>
              <a:gd name="connsiteX1129" fmla="*/ 1010066 w 7371201"/>
              <a:gd name="connsiteY1129" fmla="*/ 1045467 h 6717736"/>
              <a:gd name="connsiteX1130" fmla="*/ 1129093 w 7371201"/>
              <a:gd name="connsiteY1130" fmla="*/ 969273 h 6717736"/>
              <a:gd name="connsiteX1131" fmla="*/ 1205171 w 7371201"/>
              <a:gd name="connsiteY1131" fmla="*/ 923480 h 6717736"/>
              <a:gd name="connsiteX1132" fmla="*/ 1229119 w 7371201"/>
              <a:gd name="connsiteY1132" fmla="*/ 909654 h 6717736"/>
              <a:gd name="connsiteX1133" fmla="*/ 1234971 w 7371201"/>
              <a:gd name="connsiteY1133" fmla="*/ 908145 h 6717736"/>
              <a:gd name="connsiteX1134" fmla="*/ 1600669 w 7371201"/>
              <a:gd name="connsiteY1134" fmla="*/ 711955 h 6717736"/>
              <a:gd name="connsiteX1135" fmla="*/ 1699248 w 7371201"/>
              <a:gd name="connsiteY1135" fmla="*/ 664382 h 6717736"/>
              <a:gd name="connsiteX1136" fmla="*/ 1916478 w 7371201"/>
              <a:gd name="connsiteY1136" fmla="*/ 563255 h 6717736"/>
              <a:gd name="connsiteX1137" fmla="*/ 2088785 w 7371201"/>
              <a:gd name="connsiteY1137" fmla="*/ 486194 h 6717736"/>
              <a:gd name="connsiteX1138" fmla="*/ 2249746 w 7371201"/>
              <a:gd name="connsiteY1138" fmla="*/ 415684 h 6717736"/>
              <a:gd name="connsiteX1139" fmla="*/ 2264779 w 7371201"/>
              <a:gd name="connsiteY1139" fmla="*/ 412610 h 6717736"/>
              <a:gd name="connsiteX1140" fmla="*/ 2356680 w 7371201"/>
              <a:gd name="connsiteY1140" fmla="*/ 391313 h 6717736"/>
              <a:gd name="connsiteX1141" fmla="*/ 2442296 w 7371201"/>
              <a:gd name="connsiteY1141" fmla="*/ 347489 h 6717736"/>
              <a:gd name="connsiteX1142" fmla="*/ 2595959 w 7371201"/>
              <a:gd name="connsiteY1142" fmla="*/ 290534 h 6717736"/>
              <a:gd name="connsiteX1143" fmla="*/ 2665982 w 7371201"/>
              <a:gd name="connsiteY1143" fmla="*/ 283738 h 6717736"/>
              <a:gd name="connsiteX1144" fmla="*/ 2680655 w 7371201"/>
              <a:gd name="connsiteY1144" fmla="*/ 277134 h 6717736"/>
              <a:gd name="connsiteX1145" fmla="*/ 2713427 w 7371201"/>
              <a:gd name="connsiteY1145" fmla="*/ 258214 h 6717736"/>
              <a:gd name="connsiteX1146" fmla="*/ 2768153 w 7371201"/>
              <a:gd name="connsiteY1146" fmla="*/ 245301 h 6717736"/>
              <a:gd name="connsiteX1147" fmla="*/ 2853753 w 7371201"/>
              <a:gd name="connsiteY1147" fmla="*/ 227643 h 6717736"/>
              <a:gd name="connsiteX1148" fmla="*/ 2901462 w 7371201"/>
              <a:gd name="connsiteY1148" fmla="*/ 211309 h 6717736"/>
              <a:gd name="connsiteX1149" fmla="*/ 2964842 w 7371201"/>
              <a:gd name="connsiteY1149" fmla="*/ 178453 h 6717736"/>
              <a:gd name="connsiteX1150" fmla="*/ 3003728 w 7371201"/>
              <a:gd name="connsiteY1150" fmla="*/ 167213 h 6717736"/>
              <a:gd name="connsiteX1151" fmla="*/ 3016596 w 7371201"/>
              <a:gd name="connsiteY1151" fmla="*/ 169125 h 6717736"/>
              <a:gd name="connsiteX1152" fmla="*/ 3022260 w 7371201"/>
              <a:gd name="connsiteY1152" fmla="*/ 178935 h 6717736"/>
              <a:gd name="connsiteX1153" fmla="*/ 3038458 w 7371201"/>
              <a:gd name="connsiteY1153" fmla="*/ 180792 h 6717736"/>
              <a:gd name="connsiteX1154" fmla="*/ 3067823 w 7371201"/>
              <a:gd name="connsiteY1154" fmla="*/ 141418 h 6717736"/>
              <a:gd name="connsiteX1155" fmla="*/ 3082497 w 7371201"/>
              <a:gd name="connsiteY1155" fmla="*/ 134814 h 6717736"/>
              <a:gd name="connsiteX1156" fmla="*/ 3089328 w 7371201"/>
              <a:gd name="connsiteY1156" fmla="*/ 149555 h 6717736"/>
              <a:gd name="connsiteX1157" fmla="*/ 3107407 w 7371201"/>
              <a:gd name="connsiteY1157" fmla="*/ 163406 h 6717736"/>
              <a:gd name="connsiteX1158" fmla="*/ 3121178 w 7371201"/>
              <a:gd name="connsiteY1158" fmla="*/ 161061 h 6717736"/>
              <a:gd name="connsiteX1159" fmla="*/ 3133502 w 7371201"/>
              <a:gd name="connsiteY1159" fmla="*/ 170761 h 6717736"/>
              <a:gd name="connsiteX1160" fmla="*/ 3137905 w 7371201"/>
              <a:gd name="connsiteY1160" fmla="*/ 181298 h 6717736"/>
              <a:gd name="connsiteX1161" fmla="*/ 3148797 w 7371201"/>
              <a:gd name="connsiteY1161" fmla="*/ 176877 h 6717736"/>
              <a:gd name="connsiteX1162" fmla="*/ 3180308 w 7371201"/>
              <a:gd name="connsiteY1162" fmla="*/ 158684 h 6717736"/>
              <a:gd name="connsiteX1163" fmla="*/ 3263064 w 7371201"/>
              <a:gd name="connsiteY1163" fmla="*/ 86617 h 6717736"/>
              <a:gd name="connsiteX1164" fmla="*/ 3270456 w 7371201"/>
              <a:gd name="connsiteY1164" fmla="*/ 67401 h 6717736"/>
              <a:gd name="connsiteX1165" fmla="*/ 3278001 w 7371201"/>
              <a:gd name="connsiteY1165" fmla="*/ 89202 h 6717736"/>
              <a:gd name="connsiteX1166" fmla="*/ 3306430 w 7371201"/>
              <a:gd name="connsiteY1166" fmla="*/ 106421 h 6717736"/>
              <a:gd name="connsiteX1167" fmla="*/ 3436859 w 7371201"/>
              <a:gd name="connsiteY1167" fmla="*/ 70354 h 6717736"/>
              <a:gd name="connsiteX1168" fmla="*/ 3482499 w 7371201"/>
              <a:gd name="connsiteY1168" fmla="*/ 53346 h 6717736"/>
              <a:gd name="connsiteX1169" fmla="*/ 3505979 w 7371201"/>
              <a:gd name="connsiteY1169" fmla="*/ 67816 h 6717736"/>
              <a:gd name="connsiteX1170" fmla="*/ 3537115 w 7371201"/>
              <a:gd name="connsiteY1170" fmla="*/ 72260 h 6717736"/>
              <a:gd name="connsiteX1171" fmla="*/ 3564393 w 7371201"/>
              <a:gd name="connsiteY1171" fmla="*/ 58380 h 6717736"/>
              <a:gd name="connsiteX1172" fmla="*/ 3580779 w 7371201"/>
              <a:gd name="connsiteY1172" fmla="*/ 48919 h 6717736"/>
              <a:gd name="connsiteX1173" fmla="*/ 3599780 w 7371201"/>
              <a:gd name="connsiteY1173" fmla="*/ 32344 h 6717736"/>
              <a:gd name="connsiteX1174" fmla="*/ 3619401 w 7371201"/>
              <a:gd name="connsiteY1174" fmla="*/ 28489 h 6717736"/>
              <a:gd name="connsiteX1175" fmla="*/ 3637218 w 7371201"/>
              <a:gd name="connsiteY1175" fmla="*/ 33151 h 6717736"/>
              <a:gd name="connsiteX1176" fmla="*/ 3660170 w 7371201"/>
              <a:gd name="connsiteY1176" fmla="*/ 29241 h 6717736"/>
              <a:gd name="connsiteX1177" fmla="*/ 3675218 w 7371201"/>
              <a:gd name="connsiteY1177" fmla="*/ 0 h 67177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Lst>
            <a:rect l="l" t="t" r="r" b="b"/>
            <a:pathLst>
              <a:path w="7371201" h="6717736">
                <a:moveTo>
                  <a:pt x="6245690" y="3560105"/>
                </a:moveTo>
                <a:cubicBezTo>
                  <a:pt x="6235788" y="3557147"/>
                  <a:pt x="6227441" y="3557193"/>
                  <a:pt x="6220479" y="3560257"/>
                </a:cubicBezTo>
                <a:lnTo>
                  <a:pt x="6212132" y="3569282"/>
                </a:lnTo>
                <a:lnTo>
                  <a:pt x="6217114" y="3581360"/>
                </a:lnTo>
                <a:cubicBezTo>
                  <a:pt x="6221355" y="3592672"/>
                  <a:pt x="6231205" y="3593866"/>
                  <a:pt x="6239524" y="3584476"/>
                </a:cubicBezTo>
                <a:lnTo>
                  <a:pt x="6249898" y="3562279"/>
                </a:lnTo>
                <a:close/>
                <a:moveTo>
                  <a:pt x="2997196" y="1465792"/>
                </a:moveTo>
                <a:cubicBezTo>
                  <a:pt x="2981713" y="1470993"/>
                  <a:pt x="2979550" y="1475980"/>
                  <a:pt x="2987189" y="1492122"/>
                </a:cubicBezTo>
                <a:cubicBezTo>
                  <a:pt x="2989616" y="1496326"/>
                  <a:pt x="2996991" y="1503277"/>
                  <a:pt x="2989428" y="1507644"/>
                </a:cubicBezTo>
                <a:cubicBezTo>
                  <a:pt x="2978893" y="1515596"/>
                  <a:pt x="2964859" y="1508751"/>
                  <a:pt x="2963427" y="1494630"/>
                </a:cubicBezTo>
                <a:cubicBezTo>
                  <a:pt x="2963165" y="1485440"/>
                  <a:pt x="2959476" y="1481963"/>
                  <a:pt x="2950296" y="1483527"/>
                </a:cubicBezTo>
                <a:cubicBezTo>
                  <a:pt x="2929865" y="1485981"/>
                  <a:pt x="2908625" y="1487033"/>
                  <a:pt x="2887027" y="1484555"/>
                </a:cubicBezTo>
                <a:cubicBezTo>
                  <a:pt x="2869568" y="1483425"/>
                  <a:pt x="2854894" y="1490029"/>
                  <a:pt x="2846692" y="1507842"/>
                </a:cubicBezTo>
                <a:cubicBezTo>
                  <a:pt x="2845339" y="1514230"/>
                  <a:pt x="2841106" y="1518542"/>
                  <a:pt x="2834804" y="1522181"/>
                </a:cubicBezTo>
                <a:cubicBezTo>
                  <a:pt x="2823911" y="1526602"/>
                  <a:pt x="2813018" y="1531022"/>
                  <a:pt x="2802127" y="1535442"/>
                </a:cubicBezTo>
                <a:cubicBezTo>
                  <a:pt x="2794564" y="1539808"/>
                  <a:pt x="2785834" y="1539242"/>
                  <a:pt x="2777650" y="1530889"/>
                </a:cubicBezTo>
                <a:cubicBezTo>
                  <a:pt x="2770726" y="1521809"/>
                  <a:pt x="2764875" y="1523317"/>
                  <a:pt x="2758931" y="1530487"/>
                </a:cubicBezTo>
                <a:cubicBezTo>
                  <a:pt x="2753438" y="1535527"/>
                  <a:pt x="2746683" y="1541294"/>
                  <a:pt x="2741190" y="1546333"/>
                </a:cubicBezTo>
                <a:cubicBezTo>
                  <a:pt x="2728493" y="1559271"/>
                  <a:pt x="2725333" y="1574173"/>
                  <a:pt x="2732520" y="1592444"/>
                </a:cubicBezTo>
                <a:cubicBezTo>
                  <a:pt x="2734495" y="1598778"/>
                  <a:pt x="2737732" y="1604383"/>
                  <a:pt x="2739708" y="1610716"/>
                </a:cubicBezTo>
                <a:cubicBezTo>
                  <a:pt x="2711655" y="1570860"/>
                  <a:pt x="2679880" y="1579863"/>
                  <a:pt x="2647654" y="1590995"/>
                </a:cubicBezTo>
                <a:cubicBezTo>
                  <a:pt x="2637212" y="1593287"/>
                  <a:pt x="2633337" y="1601129"/>
                  <a:pt x="2630271" y="1610372"/>
                </a:cubicBezTo>
                <a:cubicBezTo>
                  <a:pt x="2627206" y="1619617"/>
                  <a:pt x="2628730" y="1628079"/>
                  <a:pt x="2636105" y="1635031"/>
                </a:cubicBezTo>
                <a:cubicBezTo>
                  <a:pt x="2642671" y="1640582"/>
                  <a:pt x="2646546" y="1632740"/>
                  <a:pt x="2651588" y="1629829"/>
                </a:cubicBezTo>
                <a:cubicBezTo>
                  <a:pt x="2655369" y="1627645"/>
                  <a:pt x="2660862" y="1622606"/>
                  <a:pt x="2666168" y="1628884"/>
                </a:cubicBezTo>
                <a:cubicBezTo>
                  <a:pt x="2670665" y="1633762"/>
                  <a:pt x="2672190" y="1642225"/>
                  <a:pt x="2668765" y="1647937"/>
                </a:cubicBezTo>
                <a:cubicBezTo>
                  <a:pt x="2666150" y="1655052"/>
                  <a:pt x="2659848" y="1658691"/>
                  <a:pt x="2654807" y="1661601"/>
                </a:cubicBezTo>
                <a:cubicBezTo>
                  <a:pt x="2648504" y="1665240"/>
                  <a:pt x="2642202" y="1668878"/>
                  <a:pt x="2641657" y="1676667"/>
                </a:cubicBezTo>
                <a:cubicBezTo>
                  <a:pt x="2647639" y="1679753"/>
                  <a:pt x="2653759" y="1680890"/>
                  <a:pt x="2659486" y="1680621"/>
                </a:cubicBezTo>
                <a:lnTo>
                  <a:pt x="2659837" y="1680519"/>
                </a:lnTo>
                <a:lnTo>
                  <a:pt x="2666815" y="1676695"/>
                </a:lnTo>
                <a:cubicBezTo>
                  <a:pt x="2748814" y="1630308"/>
                  <a:pt x="2831227" y="1584636"/>
                  <a:pt x="2917223" y="1545171"/>
                </a:cubicBezTo>
                <a:cubicBezTo>
                  <a:pt x="2939795" y="1534685"/>
                  <a:pt x="2961816" y="1523244"/>
                  <a:pt x="2983976" y="1512042"/>
                </a:cubicBezTo>
                <a:lnTo>
                  <a:pt x="3023095" y="1493693"/>
                </a:lnTo>
                <a:lnTo>
                  <a:pt x="3020675" y="1480262"/>
                </a:lnTo>
                <a:cubicBezTo>
                  <a:pt x="3015915" y="1466194"/>
                  <a:pt x="3010158" y="1462045"/>
                  <a:pt x="2997196" y="1465792"/>
                </a:cubicBezTo>
                <a:close/>
                <a:moveTo>
                  <a:pt x="3262717" y="1319499"/>
                </a:moveTo>
                <a:cubicBezTo>
                  <a:pt x="3245301" y="1322081"/>
                  <a:pt x="3229927" y="1333293"/>
                  <a:pt x="3217944" y="1353289"/>
                </a:cubicBezTo>
                <a:cubicBezTo>
                  <a:pt x="3211549" y="1362588"/>
                  <a:pt x="3204344" y="1370484"/>
                  <a:pt x="3194711" y="1374177"/>
                </a:cubicBezTo>
                <a:cubicBezTo>
                  <a:pt x="3188409" y="1377816"/>
                  <a:pt x="3185079" y="1377870"/>
                  <a:pt x="3181034" y="1370863"/>
                </a:cubicBezTo>
                <a:cubicBezTo>
                  <a:pt x="3172491" y="1358979"/>
                  <a:pt x="3166283" y="1356958"/>
                  <a:pt x="3157366" y="1367711"/>
                </a:cubicBezTo>
                <a:cubicBezTo>
                  <a:pt x="3139984" y="1387090"/>
                  <a:pt x="3119817" y="1398734"/>
                  <a:pt x="3098389" y="1411105"/>
                </a:cubicBezTo>
                <a:cubicBezTo>
                  <a:pt x="3080969" y="1420228"/>
                  <a:pt x="3065594" y="1431439"/>
                  <a:pt x="3053289" y="1445784"/>
                </a:cubicBezTo>
                <a:lnTo>
                  <a:pt x="3031301" y="1489845"/>
                </a:lnTo>
                <a:lnTo>
                  <a:pt x="3051555" y="1480345"/>
                </a:lnTo>
                <a:lnTo>
                  <a:pt x="3334454" y="1348645"/>
                </a:lnTo>
                <a:lnTo>
                  <a:pt x="3319741" y="1337490"/>
                </a:lnTo>
                <a:cubicBezTo>
                  <a:pt x="3299591" y="1322966"/>
                  <a:pt x="3280135" y="1316918"/>
                  <a:pt x="3262717" y="1319499"/>
                </a:cubicBezTo>
                <a:close/>
                <a:moveTo>
                  <a:pt x="3675218" y="0"/>
                </a:moveTo>
                <a:cubicBezTo>
                  <a:pt x="3676027" y="1401"/>
                  <a:pt x="3677288" y="673"/>
                  <a:pt x="3678097" y="2074"/>
                </a:cubicBezTo>
                <a:cubicBezTo>
                  <a:pt x="3677271" y="26841"/>
                  <a:pt x="3677271" y="26841"/>
                  <a:pt x="3698681" y="40638"/>
                </a:cubicBezTo>
                <a:cubicBezTo>
                  <a:pt x="3701560" y="42712"/>
                  <a:pt x="3704438" y="44787"/>
                  <a:pt x="3706508" y="45461"/>
                </a:cubicBezTo>
                <a:cubicBezTo>
                  <a:pt x="3730345" y="63462"/>
                  <a:pt x="3747897" y="58933"/>
                  <a:pt x="3762853" y="35351"/>
                </a:cubicBezTo>
                <a:cubicBezTo>
                  <a:pt x="3770152" y="21795"/>
                  <a:pt x="3780141" y="21633"/>
                  <a:pt x="3789492" y="34918"/>
                </a:cubicBezTo>
                <a:cubicBezTo>
                  <a:pt x="3794798" y="41197"/>
                  <a:pt x="3798843" y="48204"/>
                  <a:pt x="3801628" y="55937"/>
                </a:cubicBezTo>
                <a:cubicBezTo>
                  <a:pt x="3809173" y="77740"/>
                  <a:pt x="3796024" y="92805"/>
                  <a:pt x="3776137" y="87470"/>
                </a:cubicBezTo>
                <a:cubicBezTo>
                  <a:pt x="3760390" y="83482"/>
                  <a:pt x="3747879" y="85100"/>
                  <a:pt x="3734917" y="88848"/>
                </a:cubicBezTo>
                <a:cubicBezTo>
                  <a:pt x="3722764" y="93996"/>
                  <a:pt x="3710254" y="95614"/>
                  <a:pt x="3697029" y="90170"/>
                </a:cubicBezTo>
                <a:cubicBezTo>
                  <a:pt x="3675975" y="79904"/>
                  <a:pt x="3668864" y="82142"/>
                  <a:pt x="3663090" y="104159"/>
                </a:cubicBezTo>
                <a:cubicBezTo>
                  <a:pt x="3657860" y="118389"/>
                  <a:pt x="3650655" y="126285"/>
                  <a:pt x="3636433" y="130760"/>
                </a:cubicBezTo>
                <a:cubicBezTo>
                  <a:pt x="3611318" y="139655"/>
                  <a:pt x="3583417" y="140816"/>
                  <a:pt x="3558754" y="147582"/>
                </a:cubicBezTo>
                <a:cubicBezTo>
                  <a:pt x="3536611" y="152893"/>
                  <a:pt x="3517705" y="163809"/>
                  <a:pt x="3508600" y="185880"/>
                </a:cubicBezTo>
                <a:cubicBezTo>
                  <a:pt x="3504632" y="199382"/>
                  <a:pt x="3497971" y="199491"/>
                  <a:pt x="3485555" y="195449"/>
                </a:cubicBezTo>
                <a:cubicBezTo>
                  <a:pt x="3427609" y="176589"/>
                  <a:pt x="3375949" y="180258"/>
                  <a:pt x="3340545" y="232460"/>
                </a:cubicBezTo>
                <a:cubicBezTo>
                  <a:pt x="3335409" y="241030"/>
                  <a:pt x="3327489" y="241867"/>
                  <a:pt x="3319569" y="242703"/>
                </a:cubicBezTo>
                <a:cubicBezTo>
                  <a:pt x="3314169" y="242084"/>
                  <a:pt x="3305891" y="239388"/>
                  <a:pt x="3303277" y="246504"/>
                </a:cubicBezTo>
                <a:cubicBezTo>
                  <a:pt x="3301471" y="255020"/>
                  <a:pt x="3308488" y="258442"/>
                  <a:pt x="3312985" y="263319"/>
                </a:cubicBezTo>
                <a:cubicBezTo>
                  <a:pt x="3321620" y="269544"/>
                  <a:pt x="3319457" y="274529"/>
                  <a:pt x="3311894" y="278896"/>
                </a:cubicBezTo>
                <a:cubicBezTo>
                  <a:pt x="3304331" y="283262"/>
                  <a:pt x="3295151" y="284826"/>
                  <a:pt x="3286779" y="287791"/>
                </a:cubicBezTo>
                <a:cubicBezTo>
                  <a:pt x="3267158" y="291646"/>
                  <a:pt x="3249247" y="292644"/>
                  <a:pt x="3234029" y="307037"/>
                </a:cubicBezTo>
                <a:cubicBezTo>
                  <a:pt x="3230247" y="309220"/>
                  <a:pt x="3228629" y="306418"/>
                  <a:pt x="3225750" y="304342"/>
                </a:cubicBezTo>
                <a:cubicBezTo>
                  <a:pt x="3214688" y="293914"/>
                  <a:pt x="3204246" y="296205"/>
                  <a:pt x="3194163" y="302027"/>
                </a:cubicBezTo>
                <a:cubicBezTo>
                  <a:pt x="3155540" y="322457"/>
                  <a:pt x="3115300" y="340085"/>
                  <a:pt x="3070656" y="347176"/>
                </a:cubicBezTo>
                <a:cubicBezTo>
                  <a:pt x="3067326" y="347230"/>
                  <a:pt x="3063546" y="349414"/>
                  <a:pt x="3060573" y="352997"/>
                </a:cubicBezTo>
                <a:cubicBezTo>
                  <a:pt x="3053275" y="366554"/>
                  <a:pt x="3043284" y="366715"/>
                  <a:pt x="3028891" y="356341"/>
                </a:cubicBezTo>
                <a:cubicBezTo>
                  <a:pt x="3014499" y="345966"/>
                  <a:pt x="3006127" y="348931"/>
                  <a:pt x="3001256" y="366692"/>
                </a:cubicBezTo>
                <a:cubicBezTo>
                  <a:pt x="2998641" y="373806"/>
                  <a:pt x="2997287" y="380194"/>
                  <a:pt x="2995481" y="388710"/>
                </a:cubicBezTo>
                <a:cubicBezTo>
                  <a:pt x="2985585" y="383212"/>
                  <a:pt x="2975689" y="377716"/>
                  <a:pt x="2966866" y="382810"/>
                </a:cubicBezTo>
                <a:cubicBezTo>
                  <a:pt x="2956783" y="388631"/>
                  <a:pt x="2945890" y="393052"/>
                  <a:pt x="2937067" y="398146"/>
                </a:cubicBezTo>
                <a:cubicBezTo>
                  <a:pt x="2903487" y="415665"/>
                  <a:pt x="2898087" y="415046"/>
                  <a:pt x="2914438" y="457921"/>
                </a:cubicBezTo>
                <a:cubicBezTo>
                  <a:pt x="2914438" y="457921"/>
                  <a:pt x="2913178" y="458648"/>
                  <a:pt x="2913986" y="460050"/>
                </a:cubicBezTo>
                <a:cubicBezTo>
                  <a:pt x="2918295" y="476246"/>
                  <a:pt x="2915681" y="483360"/>
                  <a:pt x="2900649" y="486434"/>
                </a:cubicBezTo>
                <a:cubicBezTo>
                  <a:pt x="2837908" y="505842"/>
                  <a:pt x="2776334" y="530182"/>
                  <a:pt x="2715211" y="552392"/>
                </a:cubicBezTo>
                <a:cubicBezTo>
                  <a:pt x="2676683" y="567163"/>
                  <a:pt x="2637703" y="584062"/>
                  <a:pt x="2599983" y="600235"/>
                </a:cubicBezTo>
                <a:cubicBezTo>
                  <a:pt x="2553892" y="619372"/>
                  <a:pt x="2505467" y="628646"/>
                  <a:pt x="2456591" y="640049"/>
                </a:cubicBezTo>
                <a:cubicBezTo>
                  <a:pt x="2420225" y="649834"/>
                  <a:pt x="2386739" y="661694"/>
                  <a:pt x="2362509" y="692499"/>
                </a:cubicBezTo>
                <a:cubicBezTo>
                  <a:pt x="2353140" y="705381"/>
                  <a:pt x="2340179" y="709128"/>
                  <a:pt x="2323529" y="709399"/>
                </a:cubicBezTo>
                <a:cubicBezTo>
                  <a:pt x="2292299" y="710614"/>
                  <a:pt x="2262594" y="720291"/>
                  <a:pt x="2235673" y="737702"/>
                </a:cubicBezTo>
                <a:cubicBezTo>
                  <a:pt x="2213343" y="754331"/>
                  <a:pt x="2187324" y="767484"/>
                  <a:pt x="2159331" y="774304"/>
                </a:cubicBezTo>
                <a:cubicBezTo>
                  <a:pt x="2117924" y="787000"/>
                  <a:pt x="2078943" y="803900"/>
                  <a:pt x="2041131" y="825731"/>
                </a:cubicBezTo>
                <a:cubicBezTo>
                  <a:pt x="2017182" y="839558"/>
                  <a:pt x="1992875" y="849854"/>
                  <a:pt x="1968570" y="860150"/>
                </a:cubicBezTo>
                <a:cubicBezTo>
                  <a:pt x="1914558" y="880124"/>
                  <a:pt x="1861713" y="905029"/>
                  <a:pt x="1810487" y="932736"/>
                </a:cubicBezTo>
                <a:cubicBezTo>
                  <a:pt x="1759259" y="960443"/>
                  <a:pt x="1709651" y="990954"/>
                  <a:pt x="1658067" y="1015130"/>
                </a:cubicBezTo>
                <a:cubicBezTo>
                  <a:pt x="1621608" y="1030576"/>
                  <a:pt x="1583530" y="1043217"/>
                  <a:pt x="1551925" y="1067070"/>
                </a:cubicBezTo>
                <a:cubicBezTo>
                  <a:pt x="1502580" y="1106769"/>
                  <a:pt x="1446405" y="1131728"/>
                  <a:pt x="1391849" y="1159490"/>
                </a:cubicBezTo>
                <a:cubicBezTo>
                  <a:pt x="1363762" y="1171969"/>
                  <a:pt x="1334865" y="1183048"/>
                  <a:pt x="1307944" y="1200458"/>
                </a:cubicBezTo>
                <a:cubicBezTo>
                  <a:pt x="1278051" y="1221453"/>
                  <a:pt x="1242044" y="1234770"/>
                  <a:pt x="1215387" y="1261370"/>
                </a:cubicBezTo>
                <a:cubicBezTo>
                  <a:pt x="1198455" y="1278619"/>
                  <a:pt x="1177480" y="1288862"/>
                  <a:pt x="1156145" y="1295573"/>
                </a:cubicBezTo>
                <a:cubicBezTo>
                  <a:pt x="1131482" y="1302339"/>
                  <a:pt x="1110505" y="1312581"/>
                  <a:pt x="1091506" y="1329156"/>
                </a:cubicBezTo>
                <a:cubicBezTo>
                  <a:pt x="1070342" y="1350717"/>
                  <a:pt x="1045491" y="1368802"/>
                  <a:pt x="1019830" y="1385485"/>
                </a:cubicBezTo>
                <a:cubicBezTo>
                  <a:pt x="984895" y="1409391"/>
                  <a:pt x="950412" y="1431169"/>
                  <a:pt x="916738" y="1454349"/>
                </a:cubicBezTo>
                <a:cubicBezTo>
                  <a:pt x="871268" y="1486205"/>
                  <a:pt x="825798" y="1518063"/>
                  <a:pt x="780328" y="1549920"/>
                </a:cubicBezTo>
                <a:cubicBezTo>
                  <a:pt x="752147" y="1568057"/>
                  <a:pt x="726035" y="1586871"/>
                  <a:pt x="699923" y="1605683"/>
                </a:cubicBezTo>
                <a:cubicBezTo>
                  <a:pt x="658235" y="1635358"/>
                  <a:pt x="621852" y="1671310"/>
                  <a:pt x="570456" y="1684169"/>
                </a:cubicBezTo>
                <a:cubicBezTo>
                  <a:pt x="563345" y="1686406"/>
                  <a:pt x="562441" y="1690663"/>
                  <a:pt x="566487" y="1697670"/>
                </a:cubicBezTo>
                <a:cubicBezTo>
                  <a:pt x="572150" y="1707480"/>
                  <a:pt x="579168" y="1710903"/>
                  <a:pt x="587990" y="1705808"/>
                </a:cubicBezTo>
                <a:cubicBezTo>
                  <a:pt x="596814" y="1700715"/>
                  <a:pt x="604828" y="1694217"/>
                  <a:pt x="613651" y="1689123"/>
                </a:cubicBezTo>
                <a:cubicBezTo>
                  <a:pt x="799481" y="1574361"/>
                  <a:pt x="984955" y="1456069"/>
                  <a:pt x="1172402" y="1344107"/>
                </a:cubicBezTo>
                <a:cubicBezTo>
                  <a:pt x="1345536" y="1242281"/>
                  <a:pt x="1519476" y="1141856"/>
                  <a:pt x="1698272" y="1049838"/>
                </a:cubicBezTo>
                <a:cubicBezTo>
                  <a:pt x="1813688" y="990677"/>
                  <a:pt x="1929461" y="935046"/>
                  <a:pt x="2046853" y="882216"/>
                </a:cubicBezTo>
                <a:cubicBezTo>
                  <a:pt x="2148761" y="834590"/>
                  <a:pt x="2253097" y="791168"/>
                  <a:pt x="2358241" y="749147"/>
                </a:cubicBezTo>
                <a:cubicBezTo>
                  <a:pt x="2488502" y="698230"/>
                  <a:pt x="2621904" y="658579"/>
                  <a:pt x="2754948" y="615396"/>
                </a:cubicBezTo>
                <a:cubicBezTo>
                  <a:pt x="2796807" y="600572"/>
                  <a:pt x="2842710" y="592754"/>
                  <a:pt x="2879715" y="569521"/>
                </a:cubicBezTo>
                <a:cubicBezTo>
                  <a:pt x="2922569" y="544778"/>
                  <a:pt x="2965331" y="525695"/>
                  <a:pt x="3017613" y="534747"/>
                </a:cubicBezTo>
                <a:cubicBezTo>
                  <a:pt x="3037950" y="537951"/>
                  <a:pt x="3056406" y="529165"/>
                  <a:pt x="3070816" y="513372"/>
                </a:cubicBezTo>
                <a:cubicBezTo>
                  <a:pt x="3079733" y="502619"/>
                  <a:pt x="3091886" y="497470"/>
                  <a:pt x="3106109" y="492995"/>
                </a:cubicBezTo>
                <a:cubicBezTo>
                  <a:pt x="3127442" y="486284"/>
                  <a:pt x="3151204" y="483776"/>
                  <a:pt x="3168134" y="466526"/>
                </a:cubicBezTo>
                <a:cubicBezTo>
                  <a:pt x="3183353" y="452135"/>
                  <a:pt x="3199194" y="450464"/>
                  <a:pt x="3219438" y="459328"/>
                </a:cubicBezTo>
                <a:cubicBezTo>
                  <a:pt x="3226455" y="462750"/>
                  <a:pt x="3232306" y="461241"/>
                  <a:pt x="3236990" y="454800"/>
                </a:cubicBezTo>
                <a:cubicBezTo>
                  <a:pt x="3243386" y="445502"/>
                  <a:pt x="3252660" y="438278"/>
                  <a:pt x="3265171" y="436661"/>
                </a:cubicBezTo>
                <a:cubicBezTo>
                  <a:pt x="3301894" y="430405"/>
                  <a:pt x="3337545" y="413560"/>
                  <a:pt x="3375885" y="410107"/>
                </a:cubicBezTo>
                <a:cubicBezTo>
                  <a:pt x="3389206" y="409891"/>
                  <a:pt x="3400098" y="405471"/>
                  <a:pt x="3406946" y="394044"/>
                </a:cubicBezTo>
                <a:cubicBezTo>
                  <a:pt x="3422709" y="371863"/>
                  <a:pt x="3429821" y="369626"/>
                  <a:pt x="3455821" y="382640"/>
                </a:cubicBezTo>
                <a:cubicBezTo>
                  <a:pt x="3465718" y="388138"/>
                  <a:pt x="3475256" y="390104"/>
                  <a:pt x="3482819" y="385738"/>
                </a:cubicBezTo>
                <a:cubicBezTo>
                  <a:pt x="3510097" y="371857"/>
                  <a:pt x="3540518" y="369241"/>
                  <a:pt x="3569320" y="363823"/>
                </a:cubicBezTo>
                <a:cubicBezTo>
                  <a:pt x="3595602" y="359859"/>
                  <a:pt x="3621075" y="354495"/>
                  <a:pt x="3641336" y="337191"/>
                </a:cubicBezTo>
                <a:cubicBezTo>
                  <a:pt x="3649350" y="330696"/>
                  <a:pt x="3656010" y="330588"/>
                  <a:pt x="3663836" y="335411"/>
                </a:cubicBezTo>
                <a:cubicBezTo>
                  <a:pt x="3673732" y="340908"/>
                  <a:pt x="3685698" y="347079"/>
                  <a:pt x="3694163" y="338455"/>
                </a:cubicBezTo>
                <a:cubicBezTo>
                  <a:pt x="3712355" y="320478"/>
                  <a:pt x="3735664" y="320099"/>
                  <a:pt x="3760498" y="328182"/>
                </a:cubicBezTo>
                <a:cubicBezTo>
                  <a:pt x="3796940" y="338906"/>
                  <a:pt x="3829524" y="331303"/>
                  <a:pt x="3854111" y="304030"/>
                </a:cubicBezTo>
                <a:cubicBezTo>
                  <a:pt x="3863837" y="294677"/>
                  <a:pt x="3869236" y="295297"/>
                  <a:pt x="3876517" y="307908"/>
                </a:cubicBezTo>
                <a:cubicBezTo>
                  <a:pt x="3878945" y="312113"/>
                  <a:pt x="3881372" y="316316"/>
                  <a:pt x="3884251" y="318391"/>
                </a:cubicBezTo>
                <a:cubicBezTo>
                  <a:pt x="3917626" y="338358"/>
                  <a:pt x="3950193" y="356924"/>
                  <a:pt x="3988270" y="344282"/>
                </a:cubicBezTo>
                <a:cubicBezTo>
                  <a:pt x="3996642" y="341316"/>
                  <a:pt x="3997809" y="346249"/>
                  <a:pt x="3998524" y="353309"/>
                </a:cubicBezTo>
                <a:cubicBezTo>
                  <a:pt x="3998882" y="356839"/>
                  <a:pt x="3997979" y="361097"/>
                  <a:pt x="3997076" y="365356"/>
                </a:cubicBezTo>
                <a:cubicBezTo>
                  <a:pt x="3995270" y="373872"/>
                  <a:pt x="3992656" y="380986"/>
                  <a:pt x="4002552" y="386484"/>
                </a:cubicBezTo>
                <a:cubicBezTo>
                  <a:pt x="4011188" y="392708"/>
                  <a:pt x="4014254" y="383464"/>
                  <a:pt x="4019747" y="378425"/>
                </a:cubicBezTo>
                <a:cubicBezTo>
                  <a:pt x="4029924" y="366943"/>
                  <a:pt x="4041362" y="354734"/>
                  <a:pt x="4056300" y="357321"/>
                </a:cubicBezTo>
                <a:cubicBezTo>
                  <a:pt x="4074567" y="359852"/>
                  <a:pt x="4078442" y="352010"/>
                  <a:pt x="4080793" y="335705"/>
                </a:cubicBezTo>
                <a:cubicBezTo>
                  <a:pt x="4081696" y="331448"/>
                  <a:pt x="4082599" y="327190"/>
                  <a:pt x="4085571" y="323605"/>
                </a:cubicBezTo>
                <a:cubicBezTo>
                  <a:pt x="4086926" y="317219"/>
                  <a:pt x="4089898" y="313634"/>
                  <a:pt x="4098176" y="316328"/>
                </a:cubicBezTo>
                <a:cubicBezTo>
                  <a:pt x="4104384" y="318348"/>
                  <a:pt x="4107620" y="323954"/>
                  <a:pt x="4106266" y="330341"/>
                </a:cubicBezTo>
                <a:cubicBezTo>
                  <a:pt x="4105720" y="338129"/>
                  <a:pt x="4107697" y="344463"/>
                  <a:pt x="4105082" y="351577"/>
                </a:cubicBezTo>
                <a:cubicBezTo>
                  <a:pt x="4103370" y="354434"/>
                  <a:pt x="4101658" y="357291"/>
                  <a:pt x="4105346" y="360767"/>
                </a:cubicBezTo>
                <a:cubicBezTo>
                  <a:pt x="4108224" y="362841"/>
                  <a:pt x="4111197" y="359257"/>
                  <a:pt x="4113717" y="357803"/>
                </a:cubicBezTo>
                <a:cubicBezTo>
                  <a:pt x="4117499" y="355618"/>
                  <a:pt x="4120020" y="354163"/>
                  <a:pt x="4120923" y="349905"/>
                </a:cubicBezTo>
                <a:cubicBezTo>
                  <a:pt x="4121825" y="345647"/>
                  <a:pt x="4124346" y="344192"/>
                  <a:pt x="4128485" y="345539"/>
                </a:cubicBezTo>
                <a:cubicBezTo>
                  <a:pt x="4151250" y="352948"/>
                  <a:pt x="4171681" y="350495"/>
                  <a:pt x="4189778" y="338178"/>
                </a:cubicBezTo>
                <a:cubicBezTo>
                  <a:pt x="4197792" y="331682"/>
                  <a:pt x="4206615" y="326588"/>
                  <a:pt x="4216248" y="322896"/>
                </a:cubicBezTo>
                <a:cubicBezTo>
                  <a:pt x="4221290" y="319986"/>
                  <a:pt x="4228853" y="315619"/>
                  <a:pt x="4235418" y="321170"/>
                </a:cubicBezTo>
                <a:cubicBezTo>
                  <a:pt x="4239915" y="326047"/>
                  <a:pt x="4236040" y="333890"/>
                  <a:pt x="4234686" y="340278"/>
                </a:cubicBezTo>
                <a:cubicBezTo>
                  <a:pt x="4233783" y="344534"/>
                  <a:pt x="4232071" y="347391"/>
                  <a:pt x="4231169" y="351650"/>
                </a:cubicBezTo>
                <a:cubicBezTo>
                  <a:pt x="4230266" y="355909"/>
                  <a:pt x="4225582" y="362349"/>
                  <a:pt x="4231339" y="366498"/>
                </a:cubicBezTo>
                <a:cubicBezTo>
                  <a:pt x="4235836" y="371376"/>
                  <a:pt x="4242137" y="367737"/>
                  <a:pt x="4246370" y="363426"/>
                </a:cubicBezTo>
                <a:cubicBezTo>
                  <a:pt x="4257714" y="356875"/>
                  <a:pt x="4268155" y="354585"/>
                  <a:pt x="4282736" y="353641"/>
                </a:cubicBezTo>
                <a:cubicBezTo>
                  <a:pt x="4316035" y="353099"/>
                  <a:pt x="4325855" y="338087"/>
                  <a:pt x="4319757" y="304240"/>
                </a:cubicBezTo>
                <a:cubicBezTo>
                  <a:pt x="4317066" y="290846"/>
                  <a:pt x="4320132" y="281604"/>
                  <a:pt x="4331025" y="277182"/>
                </a:cubicBezTo>
                <a:cubicBezTo>
                  <a:pt x="4346396" y="303806"/>
                  <a:pt x="4360959" y="329030"/>
                  <a:pt x="4376331" y="355655"/>
                </a:cubicBezTo>
                <a:cubicBezTo>
                  <a:pt x="4359495" y="367245"/>
                  <a:pt x="4359758" y="376433"/>
                  <a:pt x="4372081" y="386135"/>
                </a:cubicBezTo>
                <a:cubicBezTo>
                  <a:pt x="4375769" y="389611"/>
                  <a:pt x="4382429" y="389502"/>
                  <a:pt x="4382334" y="395163"/>
                </a:cubicBezTo>
                <a:cubicBezTo>
                  <a:pt x="4380980" y="401549"/>
                  <a:pt x="4375129" y="403059"/>
                  <a:pt x="4370540" y="403842"/>
                </a:cubicBezTo>
                <a:cubicBezTo>
                  <a:pt x="4366758" y="406024"/>
                  <a:pt x="4363428" y="406078"/>
                  <a:pt x="4360099" y="406133"/>
                </a:cubicBezTo>
                <a:cubicBezTo>
                  <a:pt x="4350918" y="407695"/>
                  <a:pt x="4347945" y="411280"/>
                  <a:pt x="4352348" y="421817"/>
                </a:cubicBezTo>
                <a:cubicBezTo>
                  <a:pt x="4354323" y="428150"/>
                  <a:pt x="4355397" y="438741"/>
                  <a:pt x="4346667" y="438176"/>
                </a:cubicBezTo>
                <a:cubicBezTo>
                  <a:pt x="4335417" y="439065"/>
                  <a:pt x="4326594" y="444160"/>
                  <a:pt x="4316962" y="447853"/>
                </a:cubicBezTo>
                <a:cubicBezTo>
                  <a:pt x="4308590" y="450817"/>
                  <a:pt x="4298149" y="453109"/>
                  <a:pt x="4290944" y="461005"/>
                </a:cubicBezTo>
                <a:cubicBezTo>
                  <a:pt x="4284999" y="468175"/>
                  <a:pt x="4277794" y="476071"/>
                  <a:pt x="4292187" y="486446"/>
                </a:cubicBezTo>
                <a:cubicBezTo>
                  <a:pt x="4297135" y="489194"/>
                  <a:pt x="4296232" y="493452"/>
                  <a:pt x="4291999" y="497764"/>
                </a:cubicBezTo>
                <a:cubicBezTo>
                  <a:pt x="4273092" y="508680"/>
                  <a:pt x="4263554" y="506713"/>
                  <a:pt x="4250158" y="486421"/>
                </a:cubicBezTo>
                <a:cubicBezTo>
                  <a:pt x="4246113" y="479415"/>
                  <a:pt x="4241616" y="474537"/>
                  <a:pt x="4234957" y="474645"/>
                </a:cubicBezTo>
                <a:cubicBezTo>
                  <a:pt x="4223706" y="475536"/>
                  <a:pt x="4213265" y="477827"/>
                  <a:pt x="4204800" y="486451"/>
                </a:cubicBezTo>
                <a:cubicBezTo>
                  <a:pt x="4202280" y="487907"/>
                  <a:pt x="4204255" y="494240"/>
                  <a:pt x="4207134" y="496316"/>
                </a:cubicBezTo>
                <a:cubicBezTo>
                  <a:pt x="4209560" y="500519"/>
                  <a:pt x="4212796" y="506124"/>
                  <a:pt x="4211895" y="510383"/>
                </a:cubicBezTo>
                <a:cubicBezTo>
                  <a:pt x="4210540" y="516769"/>
                  <a:pt x="4211161" y="529489"/>
                  <a:pt x="4202526" y="523265"/>
                </a:cubicBezTo>
                <a:cubicBezTo>
                  <a:pt x="4183542" y="513672"/>
                  <a:pt x="4170938" y="520949"/>
                  <a:pt x="4157073" y="528954"/>
                </a:cubicBezTo>
                <a:cubicBezTo>
                  <a:pt x="4148701" y="531919"/>
                  <a:pt x="4140330" y="534884"/>
                  <a:pt x="4129982" y="531516"/>
                </a:cubicBezTo>
                <a:cubicBezTo>
                  <a:pt x="4091470" y="520120"/>
                  <a:pt x="4073373" y="532436"/>
                  <a:pt x="4073526" y="573453"/>
                </a:cubicBezTo>
                <a:cubicBezTo>
                  <a:pt x="4073338" y="584771"/>
                  <a:pt x="4068654" y="591212"/>
                  <a:pt x="4057498" y="586444"/>
                </a:cubicBezTo>
                <a:cubicBezTo>
                  <a:pt x="4032663" y="578361"/>
                  <a:pt x="4010521" y="583671"/>
                  <a:pt x="3989545" y="593913"/>
                </a:cubicBezTo>
                <a:cubicBezTo>
                  <a:pt x="3978652" y="598334"/>
                  <a:pt x="3969377" y="605556"/>
                  <a:pt x="3957224" y="610705"/>
                </a:cubicBezTo>
                <a:cubicBezTo>
                  <a:pt x="3936699" y="618818"/>
                  <a:pt x="3920314" y="628278"/>
                  <a:pt x="3927314" y="657869"/>
                </a:cubicBezTo>
                <a:cubicBezTo>
                  <a:pt x="3921651" y="648059"/>
                  <a:pt x="3918867" y="640325"/>
                  <a:pt x="3910230" y="634100"/>
                </a:cubicBezTo>
                <a:cubicBezTo>
                  <a:pt x="3899977" y="625072"/>
                  <a:pt x="3888726" y="625963"/>
                  <a:pt x="3879903" y="631057"/>
                </a:cubicBezTo>
                <a:cubicBezTo>
                  <a:pt x="3870628" y="638280"/>
                  <a:pt x="3882594" y="644451"/>
                  <a:pt x="3884570" y="650783"/>
                </a:cubicBezTo>
                <a:cubicBezTo>
                  <a:pt x="3888164" y="659919"/>
                  <a:pt x="3886358" y="668435"/>
                  <a:pt x="3876368" y="668598"/>
                </a:cubicBezTo>
                <a:cubicBezTo>
                  <a:pt x="3863049" y="668814"/>
                  <a:pt x="3854226" y="673908"/>
                  <a:pt x="3843691" y="681858"/>
                </a:cubicBezTo>
                <a:cubicBezTo>
                  <a:pt x="3832253" y="694068"/>
                  <a:pt x="3818388" y="702073"/>
                  <a:pt x="3799311" y="698139"/>
                </a:cubicBezTo>
                <a:cubicBezTo>
                  <a:pt x="3787703" y="695500"/>
                  <a:pt x="3780950" y="701267"/>
                  <a:pt x="3778692" y="711912"/>
                </a:cubicBezTo>
                <a:cubicBezTo>
                  <a:pt x="3777338" y="718299"/>
                  <a:pt x="3775985" y="724686"/>
                  <a:pt x="3775082" y="728944"/>
                </a:cubicBezTo>
                <a:cubicBezTo>
                  <a:pt x="3772016" y="738188"/>
                  <a:pt x="3773897" y="750180"/>
                  <a:pt x="3764717" y="751744"/>
                </a:cubicBezTo>
                <a:cubicBezTo>
                  <a:pt x="3755536" y="753308"/>
                  <a:pt x="3751133" y="742771"/>
                  <a:pt x="3747088" y="735764"/>
                </a:cubicBezTo>
                <a:cubicBezTo>
                  <a:pt x="3743043" y="728757"/>
                  <a:pt x="3739619" y="734471"/>
                  <a:pt x="3735029" y="735253"/>
                </a:cubicBezTo>
                <a:cubicBezTo>
                  <a:pt x="3731247" y="737436"/>
                  <a:pt x="3727466" y="739619"/>
                  <a:pt x="3731962" y="744497"/>
                </a:cubicBezTo>
                <a:cubicBezTo>
                  <a:pt x="3743382" y="758455"/>
                  <a:pt x="3738248" y="767026"/>
                  <a:pt x="3727713" y="774977"/>
                </a:cubicBezTo>
                <a:cubicBezTo>
                  <a:pt x="3717178" y="782927"/>
                  <a:pt x="3719153" y="789260"/>
                  <a:pt x="3732379" y="794703"/>
                </a:cubicBezTo>
                <a:cubicBezTo>
                  <a:pt x="3735257" y="796778"/>
                  <a:pt x="3739848" y="795996"/>
                  <a:pt x="3744438" y="795214"/>
                </a:cubicBezTo>
                <a:cubicBezTo>
                  <a:pt x="3786918" y="793109"/>
                  <a:pt x="3827066" y="781141"/>
                  <a:pt x="3866045" y="764241"/>
                </a:cubicBezTo>
                <a:cubicBezTo>
                  <a:pt x="3897462" y="751707"/>
                  <a:pt x="3927977" y="743433"/>
                  <a:pt x="3964061" y="750625"/>
                </a:cubicBezTo>
                <a:cubicBezTo>
                  <a:pt x="3985207" y="755232"/>
                  <a:pt x="4005000" y="766226"/>
                  <a:pt x="4024340" y="779349"/>
                </a:cubicBezTo>
                <a:cubicBezTo>
                  <a:pt x="4023455" y="757439"/>
                  <a:pt x="4028948" y="752400"/>
                  <a:pt x="4049643" y="759135"/>
                </a:cubicBezTo>
                <a:cubicBezTo>
                  <a:pt x="4055851" y="761156"/>
                  <a:pt x="4062418" y="766707"/>
                  <a:pt x="4065202" y="774441"/>
                </a:cubicBezTo>
                <a:cubicBezTo>
                  <a:pt x="4071223" y="787781"/>
                  <a:pt x="4082474" y="786891"/>
                  <a:pt x="4092106" y="783198"/>
                </a:cubicBezTo>
                <a:cubicBezTo>
                  <a:pt x="4102547" y="780906"/>
                  <a:pt x="4102284" y="771717"/>
                  <a:pt x="4102019" y="762526"/>
                </a:cubicBezTo>
                <a:cubicBezTo>
                  <a:pt x="4100495" y="754065"/>
                  <a:pt x="4095641" y="745657"/>
                  <a:pt x="4098349" y="732883"/>
                </a:cubicBezTo>
                <a:cubicBezTo>
                  <a:pt x="4104276" y="751882"/>
                  <a:pt x="4114266" y="751719"/>
                  <a:pt x="4125968" y="748701"/>
                </a:cubicBezTo>
                <a:cubicBezTo>
                  <a:pt x="4135599" y="745007"/>
                  <a:pt x="4149729" y="746192"/>
                  <a:pt x="4153322" y="755329"/>
                </a:cubicBezTo>
                <a:cubicBezTo>
                  <a:pt x="4159700" y="772198"/>
                  <a:pt x="4167340" y="788339"/>
                  <a:pt x="4165798" y="806045"/>
                </a:cubicBezTo>
                <a:cubicBezTo>
                  <a:pt x="4164802" y="815963"/>
                  <a:pt x="4160569" y="820276"/>
                  <a:pt x="4150937" y="823968"/>
                </a:cubicBezTo>
                <a:cubicBezTo>
                  <a:pt x="4143017" y="824804"/>
                  <a:pt x="4138877" y="823457"/>
                  <a:pt x="4135284" y="814321"/>
                </a:cubicBezTo>
                <a:cubicBezTo>
                  <a:pt x="4132048" y="808716"/>
                  <a:pt x="4126648" y="808096"/>
                  <a:pt x="4122867" y="810279"/>
                </a:cubicBezTo>
                <a:cubicBezTo>
                  <a:pt x="4108551" y="820414"/>
                  <a:pt x="4094873" y="817100"/>
                  <a:pt x="4080387" y="812384"/>
                </a:cubicBezTo>
                <a:cubicBezTo>
                  <a:pt x="4066710" y="809071"/>
                  <a:pt x="4055008" y="812091"/>
                  <a:pt x="4051848" y="826993"/>
                </a:cubicBezTo>
                <a:cubicBezTo>
                  <a:pt x="4049591" y="837639"/>
                  <a:pt x="4045452" y="836291"/>
                  <a:pt x="4041859" y="827155"/>
                </a:cubicBezTo>
                <a:cubicBezTo>
                  <a:pt x="4038622" y="821551"/>
                  <a:pt x="4035292" y="821604"/>
                  <a:pt x="4028633" y="821713"/>
                </a:cubicBezTo>
                <a:cubicBezTo>
                  <a:pt x="4002350" y="825677"/>
                  <a:pt x="3979662" y="838776"/>
                  <a:pt x="3963089" y="859554"/>
                </a:cubicBezTo>
                <a:cubicBezTo>
                  <a:pt x="3954981" y="871709"/>
                  <a:pt x="3943637" y="878259"/>
                  <a:pt x="3930675" y="882006"/>
                </a:cubicBezTo>
                <a:cubicBezTo>
                  <a:pt x="3918973" y="885024"/>
                  <a:pt x="3906105" y="883112"/>
                  <a:pt x="3894497" y="880471"/>
                </a:cubicBezTo>
                <a:cubicBezTo>
                  <a:pt x="3888289" y="878451"/>
                  <a:pt x="3882532" y="874301"/>
                  <a:pt x="3878657" y="882143"/>
                </a:cubicBezTo>
                <a:cubicBezTo>
                  <a:pt x="3874782" y="889986"/>
                  <a:pt x="3878018" y="895591"/>
                  <a:pt x="3883323" y="901870"/>
                </a:cubicBezTo>
                <a:cubicBezTo>
                  <a:pt x="3887820" y="906747"/>
                  <a:pt x="3892768" y="909496"/>
                  <a:pt x="3894744" y="915829"/>
                </a:cubicBezTo>
                <a:cubicBezTo>
                  <a:pt x="3903643" y="931243"/>
                  <a:pt x="3913990" y="934611"/>
                  <a:pt x="3928213" y="930138"/>
                </a:cubicBezTo>
                <a:cubicBezTo>
                  <a:pt x="3954137" y="922643"/>
                  <a:pt x="3978349" y="918006"/>
                  <a:pt x="4004632" y="914043"/>
                </a:cubicBezTo>
                <a:cubicBezTo>
                  <a:pt x="4021281" y="913772"/>
                  <a:pt x="4026587" y="920051"/>
                  <a:pt x="4024237" y="936355"/>
                </a:cubicBezTo>
                <a:cubicBezTo>
                  <a:pt x="4022976" y="937083"/>
                  <a:pt x="4023785" y="938485"/>
                  <a:pt x="4024594" y="939886"/>
                </a:cubicBezTo>
                <a:cubicBezTo>
                  <a:pt x="4030163" y="955355"/>
                  <a:pt x="4026194" y="968856"/>
                  <a:pt x="4021417" y="980957"/>
                </a:cubicBezTo>
                <a:cubicBezTo>
                  <a:pt x="4018351" y="990200"/>
                  <a:pt x="4014212" y="988853"/>
                  <a:pt x="4009715" y="983975"/>
                </a:cubicBezTo>
                <a:cubicBezTo>
                  <a:pt x="3999913" y="972820"/>
                  <a:pt x="4002979" y="963575"/>
                  <a:pt x="4012253" y="956353"/>
                </a:cubicBezTo>
                <a:cubicBezTo>
                  <a:pt x="4005688" y="950801"/>
                  <a:pt x="3998670" y="947380"/>
                  <a:pt x="3992367" y="951018"/>
                </a:cubicBezTo>
                <a:cubicBezTo>
                  <a:pt x="3988586" y="953201"/>
                  <a:pt x="3990562" y="959534"/>
                  <a:pt x="3991728" y="964466"/>
                </a:cubicBezTo>
                <a:cubicBezTo>
                  <a:pt x="3998822" y="988396"/>
                  <a:pt x="3996207" y="995511"/>
                  <a:pt x="3976492" y="1005026"/>
                </a:cubicBezTo>
                <a:cubicBezTo>
                  <a:pt x="3957229" y="1012412"/>
                  <a:pt x="3938321" y="1023326"/>
                  <a:pt x="3922293" y="1036318"/>
                </a:cubicBezTo>
                <a:cubicBezTo>
                  <a:pt x="3900772" y="1054348"/>
                  <a:pt x="3892494" y="1051654"/>
                  <a:pt x="3880903" y="1022846"/>
                </a:cubicBezTo>
                <a:cubicBezTo>
                  <a:pt x="3880094" y="1021445"/>
                  <a:pt x="3879285" y="1020044"/>
                  <a:pt x="3878476" y="1018642"/>
                </a:cubicBezTo>
                <a:cubicBezTo>
                  <a:pt x="3877309" y="1013710"/>
                  <a:pt x="3877854" y="1005922"/>
                  <a:pt x="3869934" y="1006758"/>
                </a:cubicBezTo>
                <a:cubicBezTo>
                  <a:pt x="3862823" y="1008995"/>
                  <a:pt x="3854903" y="1009830"/>
                  <a:pt x="3855975" y="1020422"/>
                </a:cubicBezTo>
                <a:cubicBezTo>
                  <a:pt x="3856690" y="1027482"/>
                  <a:pt x="3856597" y="1033142"/>
                  <a:pt x="3858573" y="1039475"/>
                </a:cubicBezTo>
                <a:cubicBezTo>
                  <a:pt x="3858385" y="1050793"/>
                  <a:pt x="3854153" y="1055106"/>
                  <a:pt x="3843353" y="1053867"/>
                </a:cubicBezTo>
                <a:cubicBezTo>
                  <a:pt x="3833363" y="1054029"/>
                  <a:pt x="3830579" y="1046295"/>
                  <a:pt x="3832385" y="1037778"/>
                </a:cubicBezTo>
                <a:cubicBezTo>
                  <a:pt x="3832027" y="1034248"/>
                  <a:pt x="3832478" y="1032120"/>
                  <a:pt x="3832121" y="1028589"/>
                </a:cubicBezTo>
                <a:cubicBezTo>
                  <a:pt x="3833024" y="1024331"/>
                  <a:pt x="3830596" y="1020127"/>
                  <a:pt x="3826457" y="1018780"/>
                </a:cubicBezTo>
                <a:cubicBezTo>
                  <a:pt x="3821058" y="1018161"/>
                  <a:pt x="3822224" y="1023092"/>
                  <a:pt x="3820512" y="1025949"/>
                </a:cubicBezTo>
                <a:cubicBezTo>
                  <a:pt x="3817898" y="1033064"/>
                  <a:pt x="3817353" y="1040852"/>
                  <a:pt x="3818877" y="1049314"/>
                </a:cubicBezTo>
                <a:cubicBezTo>
                  <a:pt x="3820571" y="1072625"/>
                  <a:pt x="3814628" y="1079794"/>
                  <a:pt x="3792578" y="1079445"/>
                </a:cubicBezTo>
                <a:cubicBezTo>
                  <a:pt x="3782588" y="1079608"/>
                  <a:pt x="3771790" y="1078368"/>
                  <a:pt x="3761800" y="1078531"/>
                </a:cubicBezTo>
                <a:cubicBezTo>
                  <a:pt x="3755140" y="1078639"/>
                  <a:pt x="3748028" y="1080877"/>
                  <a:pt x="3747031" y="1090794"/>
                </a:cubicBezTo>
                <a:cubicBezTo>
                  <a:pt x="3745584" y="1102841"/>
                  <a:pt x="3747466" y="1114832"/>
                  <a:pt x="3734053" y="1120709"/>
                </a:cubicBezTo>
                <a:cubicBezTo>
                  <a:pt x="3725681" y="1123673"/>
                  <a:pt x="3722257" y="1129388"/>
                  <a:pt x="3712719" y="1127420"/>
                </a:cubicBezTo>
                <a:cubicBezTo>
                  <a:pt x="3664217" y="1116186"/>
                  <a:pt x="3624880" y="1129556"/>
                  <a:pt x="3590660" y="1160522"/>
                </a:cubicBezTo>
                <a:cubicBezTo>
                  <a:pt x="3585168" y="1165563"/>
                  <a:pt x="3579316" y="1167072"/>
                  <a:pt x="3571848" y="1165779"/>
                </a:cubicBezTo>
                <a:cubicBezTo>
                  <a:pt x="3553222" y="1159716"/>
                  <a:pt x="3538549" y="1166321"/>
                  <a:pt x="3525041" y="1177855"/>
                </a:cubicBezTo>
                <a:cubicBezTo>
                  <a:pt x="3506850" y="1195832"/>
                  <a:pt x="3491988" y="1213754"/>
                  <a:pt x="3479554" y="1235881"/>
                </a:cubicBezTo>
                <a:cubicBezTo>
                  <a:pt x="3473967" y="1246580"/>
                  <a:pt x="3468380" y="1257279"/>
                  <a:pt x="3457488" y="1261700"/>
                </a:cubicBezTo>
                <a:cubicBezTo>
                  <a:pt x="3419861" y="1272212"/>
                  <a:pt x="3384569" y="1292588"/>
                  <a:pt x="3343801" y="1291837"/>
                </a:cubicBezTo>
                <a:cubicBezTo>
                  <a:pt x="3335072" y="1291272"/>
                  <a:pt x="3330839" y="1295584"/>
                  <a:pt x="3327772" y="1304828"/>
                </a:cubicBezTo>
                <a:cubicBezTo>
                  <a:pt x="3326870" y="1309085"/>
                  <a:pt x="3325967" y="1313343"/>
                  <a:pt x="3324255" y="1316200"/>
                </a:cubicBezTo>
                <a:cubicBezTo>
                  <a:pt x="3318763" y="1321240"/>
                  <a:pt x="3321641" y="1323315"/>
                  <a:pt x="3325329" y="1326791"/>
                </a:cubicBezTo>
                <a:cubicBezTo>
                  <a:pt x="3332704" y="1333744"/>
                  <a:pt x="3340172" y="1335037"/>
                  <a:pt x="3347736" y="1330671"/>
                </a:cubicBezTo>
                <a:cubicBezTo>
                  <a:pt x="3352147" y="1328123"/>
                  <a:pt x="3356511" y="1328406"/>
                  <a:pt x="3360223" y="1330467"/>
                </a:cubicBezTo>
                <a:lnTo>
                  <a:pt x="3363611" y="1334610"/>
                </a:lnTo>
                <a:lnTo>
                  <a:pt x="3462494" y="1285736"/>
                </a:lnTo>
                <a:cubicBezTo>
                  <a:pt x="3501352" y="1267757"/>
                  <a:pt x="3541037" y="1251210"/>
                  <a:pt x="3582375" y="1237528"/>
                </a:cubicBezTo>
                <a:cubicBezTo>
                  <a:pt x="3659899" y="1213138"/>
                  <a:pt x="3735217" y="1184929"/>
                  <a:pt x="3801717" y="1141444"/>
                </a:cubicBezTo>
                <a:cubicBezTo>
                  <a:pt x="3808587" y="1137477"/>
                  <a:pt x="3813739" y="1134502"/>
                  <a:pt x="3822200" y="1137255"/>
                </a:cubicBezTo>
                <a:cubicBezTo>
                  <a:pt x="3870757" y="1149959"/>
                  <a:pt x="3909031" y="1132953"/>
                  <a:pt x="3947434" y="1108235"/>
                </a:cubicBezTo>
                <a:cubicBezTo>
                  <a:pt x="3984119" y="1084509"/>
                  <a:pt x="4021905" y="1062693"/>
                  <a:pt x="4064102" y="1048514"/>
                </a:cubicBezTo>
                <a:cubicBezTo>
                  <a:pt x="4135371" y="1025190"/>
                  <a:pt x="4207128" y="1006676"/>
                  <a:pt x="4273500" y="970904"/>
                </a:cubicBezTo>
                <a:cubicBezTo>
                  <a:pt x="4302699" y="954046"/>
                  <a:pt x="4335078" y="950628"/>
                  <a:pt x="4368917" y="961642"/>
                </a:cubicBezTo>
                <a:cubicBezTo>
                  <a:pt x="4380199" y="965313"/>
                  <a:pt x="4385352" y="962339"/>
                  <a:pt x="4388914" y="952643"/>
                </a:cubicBezTo>
                <a:cubicBezTo>
                  <a:pt x="4398861" y="934171"/>
                  <a:pt x="4411011" y="919516"/>
                  <a:pt x="4433572" y="926860"/>
                </a:cubicBezTo>
                <a:cubicBezTo>
                  <a:pt x="4462388" y="933138"/>
                  <a:pt x="4485205" y="925057"/>
                  <a:pt x="4508148" y="909264"/>
                </a:cubicBezTo>
                <a:cubicBezTo>
                  <a:pt x="4543116" y="886530"/>
                  <a:pt x="4581263" y="877237"/>
                  <a:pt x="4624794" y="885203"/>
                </a:cubicBezTo>
                <a:cubicBezTo>
                  <a:pt x="4650789" y="890562"/>
                  <a:pt x="4679246" y="884318"/>
                  <a:pt x="4689807" y="862943"/>
                </a:cubicBezTo>
                <a:cubicBezTo>
                  <a:pt x="4708596" y="824088"/>
                  <a:pt x="4738770" y="816851"/>
                  <a:pt x="4776174" y="818171"/>
                </a:cubicBezTo>
                <a:cubicBezTo>
                  <a:pt x="4794325" y="817876"/>
                  <a:pt x="4814193" y="816590"/>
                  <a:pt x="4829163" y="802853"/>
                </a:cubicBezTo>
                <a:cubicBezTo>
                  <a:pt x="4835547" y="794076"/>
                  <a:pt x="4842290" y="797822"/>
                  <a:pt x="4846700" y="805460"/>
                </a:cubicBezTo>
                <a:cubicBezTo>
                  <a:pt x="4850007" y="811188"/>
                  <a:pt x="4852213" y="815008"/>
                  <a:pt x="4854417" y="818826"/>
                </a:cubicBezTo>
                <a:cubicBezTo>
                  <a:pt x="4864828" y="840823"/>
                  <a:pt x="4866545" y="839832"/>
                  <a:pt x="4876491" y="821359"/>
                </a:cubicBezTo>
                <a:cubicBezTo>
                  <a:pt x="4888155" y="801895"/>
                  <a:pt x="4902637" y="783348"/>
                  <a:pt x="4916507" y="767702"/>
                </a:cubicBezTo>
                <a:cubicBezTo>
                  <a:pt x="4922275" y="761827"/>
                  <a:pt x="4928043" y="755951"/>
                  <a:pt x="4936502" y="758704"/>
                </a:cubicBezTo>
                <a:cubicBezTo>
                  <a:pt x="4944963" y="761458"/>
                  <a:pt x="4945937" y="771079"/>
                  <a:pt x="4945810" y="778793"/>
                </a:cubicBezTo>
                <a:cubicBezTo>
                  <a:pt x="4946042" y="799027"/>
                  <a:pt x="4955604" y="803689"/>
                  <a:pt x="4970447" y="797665"/>
                </a:cubicBezTo>
                <a:cubicBezTo>
                  <a:pt x="4976703" y="796602"/>
                  <a:pt x="4984061" y="797445"/>
                  <a:pt x="4989213" y="794469"/>
                </a:cubicBezTo>
                <a:cubicBezTo>
                  <a:pt x="5001236" y="787528"/>
                  <a:pt x="5006262" y="792265"/>
                  <a:pt x="5006006" y="807689"/>
                </a:cubicBezTo>
                <a:cubicBezTo>
                  <a:pt x="5004776" y="813491"/>
                  <a:pt x="5004648" y="821203"/>
                  <a:pt x="5012006" y="822047"/>
                </a:cubicBezTo>
                <a:cubicBezTo>
                  <a:pt x="5018749" y="825793"/>
                  <a:pt x="5022799" y="820908"/>
                  <a:pt x="5026850" y="816024"/>
                </a:cubicBezTo>
                <a:cubicBezTo>
                  <a:pt x="5036180" y="800452"/>
                  <a:pt x="5052126" y="796338"/>
                  <a:pt x="5069790" y="791232"/>
                </a:cubicBezTo>
                <a:cubicBezTo>
                  <a:pt x="5124985" y="779734"/>
                  <a:pt x="5158490" y="742567"/>
                  <a:pt x="5182559" y="693025"/>
                </a:cubicBezTo>
                <a:cubicBezTo>
                  <a:pt x="5187225" y="685240"/>
                  <a:pt x="5185149" y="673710"/>
                  <a:pt x="5192634" y="666841"/>
                </a:cubicBezTo>
                <a:cubicBezTo>
                  <a:pt x="5196428" y="677380"/>
                  <a:pt x="5199120" y="686010"/>
                  <a:pt x="5202915" y="696549"/>
                </a:cubicBezTo>
                <a:cubicBezTo>
                  <a:pt x="5210505" y="717628"/>
                  <a:pt x="5223990" y="725119"/>
                  <a:pt x="5241653" y="720013"/>
                </a:cubicBezTo>
                <a:cubicBezTo>
                  <a:pt x="5300899" y="703630"/>
                  <a:pt x="5360145" y="687247"/>
                  <a:pt x="5419391" y="670864"/>
                </a:cubicBezTo>
                <a:cubicBezTo>
                  <a:pt x="5440489" y="663776"/>
                  <a:pt x="5458279" y="650957"/>
                  <a:pt x="5481583" y="647687"/>
                </a:cubicBezTo>
                <a:cubicBezTo>
                  <a:pt x="5496914" y="646474"/>
                  <a:pt x="5507091" y="648237"/>
                  <a:pt x="5513579" y="667406"/>
                </a:cubicBezTo>
                <a:cubicBezTo>
                  <a:pt x="5523989" y="689402"/>
                  <a:pt x="5544344" y="692926"/>
                  <a:pt x="5556007" y="673462"/>
                </a:cubicBezTo>
                <a:cubicBezTo>
                  <a:pt x="5565339" y="657890"/>
                  <a:pt x="5576746" y="653850"/>
                  <a:pt x="5593180" y="654547"/>
                </a:cubicBezTo>
                <a:cubicBezTo>
                  <a:pt x="5604460" y="658218"/>
                  <a:pt x="5611330" y="654252"/>
                  <a:pt x="5615509" y="641655"/>
                </a:cubicBezTo>
                <a:cubicBezTo>
                  <a:pt x="5618585" y="627150"/>
                  <a:pt x="5627787" y="619290"/>
                  <a:pt x="5641400" y="619068"/>
                </a:cubicBezTo>
                <a:cubicBezTo>
                  <a:pt x="5649374" y="617011"/>
                  <a:pt x="5661269" y="617782"/>
                  <a:pt x="5668139" y="613815"/>
                </a:cubicBezTo>
                <a:cubicBezTo>
                  <a:pt x="5678445" y="607865"/>
                  <a:pt x="5685188" y="611610"/>
                  <a:pt x="5692417" y="620167"/>
                </a:cubicBezTo>
                <a:cubicBezTo>
                  <a:pt x="5708595" y="636288"/>
                  <a:pt x="5713133" y="636213"/>
                  <a:pt x="5723694" y="614840"/>
                </a:cubicBezTo>
                <a:cubicBezTo>
                  <a:pt x="5729590" y="601251"/>
                  <a:pt x="5734382" y="585754"/>
                  <a:pt x="5744201" y="574993"/>
                </a:cubicBezTo>
                <a:cubicBezTo>
                  <a:pt x="5745304" y="576902"/>
                  <a:pt x="5747021" y="575911"/>
                  <a:pt x="5748123" y="577820"/>
                </a:cubicBezTo>
                <a:cubicBezTo>
                  <a:pt x="5746997" y="611570"/>
                  <a:pt x="5746997" y="611570"/>
                  <a:pt x="5776173" y="630370"/>
                </a:cubicBezTo>
                <a:cubicBezTo>
                  <a:pt x="5780095" y="633198"/>
                  <a:pt x="5784018" y="636025"/>
                  <a:pt x="5786838" y="636943"/>
                </a:cubicBezTo>
                <a:cubicBezTo>
                  <a:pt x="5819321" y="661472"/>
                  <a:pt x="5843240" y="655301"/>
                  <a:pt x="5863620" y="623166"/>
                </a:cubicBezTo>
                <a:cubicBezTo>
                  <a:pt x="5873565" y="604693"/>
                  <a:pt x="5887178" y="604473"/>
                  <a:pt x="5899920" y="622576"/>
                </a:cubicBezTo>
                <a:cubicBezTo>
                  <a:pt x="5907151" y="631132"/>
                  <a:pt x="5912663" y="640680"/>
                  <a:pt x="5916459" y="651220"/>
                </a:cubicBezTo>
                <a:cubicBezTo>
                  <a:pt x="5926740" y="680928"/>
                  <a:pt x="5908821" y="701458"/>
                  <a:pt x="5881722" y="694188"/>
                </a:cubicBezTo>
                <a:cubicBezTo>
                  <a:pt x="5860265" y="688755"/>
                  <a:pt x="5843216" y="690959"/>
                  <a:pt x="5825553" y="696065"/>
                </a:cubicBezTo>
                <a:cubicBezTo>
                  <a:pt x="5808992" y="703081"/>
                  <a:pt x="5791944" y="705285"/>
                  <a:pt x="5773920" y="697868"/>
                </a:cubicBezTo>
                <a:cubicBezTo>
                  <a:pt x="5745232" y="683879"/>
                  <a:pt x="5735542" y="686928"/>
                  <a:pt x="5727673" y="716931"/>
                </a:cubicBezTo>
                <a:cubicBezTo>
                  <a:pt x="5720547" y="736322"/>
                  <a:pt x="5710729" y="747082"/>
                  <a:pt x="5691348" y="753180"/>
                </a:cubicBezTo>
                <a:cubicBezTo>
                  <a:pt x="5657124" y="765301"/>
                  <a:pt x="5619104" y="766883"/>
                  <a:pt x="5585496" y="776103"/>
                </a:cubicBezTo>
                <a:cubicBezTo>
                  <a:pt x="5555322" y="783340"/>
                  <a:pt x="5529557" y="798215"/>
                  <a:pt x="5517151" y="828292"/>
                </a:cubicBezTo>
                <a:cubicBezTo>
                  <a:pt x="5511742" y="846691"/>
                  <a:pt x="5502667" y="846838"/>
                  <a:pt x="5485747" y="841331"/>
                </a:cubicBezTo>
                <a:cubicBezTo>
                  <a:pt x="5406785" y="815630"/>
                  <a:pt x="5336386" y="820629"/>
                  <a:pt x="5288142" y="891766"/>
                </a:cubicBezTo>
                <a:cubicBezTo>
                  <a:pt x="5281144" y="903445"/>
                  <a:pt x="5270351" y="904584"/>
                  <a:pt x="5259558" y="905723"/>
                </a:cubicBezTo>
                <a:cubicBezTo>
                  <a:pt x="5252201" y="904879"/>
                  <a:pt x="5240921" y="901208"/>
                  <a:pt x="5237357" y="910903"/>
                </a:cubicBezTo>
                <a:cubicBezTo>
                  <a:pt x="5234896" y="922507"/>
                  <a:pt x="5244459" y="927171"/>
                  <a:pt x="5250587" y="933818"/>
                </a:cubicBezTo>
                <a:cubicBezTo>
                  <a:pt x="5262354" y="942300"/>
                  <a:pt x="5259407" y="949094"/>
                  <a:pt x="5249101" y="955044"/>
                </a:cubicBezTo>
                <a:cubicBezTo>
                  <a:pt x="5238796" y="960994"/>
                  <a:pt x="5226285" y="963125"/>
                  <a:pt x="5214876" y="967165"/>
                </a:cubicBezTo>
                <a:cubicBezTo>
                  <a:pt x="5188138" y="972418"/>
                  <a:pt x="5163732" y="973780"/>
                  <a:pt x="5142993" y="993390"/>
                </a:cubicBezTo>
                <a:cubicBezTo>
                  <a:pt x="5137840" y="996365"/>
                  <a:pt x="5135635" y="992546"/>
                  <a:pt x="5131712" y="989719"/>
                </a:cubicBezTo>
                <a:cubicBezTo>
                  <a:pt x="5116637" y="975509"/>
                  <a:pt x="5102409" y="978631"/>
                  <a:pt x="5088669" y="986564"/>
                </a:cubicBezTo>
                <a:cubicBezTo>
                  <a:pt x="5036038" y="1014404"/>
                  <a:pt x="4981203" y="1038425"/>
                  <a:pt x="4920368" y="1048087"/>
                </a:cubicBezTo>
                <a:cubicBezTo>
                  <a:pt x="4915829" y="1048161"/>
                  <a:pt x="4910677" y="1051137"/>
                  <a:pt x="4906626" y="1056021"/>
                </a:cubicBezTo>
                <a:cubicBezTo>
                  <a:pt x="4896681" y="1074495"/>
                  <a:pt x="4883068" y="1074715"/>
                  <a:pt x="4863455" y="1060578"/>
                </a:cubicBezTo>
                <a:cubicBezTo>
                  <a:pt x="4843842" y="1046442"/>
                  <a:pt x="4832433" y="1050481"/>
                  <a:pt x="4825795" y="1074683"/>
                </a:cubicBezTo>
                <a:cubicBezTo>
                  <a:pt x="4822232" y="1084378"/>
                  <a:pt x="4820386" y="1093081"/>
                  <a:pt x="4817926" y="1104686"/>
                </a:cubicBezTo>
                <a:cubicBezTo>
                  <a:pt x="4804442" y="1097196"/>
                  <a:pt x="4790956" y="1089705"/>
                  <a:pt x="4778932" y="1096646"/>
                </a:cubicBezTo>
                <a:cubicBezTo>
                  <a:pt x="4765192" y="1104580"/>
                  <a:pt x="4750348" y="1110603"/>
                  <a:pt x="4738325" y="1117545"/>
                </a:cubicBezTo>
                <a:cubicBezTo>
                  <a:pt x="4692565" y="1141418"/>
                  <a:pt x="4685208" y="1140574"/>
                  <a:pt x="4707489" y="1199000"/>
                </a:cubicBezTo>
                <a:cubicBezTo>
                  <a:pt x="4707489" y="1199000"/>
                  <a:pt x="4705772" y="1199993"/>
                  <a:pt x="4706874" y="1201901"/>
                </a:cubicBezTo>
                <a:cubicBezTo>
                  <a:pt x="4712745" y="1223971"/>
                  <a:pt x="4709183" y="1233666"/>
                  <a:pt x="4688699" y="1237854"/>
                </a:cubicBezTo>
                <a:lnTo>
                  <a:pt x="4630024" y="1257929"/>
                </a:lnTo>
                <a:lnTo>
                  <a:pt x="4633107" y="1283609"/>
                </a:lnTo>
                <a:cubicBezTo>
                  <a:pt x="4627427" y="1299967"/>
                  <a:pt x="4612037" y="1299510"/>
                  <a:pt x="4599978" y="1298999"/>
                </a:cubicBezTo>
                <a:cubicBezTo>
                  <a:pt x="4582519" y="1297868"/>
                  <a:pt x="4565418" y="1300269"/>
                  <a:pt x="4550292" y="1309001"/>
                </a:cubicBezTo>
                <a:cubicBezTo>
                  <a:pt x="4541470" y="1314095"/>
                  <a:pt x="4531386" y="1319916"/>
                  <a:pt x="4521302" y="1325738"/>
                </a:cubicBezTo>
                <a:cubicBezTo>
                  <a:pt x="4479708" y="1349753"/>
                  <a:pt x="4435329" y="1366033"/>
                  <a:pt x="4383139" y="1351322"/>
                </a:cubicBezTo>
                <a:lnTo>
                  <a:pt x="4377750" y="1351922"/>
                </a:lnTo>
                <a:lnTo>
                  <a:pt x="4363166" y="1357978"/>
                </a:lnTo>
                <a:lnTo>
                  <a:pt x="4361525" y="1375013"/>
                </a:lnTo>
                <a:cubicBezTo>
                  <a:pt x="4361882" y="1378543"/>
                  <a:pt x="4366830" y="1381291"/>
                  <a:pt x="4363858" y="1384876"/>
                </a:cubicBezTo>
                <a:cubicBezTo>
                  <a:pt x="4360076" y="1387058"/>
                  <a:pt x="4355937" y="1385712"/>
                  <a:pt x="4353060" y="1383637"/>
                </a:cubicBezTo>
                <a:cubicBezTo>
                  <a:pt x="4350180" y="1381562"/>
                  <a:pt x="4347302" y="1379487"/>
                  <a:pt x="4345232" y="1378814"/>
                </a:cubicBezTo>
                <a:cubicBezTo>
                  <a:pt x="4337406" y="1373990"/>
                  <a:pt x="4329128" y="1371296"/>
                  <a:pt x="4326871" y="1381941"/>
                </a:cubicBezTo>
                <a:cubicBezTo>
                  <a:pt x="4323354" y="1393314"/>
                  <a:pt x="4334247" y="1388894"/>
                  <a:pt x="4339194" y="1391642"/>
                </a:cubicBezTo>
                <a:cubicBezTo>
                  <a:pt x="4340003" y="1393043"/>
                  <a:pt x="4341263" y="1392315"/>
                  <a:pt x="4342073" y="1393716"/>
                </a:cubicBezTo>
                <a:cubicBezTo>
                  <a:pt x="4346213" y="1395064"/>
                  <a:pt x="4349900" y="1398541"/>
                  <a:pt x="4348997" y="1402798"/>
                </a:cubicBezTo>
                <a:cubicBezTo>
                  <a:pt x="4348903" y="1408458"/>
                  <a:pt x="4346382" y="1409914"/>
                  <a:pt x="4340983" y="1409293"/>
                </a:cubicBezTo>
                <a:cubicBezTo>
                  <a:pt x="4321003" y="1409618"/>
                  <a:pt x="4310374" y="1423228"/>
                  <a:pt x="4309190" y="1444465"/>
                </a:cubicBezTo>
                <a:cubicBezTo>
                  <a:pt x="4308288" y="1448722"/>
                  <a:pt x="4304864" y="1454436"/>
                  <a:pt x="4307291" y="1458639"/>
                </a:cubicBezTo>
                <a:lnTo>
                  <a:pt x="4319714" y="1468274"/>
                </a:lnTo>
                <a:lnTo>
                  <a:pt x="4453010" y="1425508"/>
                </a:lnTo>
                <a:lnTo>
                  <a:pt x="4453919" y="1424431"/>
                </a:lnTo>
                <a:cubicBezTo>
                  <a:pt x="4455857" y="1420511"/>
                  <a:pt x="4457657" y="1418536"/>
                  <a:pt x="4459739" y="1418502"/>
                </a:cubicBezTo>
                <a:lnTo>
                  <a:pt x="4464217" y="1421914"/>
                </a:lnTo>
                <a:lnTo>
                  <a:pt x="4490153" y="1413593"/>
                </a:lnTo>
                <a:cubicBezTo>
                  <a:pt x="4547194" y="1393389"/>
                  <a:pt x="4609747" y="1382736"/>
                  <a:pt x="4660173" y="1351077"/>
                </a:cubicBezTo>
                <a:cubicBezTo>
                  <a:pt x="4718571" y="1317360"/>
                  <a:pt x="4776842" y="1291355"/>
                  <a:pt x="4848086" y="1303689"/>
                </a:cubicBezTo>
                <a:cubicBezTo>
                  <a:pt x="4875800" y="1308059"/>
                  <a:pt x="4900948" y="1296084"/>
                  <a:pt x="4920585" y="1274562"/>
                </a:cubicBezTo>
                <a:cubicBezTo>
                  <a:pt x="4932737" y="1259909"/>
                  <a:pt x="4949296" y="1252894"/>
                  <a:pt x="4968678" y="1246797"/>
                </a:cubicBezTo>
                <a:cubicBezTo>
                  <a:pt x="4997750" y="1237651"/>
                  <a:pt x="5030128" y="1234233"/>
                  <a:pt x="5053200" y="1210728"/>
                </a:cubicBezTo>
                <a:cubicBezTo>
                  <a:pt x="5073938" y="1191116"/>
                  <a:pt x="5095524" y="1188837"/>
                  <a:pt x="5123111" y="1200917"/>
                </a:cubicBezTo>
                <a:cubicBezTo>
                  <a:pt x="5132673" y="1205581"/>
                  <a:pt x="5140646" y="1203523"/>
                  <a:pt x="5147029" y="1194746"/>
                </a:cubicBezTo>
                <a:cubicBezTo>
                  <a:pt x="5155745" y="1182075"/>
                  <a:pt x="5168383" y="1172233"/>
                  <a:pt x="5185432" y="1170029"/>
                </a:cubicBezTo>
                <a:cubicBezTo>
                  <a:pt x="5235474" y="1161505"/>
                  <a:pt x="5284054" y="1138550"/>
                  <a:pt x="5336301" y="1133845"/>
                </a:cubicBezTo>
                <a:cubicBezTo>
                  <a:pt x="5354452" y="1133550"/>
                  <a:pt x="5369295" y="1127526"/>
                  <a:pt x="5378626" y="1111954"/>
                </a:cubicBezTo>
                <a:cubicBezTo>
                  <a:pt x="5400108" y="1081730"/>
                  <a:pt x="5409799" y="1078681"/>
                  <a:pt x="5445229" y="1096416"/>
                </a:cubicBezTo>
                <a:cubicBezTo>
                  <a:pt x="5458714" y="1103907"/>
                  <a:pt x="5471713" y="1106587"/>
                  <a:pt x="5482018" y="1100636"/>
                </a:cubicBezTo>
                <a:cubicBezTo>
                  <a:pt x="5519190" y="1081721"/>
                  <a:pt x="5560645" y="1078156"/>
                  <a:pt x="5599894" y="1070772"/>
                </a:cubicBezTo>
                <a:cubicBezTo>
                  <a:pt x="5635708" y="1065372"/>
                  <a:pt x="5670420" y="1058062"/>
                  <a:pt x="5698029" y="1034483"/>
                </a:cubicBezTo>
                <a:cubicBezTo>
                  <a:pt x="5708950" y="1025632"/>
                  <a:pt x="5718025" y="1025484"/>
                  <a:pt x="5728691" y="1032057"/>
                </a:cubicBezTo>
                <a:cubicBezTo>
                  <a:pt x="5742176" y="1039547"/>
                  <a:pt x="5758481" y="1047956"/>
                  <a:pt x="5770017" y="1036203"/>
                </a:cubicBezTo>
                <a:cubicBezTo>
                  <a:pt x="5794806" y="1011707"/>
                  <a:pt x="5826570" y="1011191"/>
                  <a:pt x="5860411" y="1022206"/>
                </a:cubicBezTo>
                <a:cubicBezTo>
                  <a:pt x="5910070" y="1036818"/>
                  <a:pt x="5954472" y="1026459"/>
                  <a:pt x="5987977" y="989293"/>
                </a:cubicBezTo>
                <a:cubicBezTo>
                  <a:pt x="6001230" y="976549"/>
                  <a:pt x="6008588" y="977393"/>
                  <a:pt x="6018510" y="994578"/>
                </a:cubicBezTo>
                <a:cubicBezTo>
                  <a:pt x="6021818" y="1000307"/>
                  <a:pt x="6025125" y="1006036"/>
                  <a:pt x="6029047" y="1008863"/>
                </a:cubicBezTo>
                <a:cubicBezTo>
                  <a:pt x="6074529" y="1036072"/>
                  <a:pt x="6118908" y="1061372"/>
                  <a:pt x="6170795" y="1044145"/>
                </a:cubicBezTo>
                <a:cubicBezTo>
                  <a:pt x="6182203" y="1040104"/>
                  <a:pt x="6183793" y="1046824"/>
                  <a:pt x="6184767" y="1056446"/>
                </a:cubicBezTo>
                <a:cubicBezTo>
                  <a:pt x="6185255" y="1061257"/>
                  <a:pt x="6184025" y="1067060"/>
                  <a:pt x="6182795" y="1072862"/>
                </a:cubicBezTo>
                <a:cubicBezTo>
                  <a:pt x="6180335" y="1084467"/>
                  <a:pt x="6176771" y="1094162"/>
                  <a:pt x="6190256" y="1101653"/>
                </a:cubicBezTo>
                <a:cubicBezTo>
                  <a:pt x="6202024" y="1110135"/>
                  <a:pt x="6206203" y="1097539"/>
                  <a:pt x="6213688" y="1090671"/>
                </a:cubicBezTo>
                <a:cubicBezTo>
                  <a:pt x="6227557" y="1075026"/>
                  <a:pt x="6243143" y="1058389"/>
                  <a:pt x="6263499" y="1061913"/>
                </a:cubicBezTo>
                <a:cubicBezTo>
                  <a:pt x="6288392" y="1065363"/>
                  <a:pt x="6293672" y="1054676"/>
                  <a:pt x="6296876" y="1032458"/>
                </a:cubicBezTo>
                <a:cubicBezTo>
                  <a:pt x="6298106" y="1026656"/>
                  <a:pt x="6299336" y="1020853"/>
                  <a:pt x="6303387" y="1015969"/>
                </a:cubicBezTo>
                <a:cubicBezTo>
                  <a:pt x="6305232" y="1007265"/>
                  <a:pt x="6309282" y="1002380"/>
                  <a:pt x="6320563" y="1006052"/>
                </a:cubicBezTo>
                <a:cubicBezTo>
                  <a:pt x="6329023" y="1008806"/>
                  <a:pt x="6333432" y="1016443"/>
                  <a:pt x="6331588" y="1025148"/>
                </a:cubicBezTo>
                <a:cubicBezTo>
                  <a:pt x="6330844" y="1035761"/>
                  <a:pt x="6333537" y="1044390"/>
                  <a:pt x="6329973" y="1054086"/>
                </a:cubicBezTo>
                <a:cubicBezTo>
                  <a:pt x="6327641" y="1057979"/>
                  <a:pt x="6325308" y="1061872"/>
                  <a:pt x="6330334" y="1066609"/>
                </a:cubicBezTo>
                <a:cubicBezTo>
                  <a:pt x="6334256" y="1069436"/>
                  <a:pt x="6338306" y="1064552"/>
                  <a:pt x="6341742" y="1062568"/>
                </a:cubicBezTo>
                <a:cubicBezTo>
                  <a:pt x="6346894" y="1059594"/>
                  <a:pt x="6350330" y="1057610"/>
                  <a:pt x="6351559" y="1051808"/>
                </a:cubicBezTo>
                <a:cubicBezTo>
                  <a:pt x="6352790" y="1046005"/>
                  <a:pt x="6356225" y="1044022"/>
                  <a:pt x="6361866" y="1045857"/>
                </a:cubicBezTo>
                <a:cubicBezTo>
                  <a:pt x="6392886" y="1055954"/>
                  <a:pt x="6420727" y="1052610"/>
                  <a:pt x="6445389" y="1035826"/>
                </a:cubicBezTo>
                <a:cubicBezTo>
                  <a:pt x="6456309" y="1026975"/>
                  <a:pt x="6468332" y="1020033"/>
                  <a:pt x="6481458" y="1015001"/>
                </a:cubicBezTo>
                <a:cubicBezTo>
                  <a:pt x="6488329" y="1011034"/>
                  <a:pt x="6498635" y="1005084"/>
                  <a:pt x="6507582" y="1012649"/>
                </a:cubicBezTo>
                <a:cubicBezTo>
                  <a:pt x="6513710" y="1019296"/>
                  <a:pt x="6508429" y="1029983"/>
                  <a:pt x="6506584" y="1038687"/>
                </a:cubicBezTo>
                <a:cubicBezTo>
                  <a:pt x="6505353" y="1044489"/>
                  <a:pt x="6503021" y="1048382"/>
                  <a:pt x="6501790" y="1054184"/>
                </a:cubicBezTo>
                <a:cubicBezTo>
                  <a:pt x="6500561" y="1059987"/>
                  <a:pt x="6494178" y="1068764"/>
                  <a:pt x="6502023" y="1074418"/>
                </a:cubicBezTo>
                <a:cubicBezTo>
                  <a:pt x="6508150" y="1081065"/>
                  <a:pt x="6516738" y="1076107"/>
                  <a:pt x="6522506" y="1070231"/>
                </a:cubicBezTo>
                <a:cubicBezTo>
                  <a:pt x="6537965" y="1061306"/>
                  <a:pt x="6552193" y="1058183"/>
                  <a:pt x="6572061" y="1056897"/>
                </a:cubicBezTo>
                <a:cubicBezTo>
                  <a:pt x="6617437" y="1056159"/>
                  <a:pt x="6630820" y="1035703"/>
                  <a:pt x="6622510" y="989578"/>
                </a:cubicBezTo>
                <a:cubicBezTo>
                  <a:pt x="6618843" y="971327"/>
                  <a:pt x="6623021" y="958731"/>
                  <a:pt x="6637864" y="952707"/>
                </a:cubicBezTo>
                <a:cubicBezTo>
                  <a:pt x="6658811" y="988989"/>
                  <a:pt x="6678656" y="1023360"/>
                  <a:pt x="6699603" y="1059642"/>
                </a:cubicBezTo>
                <a:cubicBezTo>
                  <a:pt x="6676660" y="1075435"/>
                  <a:pt x="6677020" y="1087958"/>
                  <a:pt x="6693812" y="1101177"/>
                </a:cubicBezTo>
                <a:cubicBezTo>
                  <a:pt x="6698837" y="1105914"/>
                  <a:pt x="6707912" y="1105767"/>
                  <a:pt x="6707785" y="1113479"/>
                </a:cubicBezTo>
                <a:cubicBezTo>
                  <a:pt x="6705939" y="1122182"/>
                  <a:pt x="6697966" y="1124240"/>
                  <a:pt x="6691711" y="1125305"/>
                </a:cubicBezTo>
                <a:cubicBezTo>
                  <a:pt x="6686558" y="1128280"/>
                  <a:pt x="6682020" y="1128354"/>
                  <a:pt x="6677482" y="1128427"/>
                </a:cubicBezTo>
                <a:cubicBezTo>
                  <a:pt x="6664972" y="1130558"/>
                  <a:pt x="6660922" y="1135442"/>
                  <a:pt x="6666921" y="1149801"/>
                </a:cubicBezTo>
                <a:cubicBezTo>
                  <a:pt x="6669614" y="1158431"/>
                  <a:pt x="6671076" y="1172863"/>
                  <a:pt x="6659180" y="1172094"/>
                </a:cubicBezTo>
                <a:cubicBezTo>
                  <a:pt x="6643850" y="1173306"/>
                  <a:pt x="6631827" y="1180248"/>
                  <a:pt x="6618701" y="1185280"/>
                </a:cubicBezTo>
                <a:cubicBezTo>
                  <a:pt x="6607293" y="1189320"/>
                  <a:pt x="6593065" y="1192442"/>
                  <a:pt x="6583247" y="1203203"/>
                </a:cubicBezTo>
                <a:cubicBezTo>
                  <a:pt x="6575146" y="1212972"/>
                  <a:pt x="6565327" y="1223733"/>
                  <a:pt x="6584940" y="1237870"/>
                </a:cubicBezTo>
                <a:cubicBezTo>
                  <a:pt x="6591683" y="1241615"/>
                  <a:pt x="6590453" y="1247418"/>
                  <a:pt x="6584685" y="1253294"/>
                </a:cubicBezTo>
                <a:cubicBezTo>
                  <a:pt x="6558921" y="1268169"/>
                  <a:pt x="6545923" y="1265489"/>
                  <a:pt x="6527668" y="1237838"/>
                </a:cubicBezTo>
                <a:cubicBezTo>
                  <a:pt x="6522156" y="1228291"/>
                  <a:pt x="6516028" y="1221643"/>
                  <a:pt x="6506953" y="1221790"/>
                </a:cubicBezTo>
                <a:cubicBezTo>
                  <a:pt x="6491622" y="1223004"/>
                  <a:pt x="6477394" y="1226126"/>
                  <a:pt x="6465858" y="1237878"/>
                </a:cubicBezTo>
                <a:cubicBezTo>
                  <a:pt x="6462423" y="1239862"/>
                  <a:pt x="6465115" y="1248492"/>
                  <a:pt x="6469038" y="1251319"/>
                </a:cubicBezTo>
                <a:cubicBezTo>
                  <a:pt x="6472345" y="1257048"/>
                  <a:pt x="6476755" y="1264686"/>
                  <a:pt x="6475525" y="1270489"/>
                </a:cubicBezTo>
                <a:cubicBezTo>
                  <a:pt x="6473679" y="1279193"/>
                  <a:pt x="6474526" y="1296525"/>
                  <a:pt x="6462759" y="1288044"/>
                </a:cubicBezTo>
                <a:cubicBezTo>
                  <a:pt x="6436890" y="1274972"/>
                  <a:pt x="6419714" y="1284888"/>
                  <a:pt x="6400821" y="1295796"/>
                </a:cubicBezTo>
                <a:cubicBezTo>
                  <a:pt x="6389413" y="1299837"/>
                  <a:pt x="6378005" y="1303877"/>
                  <a:pt x="6363905" y="1299287"/>
                </a:cubicBezTo>
                <a:cubicBezTo>
                  <a:pt x="6311426" y="1283757"/>
                  <a:pt x="6286764" y="1300542"/>
                  <a:pt x="6286972" y="1356435"/>
                </a:cubicBezTo>
                <a:cubicBezTo>
                  <a:pt x="6286716" y="1371859"/>
                  <a:pt x="6280334" y="1380636"/>
                  <a:pt x="6265131" y="1374137"/>
                </a:cubicBezTo>
                <a:cubicBezTo>
                  <a:pt x="6231289" y="1363122"/>
                  <a:pt x="6201116" y="1370358"/>
                  <a:pt x="6172532" y="1384316"/>
                </a:cubicBezTo>
                <a:cubicBezTo>
                  <a:pt x="6157688" y="1390339"/>
                  <a:pt x="6145051" y="1400183"/>
                  <a:pt x="6128490" y="1407198"/>
                </a:cubicBezTo>
                <a:cubicBezTo>
                  <a:pt x="6100520" y="1418254"/>
                  <a:pt x="6078192" y="1431145"/>
                  <a:pt x="6087730" y="1471467"/>
                </a:cubicBezTo>
                <a:cubicBezTo>
                  <a:pt x="6080013" y="1458100"/>
                  <a:pt x="6076218" y="1447561"/>
                  <a:pt x="6064450" y="1439079"/>
                </a:cubicBezTo>
                <a:cubicBezTo>
                  <a:pt x="6050477" y="1426777"/>
                  <a:pt x="6035147" y="1427990"/>
                  <a:pt x="6023124" y="1434931"/>
                </a:cubicBezTo>
                <a:cubicBezTo>
                  <a:pt x="6010485" y="1444774"/>
                  <a:pt x="6026791" y="1453183"/>
                  <a:pt x="6029483" y="1461812"/>
                </a:cubicBezTo>
                <a:cubicBezTo>
                  <a:pt x="6034380" y="1474262"/>
                  <a:pt x="6031920" y="1485866"/>
                  <a:pt x="6018307" y="1486088"/>
                </a:cubicBezTo>
                <a:cubicBezTo>
                  <a:pt x="6000155" y="1486383"/>
                  <a:pt x="5988133" y="1493325"/>
                  <a:pt x="5973777" y="1504158"/>
                </a:cubicBezTo>
                <a:cubicBezTo>
                  <a:pt x="5958191" y="1520796"/>
                  <a:pt x="5939298" y="1531705"/>
                  <a:pt x="5913302" y="1526344"/>
                </a:cubicBezTo>
                <a:cubicBezTo>
                  <a:pt x="5897484" y="1522746"/>
                  <a:pt x="5888281" y="1530606"/>
                  <a:pt x="5885205" y="1545112"/>
                </a:cubicBezTo>
                <a:cubicBezTo>
                  <a:pt x="5883359" y="1553816"/>
                  <a:pt x="5881514" y="1562519"/>
                  <a:pt x="5880283" y="1568322"/>
                </a:cubicBezTo>
                <a:cubicBezTo>
                  <a:pt x="5876106" y="1580918"/>
                  <a:pt x="5878670" y="1597260"/>
                  <a:pt x="5866159" y="1599391"/>
                </a:cubicBezTo>
                <a:cubicBezTo>
                  <a:pt x="5853649" y="1601522"/>
                  <a:pt x="5847649" y="1587163"/>
                  <a:pt x="5842137" y="1577616"/>
                </a:cubicBezTo>
                <a:cubicBezTo>
                  <a:pt x="5836625" y="1568068"/>
                  <a:pt x="5831959" y="1575854"/>
                  <a:pt x="5825704" y="1576919"/>
                </a:cubicBezTo>
                <a:cubicBezTo>
                  <a:pt x="5820552" y="1579894"/>
                  <a:pt x="5815398" y="1582869"/>
                  <a:pt x="5821526" y="1589516"/>
                </a:cubicBezTo>
                <a:cubicBezTo>
                  <a:pt x="5837088" y="1608537"/>
                  <a:pt x="5830090" y="1620216"/>
                  <a:pt x="5815734" y="1631050"/>
                </a:cubicBezTo>
                <a:cubicBezTo>
                  <a:pt x="5801378" y="1641885"/>
                  <a:pt x="5804071" y="1650515"/>
                  <a:pt x="5822094" y="1657932"/>
                </a:cubicBezTo>
                <a:cubicBezTo>
                  <a:pt x="5826016" y="1660758"/>
                  <a:pt x="5832270" y="1659694"/>
                  <a:pt x="5838527" y="1658629"/>
                </a:cubicBezTo>
                <a:cubicBezTo>
                  <a:pt x="5896414" y="1655760"/>
                  <a:pt x="5951122" y="1639451"/>
                  <a:pt x="6004239" y="1616421"/>
                </a:cubicBezTo>
                <a:cubicBezTo>
                  <a:pt x="6047052" y="1599341"/>
                  <a:pt x="6088634" y="1588064"/>
                  <a:pt x="6137806" y="1597867"/>
                </a:cubicBezTo>
                <a:cubicBezTo>
                  <a:pt x="6166621" y="1604144"/>
                  <a:pt x="6193592" y="1619125"/>
                  <a:pt x="6219947" y="1637008"/>
                </a:cubicBezTo>
                <a:cubicBezTo>
                  <a:pt x="6218741" y="1607152"/>
                  <a:pt x="6226227" y="1600284"/>
                  <a:pt x="6254428" y="1609463"/>
                </a:cubicBezTo>
                <a:cubicBezTo>
                  <a:pt x="6262888" y="1612216"/>
                  <a:pt x="6271835" y="1619781"/>
                  <a:pt x="6275630" y="1630321"/>
                </a:cubicBezTo>
                <a:cubicBezTo>
                  <a:pt x="6283835" y="1648498"/>
                  <a:pt x="6299166" y="1647286"/>
                  <a:pt x="6312291" y="1642254"/>
                </a:cubicBezTo>
                <a:cubicBezTo>
                  <a:pt x="6326519" y="1639131"/>
                  <a:pt x="6326160" y="1626608"/>
                  <a:pt x="6325800" y="1614086"/>
                </a:cubicBezTo>
                <a:cubicBezTo>
                  <a:pt x="6323723" y="1602554"/>
                  <a:pt x="6317108" y="1591097"/>
                  <a:pt x="6320799" y="1573689"/>
                </a:cubicBezTo>
                <a:cubicBezTo>
                  <a:pt x="6328876" y="1599579"/>
                  <a:pt x="6342489" y="1599358"/>
                  <a:pt x="6358434" y="1595244"/>
                </a:cubicBezTo>
                <a:cubicBezTo>
                  <a:pt x="6371560" y="1590212"/>
                  <a:pt x="6390814" y="1591827"/>
                  <a:pt x="6395711" y="1604275"/>
                </a:cubicBezTo>
                <a:cubicBezTo>
                  <a:pt x="6404403" y="1627264"/>
                  <a:pt x="6414813" y="1649261"/>
                  <a:pt x="6412712" y="1673388"/>
                </a:cubicBezTo>
                <a:cubicBezTo>
                  <a:pt x="6411353" y="1686902"/>
                  <a:pt x="6405586" y="1692779"/>
                  <a:pt x="6392460" y="1697810"/>
                </a:cubicBezTo>
                <a:cubicBezTo>
                  <a:pt x="6381667" y="1698950"/>
                  <a:pt x="6376027" y="1697114"/>
                  <a:pt x="6371129" y="1684665"/>
                </a:cubicBezTo>
                <a:cubicBezTo>
                  <a:pt x="6366720" y="1677027"/>
                  <a:pt x="6359362" y="1676183"/>
                  <a:pt x="6354209" y="1679158"/>
                </a:cubicBezTo>
                <a:cubicBezTo>
                  <a:pt x="6334701" y="1692967"/>
                  <a:pt x="6316062" y="1688451"/>
                  <a:pt x="6296322" y="1682026"/>
                </a:cubicBezTo>
                <a:cubicBezTo>
                  <a:pt x="6277684" y="1677510"/>
                  <a:pt x="6261737" y="1681624"/>
                  <a:pt x="6257432" y="1701933"/>
                </a:cubicBezTo>
                <a:cubicBezTo>
                  <a:pt x="6254357" y="1716439"/>
                  <a:pt x="6248716" y="1714603"/>
                  <a:pt x="6243819" y="1702154"/>
                </a:cubicBezTo>
                <a:cubicBezTo>
                  <a:pt x="6239409" y="1694516"/>
                  <a:pt x="6234871" y="1694590"/>
                  <a:pt x="6225796" y="1694738"/>
                </a:cubicBezTo>
                <a:cubicBezTo>
                  <a:pt x="6189982" y="1700138"/>
                  <a:pt x="6159065" y="1717988"/>
                  <a:pt x="6136481" y="1746303"/>
                </a:cubicBezTo>
                <a:cubicBezTo>
                  <a:pt x="6125432" y="1762866"/>
                  <a:pt x="6109973" y="1771791"/>
                  <a:pt x="6092310" y="1776898"/>
                </a:cubicBezTo>
                <a:cubicBezTo>
                  <a:pt x="6076365" y="1781011"/>
                  <a:pt x="6058830" y="1778405"/>
                  <a:pt x="6043011" y="1774807"/>
                </a:cubicBezTo>
                <a:cubicBezTo>
                  <a:pt x="6034551" y="1772054"/>
                  <a:pt x="6026705" y="1766399"/>
                  <a:pt x="6021425" y="1777086"/>
                </a:cubicBezTo>
                <a:cubicBezTo>
                  <a:pt x="6016145" y="1787773"/>
                  <a:pt x="6020555" y="1795411"/>
                  <a:pt x="6027784" y="1803968"/>
                </a:cubicBezTo>
                <a:cubicBezTo>
                  <a:pt x="6033913" y="1810614"/>
                  <a:pt x="6040654" y="1814359"/>
                  <a:pt x="6043347" y="1822989"/>
                </a:cubicBezTo>
                <a:cubicBezTo>
                  <a:pt x="6055474" y="1843994"/>
                  <a:pt x="6069574" y="1848584"/>
                  <a:pt x="6088956" y="1842486"/>
                </a:cubicBezTo>
                <a:cubicBezTo>
                  <a:pt x="6124282" y="1832274"/>
                  <a:pt x="6157276" y="1825956"/>
                  <a:pt x="6193091" y="1820555"/>
                </a:cubicBezTo>
                <a:cubicBezTo>
                  <a:pt x="6215779" y="1820186"/>
                  <a:pt x="6223009" y="1828743"/>
                  <a:pt x="6219805" y="1850960"/>
                </a:cubicBezTo>
                <a:cubicBezTo>
                  <a:pt x="6218088" y="1851951"/>
                  <a:pt x="6219191" y="1853861"/>
                  <a:pt x="6220293" y="1855771"/>
                </a:cubicBezTo>
                <a:cubicBezTo>
                  <a:pt x="6227883" y="1876850"/>
                  <a:pt x="6222475" y="1895249"/>
                  <a:pt x="6215964" y="1911737"/>
                </a:cubicBezTo>
                <a:cubicBezTo>
                  <a:pt x="6211786" y="1924335"/>
                  <a:pt x="6206145" y="1922499"/>
                  <a:pt x="6200018" y="1915853"/>
                </a:cubicBezTo>
                <a:cubicBezTo>
                  <a:pt x="6186660" y="1900650"/>
                  <a:pt x="6190838" y="1888053"/>
                  <a:pt x="6203477" y="1878210"/>
                </a:cubicBezTo>
                <a:cubicBezTo>
                  <a:pt x="6194529" y="1870646"/>
                  <a:pt x="6184966" y="1865982"/>
                  <a:pt x="6176378" y="1870941"/>
                </a:cubicBezTo>
                <a:cubicBezTo>
                  <a:pt x="6171225" y="1873916"/>
                  <a:pt x="6173917" y="1882546"/>
                  <a:pt x="6175508" y="1889266"/>
                </a:cubicBezTo>
                <a:cubicBezTo>
                  <a:pt x="6185174" y="1921877"/>
                  <a:pt x="6181611" y="1931572"/>
                  <a:pt x="6154744" y="1944536"/>
                </a:cubicBezTo>
                <a:cubicBezTo>
                  <a:pt x="6128494" y="1954601"/>
                  <a:pt x="6102730" y="1969475"/>
                  <a:pt x="6080888" y="1987177"/>
                </a:cubicBezTo>
                <a:cubicBezTo>
                  <a:pt x="6051561" y="2011748"/>
                  <a:pt x="6040280" y="2008077"/>
                  <a:pt x="6024486" y="1968820"/>
                </a:cubicBezTo>
                <a:cubicBezTo>
                  <a:pt x="6023384" y="1966910"/>
                  <a:pt x="6022282" y="1965001"/>
                  <a:pt x="6021179" y="1963091"/>
                </a:cubicBezTo>
                <a:cubicBezTo>
                  <a:pt x="6019589" y="1956371"/>
                  <a:pt x="6020332" y="1945758"/>
                  <a:pt x="6009539" y="1946897"/>
                </a:cubicBezTo>
                <a:cubicBezTo>
                  <a:pt x="5999849" y="1949946"/>
                  <a:pt x="5989055" y="1951085"/>
                  <a:pt x="5990518" y="1965518"/>
                </a:cubicBezTo>
                <a:cubicBezTo>
                  <a:pt x="5991492" y="1975139"/>
                  <a:pt x="5991364" y="1982850"/>
                  <a:pt x="5994056" y="1991481"/>
                </a:cubicBezTo>
                <a:cubicBezTo>
                  <a:pt x="5993801" y="2006905"/>
                  <a:pt x="5988034" y="2012782"/>
                  <a:pt x="5973318" y="2011092"/>
                </a:cubicBezTo>
                <a:cubicBezTo>
                  <a:pt x="5959704" y="2011314"/>
                  <a:pt x="5955910" y="2000774"/>
                  <a:pt x="5958371" y="1989170"/>
                </a:cubicBezTo>
                <a:cubicBezTo>
                  <a:pt x="5957883" y="1984358"/>
                  <a:pt x="5958497" y="1981457"/>
                  <a:pt x="5958012" y="1976648"/>
                </a:cubicBezTo>
                <a:cubicBezTo>
                  <a:pt x="5959241" y="1970845"/>
                  <a:pt x="5955933" y="1965116"/>
                  <a:pt x="5950294" y="1963280"/>
                </a:cubicBezTo>
                <a:cubicBezTo>
                  <a:pt x="5942936" y="1962436"/>
                  <a:pt x="5944526" y="1969156"/>
                  <a:pt x="5942193" y="1973049"/>
                </a:cubicBezTo>
                <a:cubicBezTo>
                  <a:pt x="5938630" y="1982744"/>
                  <a:pt x="5937887" y="1993358"/>
                  <a:pt x="5939964" y="2004888"/>
                </a:cubicBezTo>
                <a:cubicBezTo>
                  <a:pt x="5942273" y="2036654"/>
                  <a:pt x="5934173" y="2046424"/>
                  <a:pt x="5904126" y="2045948"/>
                </a:cubicBezTo>
                <a:cubicBezTo>
                  <a:pt x="5890513" y="2046169"/>
                  <a:pt x="5875798" y="2044481"/>
                  <a:pt x="5862184" y="2044702"/>
                </a:cubicBezTo>
                <a:cubicBezTo>
                  <a:pt x="5853110" y="2044850"/>
                  <a:pt x="5843419" y="2047899"/>
                  <a:pt x="5842061" y="2061413"/>
                </a:cubicBezTo>
                <a:cubicBezTo>
                  <a:pt x="5840089" y="2077829"/>
                  <a:pt x="5842653" y="2094170"/>
                  <a:pt x="5824374" y="2102177"/>
                </a:cubicBezTo>
                <a:cubicBezTo>
                  <a:pt x="5812965" y="2106218"/>
                  <a:pt x="5808300" y="2114004"/>
                  <a:pt x="5795303" y="2111324"/>
                </a:cubicBezTo>
                <a:cubicBezTo>
                  <a:pt x="5729210" y="2096014"/>
                  <a:pt x="5675605" y="2114233"/>
                  <a:pt x="5628974" y="2156432"/>
                </a:cubicBezTo>
                <a:cubicBezTo>
                  <a:pt x="5621489" y="2163301"/>
                  <a:pt x="5613516" y="2165357"/>
                  <a:pt x="5603338" y="2163595"/>
                </a:cubicBezTo>
                <a:cubicBezTo>
                  <a:pt x="5577957" y="2155334"/>
                  <a:pt x="5557961" y="2164332"/>
                  <a:pt x="5539555" y="2180052"/>
                </a:cubicBezTo>
                <a:cubicBezTo>
                  <a:pt x="5514766" y="2204547"/>
                  <a:pt x="5494514" y="2228970"/>
                  <a:pt x="5477570" y="2259122"/>
                </a:cubicBezTo>
                <a:cubicBezTo>
                  <a:pt x="5469957" y="2273702"/>
                  <a:pt x="5462343" y="2288281"/>
                  <a:pt x="5447500" y="2294305"/>
                </a:cubicBezTo>
                <a:cubicBezTo>
                  <a:pt x="5396227" y="2308630"/>
                  <a:pt x="5348134" y="2336397"/>
                  <a:pt x="5292579" y="2335373"/>
                </a:cubicBezTo>
                <a:cubicBezTo>
                  <a:pt x="5280684" y="2334602"/>
                  <a:pt x="5274917" y="2340479"/>
                  <a:pt x="5270738" y="2353075"/>
                </a:cubicBezTo>
                <a:cubicBezTo>
                  <a:pt x="5269508" y="2358879"/>
                  <a:pt x="5268278" y="2364680"/>
                  <a:pt x="5265945" y="2368573"/>
                </a:cubicBezTo>
                <a:cubicBezTo>
                  <a:pt x="5258460" y="2375441"/>
                  <a:pt x="5262382" y="2378269"/>
                  <a:pt x="5267407" y="2383005"/>
                </a:cubicBezTo>
                <a:cubicBezTo>
                  <a:pt x="5277457" y="2392479"/>
                  <a:pt x="5287635" y="2394241"/>
                  <a:pt x="5297941" y="2388291"/>
                </a:cubicBezTo>
                <a:cubicBezTo>
                  <a:pt x="5309964" y="2381349"/>
                  <a:pt x="5321731" y="2389832"/>
                  <a:pt x="5326629" y="2402281"/>
                </a:cubicBezTo>
                <a:cubicBezTo>
                  <a:pt x="5330423" y="2412820"/>
                  <a:pt x="5317914" y="2414952"/>
                  <a:pt x="5309940" y="2417008"/>
                </a:cubicBezTo>
                <a:cubicBezTo>
                  <a:pt x="5288841" y="2424097"/>
                  <a:pt x="5273766" y="2409886"/>
                  <a:pt x="5259794" y="2397585"/>
                </a:cubicBezTo>
                <a:cubicBezTo>
                  <a:pt x="5204879" y="2358001"/>
                  <a:pt x="5153734" y="2364616"/>
                  <a:pt x="5121075" y="2419115"/>
                </a:cubicBezTo>
                <a:cubicBezTo>
                  <a:pt x="5112359" y="2431785"/>
                  <a:pt x="5102541" y="2442546"/>
                  <a:pt x="5089416" y="2447578"/>
                </a:cubicBezTo>
                <a:cubicBezTo>
                  <a:pt x="5080828" y="2452537"/>
                  <a:pt x="5076289" y="2452610"/>
                  <a:pt x="5070777" y="2443063"/>
                </a:cubicBezTo>
                <a:cubicBezTo>
                  <a:pt x="5059137" y="2426868"/>
                  <a:pt x="5050677" y="2424114"/>
                  <a:pt x="5038526" y="2438767"/>
                </a:cubicBezTo>
                <a:cubicBezTo>
                  <a:pt x="5014840" y="2465174"/>
                  <a:pt x="4987358" y="2481040"/>
                  <a:pt x="4958159" y="2497899"/>
                </a:cubicBezTo>
                <a:lnTo>
                  <a:pt x="4930198" y="2519398"/>
                </a:lnTo>
                <a:lnTo>
                  <a:pt x="4949010" y="2515429"/>
                </a:lnTo>
                <a:cubicBezTo>
                  <a:pt x="4984167" y="2508891"/>
                  <a:pt x="5018332" y="2500633"/>
                  <a:pt x="5046271" y="2477624"/>
                </a:cubicBezTo>
                <a:cubicBezTo>
                  <a:pt x="5057300" y="2468962"/>
                  <a:pt x="5066157" y="2468436"/>
                  <a:pt x="5076275" y="2474061"/>
                </a:cubicBezTo>
                <a:cubicBezTo>
                  <a:pt x="5089105" y="2480415"/>
                  <a:pt x="5104643" y="2487497"/>
                  <a:pt x="5116398" y="2476124"/>
                </a:cubicBezTo>
                <a:cubicBezTo>
                  <a:pt x="5141626" y="2452385"/>
                  <a:pt x="5172623" y="2450542"/>
                  <a:pt x="5205152" y="2459284"/>
                </a:cubicBezTo>
                <a:cubicBezTo>
                  <a:pt x="5252952" y="2470676"/>
                  <a:pt x="5296696" y="2459179"/>
                  <a:pt x="5330967" y="2423339"/>
                </a:cubicBezTo>
                <a:cubicBezTo>
                  <a:pt x="5344440" y="2410974"/>
                  <a:pt x="5351579" y="2411439"/>
                  <a:pt x="5360517" y="2426920"/>
                </a:cubicBezTo>
                <a:cubicBezTo>
                  <a:pt x="5363496" y="2432080"/>
                  <a:pt x="5366475" y="2437241"/>
                  <a:pt x="5370179" y="2439689"/>
                </a:cubicBezTo>
                <a:cubicBezTo>
                  <a:pt x="5413362" y="2462920"/>
                  <a:pt x="5455554" y="2484431"/>
                  <a:pt x="5506894" y="2466256"/>
                </a:cubicBezTo>
                <a:cubicBezTo>
                  <a:pt x="5518193" y="2462025"/>
                  <a:pt x="5519454" y="2468178"/>
                  <a:pt x="5519993" y="2477042"/>
                </a:cubicBezTo>
                <a:cubicBezTo>
                  <a:pt x="5520260" y="2481474"/>
                  <a:pt x="5518811" y="2486896"/>
                  <a:pt x="5517362" y="2492320"/>
                </a:cubicBezTo>
                <a:cubicBezTo>
                  <a:pt x="5514465" y="2503168"/>
                  <a:pt x="5510573" y="2512294"/>
                  <a:pt x="5523402" y="2518648"/>
                </a:cubicBezTo>
                <a:cubicBezTo>
                  <a:pt x="5534513" y="2525993"/>
                  <a:pt x="5539130" y="2514155"/>
                  <a:pt x="5546724" y="2507476"/>
                </a:cubicBezTo>
                <a:cubicBezTo>
                  <a:pt x="5560921" y="2492401"/>
                  <a:pt x="5576834" y="2476331"/>
                  <a:pt x="5596535" y="2478719"/>
                </a:cubicBezTo>
                <a:cubicBezTo>
                  <a:pt x="5620662" y="2480843"/>
                  <a:pt x="5626271" y="2470724"/>
                  <a:pt x="5630349" y="2450022"/>
                </a:cubicBezTo>
                <a:cubicBezTo>
                  <a:pt x="5631798" y="2444598"/>
                  <a:pt x="5633247" y="2439175"/>
                  <a:pt x="5637407" y="2434480"/>
                </a:cubicBezTo>
                <a:cubicBezTo>
                  <a:pt x="5639582" y="2426345"/>
                  <a:pt x="5643740" y="2421649"/>
                  <a:pt x="5654584" y="2424563"/>
                </a:cubicBezTo>
                <a:cubicBezTo>
                  <a:pt x="5662715" y="2426748"/>
                  <a:pt x="5666688" y="2433628"/>
                  <a:pt x="5664513" y="2441764"/>
                </a:cubicBezTo>
                <a:cubicBezTo>
                  <a:pt x="5663334" y="2451619"/>
                  <a:pt x="5665588" y="2459491"/>
                  <a:pt x="5661697" y="2468618"/>
                </a:cubicBezTo>
                <a:cubicBezTo>
                  <a:pt x="5659255" y="2472322"/>
                  <a:pt x="5656813" y="2476025"/>
                  <a:pt x="5661510" y="2480194"/>
                </a:cubicBezTo>
                <a:cubicBezTo>
                  <a:pt x="5665213" y="2482642"/>
                  <a:pt x="5669373" y="2477948"/>
                  <a:pt x="5672809" y="2475964"/>
                </a:cubicBezTo>
                <a:cubicBezTo>
                  <a:pt x="5677962" y="2472989"/>
                  <a:pt x="5681397" y="2471005"/>
                  <a:pt x="5682845" y="2465582"/>
                </a:cubicBezTo>
                <a:cubicBezTo>
                  <a:pt x="5684295" y="2460158"/>
                  <a:pt x="5687730" y="2458175"/>
                  <a:pt x="5693152" y="2459633"/>
                </a:cubicBezTo>
                <a:lnTo>
                  <a:pt x="5710190" y="2460743"/>
                </a:lnTo>
                <a:lnTo>
                  <a:pt x="5724669" y="2447130"/>
                </a:lnTo>
                <a:cubicBezTo>
                  <a:pt x="5736247" y="2441400"/>
                  <a:pt x="5749891" y="2439251"/>
                  <a:pt x="5766017" y="2441398"/>
                </a:cubicBezTo>
                <a:cubicBezTo>
                  <a:pt x="5774478" y="2444152"/>
                  <a:pt x="5780733" y="2443086"/>
                  <a:pt x="5785398" y="2435300"/>
                </a:cubicBezTo>
                <a:cubicBezTo>
                  <a:pt x="5807983" y="2406985"/>
                  <a:pt x="5868819" y="2397323"/>
                  <a:pt x="5900814" y="2417041"/>
                </a:cubicBezTo>
                <a:cubicBezTo>
                  <a:pt x="5905735" y="2393831"/>
                  <a:pt x="5921809" y="2382005"/>
                  <a:pt x="5940575" y="2378808"/>
                </a:cubicBezTo>
                <a:lnTo>
                  <a:pt x="5951375" y="2376003"/>
                </a:lnTo>
                <a:lnTo>
                  <a:pt x="5951455" y="2375004"/>
                </a:lnTo>
                <a:cubicBezTo>
                  <a:pt x="5954102" y="2369176"/>
                  <a:pt x="5958939" y="2364662"/>
                  <a:pt x="5966306" y="2361556"/>
                </a:cubicBezTo>
                <a:lnTo>
                  <a:pt x="5971613" y="2370747"/>
                </a:lnTo>
                <a:lnTo>
                  <a:pt x="5980654" y="2368399"/>
                </a:lnTo>
                <a:cubicBezTo>
                  <a:pt x="5993565" y="2363491"/>
                  <a:pt x="6006139" y="2357505"/>
                  <a:pt x="6018714" y="2351517"/>
                </a:cubicBezTo>
                <a:cubicBezTo>
                  <a:pt x="6053552" y="2336495"/>
                  <a:pt x="6079061" y="2337044"/>
                  <a:pt x="6110802" y="2372186"/>
                </a:cubicBezTo>
                <a:cubicBezTo>
                  <a:pt x="6113007" y="2376005"/>
                  <a:pt x="6115827" y="2376923"/>
                  <a:pt x="6118032" y="2380743"/>
                </a:cubicBezTo>
                <a:cubicBezTo>
                  <a:pt x="6129184" y="2392127"/>
                  <a:pt x="6137157" y="2390069"/>
                  <a:pt x="6140232" y="2375563"/>
                </a:cubicBezTo>
                <a:cubicBezTo>
                  <a:pt x="6142692" y="2363958"/>
                  <a:pt x="6145153" y="2352353"/>
                  <a:pt x="6149331" y="2339758"/>
                </a:cubicBezTo>
                <a:cubicBezTo>
                  <a:pt x="6163711" y="2293264"/>
                  <a:pt x="6203575" y="2282979"/>
                  <a:pt x="6245621" y="2312171"/>
                </a:cubicBezTo>
                <a:cubicBezTo>
                  <a:pt x="6262414" y="2325390"/>
                  <a:pt x="6281540" y="2334717"/>
                  <a:pt x="6303613" y="2337248"/>
                </a:cubicBezTo>
                <a:cubicBezTo>
                  <a:pt x="6323968" y="2340773"/>
                  <a:pt x="6344324" y="2344297"/>
                  <a:pt x="6362834" y="2356525"/>
                </a:cubicBezTo>
                <a:cubicBezTo>
                  <a:pt x="6362116" y="2331479"/>
                  <a:pt x="6338579" y="2314515"/>
                  <a:pt x="6337861" y="2289469"/>
                </a:cubicBezTo>
                <a:cubicBezTo>
                  <a:pt x="6367651" y="2305368"/>
                  <a:pt x="6367651" y="2305368"/>
                  <a:pt x="6383982" y="2278120"/>
                </a:cubicBezTo>
                <a:cubicBezTo>
                  <a:pt x="6392081" y="2268350"/>
                  <a:pt x="6397849" y="2262473"/>
                  <a:pt x="6411463" y="2262252"/>
                </a:cubicBezTo>
                <a:cubicBezTo>
                  <a:pt x="6446660" y="2259752"/>
                  <a:pt x="6479655" y="2253433"/>
                  <a:pt x="6512649" y="2247115"/>
                </a:cubicBezTo>
                <a:cubicBezTo>
                  <a:pt x="6614451" y="2229076"/>
                  <a:pt x="6711356" y="2198589"/>
                  <a:pt x="6814748" y="2187271"/>
                </a:cubicBezTo>
                <a:cubicBezTo>
                  <a:pt x="6822721" y="2185214"/>
                  <a:pt x="6833027" y="2179263"/>
                  <a:pt x="6838539" y="2188812"/>
                </a:cubicBezTo>
                <a:cubicBezTo>
                  <a:pt x="6845769" y="2197368"/>
                  <a:pt x="6839386" y="2206144"/>
                  <a:pt x="6837541" y="2214849"/>
                </a:cubicBezTo>
                <a:cubicBezTo>
                  <a:pt x="6834593" y="2221642"/>
                  <a:pt x="6829927" y="2229428"/>
                  <a:pt x="6837772" y="2235084"/>
                </a:cubicBezTo>
                <a:cubicBezTo>
                  <a:pt x="6845003" y="2243639"/>
                  <a:pt x="6854078" y="2243492"/>
                  <a:pt x="6862051" y="2241435"/>
                </a:cubicBezTo>
                <a:cubicBezTo>
                  <a:pt x="6867203" y="2238460"/>
                  <a:pt x="6872357" y="2235486"/>
                  <a:pt x="6877510" y="2232511"/>
                </a:cubicBezTo>
                <a:cubicBezTo>
                  <a:pt x="6902659" y="2220536"/>
                  <a:pt x="6925219" y="2227880"/>
                  <a:pt x="6940653" y="2254613"/>
                </a:cubicBezTo>
                <a:cubicBezTo>
                  <a:pt x="6946166" y="2264161"/>
                  <a:pt x="6951678" y="2273709"/>
                  <a:pt x="6953756" y="2285239"/>
                </a:cubicBezTo>
                <a:cubicBezTo>
                  <a:pt x="6958653" y="2297689"/>
                  <a:pt x="6968830" y="2299451"/>
                  <a:pt x="6976932" y="2289681"/>
                </a:cubicBezTo>
                <a:cubicBezTo>
                  <a:pt x="6992518" y="2273044"/>
                  <a:pt x="6992286" y="2252811"/>
                  <a:pt x="6975133" y="2227068"/>
                </a:cubicBezTo>
                <a:cubicBezTo>
                  <a:pt x="6995976" y="2235403"/>
                  <a:pt x="7012283" y="2243813"/>
                  <a:pt x="7026255" y="2256113"/>
                </a:cubicBezTo>
                <a:cubicBezTo>
                  <a:pt x="7040227" y="2268414"/>
                  <a:pt x="7054919" y="2305761"/>
                  <a:pt x="7049510" y="2324160"/>
                </a:cubicBezTo>
                <a:cubicBezTo>
                  <a:pt x="7041770" y="2346452"/>
                  <a:pt x="7020799" y="2345829"/>
                  <a:pt x="7004366" y="2345132"/>
                </a:cubicBezTo>
                <a:cubicBezTo>
                  <a:pt x="6980574" y="2343592"/>
                  <a:pt x="6957271" y="2346861"/>
                  <a:pt x="6936659" y="2358761"/>
                </a:cubicBezTo>
                <a:cubicBezTo>
                  <a:pt x="6924637" y="2365704"/>
                  <a:pt x="6910897" y="2373637"/>
                  <a:pt x="6897155" y="2381569"/>
                </a:cubicBezTo>
                <a:cubicBezTo>
                  <a:pt x="6840473" y="2414294"/>
                  <a:pt x="6779998" y="2436481"/>
                  <a:pt x="6708881" y="2416434"/>
                </a:cubicBezTo>
                <a:cubicBezTo>
                  <a:pt x="6681783" y="2409165"/>
                  <a:pt x="6674785" y="2420843"/>
                  <a:pt x="6679426" y="2448717"/>
                </a:cubicBezTo>
                <a:cubicBezTo>
                  <a:pt x="6679914" y="2453526"/>
                  <a:pt x="6686657" y="2457272"/>
                  <a:pt x="6682606" y="2462156"/>
                </a:cubicBezTo>
                <a:cubicBezTo>
                  <a:pt x="6677453" y="2465131"/>
                  <a:pt x="6671813" y="2463296"/>
                  <a:pt x="6667891" y="2460469"/>
                </a:cubicBezTo>
                <a:cubicBezTo>
                  <a:pt x="6663968" y="2457640"/>
                  <a:pt x="6660045" y="2454813"/>
                  <a:pt x="6657225" y="2453895"/>
                </a:cubicBezTo>
                <a:cubicBezTo>
                  <a:pt x="6646560" y="2447323"/>
                  <a:pt x="6635280" y="2443651"/>
                  <a:pt x="6632204" y="2458157"/>
                </a:cubicBezTo>
                <a:cubicBezTo>
                  <a:pt x="6627411" y="2473655"/>
                  <a:pt x="6642254" y="2467631"/>
                  <a:pt x="6648997" y="2471376"/>
                </a:cubicBezTo>
                <a:cubicBezTo>
                  <a:pt x="6650099" y="2473286"/>
                  <a:pt x="6651817" y="2472294"/>
                  <a:pt x="6652920" y="2474204"/>
                </a:cubicBezTo>
                <a:cubicBezTo>
                  <a:pt x="6658560" y="2476039"/>
                  <a:pt x="6663585" y="2480776"/>
                  <a:pt x="6662354" y="2486579"/>
                </a:cubicBezTo>
                <a:cubicBezTo>
                  <a:pt x="6662227" y="2494291"/>
                  <a:pt x="6658792" y="2496274"/>
                  <a:pt x="6651434" y="2495430"/>
                </a:cubicBezTo>
                <a:cubicBezTo>
                  <a:pt x="6624208" y="2495874"/>
                  <a:pt x="6609724" y="2514419"/>
                  <a:pt x="6608111" y="2543359"/>
                </a:cubicBezTo>
                <a:cubicBezTo>
                  <a:pt x="6606880" y="2549159"/>
                  <a:pt x="6602216" y="2556946"/>
                  <a:pt x="6605523" y="2562675"/>
                </a:cubicBezTo>
                <a:cubicBezTo>
                  <a:pt x="6617649" y="2583680"/>
                  <a:pt x="6648670" y="2593776"/>
                  <a:pt x="6663641" y="2580040"/>
                </a:cubicBezTo>
                <a:cubicBezTo>
                  <a:pt x="6693584" y="2552571"/>
                  <a:pt x="6729526" y="2539457"/>
                  <a:pt x="6772082" y="2537801"/>
                </a:cubicBezTo>
                <a:cubicBezTo>
                  <a:pt x="6786311" y="2534678"/>
                  <a:pt x="6800539" y="2531556"/>
                  <a:pt x="6805332" y="2516058"/>
                </a:cubicBezTo>
                <a:cubicBezTo>
                  <a:pt x="6810612" y="2505371"/>
                  <a:pt x="6815150" y="2505297"/>
                  <a:pt x="6823483" y="2515763"/>
                </a:cubicBezTo>
                <a:cubicBezTo>
                  <a:pt x="6834020" y="2530048"/>
                  <a:pt x="6848121" y="2534638"/>
                  <a:pt x="6864067" y="2530523"/>
                </a:cubicBezTo>
                <a:cubicBezTo>
                  <a:pt x="6881114" y="2528318"/>
                  <a:pt x="6899881" y="2525123"/>
                  <a:pt x="6918647" y="2521927"/>
                </a:cubicBezTo>
                <a:cubicBezTo>
                  <a:pt x="6934592" y="2517812"/>
                  <a:pt x="6946360" y="2526294"/>
                  <a:pt x="6953462" y="2542563"/>
                </a:cubicBezTo>
                <a:cubicBezTo>
                  <a:pt x="6954565" y="2544472"/>
                  <a:pt x="6956770" y="2548291"/>
                  <a:pt x="6957257" y="2553102"/>
                </a:cubicBezTo>
                <a:cubicBezTo>
                  <a:pt x="6962769" y="2562649"/>
                  <a:pt x="6972332" y="2567312"/>
                  <a:pt x="6980920" y="2562354"/>
                </a:cubicBezTo>
                <a:cubicBezTo>
                  <a:pt x="6988893" y="2560297"/>
                  <a:pt x="6983381" y="2550749"/>
                  <a:pt x="6978970" y="2543112"/>
                </a:cubicBezTo>
                <a:cubicBezTo>
                  <a:pt x="6976279" y="2534482"/>
                  <a:pt x="6971869" y="2526843"/>
                  <a:pt x="6981072" y="2518984"/>
                </a:cubicBezTo>
                <a:cubicBezTo>
                  <a:pt x="6996530" y="2510059"/>
                  <a:pt x="7021295" y="2521221"/>
                  <a:pt x="7027782" y="2540391"/>
                </a:cubicBezTo>
                <a:cubicBezTo>
                  <a:pt x="7031090" y="2546119"/>
                  <a:pt x="7029861" y="2551923"/>
                  <a:pt x="7036602" y="2555667"/>
                </a:cubicBezTo>
                <a:cubicBezTo>
                  <a:pt x="7041756" y="2552692"/>
                  <a:pt x="7038448" y="2546963"/>
                  <a:pt x="7040781" y="2543071"/>
                </a:cubicBezTo>
                <a:cubicBezTo>
                  <a:pt x="7042753" y="2526655"/>
                  <a:pt x="7049624" y="2522688"/>
                  <a:pt x="7064212" y="2532089"/>
                </a:cubicBezTo>
                <a:cubicBezTo>
                  <a:pt x="7084927" y="2548135"/>
                  <a:pt x="7107488" y="2555479"/>
                  <a:pt x="7128946" y="2560912"/>
                </a:cubicBezTo>
                <a:cubicBezTo>
                  <a:pt x="7154327" y="2569173"/>
                  <a:pt x="7179092" y="2580335"/>
                  <a:pt x="7196244" y="2606077"/>
                </a:cubicBezTo>
                <a:cubicBezTo>
                  <a:pt x="7203474" y="2614635"/>
                  <a:pt x="7213525" y="2624108"/>
                  <a:pt x="7224318" y="2622968"/>
                </a:cubicBezTo>
                <a:cubicBezTo>
                  <a:pt x="7269695" y="2622231"/>
                  <a:pt x="7306460" y="2662110"/>
                  <a:pt x="7352325" y="2666185"/>
                </a:cubicBezTo>
                <a:cubicBezTo>
                  <a:pt x="7365322" y="2668863"/>
                  <a:pt x="7369117" y="2679402"/>
                  <a:pt x="7371194" y="2690934"/>
                </a:cubicBezTo>
                <a:cubicBezTo>
                  <a:pt x="7371554" y="2703457"/>
                  <a:pt x="7359658" y="2702686"/>
                  <a:pt x="7351198" y="2699933"/>
                </a:cubicBezTo>
                <a:cubicBezTo>
                  <a:pt x="7335379" y="2696335"/>
                  <a:pt x="7326176" y="2704194"/>
                  <a:pt x="7320281" y="2717782"/>
                </a:cubicBezTo>
                <a:cubicBezTo>
                  <a:pt x="7313770" y="2734272"/>
                  <a:pt x="7302235" y="2746024"/>
                  <a:pt x="7286776" y="2754949"/>
                </a:cubicBezTo>
                <a:cubicBezTo>
                  <a:pt x="7259909" y="2767915"/>
                  <a:pt x="7234041" y="2754842"/>
                  <a:pt x="7225477" y="2724142"/>
                </a:cubicBezTo>
                <a:cubicBezTo>
                  <a:pt x="7223887" y="2717422"/>
                  <a:pt x="7221195" y="2708792"/>
                  <a:pt x="7217888" y="2703064"/>
                </a:cubicBezTo>
                <a:cubicBezTo>
                  <a:pt x="7216785" y="2701154"/>
                  <a:pt x="7217400" y="2698252"/>
                  <a:pt x="7217400" y="2698252"/>
                </a:cubicBezTo>
                <a:cubicBezTo>
                  <a:pt x="7215683" y="2699244"/>
                  <a:pt x="7215683" y="2699244"/>
                  <a:pt x="7215068" y="2702145"/>
                </a:cubicBezTo>
                <a:cubicBezTo>
                  <a:pt x="7208197" y="2706112"/>
                  <a:pt x="7203044" y="2709087"/>
                  <a:pt x="7195071" y="2711144"/>
                </a:cubicBezTo>
                <a:cubicBezTo>
                  <a:pt x="7156925" y="2720438"/>
                  <a:pt x="7149927" y="2732117"/>
                  <a:pt x="7160567" y="2774347"/>
                </a:cubicBezTo>
                <a:cubicBezTo>
                  <a:pt x="7167055" y="2793517"/>
                  <a:pt x="7158954" y="2803287"/>
                  <a:pt x="7141291" y="2808392"/>
                </a:cubicBezTo>
                <a:cubicBezTo>
                  <a:pt x="7128165" y="2813424"/>
                  <a:pt x="7116885" y="2809753"/>
                  <a:pt x="7102297" y="2800353"/>
                </a:cubicBezTo>
                <a:cubicBezTo>
                  <a:pt x="7061355" y="2773070"/>
                  <a:pt x="7017822" y="2765103"/>
                  <a:pt x="6972805" y="2778364"/>
                </a:cubicBezTo>
                <a:cubicBezTo>
                  <a:pt x="6933556" y="2785748"/>
                  <a:pt x="6933556" y="2785748"/>
                  <a:pt x="6962476" y="2819973"/>
                </a:cubicBezTo>
                <a:cubicBezTo>
                  <a:pt x="6978038" y="2838994"/>
                  <a:pt x="6980115" y="2850525"/>
                  <a:pt x="6969067" y="2867089"/>
                </a:cubicBezTo>
                <a:cubicBezTo>
                  <a:pt x="6947376" y="2841420"/>
                  <a:pt x="6938916" y="2838666"/>
                  <a:pt x="6912050" y="2851633"/>
                </a:cubicBezTo>
                <a:cubicBezTo>
                  <a:pt x="6894874" y="2861549"/>
                  <a:pt x="6879288" y="2878185"/>
                  <a:pt x="6856240" y="2866031"/>
                </a:cubicBezTo>
                <a:cubicBezTo>
                  <a:pt x="6855138" y="2864122"/>
                  <a:pt x="6853420" y="2865113"/>
                  <a:pt x="6851702" y="2866105"/>
                </a:cubicBezTo>
                <a:cubicBezTo>
                  <a:pt x="6835501" y="2885644"/>
                  <a:pt x="6835117" y="2908779"/>
                  <a:pt x="6847732" y="2934595"/>
                </a:cubicBezTo>
                <a:cubicBezTo>
                  <a:pt x="6855450" y="2947962"/>
                  <a:pt x="6863167" y="2961328"/>
                  <a:pt x="6852734" y="2974990"/>
                </a:cubicBezTo>
                <a:cubicBezTo>
                  <a:pt x="6852118" y="2977892"/>
                  <a:pt x="6849172" y="2984686"/>
                  <a:pt x="6845864" y="2978957"/>
                </a:cubicBezTo>
                <a:cubicBezTo>
                  <a:pt x="6835325" y="2964674"/>
                  <a:pt x="6822200" y="2969704"/>
                  <a:pt x="6808587" y="2969926"/>
                </a:cubicBezTo>
                <a:cubicBezTo>
                  <a:pt x="6793257" y="2971139"/>
                  <a:pt x="6780873" y="2965558"/>
                  <a:pt x="6773771" y="2949289"/>
                </a:cubicBezTo>
                <a:cubicBezTo>
                  <a:pt x="6765566" y="2931111"/>
                  <a:pt x="6750980" y="2921712"/>
                  <a:pt x="6732828" y="2922007"/>
                </a:cubicBezTo>
                <a:cubicBezTo>
                  <a:pt x="6715293" y="2919401"/>
                  <a:pt x="6706577" y="2932072"/>
                  <a:pt x="6700066" y="2948560"/>
                </a:cubicBezTo>
                <a:cubicBezTo>
                  <a:pt x="6696375" y="2965967"/>
                  <a:pt x="6688530" y="2960313"/>
                  <a:pt x="6681915" y="2948855"/>
                </a:cubicBezTo>
                <a:cubicBezTo>
                  <a:pt x="6671993" y="2931670"/>
                  <a:pt x="6660098" y="2930898"/>
                  <a:pt x="6648561" y="2942651"/>
                </a:cubicBezTo>
                <a:cubicBezTo>
                  <a:pt x="6645127" y="2944634"/>
                  <a:pt x="6641691" y="2946617"/>
                  <a:pt x="6639359" y="2950511"/>
                </a:cubicBezTo>
                <a:cubicBezTo>
                  <a:pt x="6626105" y="2963254"/>
                  <a:pt x="6612979" y="2968286"/>
                  <a:pt x="6595084" y="2953158"/>
                </a:cubicBezTo>
                <a:cubicBezTo>
                  <a:pt x="6576574" y="2940930"/>
                  <a:pt x="6555602" y="2940307"/>
                  <a:pt x="6539042" y="2947322"/>
                </a:cubicBezTo>
                <a:cubicBezTo>
                  <a:pt x="6524814" y="2950444"/>
                  <a:pt x="6511073" y="2958378"/>
                  <a:pt x="6526636" y="2977400"/>
                </a:cubicBezTo>
                <a:cubicBezTo>
                  <a:pt x="6529944" y="2983129"/>
                  <a:pt x="6532635" y="2991759"/>
                  <a:pt x="6534225" y="2998479"/>
                </a:cubicBezTo>
                <a:cubicBezTo>
                  <a:pt x="6541942" y="3011845"/>
                  <a:pt x="6544507" y="3028188"/>
                  <a:pt x="6557992" y="3035679"/>
                </a:cubicBezTo>
                <a:cubicBezTo>
                  <a:pt x="6590116" y="3047685"/>
                  <a:pt x="6603834" y="3075410"/>
                  <a:pt x="6620370" y="3104054"/>
                </a:cubicBezTo>
                <a:cubicBezTo>
                  <a:pt x="6603937" y="3103357"/>
                  <a:pt x="6587504" y="3102661"/>
                  <a:pt x="6573763" y="3110594"/>
                </a:cubicBezTo>
                <a:cubicBezTo>
                  <a:pt x="6557690" y="3122420"/>
                  <a:pt x="6538923" y="3125616"/>
                  <a:pt x="6518569" y="3122093"/>
                </a:cubicBezTo>
                <a:cubicBezTo>
                  <a:pt x="6501033" y="3119485"/>
                  <a:pt x="6482881" y="3119781"/>
                  <a:pt x="6464731" y="3120075"/>
                </a:cubicBezTo>
                <a:cubicBezTo>
                  <a:pt x="6410894" y="3118060"/>
                  <a:pt x="6355826" y="3121847"/>
                  <a:pt x="6299912" y="3108299"/>
                </a:cubicBezTo>
                <a:cubicBezTo>
                  <a:pt x="6286914" y="3105619"/>
                  <a:pt x="6283967" y="3112413"/>
                  <a:pt x="6286044" y="3123944"/>
                </a:cubicBezTo>
                <a:cubicBezTo>
                  <a:pt x="6286532" y="3128755"/>
                  <a:pt x="6289223" y="3137384"/>
                  <a:pt x="6281251" y="3139442"/>
                </a:cubicBezTo>
                <a:cubicBezTo>
                  <a:pt x="6274995" y="3140508"/>
                  <a:pt x="6270585" y="3132869"/>
                  <a:pt x="6268380" y="3129050"/>
                </a:cubicBezTo>
                <a:cubicBezTo>
                  <a:pt x="6261150" y="3120494"/>
                  <a:pt x="6255022" y="3113847"/>
                  <a:pt x="6247050" y="3115904"/>
                </a:cubicBezTo>
                <a:cubicBezTo>
                  <a:pt x="6237360" y="3118954"/>
                  <a:pt x="6226079" y="3115282"/>
                  <a:pt x="6216388" y="3118331"/>
                </a:cubicBezTo>
                <a:cubicBezTo>
                  <a:pt x="6202161" y="3121454"/>
                  <a:pt x="6196033" y="3114806"/>
                  <a:pt x="6194571" y="3100374"/>
                </a:cubicBezTo>
                <a:cubicBezTo>
                  <a:pt x="6196671" y="3076246"/>
                  <a:pt x="6180726" y="3080361"/>
                  <a:pt x="6166010" y="3078672"/>
                </a:cubicBezTo>
                <a:cubicBezTo>
                  <a:pt x="6146757" y="3077058"/>
                  <a:pt x="6155577" y="3092335"/>
                  <a:pt x="6156552" y="3101956"/>
                </a:cubicBezTo>
                <a:cubicBezTo>
                  <a:pt x="6157039" y="3106766"/>
                  <a:pt x="6159244" y="3110586"/>
                  <a:pt x="6154091" y="3113561"/>
                </a:cubicBezTo>
                <a:cubicBezTo>
                  <a:pt x="6145144" y="3105996"/>
                  <a:pt x="6134479" y="3099424"/>
                  <a:pt x="6126146" y="3088958"/>
                </a:cubicBezTo>
                <a:cubicBezTo>
                  <a:pt x="6118301" y="3083303"/>
                  <a:pt x="6109841" y="3080549"/>
                  <a:pt x="6102970" y="3084515"/>
                </a:cubicBezTo>
                <a:cubicBezTo>
                  <a:pt x="6094382" y="3089474"/>
                  <a:pt x="6099894" y="3099022"/>
                  <a:pt x="6101485" y="3105742"/>
                </a:cubicBezTo>
                <a:cubicBezTo>
                  <a:pt x="6109793" y="3151867"/>
                  <a:pt x="6094694" y="3173314"/>
                  <a:pt x="6051522" y="3177871"/>
                </a:cubicBezTo>
                <a:cubicBezTo>
                  <a:pt x="6042447" y="3178018"/>
                  <a:pt x="6034474" y="3180076"/>
                  <a:pt x="6026013" y="3177322"/>
                </a:cubicBezTo>
                <a:cubicBezTo>
                  <a:pt x="5986892" y="3176995"/>
                  <a:pt x="5957821" y="3186140"/>
                  <a:pt x="5952516" y="3232486"/>
                </a:cubicBezTo>
                <a:cubicBezTo>
                  <a:pt x="5952516" y="3232486"/>
                  <a:pt x="5950799" y="3233477"/>
                  <a:pt x="5951902" y="3235388"/>
                </a:cubicBezTo>
                <a:cubicBezTo>
                  <a:pt x="5945518" y="3244164"/>
                  <a:pt x="5939751" y="3250041"/>
                  <a:pt x="5927855" y="3249271"/>
                </a:cubicBezTo>
                <a:cubicBezTo>
                  <a:pt x="5923318" y="3249344"/>
                  <a:pt x="5917677" y="3247508"/>
                  <a:pt x="5916088" y="3240788"/>
                </a:cubicBezTo>
                <a:cubicBezTo>
                  <a:pt x="5912293" y="3230249"/>
                  <a:pt x="5919778" y="3223380"/>
                  <a:pt x="5925547" y="3217505"/>
                </a:cubicBezTo>
                <a:cubicBezTo>
                  <a:pt x="5930699" y="3214530"/>
                  <a:pt x="5936467" y="3208653"/>
                  <a:pt x="5933160" y="3202925"/>
                </a:cubicBezTo>
                <a:cubicBezTo>
                  <a:pt x="5930467" y="3194295"/>
                  <a:pt x="5922982" y="3201162"/>
                  <a:pt x="5917341" y="3199327"/>
                </a:cubicBezTo>
                <a:cubicBezTo>
                  <a:pt x="5906548" y="3200466"/>
                  <a:pt x="5896857" y="3203515"/>
                  <a:pt x="5886065" y="3204654"/>
                </a:cubicBezTo>
                <a:cubicBezTo>
                  <a:pt x="5871837" y="3207776"/>
                  <a:pt x="5858223" y="3207997"/>
                  <a:pt x="5844739" y="3200507"/>
                </a:cubicBezTo>
                <a:cubicBezTo>
                  <a:pt x="5835176" y="3195844"/>
                  <a:pt x="5830023" y="3198819"/>
                  <a:pt x="5823640" y="3207598"/>
                </a:cubicBezTo>
                <a:cubicBezTo>
                  <a:pt x="5805106" y="3231027"/>
                  <a:pt x="5786340" y="3234223"/>
                  <a:pt x="5757652" y="3220234"/>
                </a:cubicBezTo>
                <a:cubicBezTo>
                  <a:pt x="5742449" y="3213734"/>
                  <a:pt x="5729579" y="3203342"/>
                  <a:pt x="5714991" y="3193943"/>
                </a:cubicBezTo>
                <a:cubicBezTo>
                  <a:pt x="5697583" y="3183624"/>
                  <a:pt x="5680048" y="3181018"/>
                  <a:pt x="5661282" y="3184214"/>
                </a:cubicBezTo>
                <a:cubicBezTo>
                  <a:pt x="5640798" y="3188402"/>
                  <a:pt x="5634415" y="3197179"/>
                  <a:pt x="5637954" y="3223143"/>
                </a:cubicBezTo>
                <a:cubicBezTo>
                  <a:pt x="5642596" y="3251016"/>
                  <a:pt x="5631674" y="3259867"/>
                  <a:pt x="5605064" y="3257409"/>
                </a:cubicBezTo>
                <a:cubicBezTo>
                  <a:pt x="5595989" y="3257556"/>
                  <a:pt x="5590349" y="3255721"/>
                  <a:pt x="5582864" y="3262588"/>
                </a:cubicBezTo>
                <a:cubicBezTo>
                  <a:pt x="5566662" y="3282126"/>
                  <a:pt x="5566662" y="3282126"/>
                  <a:pt x="5552330" y="3257302"/>
                </a:cubicBezTo>
                <a:cubicBezTo>
                  <a:pt x="5551843" y="3252491"/>
                  <a:pt x="5550739" y="3250582"/>
                  <a:pt x="5546817" y="3247754"/>
                </a:cubicBezTo>
                <a:cubicBezTo>
                  <a:pt x="5542408" y="3240117"/>
                  <a:pt x="5537658" y="3235856"/>
                  <a:pt x="5532707" y="3235214"/>
                </a:cubicBezTo>
                <a:lnTo>
                  <a:pt x="5521994" y="3241622"/>
                </a:lnTo>
                <a:lnTo>
                  <a:pt x="5522064" y="3242720"/>
                </a:lnTo>
                <a:cubicBezTo>
                  <a:pt x="5520477" y="3251376"/>
                  <a:pt x="5517196" y="3259577"/>
                  <a:pt x="5513668" y="3267348"/>
                </a:cubicBezTo>
                <a:cubicBezTo>
                  <a:pt x="5509052" y="3279188"/>
                  <a:pt x="5503631" y="3277730"/>
                  <a:pt x="5497941" y="3271841"/>
                </a:cubicBezTo>
                <a:lnTo>
                  <a:pt x="5497715" y="3271222"/>
                </a:lnTo>
                <a:lnTo>
                  <a:pt x="5494188" y="3275595"/>
                </a:lnTo>
                <a:cubicBezTo>
                  <a:pt x="5485228" y="3285860"/>
                  <a:pt x="5474576" y="3293442"/>
                  <a:pt x="5463064" y="3298417"/>
                </a:cubicBezTo>
                <a:lnTo>
                  <a:pt x="5452136" y="3300581"/>
                </a:lnTo>
                <a:lnTo>
                  <a:pt x="5378703" y="3342979"/>
                </a:lnTo>
                <a:cubicBezTo>
                  <a:pt x="5349047" y="3366980"/>
                  <a:pt x="5338204" y="3364066"/>
                  <a:pt x="5324488" y="3328409"/>
                </a:cubicBezTo>
                <a:cubicBezTo>
                  <a:pt x="5323495" y="3326689"/>
                  <a:pt x="5322502" y="3324969"/>
                  <a:pt x="5321509" y="3323248"/>
                </a:cubicBezTo>
                <a:cubicBezTo>
                  <a:pt x="5320247" y="3317097"/>
                  <a:pt x="5321428" y="3307242"/>
                  <a:pt x="5310853" y="3308760"/>
                </a:cubicBezTo>
                <a:cubicBezTo>
                  <a:pt x="5301272" y="3311997"/>
                  <a:pt x="5290699" y="3313516"/>
                  <a:pt x="5291503" y="3326811"/>
                </a:cubicBezTo>
                <a:cubicBezTo>
                  <a:pt x="5292041" y="3335675"/>
                  <a:pt x="5291585" y="3342819"/>
                  <a:pt x="5293840" y="3350690"/>
                </a:cubicBezTo>
                <a:cubicBezTo>
                  <a:pt x="5292929" y="3364978"/>
                  <a:pt x="5287051" y="3370665"/>
                  <a:pt x="5272772" y="3369735"/>
                </a:cubicBezTo>
                <a:cubicBezTo>
                  <a:pt x="5259487" y="3370524"/>
                  <a:pt x="5256240" y="3360932"/>
                  <a:pt x="5259138" y="3350085"/>
                </a:cubicBezTo>
                <a:cubicBezTo>
                  <a:pt x="5258870" y="3345652"/>
                  <a:pt x="5259594" y="3342941"/>
                  <a:pt x="5259325" y="3338509"/>
                </a:cubicBezTo>
                <a:cubicBezTo>
                  <a:pt x="5260775" y="3333086"/>
                  <a:pt x="5257796" y="3327926"/>
                  <a:pt x="5252373" y="3326468"/>
                </a:cubicBezTo>
                <a:cubicBezTo>
                  <a:pt x="5245235" y="3326004"/>
                  <a:pt x="5246496" y="3332155"/>
                  <a:pt x="5244054" y="3335859"/>
                </a:cubicBezTo>
                <a:cubicBezTo>
                  <a:pt x="5240163" y="3344985"/>
                  <a:pt x="5238983" y="3354841"/>
                  <a:pt x="5240514" y="3365425"/>
                </a:cubicBezTo>
                <a:cubicBezTo>
                  <a:pt x="5241400" y="3394728"/>
                  <a:pt x="5233081" y="3404118"/>
                  <a:pt x="5203800" y="3404968"/>
                </a:cubicBezTo>
                <a:cubicBezTo>
                  <a:pt x="5190516" y="3405759"/>
                  <a:pt x="5176237" y="3404829"/>
                  <a:pt x="5162953" y="3405617"/>
                </a:cubicBezTo>
                <a:cubicBezTo>
                  <a:pt x="5154096" y="3406145"/>
                  <a:pt x="5144515" y="3409382"/>
                  <a:pt x="5142611" y="3421950"/>
                </a:cubicBezTo>
                <a:cubicBezTo>
                  <a:pt x="5141295" y="3429588"/>
                  <a:pt x="5141088" y="3437162"/>
                  <a:pt x="5138937" y="3443851"/>
                </a:cubicBezTo>
                <a:lnTo>
                  <a:pt x="5135705" y="3447349"/>
                </a:lnTo>
                <a:lnTo>
                  <a:pt x="5133999" y="3457453"/>
                </a:lnTo>
                <a:cubicBezTo>
                  <a:pt x="5132494" y="3460549"/>
                  <a:pt x="5130240" y="3462964"/>
                  <a:pt x="5126774" y="3464090"/>
                </a:cubicBezTo>
                <a:lnTo>
                  <a:pt x="5117850" y="3463409"/>
                </a:lnTo>
                <a:lnTo>
                  <a:pt x="5111505" y="3466681"/>
                </a:lnTo>
                <a:lnTo>
                  <a:pt x="5111057" y="3468788"/>
                </a:lnTo>
                <a:cubicBezTo>
                  <a:pt x="5114853" y="3479327"/>
                  <a:pt x="5116929" y="3490859"/>
                  <a:pt x="5130055" y="3485826"/>
                </a:cubicBezTo>
                <a:cubicBezTo>
                  <a:pt x="5144898" y="3479802"/>
                  <a:pt x="5161331" y="3480499"/>
                  <a:pt x="5176047" y="3482187"/>
                </a:cubicBezTo>
                <a:cubicBezTo>
                  <a:pt x="5194198" y="3481892"/>
                  <a:pt x="5205119" y="3473042"/>
                  <a:pt x="5204271" y="3455707"/>
                </a:cubicBezTo>
                <a:cubicBezTo>
                  <a:pt x="5205143" y="3437382"/>
                  <a:pt x="5212500" y="3438226"/>
                  <a:pt x="5223780" y="3441898"/>
                </a:cubicBezTo>
                <a:cubicBezTo>
                  <a:pt x="5246342" y="3449241"/>
                  <a:pt x="5266569" y="3460478"/>
                  <a:pt x="5289745" y="3464918"/>
                </a:cubicBezTo>
                <a:cubicBezTo>
                  <a:pt x="5302743" y="3467599"/>
                  <a:pt x="5310715" y="3465542"/>
                  <a:pt x="5317714" y="3453863"/>
                </a:cubicBezTo>
                <a:cubicBezTo>
                  <a:pt x="5322995" y="3443176"/>
                  <a:pt x="5325455" y="3431572"/>
                  <a:pt x="5337965" y="3429440"/>
                </a:cubicBezTo>
                <a:cubicBezTo>
                  <a:pt x="5349374" y="3425400"/>
                  <a:pt x="5357706" y="3435866"/>
                  <a:pt x="5367269" y="3440529"/>
                </a:cubicBezTo>
                <a:cubicBezTo>
                  <a:pt x="5369497" y="3408689"/>
                  <a:pt x="5369497" y="3408689"/>
                  <a:pt x="5400031" y="3413975"/>
                </a:cubicBezTo>
                <a:cubicBezTo>
                  <a:pt x="5411926" y="3414746"/>
                  <a:pt x="5424924" y="3417426"/>
                  <a:pt x="5432538" y="3402846"/>
                </a:cubicBezTo>
                <a:cubicBezTo>
                  <a:pt x="5451687" y="3376515"/>
                  <a:pt x="5457942" y="3375448"/>
                  <a:pt x="5487117" y="3394248"/>
                </a:cubicBezTo>
                <a:cubicBezTo>
                  <a:pt x="5500603" y="3401739"/>
                  <a:pt x="5514088" y="3409230"/>
                  <a:pt x="5529291" y="3415729"/>
                </a:cubicBezTo>
                <a:cubicBezTo>
                  <a:pt x="5564722" y="3433465"/>
                  <a:pt x="5573309" y="3428506"/>
                  <a:pt x="5578486" y="3389873"/>
                </a:cubicBezTo>
                <a:cubicBezTo>
                  <a:pt x="5580332" y="3381170"/>
                  <a:pt x="5579357" y="3371547"/>
                  <a:pt x="5581818" y="3359943"/>
                </a:cubicBezTo>
                <a:cubicBezTo>
                  <a:pt x="5594073" y="3373235"/>
                  <a:pt x="5604123" y="3382710"/>
                  <a:pt x="5616378" y="3396002"/>
                </a:cubicBezTo>
                <a:cubicBezTo>
                  <a:pt x="5617608" y="3390201"/>
                  <a:pt x="5616505" y="3388291"/>
                  <a:pt x="5617121" y="3385390"/>
                </a:cubicBezTo>
                <a:cubicBezTo>
                  <a:pt x="5612735" y="3342092"/>
                  <a:pt x="5629910" y="3332176"/>
                  <a:pt x="5666444" y="3351821"/>
                </a:cubicBezTo>
                <a:cubicBezTo>
                  <a:pt x="5673187" y="3355567"/>
                  <a:pt x="5679929" y="3359311"/>
                  <a:pt x="5687774" y="3364967"/>
                </a:cubicBezTo>
                <a:cubicBezTo>
                  <a:pt x="5691696" y="3367794"/>
                  <a:pt x="5695619" y="3370621"/>
                  <a:pt x="5695491" y="3378333"/>
                </a:cubicBezTo>
                <a:cubicBezTo>
                  <a:pt x="5689468" y="3399634"/>
                  <a:pt x="5705286" y="3403232"/>
                  <a:pt x="5719387" y="3407821"/>
                </a:cubicBezTo>
                <a:cubicBezTo>
                  <a:pt x="5758380" y="3415860"/>
                  <a:pt x="5794809" y="3407559"/>
                  <a:pt x="5831239" y="3399257"/>
                </a:cubicBezTo>
                <a:cubicBezTo>
                  <a:pt x="5888767" y="3383866"/>
                  <a:pt x="5945807" y="3363663"/>
                  <a:pt x="6009694" y="3375154"/>
                </a:cubicBezTo>
                <a:cubicBezTo>
                  <a:pt x="6030050" y="3378677"/>
                  <a:pt x="6047713" y="3373571"/>
                  <a:pt x="6063787" y="3361745"/>
                </a:cubicBezTo>
                <a:cubicBezTo>
                  <a:pt x="6076426" y="3351903"/>
                  <a:pt x="6091756" y="3350690"/>
                  <a:pt x="6105856" y="3355279"/>
                </a:cubicBezTo>
                <a:cubicBezTo>
                  <a:pt x="6131853" y="3360639"/>
                  <a:pt x="6156258" y="3359278"/>
                  <a:pt x="6181895" y="3352116"/>
                </a:cubicBezTo>
                <a:cubicBezTo>
                  <a:pt x="6205813" y="3345944"/>
                  <a:pt x="6228142" y="3333052"/>
                  <a:pt x="6255856" y="3337421"/>
                </a:cubicBezTo>
                <a:cubicBezTo>
                  <a:pt x="6279647" y="3338962"/>
                  <a:pt x="6300130" y="3334774"/>
                  <a:pt x="6307998" y="3304770"/>
                </a:cubicBezTo>
                <a:cubicBezTo>
                  <a:pt x="6328458" y="3336240"/>
                  <a:pt x="6348454" y="3327242"/>
                  <a:pt x="6370168" y="3317251"/>
                </a:cubicBezTo>
                <a:cubicBezTo>
                  <a:pt x="6385627" y="3308326"/>
                  <a:pt x="6402188" y="3301311"/>
                  <a:pt x="6421928" y="3307737"/>
                </a:cubicBezTo>
                <a:cubicBezTo>
                  <a:pt x="6451232" y="3318826"/>
                  <a:pt x="6477355" y="3316473"/>
                  <a:pt x="6505196" y="3313129"/>
                </a:cubicBezTo>
                <a:cubicBezTo>
                  <a:pt x="6553521" y="3305598"/>
                  <a:pt x="6601359" y="3293255"/>
                  <a:pt x="6651760" y="3297255"/>
                </a:cubicBezTo>
                <a:cubicBezTo>
                  <a:pt x="6691984" y="3299492"/>
                  <a:pt x="6730619" y="3295009"/>
                  <a:pt x="6767174" y="3278995"/>
                </a:cubicBezTo>
                <a:cubicBezTo>
                  <a:pt x="6777481" y="3273044"/>
                  <a:pt x="6787659" y="3274806"/>
                  <a:pt x="6797709" y="3284281"/>
                </a:cubicBezTo>
                <a:cubicBezTo>
                  <a:pt x="6832397" y="3312630"/>
                  <a:pt x="6834115" y="3311637"/>
                  <a:pt x="6869081" y="3288903"/>
                </a:cubicBezTo>
                <a:cubicBezTo>
                  <a:pt x="6872517" y="3286919"/>
                  <a:pt x="6875952" y="3284936"/>
                  <a:pt x="6881104" y="3281961"/>
                </a:cubicBezTo>
                <a:cubicBezTo>
                  <a:pt x="6882567" y="3296394"/>
                  <a:pt x="6884029" y="3310826"/>
                  <a:pt x="6884388" y="3323349"/>
                </a:cubicBezTo>
                <a:cubicBezTo>
                  <a:pt x="6888543" y="3346412"/>
                  <a:pt x="6879212" y="3361982"/>
                  <a:pt x="6860933" y="3369989"/>
                </a:cubicBezTo>
                <a:cubicBezTo>
                  <a:pt x="6850628" y="3375939"/>
                  <a:pt x="6839835" y="3377078"/>
                  <a:pt x="6830632" y="3384939"/>
                </a:cubicBezTo>
                <a:cubicBezTo>
                  <a:pt x="6815661" y="3398673"/>
                  <a:pt x="6808303" y="3397829"/>
                  <a:pt x="6793843" y="3380718"/>
                </a:cubicBezTo>
                <a:cubicBezTo>
                  <a:pt x="6789433" y="3373079"/>
                  <a:pt x="6785023" y="3365441"/>
                  <a:pt x="6780613" y="3357803"/>
                </a:cubicBezTo>
                <a:cubicBezTo>
                  <a:pt x="6775716" y="3345353"/>
                  <a:pt x="6769461" y="3346419"/>
                  <a:pt x="6760873" y="3351378"/>
                </a:cubicBezTo>
                <a:cubicBezTo>
                  <a:pt x="6740877" y="3360376"/>
                  <a:pt x="6732648" y="3377857"/>
                  <a:pt x="6728342" y="3398166"/>
                </a:cubicBezTo>
                <a:cubicBezTo>
                  <a:pt x="6726009" y="3402059"/>
                  <a:pt x="6727600" y="3408779"/>
                  <a:pt x="6721344" y="3409844"/>
                </a:cubicBezTo>
                <a:cubicBezTo>
                  <a:pt x="6716806" y="3409918"/>
                  <a:pt x="6713499" y="3404190"/>
                  <a:pt x="6709576" y="3401362"/>
                </a:cubicBezTo>
                <a:cubicBezTo>
                  <a:pt x="6707371" y="3397543"/>
                  <a:pt x="6706269" y="3395633"/>
                  <a:pt x="6704064" y="3391814"/>
                </a:cubicBezTo>
                <a:cubicBezTo>
                  <a:pt x="6696346" y="3378447"/>
                  <a:pt x="6688989" y="3377604"/>
                  <a:pt x="6680888" y="3387373"/>
                </a:cubicBezTo>
                <a:cubicBezTo>
                  <a:pt x="6673890" y="3399051"/>
                  <a:pt x="6665430" y="3396298"/>
                  <a:pt x="6654764" y="3389725"/>
                </a:cubicBezTo>
                <a:cubicBezTo>
                  <a:pt x="6645202" y="3385061"/>
                  <a:pt x="6642510" y="3376432"/>
                  <a:pt x="6644355" y="3367727"/>
                </a:cubicBezTo>
                <a:cubicBezTo>
                  <a:pt x="6645098" y="3357114"/>
                  <a:pt x="6655890" y="3355975"/>
                  <a:pt x="6666069" y="3357739"/>
                </a:cubicBezTo>
                <a:cubicBezTo>
                  <a:pt x="6672324" y="3356671"/>
                  <a:pt x="6677964" y="3358508"/>
                  <a:pt x="6678707" y="3347894"/>
                </a:cubicBezTo>
                <a:cubicBezTo>
                  <a:pt x="6679450" y="3337282"/>
                  <a:pt x="6673809" y="3335446"/>
                  <a:pt x="6667067" y="3331700"/>
                </a:cubicBezTo>
                <a:cubicBezTo>
                  <a:pt x="6652967" y="3327111"/>
                  <a:pt x="6626459" y="3352599"/>
                  <a:pt x="6631844" y="3369858"/>
                </a:cubicBezTo>
                <a:cubicBezTo>
                  <a:pt x="6639306" y="3398651"/>
                  <a:pt x="6621643" y="3403755"/>
                  <a:pt x="6603980" y="3408861"/>
                </a:cubicBezTo>
                <a:cubicBezTo>
                  <a:pt x="6568038" y="3421974"/>
                  <a:pt x="6527199" y="3422638"/>
                  <a:pt x="6490768" y="3430939"/>
                </a:cubicBezTo>
                <a:cubicBezTo>
                  <a:pt x="6479976" y="3432078"/>
                  <a:pt x="6475566" y="3424441"/>
                  <a:pt x="6474592" y="3414819"/>
                </a:cubicBezTo>
                <a:cubicBezTo>
                  <a:pt x="6472515" y="3403289"/>
                  <a:pt x="6470437" y="3391757"/>
                  <a:pt x="6465540" y="3379309"/>
                </a:cubicBezTo>
                <a:cubicBezTo>
                  <a:pt x="6458925" y="3367851"/>
                  <a:pt x="6449850" y="3367999"/>
                  <a:pt x="6440775" y="3368146"/>
                </a:cubicBezTo>
                <a:cubicBezTo>
                  <a:pt x="6433417" y="3367301"/>
                  <a:pt x="6437211" y="3377841"/>
                  <a:pt x="6434879" y="3381734"/>
                </a:cubicBezTo>
                <a:cubicBezTo>
                  <a:pt x="6434008" y="3400060"/>
                  <a:pt x="6431420" y="3419377"/>
                  <a:pt x="6430549" y="3437701"/>
                </a:cubicBezTo>
                <a:cubicBezTo>
                  <a:pt x="6426626" y="3434874"/>
                  <a:pt x="6425524" y="3432964"/>
                  <a:pt x="6424421" y="3431055"/>
                </a:cubicBezTo>
                <a:cubicBezTo>
                  <a:pt x="6409474" y="3409132"/>
                  <a:pt x="6409474" y="3409132"/>
                  <a:pt x="6397197" y="3431498"/>
                </a:cubicBezTo>
                <a:cubicBezTo>
                  <a:pt x="6393632" y="3441192"/>
                  <a:pt x="6389710" y="3438365"/>
                  <a:pt x="6384685" y="3433627"/>
                </a:cubicBezTo>
                <a:cubicBezTo>
                  <a:pt x="6370713" y="3421327"/>
                  <a:pt x="6357099" y="3421548"/>
                  <a:pt x="6347281" y="3432308"/>
                </a:cubicBezTo>
                <a:cubicBezTo>
                  <a:pt x="6333900" y="3452765"/>
                  <a:pt x="6313904" y="3461763"/>
                  <a:pt x="6295010" y="3472672"/>
                </a:cubicBezTo>
                <a:cubicBezTo>
                  <a:pt x="6284704" y="3478622"/>
                  <a:pt x="6280654" y="3483506"/>
                  <a:pt x="6294139" y="3490996"/>
                </a:cubicBezTo>
                <a:cubicBezTo>
                  <a:pt x="6305907" y="3499479"/>
                  <a:pt x="6308600" y="3508108"/>
                  <a:pt x="6300986" y="3522689"/>
                </a:cubicBezTo>
                <a:cubicBezTo>
                  <a:pt x="6319752" y="3519492"/>
                  <a:pt x="6337415" y="3514387"/>
                  <a:pt x="6355566" y="3514091"/>
                </a:cubicBezTo>
                <a:cubicBezTo>
                  <a:pt x="6372614" y="3511886"/>
                  <a:pt x="6390765" y="3511592"/>
                  <a:pt x="6408788" y="3519009"/>
                </a:cubicBezTo>
                <a:cubicBezTo>
                  <a:pt x="6389767" y="3537629"/>
                  <a:pt x="6389767" y="3537629"/>
                  <a:pt x="6347210" y="3539284"/>
                </a:cubicBezTo>
                <a:cubicBezTo>
                  <a:pt x="6319984" y="3539728"/>
                  <a:pt x="6310780" y="3547586"/>
                  <a:pt x="6308680" y="3571714"/>
                </a:cubicBezTo>
                <a:cubicBezTo>
                  <a:pt x="6308430" y="3578224"/>
                  <a:pt x="6308243" y="3583106"/>
                  <a:pt x="6307752" y="3586532"/>
                </a:cubicBezTo>
                <a:lnTo>
                  <a:pt x="6306831" y="3588567"/>
                </a:lnTo>
                <a:lnTo>
                  <a:pt x="6308822" y="3613271"/>
                </a:lnTo>
                <a:cubicBezTo>
                  <a:pt x="6300315" y="3634236"/>
                  <a:pt x="6279891" y="3634561"/>
                  <a:pt x="6263896" y="3634622"/>
                </a:cubicBezTo>
                <a:cubicBezTo>
                  <a:pt x="6240761" y="3634217"/>
                  <a:pt x="6217895" y="3638246"/>
                  <a:pt x="6197284" y="3650146"/>
                </a:cubicBezTo>
                <a:lnTo>
                  <a:pt x="6173053" y="3664136"/>
                </a:lnTo>
                <a:lnTo>
                  <a:pt x="6164633" y="3675248"/>
                </a:lnTo>
                <a:cubicBezTo>
                  <a:pt x="6154879" y="3682154"/>
                  <a:pt x="6144605" y="3686175"/>
                  <a:pt x="6133857" y="3688880"/>
                </a:cubicBezTo>
                <a:lnTo>
                  <a:pt x="6123491" y="3690645"/>
                </a:lnTo>
                <a:lnTo>
                  <a:pt x="6114576" y="3695245"/>
                </a:lnTo>
                <a:cubicBezTo>
                  <a:pt x="6085258" y="3708302"/>
                  <a:pt x="6054795" y="3717145"/>
                  <a:pt x="6022524" y="3718146"/>
                </a:cubicBezTo>
                <a:lnTo>
                  <a:pt x="5993837" y="3715364"/>
                </a:lnTo>
                <a:lnTo>
                  <a:pt x="5983159" y="3718916"/>
                </a:lnTo>
                <a:cubicBezTo>
                  <a:pt x="5972488" y="3721258"/>
                  <a:pt x="5961696" y="3722397"/>
                  <a:pt x="5951210" y="3722086"/>
                </a:cubicBezTo>
                <a:lnTo>
                  <a:pt x="5945807" y="3722453"/>
                </a:lnTo>
                <a:lnTo>
                  <a:pt x="5942566" y="3744457"/>
                </a:lnTo>
                <a:cubicBezTo>
                  <a:pt x="5942835" y="3748888"/>
                  <a:pt x="5949249" y="3752066"/>
                  <a:pt x="5945090" y="3756760"/>
                </a:cubicBezTo>
                <a:cubicBezTo>
                  <a:pt x="5939936" y="3759736"/>
                  <a:pt x="5934516" y="3758279"/>
                  <a:pt x="5930812" y="3755831"/>
                </a:cubicBezTo>
                <a:cubicBezTo>
                  <a:pt x="5927107" y="3753382"/>
                  <a:pt x="5923404" y="3750934"/>
                  <a:pt x="5920693" y="3750206"/>
                </a:cubicBezTo>
                <a:cubicBezTo>
                  <a:pt x="5910575" y="3744580"/>
                  <a:pt x="5899732" y="3741666"/>
                  <a:pt x="5896110" y="3755225"/>
                </a:cubicBezTo>
                <a:cubicBezTo>
                  <a:pt x="5890770" y="3769775"/>
                  <a:pt x="5905504" y="3763563"/>
                  <a:pt x="5911918" y="3766739"/>
                </a:cubicBezTo>
                <a:cubicBezTo>
                  <a:pt x="5912911" y="3768459"/>
                  <a:pt x="5914628" y="3767468"/>
                  <a:pt x="5915621" y="3769188"/>
                </a:cubicBezTo>
                <a:cubicBezTo>
                  <a:pt x="5921043" y="3770644"/>
                  <a:pt x="5925741" y="3774813"/>
                  <a:pt x="5924292" y="3780237"/>
                </a:cubicBezTo>
                <a:cubicBezTo>
                  <a:pt x="5923835" y="3787380"/>
                  <a:pt x="5920400" y="3789364"/>
                  <a:pt x="5913260" y="3788898"/>
                </a:cubicBezTo>
                <a:cubicBezTo>
                  <a:pt x="5886691" y="3790477"/>
                  <a:pt x="5871770" y="3808266"/>
                  <a:pt x="5868953" y="3835120"/>
                </a:cubicBezTo>
                <a:cubicBezTo>
                  <a:pt x="5867504" y="3840544"/>
                  <a:pt x="5862620" y="3847951"/>
                  <a:pt x="5865600" y="3853111"/>
                </a:cubicBezTo>
                <a:cubicBezTo>
                  <a:pt x="5876524" y="3872032"/>
                  <a:pt x="5906341" y="3880045"/>
                  <a:pt x="5921531" y="3866687"/>
                </a:cubicBezTo>
                <a:cubicBezTo>
                  <a:pt x="5951911" y="3839975"/>
                  <a:pt x="5987524" y="3826293"/>
                  <a:pt x="6029096" y="3822933"/>
                </a:cubicBezTo>
                <a:cubicBezTo>
                  <a:pt x="6043106" y="3819432"/>
                  <a:pt x="6057115" y="3815930"/>
                  <a:pt x="6062455" y="3801380"/>
                </a:cubicBezTo>
                <a:cubicBezTo>
                  <a:pt x="6068064" y="3791260"/>
                  <a:pt x="6072492" y="3790997"/>
                  <a:pt x="6080169" y="3800327"/>
                </a:cubicBezTo>
                <a:cubicBezTo>
                  <a:pt x="6089831" y="3813095"/>
                  <a:pt x="6103384" y="3816738"/>
                  <a:pt x="6119112" y="3812245"/>
                </a:cubicBezTo>
                <a:cubicBezTo>
                  <a:pt x="6135832" y="3809471"/>
                  <a:pt x="6154269" y="3805708"/>
                  <a:pt x="6172707" y="3801943"/>
                </a:cubicBezTo>
                <a:cubicBezTo>
                  <a:pt x="6188434" y="3797450"/>
                  <a:pt x="6199546" y="3804795"/>
                  <a:pt x="6205773" y="3819548"/>
                </a:cubicBezTo>
                <a:cubicBezTo>
                  <a:pt x="6206766" y="3821268"/>
                  <a:pt x="6208752" y="3824708"/>
                  <a:pt x="6209020" y="3829139"/>
                </a:cubicBezTo>
                <a:cubicBezTo>
                  <a:pt x="6213986" y="3837740"/>
                  <a:pt x="6223111" y="3841645"/>
                  <a:pt x="6231699" y="3836687"/>
                </a:cubicBezTo>
                <a:cubicBezTo>
                  <a:pt x="6239563" y="3834440"/>
                  <a:pt x="6234597" y="3825840"/>
                  <a:pt x="6230626" y="3818961"/>
                </a:cubicBezTo>
                <a:cubicBezTo>
                  <a:pt x="6228370" y="3811088"/>
                  <a:pt x="6224397" y="3804207"/>
                  <a:pt x="6233710" y="3796537"/>
                </a:cubicBezTo>
                <a:cubicBezTo>
                  <a:pt x="6249169" y="3787612"/>
                  <a:pt x="6272840" y="3796880"/>
                  <a:pt x="6278343" y="3814345"/>
                </a:cubicBezTo>
                <a:cubicBezTo>
                  <a:pt x="6281322" y="3819504"/>
                  <a:pt x="6279874" y="3824929"/>
                  <a:pt x="6286288" y="3828105"/>
                </a:cubicBezTo>
                <a:cubicBezTo>
                  <a:pt x="6291441" y="3825130"/>
                  <a:pt x="6288462" y="3819970"/>
                  <a:pt x="6290903" y="3816266"/>
                </a:cubicBezTo>
                <a:cubicBezTo>
                  <a:pt x="6293533" y="3800988"/>
                  <a:pt x="6300403" y="3797021"/>
                  <a:pt x="6314226" y="3805096"/>
                </a:cubicBezTo>
                <a:cubicBezTo>
                  <a:pt x="6333738" y="3819058"/>
                  <a:pt x="6355422" y="3824885"/>
                  <a:pt x="6376116" y="3828993"/>
                </a:cubicBezTo>
                <a:cubicBezTo>
                  <a:pt x="6400512" y="3835548"/>
                  <a:pt x="6424184" y="3844816"/>
                  <a:pt x="6439805" y="3867906"/>
                </a:cubicBezTo>
                <a:cubicBezTo>
                  <a:pt x="6446488" y="3875515"/>
                  <a:pt x="6455882" y="3883852"/>
                  <a:pt x="6466456" y="3882334"/>
                </a:cubicBezTo>
                <a:cubicBezTo>
                  <a:pt x="6510739" y="3879701"/>
                  <a:pt x="6544878" y="3915034"/>
                  <a:pt x="6589430" y="3916833"/>
                </a:cubicBezTo>
                <a:cubicBezTo>
                  <a:pt x="6601990" y="3918755"/>
                  <a:pt x="6605239" y="3928347"/>
                  <a:pt x="6606769" y="3938931"/>
                </a:cubicBezTo>
                <a:cubicBezTo>
                  <a:pt x="6606581" y="3950507"/>
                  <a:pt x="6595014" y="3950304"/>
                  <a:pt x="6586883" y="3948120"/>
                </a:cubicBezTo>
                <a:cubicBezTo>
                  <a:pt x="6571611" y="3945469"/>
                  <a:pt x="6562298" y="3953139"/>
                  <a:pt x="6555965" y="3965970"/>
                </a:cubicBezTo>
                <a:cubicBezTo>
                  <a:pt x="6548908" y="3981512"/>
                  <a:pt x="6537152" y="3992885"/>
                  <a:pt x="6521694" y="4001810"/>
                </a:cubicBezTo>
                <a:cubicBezTo>
                  <a:pt x="6494937" y="4014964"/>
                  <a:pt x="6470273" y="4003978"/>
                  <a:pt x="6463239" y="3975929"/>
                </a:cubicBezTo>
                <a:cubicBezTo>
                  <a:pt x="6461978" y="3969777"/>
                  <a:pt x="6459723" y="3961905"/>
                  <a:pt x="6456743" y="3956744"/>
                </a:cubicBezTo>
                <a:cubicBezTo>
                  <a:pt x="6455750" y="3955025"/>
                  <a:pt x="6456476" y="3952313"/>
                  <a:pt x="6456476" y="3952313"/>
                </a:cubicBezTo>
                <a:cubicBezTo>
                  <a:pt x="6454757" y="3953305"/>
                  <a:pt x="6454757" y="3953305"/>
                  <a:pt x="6454033" y="3956016"/>
                </a:cubicBezTo>
                <a:cubicBezTo>
                  <a:pt x="6447163" y="3959983"/>
                  <a:pt x="6442010" y="3962958"/>
                  <a:pt x="6434146" y="3965205"/>
                </a:cubicBezTo>
                <a:cubicBezTo>
                  <a:pt x="6396546" y="3975446"/>
                  <a:pt x="6389219" y="3986555"/>
                  <a:pt x="6397784" y="4025187"/>
                </a:cubicBezTo>
                <a:cubicBezTo>
                  <a:pt x="6403286" y="4042652"/>
                  <a:pt x="6394966" y="4052041"/>
                  <a:pt x="6377522" y="4057527"/>
                </a:cubicBezTo>
                <a:cubicBezTo>
                  <a:pt x="6364506" y="4062748"/>
                  <a:pt x="6353663" y="4059834"/>
                  <a:pt x="6339841" y="4051759"/>
                </a:cubicBezTo>
                <a:cubicBezTo>
                  <a:pt x="6301085" y="4028267"/>
                  <a:pt x="6258976" y="4022763"/>
                  <a:pt x="6214505" y="4036971"/>
                </a:cubicBezTo>
                <a:cubicBezTo>
                  <a:pt x="6175912" y="4045492"/>
                  <a:pt x="6175912" y="4045492"/>
                  <a:pt x="6202645" y="4075927"/>
                </a:cubicBezTo>
                <a:cubicBezTo>
                  <a:pt x="6217004" y="4092865"/>
                  <a:pt x="6218535" y="4103449"/>
                  <a:pt x="6207049" y="4119254"/>
                </a:cubicBezTo>
                <a:cubicBezTo>
                  <a:pt x="6186999" y="4096428"/>
                  <a:pt x="6178867" y="4094242"/>
                  <a:pt x="6152110" y="4107397"/>
                </a:cubicBezTo>
                <a:cubicBezTo>
                  <a:pt x="6134934" y="4117314"/>
                  <a:pt x="6119019" y="4133383"/>
                  <a:pt x="6097066" y="4123123"/>
                </a:cubicBezTo>
                <a:cubicBezTo>
                  <a:pt x="6096073" y="4121403"/>
                  <a:pt x="6094354" y="4122394"/>
                  <a:pt x="6092637" y="4123386"/>
                </a:cubicBezTo>
                <a:cubicBezTo>
                  <a:pt x="6075998" y="4142166"/>
                  <a:pt x="6074630" y="4163597"/>
                  <a:pt x="6085823" y="4186951"/>
                </a:cubicBezTo>
                <a:cubicBezTo>
                  <a:pt x="6092775" y="4198991"/>
                  <a:pt x="6099726" y="4211031"/>
                  <a:pt x="6088965" y="4224125"/>
                </a:cubicBezTo>
                <a:cubicBezTo>
                  <a:pt x="6088240" y="4226837"/>
                  <a:pt x="6085074" y="4233251"/>
                  <a:pt x="6082095" y="4228092"/>
                </a:cubicBezTo>
                <a:cubicBezTo>
                  <a:pt x="6072432" y="4215322"/>
                  <a:pt x="6059416" y="4220544"/>
                  <a:pt x="6046131" y="4221334"/>
                </a:cubicBezTo>
                <a:cubicBezTo>
                  <a:pt x="6031128" y="4223115"/>
                  <a:pt x="6019292" y="4218481"/>
                  <a:pt x="6013065" y="4203729"/>
                </a:cubicBezTo>
                <a:cubicBezTo>
                  <a:pt x="6005845" y="4187257"/>
                  <a:pt x="5992022" y="4179182"/>
                  <a:pt x="5974310" y="4180235"/>
                </a:cubicBezTo>
                <a:cubicBezTo>
                  <a:pt x="5957321" y="4178577"/>
                  <a:pt x="5948277" y="4190678"/>
                  <a:pt x="5941219" y="4206220"/>
                </a:cubicBezTo>
                <a:cubicBezTo>
                  <a:pt x="5936872" y="4222491"/>
                  <a:pt x="5929465" y="4217594"/>
                  <a:pt x="5923507" y="4207273"/>
                </a:cubicBezTo>
                <a:cubicBezTo>
                  <a:pt x="5914569" y="4191792"/>
                  <a:pt x="5903001" y="4191590"/>
                  <a:pt x="5891246" y="4202963"/>
                </a:cubicBezTo>
                <a:cubicBezTo>
                  <a:pt x="5887811" y="4204947"/>
                  <a:pt x="5884375" y="4206930"/>
                  <a:pt x="5881934" y="4210634"/>
                </a:cubicBezTo>
                <a:cubicBezTo>
                  <a:pt x="5868462" y="4222999"/>
                  <a:pt x="5855446" y="4228220"/>
                  <a:pt x="5838644" y="4214986"/>
                </a:cubicBezTo>
                <a:cubicBezTo>
                  <a:pt x="5821118" y="4204463"/>
                  <a:pt x="5800694" y="4204788"/>
                  <a:pt x="5784243" y="4211993"/>
                </a:cubicBezTo>
                <a:cubicBezTo>
                  <a:pt x="5770234" y="4215494"/>
                  <a:pt x="5756492" y="4223427"/>
                  <a:pt x="5770852" y="4240365"/>
                </a:cubicBezTo>
                <a:cubicBezTo>
                  <a:pt x="5773831" y="4245525"/>
                  <a:pt x="5776086" y="4253397"/>
                  <a:pt x="5777347" y="4259549"/>
                </a:cubicBezTo>
                <a:cubicBezTo>
                  <a:pt x="5784300" y="4271590"/>
                  <a:pt x="5786097" y="4286606"/>
                  <a:pt x="5798927" y="4292960"/>
                </a:cubicBezTo>
                <a:cubicBezTo>
                  <a:pt x="5829738" y="4302693"/>
                  <a:pt x="5841923" y="4327765"/>
                  <a:pt x="5856820" y="4353566"/>
                </a:cubicBezTo>
                <a:cubicBezTo>
                  <a:pt x="5840825" y="4353628"/>
                  <a:pt x="5824829" y="4353689"/>
                  <a:pt x="5811088" y="4361623"/>
                </a:cubicBezTo>
                <a:cubicBezTo>
                  <a:pt x="5794905" y="4373259"/>
                  <a:pt x="5776467" y="4377023"/>
                  <a:pt x="5756767" y="4374637"/>
                </a:cubicBezTo>
                <a:cubicBezTo>
                  <a:pt x="5739779" y="4372978"/>
                  <a:pt x="5722066" y="4374031"/>
                  <a:pt x="5704353" y="4375084"/>
                </a:cubicBezTo>
                <a:cubicBezTo>
                  <a:pt x="5651938" y="4375530"/>
                  <a:pt x="5598074" y="4381401"/>
                  <a:pt x="5544129" y="4371264"/>
                </a:cubicBezTo>
                <a:cubicBezTo>
                  <a:pt x="5531568" y="4369342"/>
                  <a:pt x="5528402" y="4375758"/>
                  <a:pt x="5529931" y="4386341"/>
                </a:cubicBezTo>
                <a:cubicBezTo>
                  <a:pt x="5530200" y="4390773"/>
                  <a:pt x="5532454" y="4398645"/>
                  <a:pt x="5524591" y="4400891"/>
                </a:cubicBezTo>
                <a:cubicBezTo>
                  <a:pt x="5518445" y="4402146"/>
                  <a:pt x="5514474" y="4395265"/>
                  <a:pt x="5512487" y="4391826"/>
                </a:cubicBezTo>
                <a:cubicBezTo>
                  <a:pt x="5505804" y="4384217"/>
                  <a:pt x="5500114" y="4378328"/>
                  <a:pt x="5492250" y="4380575"/>
                </a:cubicBezTo>
                <a:cubicBezTo>
                  <a:pt x="5482669" y="4383813"/>
                  <a:pt x="5471827" y="4380899"/>
                  <a:pt x="5462245" y="4384137"/>
                </a:cubicBezTo>
                <a:cubicBezTo>
                  <a:pt x="5448236" y="4387638"/>
                  <a:pt x="5442545" y="4381750"/>
                  <a:pt x="5441740" y="4368454"/>
                </a:cubicBezTo>
                <a:cubicBezTo>
                  <a:pt x="5444825" y="4346031"/>
                  <a:pt x="5429098" y="4350525"/>
                  <a:pt x="5414820" y="4349595"/>
                </a:cubicBezTo>
                <a:cubicBezTo>
                  <a:pt x="5396115" y="4348928"/>
                  <a:pt x="5404059" y="4362688"/>
                  <a:pt x="5404596" y="4371552"/>
                </a:cubicBezTo>
                <a:cubicBezTo>
                  <a:pt x="5404865" y="4375983"/>
                  <a:pt x="5406851" y="4379424"/>
                  <a:pt x="5401698" y="4382398"/>
                </a:cubicBezTo>
                <a:cubicBezTo>
                  <a:pt x="5393297" y="4375782"/>
                  <a:pt x="5383179" y="4370156"/>
                  <a:pt x="5375503" y="4360828"/>
                </a:cubicBezTo>
                <a:cubicBezTo>
                  <a:pt x="5368095" y="4355930"/>
                  <a:pt x="5359963" y="4353745"/>
                  <a:pt x="5353093" y="4357711"/>
                </a:cubicBezTo>
                <a:cubicBezTo>
                  <a:pt x="5344504" y="4362670"/>
                  <a:pt x="5349470" y="4371270"/>
                  <a:pt x="5350732" y="4377422"/>
                </a:cubicBezTo>
                <a:cubicBezTo>
                  <a:pt x="5356854" y="4419757"/>
                  <a:pt x="5341208" y="4440258"/>
                  <a:pt x="5298910" y="4446330"/>
                </a:cubicBezTo>
                <a:cubicBezTo>
                  <a:pt x="5290054" y="4446857"/>
                  <a:pt x="5282191" y="4449104"/>
                  <a:pt x="5274058" y="4446918"/>
                </a:cubicBezTo>
                <a:cubicBezTo>
                  <a:pt x="5235921" y="4448295"/>
                  <a:pt x="5207178" y="4458010"/>
                  <a:pt x="5200015" y="4501134"/>
                </a:cubicBezTo>
                <a:cubicBezTo>
                  <a:pt x="5200015" y="4501134"/>
                  <a:pt x="5198296" y="4502126"/>
                  <a:pt x="5199289" y="4503846"/>
                </a:cubicBezTo>
                <a:cubicBezTo>
                  <a:pt x="5192688" y="4512244"/>
                  <a:pt x="5186810" y="4517931"/>
                  <a:pt x="5175243" y="4517729"/>
                </a:cubicBezTo>
                <a:cubicBezTo>
                  <a:pt x="5170815" y="4517993"/>
                  <a:pt x="5165394" y="4516535"/>
                  <a:pt x="5164132" y="4510384"/>
                </a:cubicBezTo>
                <a:cubicBezTo>
                  <a:pt x="5160884" y="4500792"/>
                  <a:pt x="5168479" y="4494113"/>
                  <a:pt x="5174356" y="4488427"/>
                </a:cubicBezTo>
                <a:cubicBezTo>
                  <a:pt x="5179510" y="4485452"/>
                  <a:pt x="5185386" y="4479765"/>
                  <a:pt x="5182407" y="4474605"/>
                </a:cubicBezTo>
                <a:cubicBezTo>
                  <a:pt x="5180154" y="4466732"/>
                  <a:pt x="5172557" y="4473411"/>
                  <a:pt x="5167137" y="4471954"/>
                </a:cubicBezTo>
                <a:cubicBezTo>
                  <a:pt x="5156562" y="4473472"/>
                  <a:pt x="5146980" y="4476710"/>
                  <a:pt x="5136407" y="4478228"/>
                </a:cubicBezTo>
                <a:cubicBezTo>
                  <a:pt x="5122396" y="4481730"/>
                  <a:pt x="5109113" y="4482519"/>
                  <a:pt x="5096283" y="4476166"/>
                </a:cubicBezTo>
                <a:cubicBezTo>
                  <a:pt x="5087158" y="4472260"/>
                  <a:pt x="5082006" y="4475235"/>
                  <a:pt x="5075403" y="4483633"/>
                </a:cubicBezTo>
                <a:cubicBezTo>
                  <a:pt x="5056322" y="4506117"/>
                  <a:pt x="5037886" y="4509882"/>
                  <a:pt x="5010508" y="4498166"/>
                </a:cubicBezTo>
                <a:cubicBezTo>
                  <a:pt x="4995962" y="4492803"/>
                  <a:pt x="4983858" y="4483738"/>
                  <a:pt x="4970036" y="4475663"/>
                </a:cubicBezTo>
                <a:cubicBezTo>
                  <a:pt x="4953505" y="4466861"/>
                  <a:pt x="4936514" y="4465203"/>
                  <a:pt x="4918077" y="4468968"/>
                </a:cubicBezTo>
                <a:cubicBezTo>
                  <a:pt x="4897921" y="4473724"/>
                  <a:pt x="4891320" y="4482122"/>
                  <a:pt x="4893656" y="4506001"/>
                </a:cubicBezTo>
                <a:cubicBezTo>
                  <a:pt x="4896985" y="4531601"/>
                  <a:pt x="4885955" y="4540263"/>
                  <a:pt x="4860109" y="4539129"/>
                </a:cubicBezTo>
                <a:cubicBezTo>
                  <a:pt x="4851252" y="4539657"/>
                  <a:pt x="4845833" y="4538199"/>
                  <a:pt x="4838236" y="4544878"/>
                </a:cubicBezTo>
                <a:cubicBezTo>
                  <a:pt x="4821597" y="4563659"/>
                  <a:pt x="4821597" y="4563659"/>
                  <a:pt x="4808687" y="4541297"/>
                </a:cubicBezTo>
                <a:cubicBezTo>
                  <a:pt x="4808419" y="4536865"/>
                  <a:pt x="4807426" y="4535144"/>
                  <a:pt x="4803721" y="4532697"/>
                </a:cubicBezTo>
                <a:cubicBezTo>
                  <a:pt x="4795779" y="4518935"/>
                  <a:pt x="4785928" y="4517742"/>
                  <a:pt x="4775166" y="4530836"/>
                </a:cubicBezTo>
                <a:cubicBezTo>
                  <a:pt x="4766848" y="4540225"/>
                  <a:pt x="4760514" y="4553056"/>
                  <a:pt x="4751201" y="4560726"/>
                </a:cubicBezTo>
                <a:cubicBezTo>
                  <a:pt x="4714488" y="4600269"/>
                  <a:pt x="4653216" y="4601244"/>
                  <a:pt x="4619076" y="4565911"/>
                </a:cubicBezTo>
                <a:cubicBezTo>
                  <a:pt x="4606703" y="4552413"/>
                  <a:pt x="4605629" y="4534686"/>
                  <a:pt x="4596691" y="4519205"/>
                </a:cubicBezTo>
                <a:cubicBezTo>
                  <a:pt x="4585498" y="4495852"/>
                  <a:pt x="4570952" y="4490490"/>
                  <a:pt x="4546368" y="4495509"/>
                </a:cubicBezTo>
                <a:cubicBezTo>
                  <a:pt x="4534077" y="4498020"/>
                  <a:pt x="4522778" y="4502249"/>
                  <a:pt x="4510485" y="4504759"/>
                </a:cubicBezTo>
                <a:cubicBezTo>
                  <a:pt x="4485903" y="4509778"/>
                  <a:pt x="4475865" y="4520160"/>
                  <a:pt x="4479195" y="4545760"/>
                </a:cubicBezTo>
                <a:cubicBezTo>
                  <a:pt x="4479275" y="4561767"/>
                  <a:pt x="4473130" y="4563022"/>
                  <a:pt x="4459576" y="4559380"/>
                </a:cubicBezTo>
                <a:cubicBezTo>
                  <a:pt x="4430751" y="4553087"/>
                  <a:pt x="4418997" y="4564460"/>
                  <a:pt x="4422595" y="4594492"/>
                </a:cubicBezTo>
                <a:cubicBezTo>
                  <a:pt x="4424850" y="4602364"/>
                  <a:pt x="4428822" y="4609244"/>
                  <a:pt x="4437679" y="4608718"/>
                </a:cubicBezTo>
                <a:cubicBezTo>
                  <a:pt x="4448252" y="4607200"/>
                  <a:pt x="4445998" y="4599328"/>
                  <a:pt x="4443743" y="4591456"/>
                </a:cubicBezTo>
                <a:cubicBezTo>
                  <a:pt x="4440764" y="4586295"/>
                  <a:pt x="4441220" y="4579152"/>
                  <a:pt x="4449083" y="4576905"/>
                </a:cubicBezTo>
                <a:cubicBezTo>
                  <a:pt x="4455954" y="4572938"/>
                  <a:pt x="4464085" y="4575124"/>
                  <a:pt x="4466341" y="4582996"/>
                </a:cubicBezTo>
                <a:cubicBezTo>
                  <a:pt x="4475547" y="4602908"/>
                  <a:pt x="4488189" y="4620837"/>
                  <a:pt x="4498389" y="4642471"/>
                </a:cubicBezTo>
                <a:cubicBezTo>
                  <a:pt x="4490256" y="4640286"/>
                  <a:pt x="4487546" y="4639557"/>
                  <a:pt x="4483841" y="4637108"/>
                </a:cubicBezTo>
                <a:cubicBezTo>
                  <a:pt x="4467578" y="4632737"/>
                  <a:pt x="4453836" y="4640671"/>
                  <a:pt x="4439828" y="4644172"/>
                </a:cubicBezTo>
                <a:cubicBezTo>
                  <a:pt x="4431964" y="4646419"/>
                  <a:pt x="4436205" y="4657731"/>
                  <a:pt x="4433038" y="4664146"/>
                </a:cubicBezTo>
                <a:cubicBezTo>
                  <a:pt x="4427430" y="4674265"/>
                  <a:pt x="4420828" y="4682663"/>
                  <a:pt x="4406819" y="4686165"/>
                </a:cubicBezTo>
                <a:cubicBezTo>
                  <a:pt x="4395519" y="4690395"/>
                  <a:pt x="4383497" y="4697337"/>
                  <a:pt x="4369487" y="4700838"/>
                </a:cubicBezTo>
                <a:cubicBezTo>
                  <a:pt x="4381591" y="4709903"/>
                  <a:pt x="4401022" y="4707859"/>
                  <a:pt x="4396675" y="4724129"/>
                </a:cubicBezTo>
                <a:cubicBezTo>
                  <a:pt x="4394770" y="4736696"/>
                  <a:pt x="4395120" y="4757136"/>
                  <a:pt x="4370724" y="4750580"/>
                </a:cubicBezTo>
                <a:cubicBezTo>
                  <a:pt x="4370724" y="4750580"/>
                  <a:pt x="4368282" y="4754283"/>
                  <a:pt x="4369275" y="4756003"/>
                </a:cubicBezTo>
                <a:cubicBezTo>
                  <a:pt x="4372523" y="4765595"/>
                  <a:pt x="4374054" y="4776179"/>
                  <a:pt x="4387069" y="4770958"/>
                </a:cubicBezTo>
                <a:cubicBezTo>
                  <a:pt x="4401803" y="4764744"/>
                  <a:pt x="4417799" y="4764683"/>
                  <a:pt x="4432078" y="4765613"/>
                </a:cubicBezTo>
                <a:cubicBezTo>
                  <a:pt x="4449790" y="4764560"/>
                  <a:pt x="4460820" y="4755899"/>
                  <a:pt x="4460739" y="4739892"/>
                </a:cubicBezTo>
                <a:cubicBezTo>
                  <a:pt x="4462375" y="4722893"/>
                  <a:pt x="4469514" y="4723358"/>
                  <a:pt x="4480357" y="4726272"/>
                </a:cubicBezTo>
                <a:cubicBezTo>
                  <a:pt x="4502042" y="4732099"/>
                  <a:pt x="4521286" y="4741630"/>
                  <a:pt x="4543696" y="4744745"/>
                </a:cubicBezTo>
                <a:cubicBezTo>
                  <a:pt x="4556257" y="4746667"/>
                  <a:pt x="4564121" y="4744420"/>
                  <a:pt x="4571446" y="4733312"/>
                </a:cubicBezTo>
                <a:cubicBezTo>
                  <a:pt x="4577055" y="4723192"/>
                  <a:pt x="4579953" y="4712345"/>
                  <a:pt x="4592246" y="4709836"/>
                </a:cubicBezTo>
                <a:cubicBezTo>
                  <a:pt x="4603543" y="4705606"/>
                  <a:pt x="4611220" y="4714934"/>
                  <a:pt x="4620345" y="4718840"/>
                </a:cubicBezTo>
                <a:cubicBezTo>
                  <a:pt x="4623886" y="4689275"/>
                  <a:pt x="4623886" y="4689275"/>
                  <a:pt x="4653436" y="4692854"/>
                </a:cubicBezTo>
                <a:cubicBezTo>
                  <a:pt x="4665003" y="4693057"/>
                  <a:pt x="4677563" y="4694980"/>
                  <a:pt x="4685613" y="4681158"/>
                </a:cubicBezTo>
                <a:cubicBezTo>
                  <a:pt x="4705419" y="4655962"/>
                  <a:pt x="4711566" y="4654707"/>
                  <a:pt x="4739209" y="4670856"/>
                </a:cubicBezTo>
                <a:cubicBezTo>
                  <a:pt x="4752039" y="4677209"/>
                  <a:pt x="4764867" y="4683563"/>
                  <a:pt x="4779414" y="4688925"/>
                </a:cubicBezTo>
                <a:cubicBezTo>
                  <a:pt x="4813204" y="4703818"/>
                  <a:pt x="4821792" y="4698860"/>
                  <a:pt x="4828500" y="4662878"/>
                </a:cubicBezTo>
                <a:cubicBezTo>
                  <a:pt x="4830673" y="4654744"/>
                  <a:pt x="4830136" y="4645880"/>
                  <a:pt x="4833035" y="4635032"/>
                </a:cubicBezTo>
                <a:cubicBezTo>
                  <a:pt x="4844414" y="4646810"/>
                  <a:pt x="4853807" y="4655148"/>
                  <a:pt x="4865188" y="4666926"/>
                </a:cubicBezTo>
                <a:cubicBezTo>
                  <a:pt x="4866637" y="4661501"/>
                  <a:pt x="4865644" y="4659781"/>
                  <a:pt x="4866368" y="4657070"/>
                </a:cubicBezTo>
                <a:cubicBezTo>
                  <a:pt x="4863951" y="4617183"/>
                  <a:pt x="4881127" y="4607266"/>
                  <a:pt x="4915910" y="4623879"/>
                </a:cubicBezTo>
                <a:cubicBezTo>
                  <a:pt x="4922324" y="4627057"/>
                  <a:pt x="4928739" y="4630234"/>
                  <a:pt x="4936147" y="4635130"/>
                </a:cubicBezTo>
                <a:cubicBezTo>
                  <a:pt x="4939851" y="4637579"/>
                  <a:pt x="4943554" y="4640028"/>
                  <a:pt x="4943099" y="4647171"/>
                </a:cubicBezTo>
                <a:cubicBezTo>
                  <a:pt x="4936309" y="4667145"/>
                  <a:pt x="4951580" y="4669796"/>
                  <a:pt x="4965133" y="4673438"/>
                </a:cubicBezTo>
                <a:cubicBezTo>
                  <a:pt x="5002815" y="4679204"/>
                  <a:pt x="5038697" y="4669955"/>
                  <a:pt x="5074580" y="4660705"/>
                </a:cubicBezTo>
                <a:cubicBezTo>
                  <a:pt x="5131342" y="4643988"/>
                  <a:pt x="5187835" y="4622839"/>
                  <a:pt x="5249644" y="4630729"/>
                </a:cubicBezTo>
                <a:cubicBezTo>
                  <a:pt x="5269344" y="4633117"/>
                  <a:pt x="5286789" y="4627632"/>
                  <a:pt x="5302972" y="4615995"/>
                </a:cubicBezTo>
                <a:cubicBezTo>
                  <a:pt x="5315719" y="4606342"/>
                  <a:pt x="5330721" y="4604561"/>
                  <a:pt x="5344275" y="4608203"/>
                </a:cubicBezTo>
                <a:cubicBezTo>
                  <a:pt x="5369395" y="4612046"/>
                  <a:pt x="5393255" y="4609740"/>
                  <a:pt x="5418563" y="4602008"/>
                </a:cubicBezTo>
                <a:cubicBezTo>
                  <a:pt x="5442153" y="4595269"/>
                  <a:pt x="5464483" y="4582377"/>
                  <a:pt x="5491321" y="4585229"/>
                </a:cubicBezTo>
                <a:cubicBezTo>
                  <a:pt x="5514455" y="4585633"/>
                  <a:pt x="5534611" y="4580877"/>
                  <a:pt x="5543573" y="4552768"/>
                </a:cubicBezTo>
                <a:cubicBezTo>
                  <a:pt x="5562173" y="4581017"/>
                  <a:pt x="5582060" y="4571829"/>
                  <a:pt x="5603664" y="4561650"/>
                </a:cubicBezTo>
                <a:cubicBezTo>
                  <a:pt x="5619123" y="4552725"/>
                  <a:pt x="5635574" y="4545520"/>
                  <a:pt x="5654549" y="4550619"/>
                </a:cubicBezTo>
                <a:cubicBezTo>
                  <a:pt x="5682649" y="4559623"/>
                  <a:pt x="5708227" y="4556323"/>
                  <a:pt x="5735520" y="4552033"/>
                </a:cubicBezTo>
                <a:cubicBezTo>
                  <a:pt x="5782970" y="4542986"/>
                  <a:pt x="5830151" y="4529506"/>
                  <a:pt x="5879131" y="4531042"/>
                </a:cubicBezTo>
                <a:cubicBezTo>
                  <a:pt x="5918261" y="4531385"/>
                  <a:pt x="5956130" y="4525576"/>
                  <a:pt x="5992468" y="4509183"/>
                </a:cubicBezTo>
                <a:cubicBezTo>
                  <a:pt x="6002773" y="4503233"/>
                  <a:pt x="6012623" y="4504427"/>
                  <a:pt x="6022017" y="4512764"/>
                </a:cubicBezTo>
                <a:cubicBezTo>
                  <a:pt x="6054627" y="4537513"/>
                  <a:pt x="6056345" y="4536521"/>
                  <a:pt x="6091420" y="4513976"/>
                </a:cubicBezTo>
                <a:cubicBezTo>
                  <a:pt x="6094856" y="4511993"/>
                  <a:pt x="6098292" y="4510010"/>
                  <a:pt x="6103443" y="4507035"/>
                </a:cubicBezTo>
                <a:cubicBezTo>
                  <a:pt x="6104250" y="4520330"/>
                  <a:pt x="6105056" y="4533626"/>
                  <a:pt x="6104869" y="4545201"/>
                </a:cubicBezTo>
                <a:cubicBezTo>
                  <a:pt x="6107929" y="4566369"/>
                  <a:pt x="6098160" y="4581182"/>
                  <a:pt x="6079991" y="4589379"/>
                </a:cubicBezTo>
                <a:cubicBezTo>
                  <a:pt x="6069686" y="4595329"/>
                  <a:pt x="6059111" y="4596847"/>
                  <a:pt x="6049799" y="4604517"/>
                </a:cubicBezTo>
                <a:cubicBezTo>
                  <a:pt x="6034610" y="4617874"/>
                  <a:pt x="6027470" y="4617409"/>
                  <a:pt x="6014104" y="4602191"/>
                </a:cubicBezTo>
                <a:cubicBezTo>
                  <a:pt x="6010132" y="4595310"/>
                  <a:pt x="6006160" y="4588430"/>
                  <a:pt x="6002187" y="4581550"/>
                </a:cubicBezTo>
                <a:cubicBezTo>
                  <a:pt x="5997946" y="4570238"/>
                  <a:pt x="5991800" y="4571492"/>
                  <a:pt x="5983211" y="4576451"/>
                </a:cubicBezTo>
                <a:cubicBezTo>
                  <a:pt x="5963325" y="4585639"/>
                  <a:pt x="5954549" y="4602173"/>
                  <a:pt x="5949478" y="4621155"/>
                </a:cubicBezTo>
                <a:cubicBezTo>
                  <a:pt x="5947037" y="4624858"/>
                  <a:pt x="5948297" y="4631010"/>
                  <a:pt x="5942152" y="4632265"/>
                </a:cubicBezTo>
                <a:cubicBezTo>
                  <a:pt x="5937724" y="4632528"/>
                  <a:pt x="5934745" y="4627368"/>
                  <a:pt x="5931040" y="4624920"/>
                </a:cubicBezTo>
                <a:cubicBezTo>
                  <a:pt x="5929054" y="4621480"/>
                  <a:pt x="5928061" y="4619759"/>
                  <a:pt x="5926076" y="4616319"/>
                </a:cubicBezTo>
                <a:cubicBezTo>
                  <a:pt x="5919123" y="4604279"/>
                  <a:pt x="5911984" y="4603813"/>
                  <a:pt x="5903665" y="4613203"/>
                </a:cubicBezTo>
                <a:cubicBezTo>
                  <a:pt x="5896339" y="4624313"/>
                  <a:pt x="5888207" y="4622128"/>
                  <a:pt x="5878089" y="4616503"/>
                </a:cubicBezTo>
                <a:cubicBezTo>
                  <a:pt x="5868963" y="4612597"/>
                  <a:pt x="5866708" y="4604725"/>
                  <a:pt x="5868881" y="4596590"/>
                </a:cubicBezTo>
                <a:cubicBezTo>
                  <a:pt x="5870062" y="4586735"/>
                  <a:pt x="5880636" y="4585217"/>
                  <a:pt x="5890486" y="4586410"/>
                </a:cubicBezTo>
                <a:cubicBezTo>
                  <a:pt x="5896632" y="4585155"/>
                  <a:pt x="5902053" y="4586612"/>
                  <a:pt x="5903233" y="4576757"/>
                </a:cubicBezTo>
                <a:cubicBezTo>
                  <a:pt x="5904415" y="4566901"/>
                  <a:pt x="5898993" y="4565444"/>
                  <a:pt x="5892578" y="4562268"/>
                </a:cubicBezTo>
                <a:cubicBezTo>
                  <a:pt x="5879025" y="4558625"/>
                  <a:pt x="5852081" y="4583356"/>
                  <a:pt x="5856590" y="4599100"/>
                </a:cubicBezTo>
                <a:cubicBezTo>
                  <a:pt x="5862630" y="4625428"/>
                  <a:pt x="5845185" y="4630912"/>
                  <a:pt x="5827740" y="4636397"/>
                </a:cubicBezTo>
                <a:cubicBezTo>
                  <a:pt x="5792126" y="4650078"/>
                  <a:pt x="5752273" y="4652447"/>
                  <a:pt x="5716390" y="4661697"/>
                </a:cubicBezTo>
                <a:cubicBezTo>
                  <a:pt x="5705815" y="4663215"/>
                  <a:pt x="5701843" y="4656334"/>
                  <a:pt x="5701306" y="4647471"/>
                </a:cubicBezTo>
                <a:cubicBezTo>
                  <a:pt x="5699776" y="4636887"/>
                  <a:pt x="5698245" y="4626303"/>
                  <a:pt x="5694005" y="4614991"/>
                </a:cubicBezTo>
                <a:cubicBezTo>
                  <a:pt x="5688045" y="4604670"/>
                  <a:pt x="5679189" y="4605197"/>
                  <a:pt x="5670333" y="4605724"/>
                </a:cubicBezTo>
                <a:cubicBezTo>
                  <a:pt x="5663194" y="4605258"/>
                  <a:pt x="5666442" y="4614850"/>
                  <a:pt x="5663999" y="4618553"/>
                </a:cubicBezTo>
                <a:cubicBezTo>
                  <a:pt x="5662364" y="4635552"/>
                  <a:pt x="5659010" y="4653543"/>
                  <a:pt x="5657373" y="4670543"/>
                </a:cubicBezTo>
                <a:cubicBezTo>
                  <a:pt x="5653669" y="4668093"/>
                  <a:pt x="5652676" y="4666373"/>
                  <a:pt x="5651683" y="4664653"/>
                </a:cubicBezTo>
                <a:cubicBezTo>
                  <a:pt x="5638048" y="4645003"/>
                  <a:pt x="5638048" y="4645003"/>
                  <a:pt x="5625113" y="4666233"/>
                </a:cubicBezTo>
                <a:cubicBezTo>
                  <a:pt x="5621221" y="4675360"/>
                  <a:pt x="5617518" y="4672911"/>
                  <a:pt x="5612821" y="4668742"/>
                </a:cubicBezTo>
                <a:cubicBezTo>
                  <a:pt x="5599724" y="4657957"/>
                  <a:pt x="5586439" y="4658746"/>
                  <a:pt x="5576402" y="4669129"/>
                </a:cubicBezTo>
                <a:cubicBezTo>
                  <a:pt x="5562474" y="4688636"/>
                  <a:pt x="5542587" y="4697825"/>
                  <a:pt x="5523694" y="4708733"/>
                </a:cubicBezTo>
                <a:cubicBezTo>
                  <a:pt x="5513388" y="4714683"/>
                  <a:pt x="5509228" y="4719378"/>
                  <a:pt x="5522057" y="4725733"/>
                </a:cubicBezTo>
                <a:cubicBezTo>
                  <a:pt x="5533169" y="4733078"/>
                  <a:pt x="5535424" y="4740950"/>
                  <a:pt x="5527372" y="4754772"/>
                </a:cubicBezTo>
                <a:cubicBezTo>
                  <a:pt x="5545810" y="4751007"/>
                  <a:pt x="5563254" y="4745522"/>
                  <a:pt x="5580968" y="4744469"/>
                </a:cubicBezTo>
                <a:cubicBezTo>
                  <a:pt x="5597688" y="4741696"/>
                  <a:pt x="5615402" y="4740644"/>
                  <a:pt x="5632658" y="4746735"/>
                </a:cubicBezTo>
                <a:cubicBezTo>
                  <a:pt x="5613308" y="4764786"/>
                  <a:pt x="5613308" y="4764786"/>
                  <a:pt x="5571737" y="4768147"/>
                </a:cubicBezTo>
                <a:cubicBezTo>
                  <a:pt x="5545167" y="4769726"/>
                  <a:pt x="5535855" y="4777396"/>
                  <a:pt x="5532768" y="4799819"/>
                </a:cubicBezTo>
                <a:cubicBezTo>
                  <a:pt x="5530676" y="4823961"/>
                  <a:pt x="5530676" y="4823961"/>
                  <a:pt x="5509447" y="4810990"/>
                </a:cubicBezTo>
                <a:cubicBezTo>
                  <a:pt x="5508454" y="4809270"/>
                  <a:pt x="5505743" y="4808542"/>
                  <a:pt x="5504750" y="4806821"/>
                </a:cubicBezTo>
                <a:cubicBezTo>
                  <a:pt x="5454884" y="4775983"/>
                  <a:pt x="5429843" y="4788145"/>
                  <a:pt x="5419057" y="4844829"/>
                </a:cubicBezTo>
                <a:cubicBezTo>
                  <a:pt x="5415972" y="4867251"/>
                  <a:pt x="5404754" y="4887488"/>
                  <a:pt x="5387848" y="4901837"/>
                </a:cubicBezTo>
                <a:cubicBezTo>
                  <a:pt x="5368229" y="4915457"/>
                  <a:pt x="5347081" y="4918493"/>
                  <a:pt x="5324214" y="4922521"/>
                </a:cubicBezTo>
                <a:cubicBezTo>
                  <a:pt x="5295927" y="4925092"/>
                  <a:pt x="5265923" y="4928654"/>
                  <a:pt x="5239890" y="4939098"/>
                </a:cubicBezTo>
                <a:cubicBezTo>
                  <a:pt x="5220003" y="4948286"/>
                  <a:pt x="5198130" y="4954034"/>
                  <a:pt x="5177707" y="4954358"/>
                </a:cubicBezTo>
                <a:cubicBezTo>
                  <a:pt x="5161710" y="4954419"/>
                  <a:pt x="5142280" y="4956463"/>
                  <a:pt x="5131518" y="4969557"/>
                </a:cubicBezTo>
                <a:cubicBezTo>
                  <a:pt x="5118315" y="4986354"/>
                  <a:pt x="5104761" y="4982712"/>
                  <a:pt x="5089221" y="4975630"/>
                </a:cubicBezTo>
                <a:cubicBezTo>
                  <a:pt x="5060853" y="4962193"/>
                  <a:pt x="5037369" y="4941350"/>
                  <a:pt x="5020487" y="4912109"/>
                </a:cubicBezTo>
                <a:cubicBezTo>
                  <a:pt x="5016514" y="4905228"/>
                  <a:pt x="5012541" y="4898348"/>
                  <a:pt x="5000249" y="4900858"/>
                </a:cubicBezTo>
                <a:cubicBezTo>
                  <a:pt x="4986964" y="4901648"/>
                  <a:pt x="4988495" y="4912230"/>
                  <a:pt x="4986321" y="4920367"/>
                </a:cubicBezTo>
                <a:cubicBezTo>
                  <a:pt x="4985865" y="4927510"/>
                  <a:pt x="4985410" y="4934653"/>
                  <a:pt x="4983960" y="4940077"/>
                </a:cubicBezTo>
                <a:cubicBezTo>
                  <a:pt x="4979158" y="4963491"/>
                  <a:pt x="4962251" y="4977840"/>
                  <a:pt x="4944349" y="4990469"/>
                </a:cubicBezTo>
                <a:cubicBezTo>
                  <a:pt x="4928890" y="4999394"/>
                  <a:pt x="4920945" y="4985632"/>
                  <a:pt x="4909112" y="4980997"/>
                </a:cubicBezTo>
                <a:cubicBezTo>
                  <a:pt x="4909459" y="5001438"/>
                  <a:pt x="4899692" y="5016252"/>
                  <a:pt x="4882246" y="5021736"/>
                </a:cubicBezTo>
                <a:cubicBezTo>
                  <a:pt x="4860374" y="5027483"/>
                  <a:pt x="4842473" y="5040112"/>
                  <a:pt x="4824573" y="5052740"/>
                </a:cubicBezTo>
                <a:cubicBezTo>
                  <a:pt x="4786061" y="5077268"/>
                  <a:pt x="4743309" y="5090484"/>
                  <a:pt x="4696233" y="5076382"/>
                </a:cubicBezTo>
                <a:cubicBezTo>
                  <a:pt x="4688101" y="5074196"/>
                  <a:pt x="4679970" y="5072011"/>
                  <a:pt x="4675085" y="5079418"/>
                </a:cubicBezTo>
                <a:cubicBezTo>
                  <a:pt x="4666310" y="5095951"/>
                  <a:pt x="4651576" y="5102165"/>
                  <a:pt x="4636842" y="5108378"/>
                </a:cubicBezTo>
                <a:cubicBezTo>
                  <a:pt x="4631689" y="5111353"/>
                  <a:pt x="4629248" y="5115056"/>
                  <a:pt x="4628791" y="5122199"/>
                </a:cubicBezTo>
                <a:cubicBezTo>
                  <a:pt x="4630321" y="5132783"/>
                  <a:pt x="4622457" y="5135030"/>
                  <a:pt x="4613602" y="5135556"/>
                </a:cubicBezTo>
                <a:cubicBezTo>
                  <a:pt x="4603026" y="5137074"/>
                  <a:pt x="4591999" y="5145736"/>
                  <a:pt x="4582334" y="5132967"/>
                </a:cubicBezTo>
                <a:cubicBezTo>
                  <a:pt x="4574390" y="5119207"/>
                  <a:pt x="4562822" y="5119005"/>
                  <a:pt x="4550532" y="5121514"/>
                </a:cubicBezTo>
                <a:cubicBezTo>
                  <a:pt x="4539956" y="5123032"/>
                  <a:pt x="4529652" y="5128982"/>
                  <a:pt x="4522243" y="5124086"/>
                </a:cubicBezTo>
                <a:cubicBezTo>
                  <a:pt x="4506434" y="5112570"/>
                  <a:pt x="4496398" y="5122953"/>
                  <a:pt x="4482658" y="5130885"/>
                </a:cubicBezTo>
                <a:cubicBezTo>
                  <a:pt x="4478497" y="5135581"/>
                  <a:pt x="4472351" y="5136836"/>
                  <a:pt x="4467199" y="5139811"/>
                </a:cubicBezTo>
                <a:cubicBezTo>
                  <a:pt x="4442159" y="5151974"/>
                  <a:pt x="4415134" y="5160697"/>
                  <a:pt x="4392080" y="5176301"/>
                </a:cubicBezTo>
                <a:cubicBezTo>
                  <a:pt x="4382769" y="5183970"/>
                  <a:pt x="4369027" y="5191903"/>
                  <a:pt x="4369564" y="5200767"/>
                </a:cubicBezTo>
                <a:cubicBezTo>
                  <a:pt x="4372087" y="5213070"/>
                  <a:pt x="4388808" y="5210298"/>
                  <a:pt x="4400375" y="5210500"/>
                </a:cubicBezTo>
                <a:cubicBezTo>
                  <a:pt x="4403085" y="5211229"/>
                  <a:pt x="4405798" y="5211956"/>
                  <a:pt x="4407514" y="5210965"/>
                </a:cubicBezTo>
                <a:cubicBezTo>
                  <a:pt x="4444201" y="5215011"/>
                  <a:pt x="4458561" y="5231950"/>
                  <a:pt x="4452846" y="5269650"/>
                </a:cubicBezTo>
                <a:cubicBezTo>
                  <a:pt x="4440017" y="5263296"/>
                  <a:pt x="4425927" y="5250791"/>
                  <a:pt x="4408213" y="5251844"/>
                </a:cubicBezTo>
                <a:cubicBezTo>
                  <a:pt x="4388783" y="5253888"/>
                  <a:pt x="4382719" y="5271150"/>
                  <a:pt x="4371958" y="5284244"/>
                </a:cubicBezTo>
                <a:cubicBezTo>
                  <a:pt x="4368790" y="5290659"/>
                  <a:pt x="4362644" y="5291914"/>
                  <a:pt x="4359397" y="5282322"/>
                </a:cubicBezTo>
                <a:cubicBezTo>
                  <a:pt x="4359128" y="5277889"/>
                  <a:pt x="4357142" y="5274450"/>
                  <a:pt x="4356873" y="5270018"/>
                </a:cubicBezTo>
                <a:cubicBezTo>
                  <a:pt x="4355612" y="5263865"/>
                  <a:pt x="4354349" y="5257713"/>
                  <a:pt x="4347935" y="5254537"/>
                </a:cubicBezTo>
                <a:cubicBezTo>
                  <a:pt x="4344232" y="5252087"/>
                  <a:pt x="4342058" y="5260224"/>
                  <a:pt x="4338623" y="5262207"/>
                </a:cubicBezTo>
                <a:cubicBezTo>
                  <a:pt x="4329580" y="5274309"/>
                  <a:pt x="4323165" y="5271132"/>
                  <a:pt x="4318923" y="5259820"/>
                </a:cubicBezTo>
                <a:cubicBezTo>
                  <a:pt x="4316937" y="5256379"/>
                  <a:pt x="4318386" y="5250956"/>
                  <a:pt x="4311247" y="5250491"/>
                </a:cubicBezTo>
                <a:cubicBezTo>
                  <a:pt x="4303896" y="5305191"/>
                  <a:pt x="4292141" y="5316564"/>
                  <a:pt x="4233850" y="5322698"/>
                </a:cubicBezTo>
                <a:cubicBezTo>
                  <a:pt x="4232131" y="5323690"/>
                  <a:pt x="4232131" y="5323690"/>
                  <a:pt x="4229421" y="5322961"/>
                </a:cubicBezTo>
                <a:cubicBezTo>
                  <a:pt x="4183420" y="5326585"/>
                  <a:pt x="4139674" y="5338081"/>
                  <a:pt x="4103148" y="5366050"/>
                </a:cubicBezTo>
                <a:cubicBezTo>
                  <a:pt x="4090400" y="5375702"/>
                  <a:pt x="4078833" y="5375501"/>
                  <a:pt x="4067722" y="5368156"/>
                </a:cubicBezTo>
                <a:cubicBezTo>
                  <a:pt x="4053899" y="5360081"/>
                  <a:pt x="4037904" y="5360142"/>
                  <a:pt x="4024888" y="5365364"/>
                </a:cubicBezTo>
                <a:cubicBezTo>
                  <a:pt x="4001298" y="5372104"/>
                  <a:pt x="3976983" y="5381555"/>
                  <a:pt x="3954654" y="5394447"/>
                </a:cubicBezTo>
                <a:cubicBezTo>
                  <a:pt x="3935759" y="5405354"/>
                  <a:pt x="3936297" y="5414218"/>
                  <a:pt x="3953098" y="5427453"/>
                </a:cubicBezTo>
                <a:cubicBezTo>
                  <a:pt x="3957795" y="5431622"/>
                  <a:pt x="3964934" y="5432087"/>
                  <a:pt x="3962761" y="5440222"/>
                </a:cubicBezTo>
                <a:cubicBezTo>
                  <a:pt x="3958145" y="5452060"/>
                  <a:pt x="3965822" y="5461390"/>
                  <a:pt x="3971780" y="5471710"/>
                </a:cubicBezTo>
                <a:cubicBezTo>
                  <a:pt x="3974759" y="5476870"/>
                  <a:pt x="3980449" y="5482760"/>
                  <a:pt x="3974572" y="5488445"/>
                </a:cubicBezTo>
                <a:cubicBezTo>
                  <a:pt x="3968695" y="5494132"/>
                  <a:pt x="3961287" y="5489236"/>
                  <a:pt x="3956590" y="5485066"/>
                </a:cubicBezTo>
                <a:cubicBezTo>
                  <a:pt x="3943493" y="5474281"/>
                  <a:pt x="3931388" y="5465215"/>
                  <a:pt x="3919284" y="5456150"/>
                </a:cubicBezTo>
                <a:cubicBezTo>
                  <a:pt x="3889654" y="5436561"/>
                  <a:pt x="3861097" y="5434700"/>
                  <a:pt x="3831173" y="5454270"/>
                </a:cubicBezTo>
                <a:cubicBezTo>
                  <a:pt x="3815715" y="5463195"/>
                  <a:pt x="3801250" y="5473841"/>
                  <a:pt x="3785791" y="5482766"/>
                </a:cubicBezTo>
                <a:cubicBezTo>
                  <a:pt x="3767891" y="5495394"/>
                  <a:pt x="3752620" y="5492743"/>
                  <a:pt x="3737536" y="5478517"/>
                </a:cubicBezTo>
                <a:cubicBezTo>
                  <a:pt x="3733833" y="5476069"/>
                  <a:pt x="3732570" y="5469917"/>
                  <a:pt x="3726425" y="5471172"/>
                </a:cubicBezTo>
                <a:cubicBezTo>
                  <a:pt x="3726506" y="5487179"/>
                  <a:pt x="3725863" y="5505898"/>
                  <a:pt x="3726937" y="5523625"/>
                </a:cubicBezTo>
                <a:cubicBezTo>
                  <a:pt x="3725569" y="5545056"/>
                  <a:pt x="3725569" y="5545056"/>
                  <a:pt x="3708043" y="5534534"/>
                </a:cubicBezTo>
                <a:cubicBezTo>
                  <a:pt x="3693228" y="5524740"/>
                  <a:pt x="3682655" y="5526258"/>
                  <a:pt x="3674872" y="5544512"/>
                </a:cubicBezTo>
                <a:cubicBezTo>
                  <a:pt x="3667814" y="5560053"/>
                  <a:pt x="3655067" y="5569707"/>
                  <a:pt x="3637622" y="5575191"/>
                </a:cubicBezTo>
                <a:cubicBezTo>
                  <a:pt x="3613307" y="5584643"/>
                  <a:pt x="3586738" y="5586222"/>
                  <a:pt x="3560167" y="5587802"/>
                </a:cubicBezTo>
                <a:cubicBezTo>
                  <a:pt x="3533597" y="5589381"/>
                  <a:pt x="3526003" y="5596059"/>
                  <a:pt x="3519483" y="5620465"/>
                </a:cubicBezTo>
                <a:cubicBezTo>
                  <a:pt x="3513231" y="5649303"/>
                  <a:pt x="3493343" y="5658491"/>
                  <a:pt x="3468410" y="5643071"/>
                </a:cubicBezTo>
                <a:cubicBezTo>
                  <a:pt x="3445463" y="5631092"/>
                  <a:pt x="3445463" y="5631092"/>
                  <a:pt x="3439936" y="5657218"/>
                </a:cubicBezTo>
                <a:cubicBezTo>
                  <a:pt x="3438218" y="5658209"/>
                  <a:pt x="3439211" y="5659929"/>
                  <a:pt x="3437493" y="5660921"/>
                </a:cubicBezTo>
                <a:cubicBezTo>
                  <a:pt x="3435588" y="5673488"/>
                  <a:pt x="3427725" y="5675735"/>
                  <a:pt x="3416614" y="5668389"/>
                </a:cubicBezTo>
                <a:cubicBezTo>
                  <a:pt x="3411917" y="5664220"/>
                  <a:pt x="3407219" y="5660052"/>
                  <a:pt x="3402523" y="5655883"/>
                </a:cubicBezTo>
                <a:cubicBezTo>
                  <a:pt x="3385722" y="5642649"/>
                  <a:pt x="3368732" y="5640990"/>
                  <a:pt x="3354535" y="5656067"/>
                </a:cubicBezTo>
                <a:cubicBezTo>
                  <a:pt x="3330302" y="5681526"/>
                  <a:pt x="3302095" y="5700104"/>
                  <a:pt x="3283552" y="5731451"/>
                </a:cubicBezTo>
                <a:cubicBezTo>
                  <a:pt x="3277944" y="5741570"/>
                  <a:pt x="3268631" y="5749240"/>
                  <a:pt x="3258968" y="5736471"/>
                </a:cubicBezTo>
                <a:cubicBezTo>
                  <a:pt x="3249574" y="5728133"/>
                  <a:pt x="3242705" y="5732100"/>
                  <a:pt x="3237820" y="5739507"/>
                </a:cubicBezTo>
                <a:cubicBezTo>
                  <a:pt x="3227058" y="5752600"/>
                  <a:pt x="3211600" y="5761525"/>
                  <a:pt x="3197859" y="5769459"/>
                </a:cubicBezTo>
                <a:cubicBezTo>
                  <a:pt x="3175530" y="5782350"/>
                  <a:pt x="3170915" y="5794189"/>
                  <a:pt x="3177679" y="5817805"/>
                </a:cubicBezTo>
                <a:cubicBezTo>
                  <a:pt x="3182914" y="5830837"/>
                  <a:pt x="3177761" y="5833812"/>
                  <a:pt x="3167455" y="5839762"/>
                </a:cubicBezTo>
                <a:cubicBezTo>
                  <a:pt x="3155431" y="5846704"/>
                  <a:pt x="3137450" y="5843325"/>
                  <a:pt x="3131385" y="5860587"/>
                </a:cubicBezTo>
                <a:cubicBezTo>
                  <a:pt x="3126045" y="5875138"/>
                  <a:pt x="3140136" y="5887643"/>
                  <a:pt x="3142928" y="5904379"/>
                </a:cubicBezTo>
                <a:cubicBezTo>
                  <a:pt x="3127388" y="5897297"/>
                  <a:pt x="3117994" y="5888959"/>
                  <a:pt x="3112761" y="5875927"/>
                </a:cubicBezTo>
                <a:cubicBezTo>
                  <a:pt x="3102292" y="5849862"/>
                  <a:pt x="3124353" y="5832539"/>
                  <a:pt x="3132859" y="5811574"/>
                </a:cubicBezTo>
                <a:cubicBezTo>
                  <a:pt x="3092467" y="5805079"/>
                  <a:pt x="3076284" y="5816715"/>
                  <a:pt x="3074274" y="5856865"/>
                </a:cubicBezTo>
                <a:cubicBezTo>
                  <a:pt x="3073817" y="5864009"/>
                  <a:pt x="3071644" y="5872144"/>
                  <a:pt x="3072181" y="5881008"/>
                </a:cubicBezTo>
                <a:cubicBezTo>
                  <a:pt x="3071538" y="5899727"/>
                  <a:pt x="3069901" y="5916725"/>
                  <a:pt x="3054712" y="5930083"/>
                </a:cubicBezTo>
                <a:cubicBezTo>
                  <a:pt x="3048834" y="5935769"/>
                  <a:pt x="3051814" y="5940929"/>
                  <a:pt x="3054069" y="5948802"/>
                </a:cubicBezTo>
                <a:cubicBezTo>
                  <a:pt x="3056592" y="5961106"/>
                  <a:pt x="3066254" y="5973875"/>
                  <a:pt x="3061907" y="5990145"/>
                </a:cubicBezTo>
                <a:cubicBezTo>
                  <a:pt x="3057210" y="5985977"/>
                  <a:pt x="3053507" y="5983527"/>
                  <a:pt x="3048810" y="5979359"/>
                </a:cubicBezTo>
                <a:cubicBezTo>
                  <a:pt x="3028573" y="5968108"/>
                  <a:pt x="3016281" y="5970619"/>
                  <a:pt x="3005064" y="5990856"/>
                </a:cubicBezTo>
                <a:cubicBezTo>
                  <a:pt x="2995564" y="6010101"/>
                  <a:pt x="2979381" y="6021738"/>
                  <a:pt x="2960218" y="6028213"/>
                </a:cubicBezTo>
                <a:cubicBezTo>
                  <a:pt x="2946209" y="6031715"/>
                  <a:pt x="2933193" y="6036937"/>
                  <a:pt x="2917466" y="6041429"/>
                </a:cubicBezTo>
                <a:cubicBezTo>
                  <a:pt x="2874714" y="6054646"/>
                  <a:pt x="2830967" y="6066142"/>
                  <a:pt x="2785691" y="6067054"/>
                </a:cubicBezTo>
                <a:cubicBezTo>
                  <a:pt x="2767978" y="6068107"/>
                  <a:pt x="2761295" y="6060497"/>
                  <a:pt x="2761213" y="6044491"/>
                </a:cubicBezTo>
                <a:cubicBezTo>
                  <a:pt x="2762125" y="6030204"/>
                  <a:pt x="2766742" y="6018364"/>
                  <a:pt x="2773074" y="6005535"/>
                </a:cubicBezTo>
                <a:cubicBezTo>
                  <a:pt x="2778415" y="5990984"/>
                  <a:pt x="2789176" y="5977891"/>
                  <a:pt x="2792531" y="5959900"/>
                </a:cubicBezTo>
                <a:cubicBezTo>
                  <a:pt x="2735125" y="5995336"/>
                  <a:pt x="2680162" y="6027069"/>
                  <a:pt x="2663042" y="6096583"/>
                </a:cubicBezTo>
                <a:cubicBezTo>
                  <a:pt x="2659875" y="6102998"/>
                  <a:pt x="2654992" y="6110405"/>
                  <a:pt x="2646135" y="6110931"/>
                </a:cubicBezTo>
                <a:cubicBezTo>
                  <a:pt x="2636285" y="6109738"/>
                  <a:pt x="2628153" y="6107553"/>
                  <a:pt x="2622194" y="6097232"/>
                </a:cubicBezTo>
                <a:cubicBezTo>
                  <a:pt x="2619215" y="6092072"/>
                  <a:pt x="2619671" y="6084928"/>
                  <a:pt x="2620126" y="6077785"/>
                </a:cubicBezTo>
                <a:cubicBezTo>
                  <a:pt x="2620770" y="6059066"/>
                  <a:pt x="2628551" y="6040812"/>
                  <a:pt x="2626485" y="6021364"/>
                </a:cubicBezTo>
                <a:cubicBezTo>
                  <a:pt x="2624417" y="6001917"/>
                  <a:pt x="2605361" y="5980810"/>
                  <a:pt x="2590359" y="5982592"/>
                </a:cubicBezTo>
                <a:cubicBezTo>
                  <a:pt x="2572645" y="5983645"/>
                  <a:pt x="2568298" y="5999915"/>
                  <a:pt x="2562959" y="6014465"/>
                </a:cubicBezTo>
                <a:cubicBezTo>
                  <a:pt x="2559067" y="6023593"/>
                  <a:pt x="2563039" y="6030474"/>
                  <a:pt x="2565294" y="6038345"/>
                </a:cubicBezTo>
                <a:cubicBezTo>
                  <a:pt x="2581990" y="6079162"/>
                  <a:pt x="2575201" y="6099136"/>
                  <a:pt x="2535427" y="6117512"/>
                </a:cubicBezTo>
                <a:cubicBezTo>
                  <a:pt x="2517258" y="6125709"/>
                  <a:pt x="2502792" y="6136354"/>
                  <a:pt x="2490313" y="6150439"/>
                </a:cubicBezTo>
                <a:cubicBezTo>
                  <a:pt x="2456311" y="6190711"/>
                  <a:pt x="2413102" y="6211071"/>
                  <a:pt x="2357896" y="6194782"/>
                </a:cubicBezTo>
                <a:cubicBezTo>
                  <a:pt x="2330788" y="6187498"/>
                  <a:pt x="2330788" y="6187498"/>
                  <a:pt x="2329958" y="6217792"/>
                </a:cubicBezTo>
                <a:cubicBezTo>
                  <a:pt x="2329584" y="6240943"/>
                  <a:pt x="2303631" y="6267394"/>
                  <a:pt x="2288092" y="6260311"/>
                </a:cubicBezTo>
                <a:cubicBezTo>
                  <a:pt x="2261442" y="6245883"/>
                  <a:pt x="2241555" y="6255071"/>
                  <a:pt x="2219226" y="6267963"/>
                </a:cubicBezTo>
                <a:cubicBezTo>
                  <a:pt x="2208196" y="6276624"/>
                  <a:pt x="2196441" y="6287998"/>
                  <a:pt x="2179452" y="6286339"/>
                </a:cubicBezTo>
                <a:cubicBezTo>
                  <a:pt x="2159753" y="6283952"/>
                  <a:pt x="2155862" y="6293079"/>
                  <a:pt x="2156936" y="6310806"/>
                </a:cubicBezTo>
                <a:cubicBezTo>
                  <a:pt x="2157474" y="6319669"/>
                  <a:pt x="2158011" y="6328533"/>
                  <a:pt x="2146443" y="6328331"/>
                </a:cubicBezTo>
                <a:cubicBezTo>
                  <a:pt x="2136594" y="6327138"/>
                  <a:pt x="2128462" y="6324953"/>
                  <a:pt x="2127656" y="6311657"/>
                </a:cubicBezTo>
                <a:cubicBezTo>
                  <a:pt x="2127119" y="6302793"/>
                  <a:pt x="2128299" y="6292937"/>
                  <a:pt x="2126769" y="6282355"/>
                </a:cubicBezTo>
                <a:cubicBezTo>
                  <a:pt x="2122903" y="6247890"/>
                  <a:pt x="2093809" y="6237166"/>
                  <a:pt x="2065603" y="6255744"/>
                </a:cubicBezTo>
                <a:cubicBezTo>
                  <a:pt x="2058733" y="6259711"/>
                  <a:pt x="2053848" y="6267119"/>
                  <a:pt x="2047971" y="6272805"/>
                </a:cubicBezTo>
                <a:cubicBezTo>
                  <a:pt x="2042094" y="6278491"/>
                  <a:pt x="2036217" y="6284178"/>
                  <a:pt x="2028084" y="6281992"/>
                </a:cubicBezTo>
                <a:cubicBezTo>
                  <a:pt x="1986700" y="6273778"/>
                  <a:pt x="1960748" y="6300228"/>
                  <a:pt x="1934528" y="6322246"/>
                </a:cubicBezTo>
                <a:cubicBezTo>
                  <a:pt x="1932086" y="6325951"/>
                  <a:pt x="1928651" y="6327934"/>
                  <a:pt x="1933348" y="6332102"/>
                </a:cubicBezTo>
                <a:cubicBezTo>
                  <a:pt x="1938045" y="6336271"/>
                  <a:pt x="1942017" y="6343151"/>
                  <a:pt x="1950149" y="6345336"/>
                </a:cubicBezTo>
                <a:cubicBezTo>
                  <a:pt x="1955572" y="6346792"/>
                  <a:pt x="1954309" y="6340641"/>
                  <a:pt x="1955033" y="6337930"/>
                </a:cubicBezTo>
                <a:cubicBezTo>
                  <a:pt x="1963540" y="6316965"/>
                  <a:pt x="1976288" y="6307310"/>
                  <a:pt x="1995987" y="6309699"/>
                </a:cubicBezTo>
                <a:cubicBezTo>
                  <a:pt x="2017405" y="6311094"/>
                  <a:pt x="2035199" y="6326048"/>
                  <a:pt x="2038984" y="6344505"/>
                </a:cubicBezTo>
                <a:cubicBezTo>
                  <a:pt x="2042232" y="6354096"/>
                  <a:pt x="2038072" y="6358791"/>
                  <a:pt x="2027229" y="6355877"/>
                </a:cubicBezTo>
                <a:cubicBezTo>
                  <a:pt x="2009248" y="6352498"/>
                  <a:pt x="2004363" y="6359905"/>
                  <a:pt x="1999292" y="6378887"/>
                </a:cubicBezTo>
                <a:cubicBezTo>
                  <a:pt x="1994757" y="6406734"/>
                  <a:pt x="1961667" y="6432718"/>
                  <a:pt x="1940975" y="6428611"/>
                </a:cubicBezTo>
                <a:cubicBezTo>
                  <a:pt x="1924710" y="6424241"/>
                  <a:pt x="1916123" y="6429199"/>
                  <a:pt x="1907803" y="6438589"/>
                </a:cubicBezTo>
                <a:cubicBezTo>
                  <a:pt x="1896049" y="6449962"/>
                  <a:pt x="1882307" y="6457895"/>
                  <a:pt x="1864782" y="6447373"/>
                </a:cubicBezTo>
                <a:cubicBezTo>
                  <a:pt x="1853670" y="6440028"/>
                  <a:pt x="1845351" y="6449418"/>
                  <a:pt x="1838749" y="6457816"/>
                </a:cubicBezTo>
                <a:cubicBezTo>
                  <a:pt x="1832147" y="6466215"/>
                  <a:pt x="1826538" y="6476333"/>
                  <a:pt x="1815964" y="6477851"/>
                </a:cubicBezTo>
                <a:cubicBezTo>
                  <a:pt x="1802948" y="6483073"/>
                  <a:pt x="1801149" y="6468057"/>
                  <a:pt x="1786333" y="6458263"/>
                </a:cubicBezTo>
                <a:cubicBezTo>
                  <a:pt x="1798601" y="6499343"/>
                  <a:pt x="1760008" y="6507864"/>
                  <a:pt x="1746618" y="6536236"/>
                </a:cubicBezTo>
                <a:cubicBezTo>
                  <a:pt x="1746080" y="6527373"/>
                  <a:pt x="1745811" y="6522941"/>
                  <a:pt x="1745543" y="6518509"/>
                </a:cubicBezTo>
                <a:cubicBezTo>
                  <a:pt x="1740951" y="6486758"/>
                  <a:pt x="1728124" y="6480403"/>
                  <a:pt x="1700642" y="6496270"/>
                </a:cubicBezTo>
                <a:cubicBezTo>
                  <a:pt x="1682740" y="6508899"/>
                  <a:pt x="1665565" y="6518815"/>
                  <a:pt x="1645677" y="6528004"/>
                </a:cubicBezTo>
                <a:cubicBezTo>
                  <a:pt x="1613499" y="6539701"/>
                  <a:pt x="1580059" y="6545247"/>
                  <a:pt x="1546082" y="6541929"/>
                </a:cubicBezTo>
                <a:cubicBezTo>
                  <a:pt x="1520236" y="6540798"/>
                  <a:pt x="1513635" y="6549195"/>
                  <a:pt x="1517688" y="6572083"/>
                </a:cubicBezTo>
                <a:cubicBezTo>
                  <a:pt x="1525445" y="6597420"/>
                  <a:pt x="1517395" y="6611242"/>
                  <a:pt x="1492087" y="6618973"/>
                </a:cubicBezTo>
                <a:cubicBezTo>
                  <a:pt x="1477352" y="6625186"/>
                  <a:pt x="1461626" y="6629679"/>
                  <a:pt x="1447161" y="6640325"/>
                </a:cubicBezTo>
                <a:cubicBezTo>
                  <a:pt x="1438573" y="6645282"/>
                  <a:pt x="1427998" y="6646800"/>
                  <a:pt x="1417880" y="6641175"/>
                </a:cubicBezTo>
                <a:cubicBezTo>
                  <a:pt x="1414176" y="6638726"/>
                  <a:pt x="1412190" y="6635286"/>
                  <a:pt x="1409024" y="6641701"/>
                </a:cubicBezTo>
                <a:cubicBezTo>
                  <a:pt x="1397351" y="6669081"/>
                  <a:pt x="1371318" y="6679525"/>
                  <a:pt x="1347995" y="6690697"/>
                </a:cubicBezTo>
                <a:cubicBezTo>
                  <a:pt x="1336335" y="6696282"/>
                  <a:pt x="1325599" y="6702480"/>
                  <a:pt x="1316874" y="6710672"/>
                </a:cubicBezTo>
                <a:lnTo>
                  <a:pt x="1312657" y="6717735"/>
                </a:lnTo>
                <a:lnTo>
                  <a:pt x="0" y="6717736"/>
                </a:lnTo>
                <a:lnTo>
                  <a:pt x="1" y="1753404"/>
                </a:lnTo>
                <a:lnTo>
                  <a:pt x="69160" y="1700803"/>
                </a:lnTo>
                <a:cubicBezTo>
                  <a:pt x="163165" y="1627845"/>
                  <a:pt x="255101" y="1554213"/>
                  <a:pt x="350725" y="1484058"/>
                </a:cubicBezTo>
                <a:cubicBezTo>
                  <a:pt x="441307" y="1416813"/>
                  <a:pt x="534315" y="1353772"/>
                  <a:pt x="631370" y="1297738"/>
                </a:cubicBezTo>
                <a:cubicBezTo>
                  <a:pt x="705736" y="1254802"/>
                  <a:pt x="777675" y="1207664"/>
                  <a:pt x="847997" y="1157722"/>
                </a:cubicBezTo>
                <a:cubicBezTo>
                  <a:pt x="901481" y="1119370"/>
                  <a:pt x="954964" y="1081017"/>
                  <a:pt x="1010066" y="1045467"/>
                </a:cubicBezTo>
                <a:cubicBezTo>
                  <a:pt x="1049591" y="1020779"/>
                  <a:pt x="1089116" y="996090"/>
                  <a:pt x="1129093" y="969273"/>
                </a:cubicBezTo>
                <a:cubicBezTo>
                  <a:pt x="1154302" y="954718"/>
                  <a:pt x="1180771" y="939436"/>
                  <a:pt x="1205171" y="923480"/>
                </a:cubicBezTo>
                <a:cubicBezTo>
                  <a:pt x="1213994" y="918386"/>
                  <a:pt x="1221557" y="914020"/>
                  <a:pt x="1229119" y="909654"/>
                </a:cubicBezTo>
                <a:cubicBezTo>
                  <a:pt x="1231640" y="908198"/>
                  <a:pt x="1233709" y="908872"/>
                  <a:pt x="1234971" y="908145"/>
                </a:cubicBezTo>
                <a:cubicBezTo>
                  <a:pt x="1358758" y="846018"/>
                  <a:pt x="1474455" y="769878"/>
                  <a:pt x="1600669" y="711955"/>
                </a:cubicBezTo>
                <a:cubicBezTo>
                  <a:pt x="1633798" y="696565"/>
                  <a:pt x="1665310" y="678373"/>
                  <a:pt x="1699248" y="664382"/>
                </a:cubicBezTo>
                <a:cubicBezTo>
                  <a:pt x="1773427" y="632766"/>
                  <a:pt x="1844726" y="599075"/>
                  <a:pt x="1916478" y="563255"/>
                </a:cubicBezTo>
                <a:cubicBezTo>
                  <a:pt x="1972296" y="534765"/>
                  <a:pt x="2028113" y="506276"/>
                  <a:pt x="2088785" y="486194"/>
                </a:cubicBezTo>
                <a:cubicBezTo>
                  <a:pt x="2145675" y="468296"/>
                  <a:pt x="2200947" y="447595"/>
                  <a:pt x="2249746" y="415684"/>
                </a:cubicBezTo>
                <a:cubicBezTo>
                  <a:pt x="2254788" y="412773"/>
                  <a:pt x="2258569" y="410590"/>
                  <a:pt x="2264779" y="412610"/>
                </a:cubicBezTo>
                <a:cubicBezTo>
                  <a:pt x="2300411" y="421933"/>
                  <a:pt x="2328498" y="409453"/>
                  <a:pt x="2356680" y="391313"/>
                </a:cubicBezTo>
                <a:cubicBezTo>
                  <a:pt x="2383600" y="373903"/>
                  <a:pt x="2411329" y="357893"/>
                  <a:pt x="2442296" y="347489"/>
                </a:cubicBezTo>
                <a:cubicBezTo>
                  <a:pt x="2494595" y="330372"/>
                  <a:pt x="2547253" y="316786"/>
                  <a:pt x="2595959" y="290534"/>
                </a:cubicBezTo>
                <a:cubicBezTo>
                  <a:pt x="2617387" y="278163"/>
                  <a:pt x="2641148" y="275655"/>
                  <a:pt x="2665982" y="283738"/>
                </a:cubicBezTo>
                <a:cubicBezTo>
                  <a:pt x="2674259" y="286432"/>
                  <a:pt x="2678040" y="284249"/>
                  <a:pt x="2680655" y="277134"/>
                </a:cubicBezTo>
                <a:cubicBezTo>
                  <a:pt x="2687954" y="263579"/>
                  <a:pt x="2696870" y="252825"/>
                  <a:pt x="2713427" y="258214"/>
                </a:cubicBezTo>
                <a:cubicBezTo>
                  <a:pt x="2734573" y="262821"/>
                  <a:pt x="2751316" y="256891"/>
                  <a:pt x="2768153" y="245301"/>
                </a:cubicBezTo>
                <a:cubicBezTo>
                  <a:pt x="2793814" y="228618"/>
                  <a:pt x="2821807" y="221798"/>
                  <a:pt x="2853753" y="227643"/>
                </a:cubicBezTo>
                <a:cubicBezTo>
                  <a:pt x="2872829" y="231577"/>
                  <a:pt x="2893711" y="226994"/>
                  <a:pt x="2901462" y="211309"/>
                </a:cubicBezTo>
                <a:cubicBezTo>
                  <a:pt x="2915251" y="182795"/>
                  <a:pt x="2937393" y="177485"/>
                  <a:pt x="2964842" y="178453"/>
                </a:cubicBezTo>
                <a:cubicBezTo>
                  <a:pt x="2978162" y="178236"/>
                  <a:pt x="2992742" y="177293"/>
                  <a:pt x="3003728" y="167213"/>
                </a:cubicBezTo>
                <a:cubicBezTo>
                  <a:pt x="3008412" y="160771"/>
                  <a:pt x="3013360" y="163520"/>
                  <a:pt x="3016596" y="169125"/>
                </a:cubicBezTo>
                <a:cubicBezTo>
                  <a:pt x="3019023" y="173329"/>
                  <a:pt x="3020642" y="176132"/>
                  <a:pt x="3022260" y="178935"/>
                </a:cubicBezTo>
                <a:cubicBezTo>
                  <a:pt x="3029898" y="195077"/>
                  <a:pt x="3031159" y="194349"/>
                  <a:pt x="3038458" y="180792"/>
                </a:cubicBezTo>
                <a:cubicBezTo>
                  <a:pt x="3047017" y="166509"/>
                  <a:pt x="3057646" y="152899"/>
                  <a:pt x="3067823" y="141418"/>
                </a:cubicBezTo>
                <a:cubicBezTo>
                  <a:pt x="3072056" y="137106"/>
                  <a:pt x="3076289" y="132793"/>
                  <a:pt x="3082497" y="134814"/>
                </a:cubicBezTo>
                <a:cubicBezTo>
                  <a:pt x="3088707" y="136835"/>
                  <a:pt x="3089421" y="143896"/>
                  <a:pt x="3089328" y="149555"/>
                </a:cubicBezTo>
                <a:cubicBezTo>
                  <a:pt x="3089497" y="164405"/>
                  <a:pt x="3096515" y="167826"/>
                  <a:pt x="3107407" y="163406"/>
                </a:cubicBezTo>
                <a:cubicBezTo>
                  <a:pt x="3111998" y="162623"/>
                  <a:pt x="3117397" y="163244"/>
                  <a:pt x="3121178" y="161061"/>
                </a:cubicBezTo>
                <a:cubicBezTo>
                  <a:pt x="3130002" y="155967"/>
                  <a:pt x="3133690" y="159442"/>
                  <a:pt x="3133502" y="170761"/>
                </a:cubicBezTo>
                <a:cubicBezTo>
                  <a:pt x="3132599" y="175020"/>
                  <a:pt x="3132505" y="180679"/>
                  <a:pt x="3137905" y="181298"/>
                </a:cubicBezTo>
                <a:cubicBezTo>
                  <a:pt x="3142852" y="184046"/>
                  <a:pt x="3145825" y="180462"/>
                  <a:pt x="3148797" y="176877"/>
                </a:cubicBezTo>
                <a:cubicBezTo>
                  <a:pt x="3155644" y="165451"/>
                  <a:pt x="3167346" y="162432"/>
                  <a:pt x="3180308" y="158684"/>
                </a:cubicBezTo>
                <a:cubicBezTo>
                  <a:pt x="3220813" y="150247"/>
                  <a:pt x="3245400" y="122972"/>
                  <a:pt x="3263064" y="86617"/>
                </a:cubicBezTo>
                <a:cubicBezTo>
                  <a:pt x="3266487" y="80903"/>
                  <a:pt x="3264963" y="72441"/>
                  <a:pt x="3270456" y="67401"/>
                </a:cubicBezTo>
                <a:cubicBezTo>
                  <a:pt x="3273242" y="75135"/>
                  <a:pt x="3275216" y="81468"/>
                  <a:pt x="3278001" y="89202"/>
                </a:cubicBezTo>
                <a:cubicBezTo>
                  <a:pt x="3283571" y="104671"/>
                  <a:pt x="3293467" y="110168"/>
                  <a:pt x="3306430" y="106421"/>
                </a:cubicBezTo>
                <a:cubicBezTo>
                  <a:pt x="3349906" y="94399"/>
                  <a:pt x="3393383" y="82376"/>
                  <a:pt x="3436859" y="70354"/>
                </a:cubicBezTo>
                <a:cubicBezTo>
                  <a:pt x="3452343" y="65151"/>
                  <a:pt x="3465398" y="55746"/>
                  <a:pt x="3482499" y="53346"/>
                </a:cubicBezTo>
                <a:cubicBezTo>
                  <a:pt x="3493749" y="52456"/>
                  <a:pt x="3501218" y="53749"/>
                  <a:pt x="3505979" y="67816"/>
                </a:cubicBezTo>
                <a:cubicBezTo>
                  <a:pt x="3513618" y="83958"/>
                  <a:pt x="3528556" y="86544"/>
                  <a:pt x="3537115" y="72260"/>
                </a:cubicBezTo>
                <a:cubicBezTo>
                  <a:pt x="3543962" y="60833"/>
                  <a:pt x="3552335" y="57869"/>
                  <a:pt x="3564393" y="58380"/>
                </a:cubicBezTo>
                <a:cubicBezTo>
                  <a:pt x="3572671" y="61074"/>
                  <a:pt x="3577713" y="58163"/>
                  <a:pt x="3580779" y="48919"/>
                </a:cubicBezTo>
                <a:cubicBezTo>
                  <a:pt x="3583036" y="38273"/>
                  <a:pt x="3589789" y="32506"/>
                  <a:pt x="3599780" y="32344"/>
                </a:cubicBezTo>
                <a:cubicBezTo>
                  <a:pt x="3605631" y="30835"/>
                  <a:pt x="3614360" y="31400"/>
                  <a:pt x="3619401" y="28489"/>
                </a:cubicBezTo>
                <a:cubicBezTo>
                  <a:pt x="3626964" y="24123"/>
                  <a:pt x="3631912" y="26871"/>
                  <a:pt x="3637218" y="33151"/>
                </a:cubicBezTo>
                <a:cubicBezTo>
                  <a:pt x="3649090" y="44980"/>
                  <a:pt x="3652420" y="44926"/>
                  <a:pt x="3660170" y="29241"/>
                </a:cubicBezTo>
                <a:cubicBezTo>
                  <a:pt x="3664497" y="19269"/>
                  <a:pt x="3668013" y="7896"/>
                  <a:pt x="3675218" y="0"/>
                </a:cubicBez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8" name="Rectangle: Rounded Corners 7">
            <a:extLst>
              <a:ext uri="{FF2B5EF4-FFF2-40B4-BE49-F238E27FC236}">
                <a16:creationId xmlns:a16="http://schemas.microsoft.com/office/drawing/2014/main" id="{7960CDB7-64C4-494A-96C2-947474F2B830}"/>
              </a:ext>
            </a:extLst>
          </p:cNvPr>
          <p:cNvSpPr/>
          <p:nvPr/>
        </p:nvSpPr>
        <p:spPr>
          <a:xfrm>
            <a:off x="6475133" y="4592516"/>
            <a:ext cx="4638343" cy="1800000"/>
          </a:xfrm>
          <a:prstGeom prst="roundRect">
            <a:avLst>
              <a:gd name="adj" fmla="val 50000"/>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0" name="TextBox 9">
            <a:extLst>
              <a:ext uri="{FF2B5EF4-FFF2-40B4-BE49-F238E27FC236}">
                <a16:creationId xmlns:a16="http://schemas.microsoft.com/office/drawing/2014/main" id="{808CE442-4FB7-4538-8B56-5E559E9CDBA4}"/>
              </a:ext>
            </a:extLst>
          </p:cNvPr>
          <p:cNvSpPr txBox="1"/>
          <p:nvPr/>
        </p:nvSpPr>
        <p:spPr>
          <a:xfrm>
            <a:off x="6917934" y="1454884"/>
            <a:ext cx="4850180"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About Food</a:t>
            </a:r>
            <a:endParaRPr lang="ko-KR" altLang="en-US" sz="4800" b="1" dirty="0">
              <a:solidFill>
                <a:srgbClr val="FDD100"/>
              </a:solidFill>
              <a:latin typeface="Garamond" panose="02020404030301010803" pitchFamily="18" charset="0"/>
              <a:cs typeface="Arial" pitchFamily="34" charset="0"/>
            </a:endParaRPr>
          </a:p>
        </p:txBody>
      </p:sp>
      <p:sp>
        <p:nvSpPr>
          <p:cNvPr id="12" name="TextBox 11">
            <a:extLst>
              <a:ext uri="{FF2B5EF4-FFF2-40B4-BE49-F238E27FC236}">
                <a16:creationId xmlns:a16="http://schemas.microsoft.com/office/drawing/2014/main" id="{E4AE693C-C807-4EE7-AB02-5FD863156FBA}"/>
              </a:ext>
            </a:extLst>
          </p:cNvPr>
          <p:cNvSpPr txBox="1"/>
          <p:nvPr/>
        </p:nvSpPr>
        <p:spPr>
          <a:xfrm>
            <a:off x="8414447" y="5123184"/>
            <a:ext cx="2559716" cy="738664"/>
          </a:xfrm>
          <a:prstGeom prst="rect">
            <a:avLst/>
          </a:prstGeom>
          <a:noFill/>
        </p:spPr>
        <p:txBody>
          <a:bodyPr wrap="square" rtlCol="0">
            <a:spAutoFit/>
          </a:bodyPr>
          <a:lstStyle/>
          <a:p>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13" name="TextBox 12">
            <a:extLst>
              <a:ext uri="{FF2B5EF4-FFF2-40B4-BE49-F238E27FC236}">
                <a16:creationId xmlns:a16="http://schemas.microsoft.com/office/drawing/2014/main" id="{BFB34816-8EF0-4388-A57F-85185508FDF7}"/>
              </a:ext>
            </a:extLst>
          </p:cNvPr>
          <p:cNvSpPr txBox="1"/>
          <p:nvPr/>
        </p:nvSpPr>
        <p:spPr>
          <a:xfrm>
            <a:off x="7599015" y="2587453"/>
            <a:ext cx="3911953" cy="1384995"/>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11" name="Freeform: Shape 10">
            <a:extLst>
              <a:ext uri="{FF2B5EF4-FFF2-40B4-BE49-F238E27FC236}">
                <a16:creationId xmlns:a16="http://schemas.microsoft.com/office/drawing/2014/main" id="{A95333A8-534E-4F27-A0A0-4D25495346E2}"/>
              </a:ext>
            </a:extLst>
          </p:cNvPr>
          <p:cNvSpPr/>
          <p:nvPr/>
        </p:nvSpPr>
        <p:spPr>
          <a:xfrm>
            <a:off x="6475134" y="4592516"/>
            <a:ext cx="1800000" cy="1800000"/>
          </a:xfrm>
          <a:custGeom>
            <a:avLst/>
            <a:gdLst>
              <a:gd name="connsiteX0" fmla="*/ 900000 w 1800000"/>
              <a:gd name="connsiteY0" fmla="*/ 0 h 1800000"/>
              <a:gd name="connsiteX1" fmla="*/ 1800000 w 1800000"/>
              <a:gd name="connsiteY1" fmla="*/ 900000 h 1800000"/>
              <a:gd name="connsiteX2" fmla="*/ 900000 w 1800000"/>
              <a:gd name="connsiteY2" fmla="*/ 1800000 h 1800000"/>
              <a:gd name="connsiteX3" fmla="*/ 0 w 1800000"/>
              <a:gd name="connsiteY3" fmla="*/ 900000 h 1800000"/>
              <a:gd name="connsiteX4" fmla="*/ 900000 w 1800000"/>
              <a:gd name="connsiteY4" fmla="*/ 0 h 1800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800000" h="1800000">
                <a:moveTo>
                  <a:pt x="900000" y="0"/>
                </a:moveTo>
                <a:cubicBezTo>
                  <a:pt x="1397057" y="0"/>
                  <a:pt x="1800000" y="402944"/>
                  <a:pt x="1800000" y="900000"/>
                </a:cubicBezTo>
                <a:cubicBezTo>
                  <a:pt x="1800000" y="1397057"/>
                  <a:pt x="1397057" y="1800000"/>
                  <a:pt x="900000" y="1800000"/>
                </a:cubicBezTo>
                <a:cubicBezTo>
                  <a:pt x="402944" y="1800000"/>
                  <a:pt x="0" y="1397057"/>
                  <a:pt x="0" y="900000"/>
                </a:cubicBezTo>
                <a:cubicBezTo>
                  <a:pt x="0" y="402944"/>
                  <a:pt x="402944" y="0"/>
                  <a:pt x="900000" y="0"/>
                </a:cubicBez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Tree>
    <p:extLst>
      <p:ext uri="{BB962C8B-B14F-4D97-AF65-F5344CB8AC3E}">
        <p14:creationId xmlns:p14="http://schemas.microsoft.com/office/powerpoint/2010/main" val="3357130116"/>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27" name="Freeform: Shape 26">
            <a:extLst>
              <a:ext uri="{FF2B5EF4-FFF2-40B4-BE49-F238E27FC236}">
                <a16:creationId xmlns:a16="http://schemas.microsoft.com/office/drawing/2014/main" id="{90D1B116-5FA5-4F4A-AECB-5061FEBA8E3E}"/>
              </a:ext>
            </a:extLst>
          </p:cNvPr>
          <p:cNvSpPr/>
          <p:nvPr/>
        </p:nvSpPr>
        <p:spPr>
          <a:xfrm>
            <a:off x="673802" y="686888"/>
            <a:ext cx="5422198" cy="5484224"/>
          </a:xfrm>
          <a:custGeom>
            <a:avLst/>
            <a:gdLst>
              <a:gd name="connsiteX0" fmla="*/ 2591457 w 5422198"/>
              <a:gd name="connsiteY0" fmla="*/ 4631346 h 5484224"/>
              <a:gd name="connsiteX1" fmla="*/ 2588663 w 5422198"/>
              <a:gd name="connsiteY1" fmla="*/ 4632102 h 5484224"/>
              <a:gd name="connsiteX2" fmla="*/ 2583206 w 5422198"/>
              <a:gd name="connsiteY2" fmla="*/ 4643445 h 5484224"/>
              <a:gd name="connsiteX3" fmla="*/ 2588035 w 5422198"/>
              <a:gd name="connsiteY3" fmla="*/ 4655167 h 5484224"/>
              <a:gd name="connsiteX4" fmla="*/ 2590128 w 5422198"/>
              <a:gd name="connsiteY4" fmla="*/ 4650940 h 5484224"/>
              <a:gd name="connsiteX5" fmla="*/ 2594314 w 5422198"/>
              <a:gd name="connsiteY5" fmla="*/ 4634036 h 5484224"/>
              <a:gd name="connsiteX6" fmla="*/ 4837411 w 5422198"/>
              <a:gd name="connsiteY6" fmla="*/ 3358596 h 5484224"/>
              <a:gd name="connsiteX7" fmla="*/ 4825924 w 5422198"/>
              <a:gd name="connsiteY7" fmla="*/ 3361027 h 5484224"/>
              <a:gd name="connsiteX8" fmla="*/ 4823750 w 5422198"/>
              <a:gd name="connsiteY8" fmla="*/ 3378596 h 5484224"/>
              <a:gd name="connsiteX9" fmla="*/ 4787084 w 5422198"/>
              <a:gd name="connsiteY9" fmla="*/ 3451939 h 5484224"/>
              <a:gd name="connsiteX10" fmla="*/ 4773422 w 5422198"/>
              <a:gd name="connsiteY10" fmla="*/ 3471940 h 5484224"/>
              <a:gd name="connsiteX11" fmla="*/ 4777159 w 5422198"/>
              <a:gd name="connsiteY11" fmla="*/ 3494762 h 5484224"/>
              <a:gd name="connsiteX12" fmla="*/ 4777493 w 5422198"/>
              <a:gd name="connsiteY12" fmla="*/ 3510934 h 5484224"/>
              <a:gd name="connsiteX13" fmla="*/ 4799265 w 5422198"/>
              <a:gd name="connsiteY13" fmla="*/ 3470914 h 5484224"/>
              <a:gd name="connsiteX14" fmla="*/ 4836167 w 5422198"/>
              <a:gd name="connsiteY14" fmla="*/ 3407743 h 5484224"/>
              <a:gd name="connsiteX15" fmla="*/ 4854788 w 5422198"/>
              <a:gd name="connsiteY15" fmla="*/ 3394084 h 5484224"/>
              <a:gd name="connsiteX16" fmla="*/ 4862319 w 5422198"/>
              <a:gd name="connsiteY16" fmla="*/ 3383924 h 5484224"/>
              <a:gd name="connsiteX17" fmla="*/ 4857279 w 5422198"/>
              <a:gd name="connsiteY17" fmla="*/ 3381124 h 5484224"/>
              <a:gd name="connsiteX18" fmla="*/ 4837411 w 5422198"/>
              <a:gd name="connsiteY18" fmla="*/ 3358596 h 5484224"/>
              <a:gd name="connsiteX19" fmla="*/ 4880958 w 5422198"/>
              <a:gd name="connsiteY19" fmla="*/ 3358461 h 5484224"/>
              <a:gd name="connsiteX20" fmla="*/ 4877682 w 5422198"/>
              <a:gd name="connsiteY20" fmla="*/ 3358628 h 5484224"/>
              <a:gd name="connsiteX21" fmla="*/ 4875102 w 5422198"/>
              <a:gd name="connsiteY21" fmla="*/ 3366677 h 5484224"/>
              <a:gd name="connsiteX22" fmla="*/ 4880131 w 5422198"/>
              <a:gd name="connsiteY22" fmla="*/ 3359892 h 5484224"/>
              <a:gd name="connsiteX23" fmla="*/ 980511 w 5422198"/>
              <a:gd name="connsiteY23" fmla="*/ 1836609 h 5484224"/>
              <a:gd name="connsiteX24" fmla="*/ 941718 w 5422198"/>
              <a:gd name="connsiteY24" fmla="*/ 1906778 h 5484224"/>
              <a:gd name="connsiteX25" fmla="*/ 926253 w 5422198"/>
              <a:gd name="connsiteY25" fmla="*/ 1934529 h 5484224"/>
              <a:gd name="connsiteX26" fmla="*/ 928417 w 5422198"/>
              <a:gd name="connsiteY26" fmla="*/ 1932064 h 5484224"/>
              <a:gd name="connsiteX27" fmla="*/ 976684 w 5422198"/>
              <a:gd name="connsiteY27" fmla="*/ 1872882 h 5484224"/>
              <a:gd name="connsiteX28" fmla="*/ 982823 w 5422198"/>
              <a:gd name="connsiteY28" fmla="*/ 1848971 h 5484224"/>
              <a:gd name="connsiteX29" fmla="*/ 1039516 w 5422198"/>
              <a:gd name="connsiteY29" fmla="*/ 1736108 h 5484224"/>
              <a:gd name="connsiteX30" fmla="*/ 1004735 w 5422198"/>
              <a:gd name="connsiteY30" fmla="*/ 1792794 h 5484224"/>
              <a:gd name="connsiteX31" fmla="*/ 992290 w 5422198"/>
              <a:gd name="connsiteY31" fmla="*/ 1815306 h 5484224"/>
              <a:gd name="connsiteX32" fmla="*/ 1002671 w 5422198"/>
              <a:gd name="connsiteY32" fmla="*/ 1806478 h 5484224"/>
              <a:gd name="connsiteX33" fmla="*/ 1032659 w 5422198"/>
              <a:gd name="connsiteY33" fmla="*/ 1772068 h 5484224"/>
              <a:gd name="connsiteX34" fmla="*/ 1038761 w 5422198"/>
              <a:gd name="connsiteY34" fmla="*/ 1747424 h 5484224"/>
              <a:gd name="connsiteX35" fmla="*/ 1866316 w 5422198"/>
              <a:gd name="connsiteY35" fmla="*/ 741049 h 5484224"/>
              <a:gd name="connsiteX36" fmla="*/ 1745947 w 5422198"/>
              <a:gd name="connsiteY36" fmla="*/ 887019 h 5484224"/>
              <a:gd name="connsiteX37" fmla="*/ 1743081 w 5422198"/>
              <a:gd name="connsiteY37" fmla="*/ 890136 h 5484224"/>
              <a:gd name="connsiteX38" fmla="*/ 1752504 w 5422198"/>
              <a:gd name="connsiteY38" fmla="*/ 898947 h 5484224"/>
              <a:gd name="connsiteX39" fmla="*/ 1798909 w 5422198"/>
              <a:gd name="connsiteY39" fmla="*/ 878167 h 5484224"/>
              <a:gd name="connsiteX40" fmla="*/ 1799062 w 5422198"/>
              <a:gd name="connsiteY40" fmla="*/ 874667 h 5484224"/>
              <a:gd name="connsiteX41" fmla="*/ 1835892 w 5422198"/>
              <a:gd name="connsiteY41" fmla="*/ 805936 h 5484224"/>
              <a:gd name="connsiteX42" fmla="*/ 1862983 w 5422198"/>
              <a:gd name="connsiteY42" fmla="*/ 769758 h 5484224"/>
              <a:gd name="connsiteX43" fmla="*/ 1855577 w 5422198"/>
              <a:gd name="connsiteY43" fmla="*/ 774424 h 5484224"/>
              <a:gd name="connsiteX44" fmla="*/ 1849816 w 5422198"/>
              <a:gd name="connsiteY44" fmla="*/ 781680 h 5484224"/>
              <a:gd name="connsiteX45" fmla="*/ 1857375 w 5422198"/>
              <a:gd name="connsiteY45" fmla="*/ 755147 h 5484224"/>
              <a:gd name="connsiteX46" fmla="*/ 1866316 w 5422198"/>
              <a:gd name="connsiteY46" fmla="*/ 741049 h 5484224"/>
              <a:gd name="connsiteX47" fmla="*/ 3131404 w 5422198"/>
              <a:gd name="connsiteY47" fmla="*/ 0 h 5484224"/>
              <a:gd name="connsiteX48" fmla="*/ 3182532 w 5422198"/>
              <a:gd name="connsiteY48" fmla="*/ 98033 h 5484224"/>
              <a:gd name="connsiteX49" fmla="*/ 3119244 w 5422198"/>
              <a:gd name="connsiteY49" fmla="*/ 346870 h 5484224"/>
              <a:gd name="connsiteX50" fmla="*/ 3083142 w 5422198"/>
              <a:gd name="connsiteY50" fmla="*/ 372686 h 5484224"/>
              <a:gd name="connsiteX51" fmla="*/ 3076398 w 5422198"/>
              <a:gd name="connsiteY51" fmla="*/ 326613 h 5484224"/>
              <a:gd name="connsiteX52" fmla="*/ 3084343 w 5422198"/>
              <a:gd name="connsiteY52" fmla="*/ 277953 h 5484224"/>
              <a:gd name="connsiteX53" fmla="*/ 2997935 w 5422198"/>
              <a:gd name="connsiteY53" fmla="*/ 455104 h 5484224"/>
              <a:gd name="connsiteX54" fmla="*/ 3041374 w 5422198"/>
              <a:gd name="connsiteY54" fmla="*/ 394635 h 5484224"/>
              <a:gd name="connsiteX55" fmla="*/ 3062333 w 5422198"/>
              <a:gd name="connsiteY55" fmla="*/ 381910 h 5484224"/>
              <a:gd name="connsiteX56" fmla="*/ 3084527 w 5422198"/>
              <a:gd name="connsiteY56" fmla="*/ 407888 h 5484224"/>
              <a:gd name="connsiteX57" fmla="*/ 3069229 w 5422198"/>
              <a:gd name="connsiteY57" fmla="*/ 424483 h 5484224"/>
              <a:gd name="connsiteX58" fmla="*/ 3056230 w 5422198"/>
              <a:gd name="connsiteY58" fmla="*/ 455265 h 5484224"/>
              <a:gd name="connsiteX59" fmla="*/ 3055637 w 5422198"/>
              <a:gd name="connsiteY59" fmla="*/ 535991 h 5484224"/>
              <a:gd name="connsiteX60" fmla="*/ 3031771 w 5422198"/>
              <a:gd name="connsiteY60" fmla="*/ 548534 h 5484224"/>
              <a:gd name="connsiteX61" fmla="*/ 3016474 w 5422198"/>
              <a:gd name="connsiteY61" fmla="*/ 565128 h 5484224"/>
              <a:gd name="connsiteX62" fmla="*/ 3044802 w 5422198"/>
              <a:gd name="connsiteY62" fmla="*/ 651187 h 5484224"/>
              <a:gd name="connsiteX63" fmla="*/ 3050463 w 5422198"/>
              <a:gd name="connsiteY63" fmla="*/ 655056 h 5484224"/>
              <a:gd name="connsiteX64" fmla="*/ 3055045 w 5422198"/>
              <a:gd name="connsiteY64" fmla="*/ 616718 h 5484224"/>
              <a:gd name="connsiteX65" fmla="*/ 3070494 w 5422198"/>
              <a:gd name="connsiteY65" fmla="*/ 596624 h 5484224"/>
              <a:gd name="connsiteX66" fmla="*/ 3081363 w 5422198"/>
              <a:gd name="connsiteY66" fmla="*/ 614865 h 5484224"/>
              <a:gd name="connsiteX67" fmla="*/ 3063950 w 5422198"/>
              <a:gd name="connsiteY67" fmla="*/ 747204 h 5484224"/>
              <a:gd name="connsiteX68" fmla="*/ 3142885 w 5422198"/>
              <a:gd name="connsiteY68" fmla="*/ 674927 h 5484224"/>
              <a:gd name="connsiteX69" fmla="*/ 3149613 w 5422198"/>
              <a:gd name="connsiteY69" fmla="*/ 654283 h 5484224"/>
              <a:gd name="connsiteX70" fmla="*/ 3185550 w 5422198"/>
              <a:gd name="connsiteY70" fmla="*/ 565248 h 5484224"/>
              <a:gd name="connsiteX71" fmla="*/ 3312825 w 5422198"/>
              <a:gd name="connsiteY71" fmla="*/ 453880 h 5484224"/>
              <a:gd name="connsiteX72" fmla="*/ 3355824 w 5422198"/>
              <a:gd name="connsiteY72" fmla="*/ 470636 h 5484224"/>
              <a:gd name="connsiteX73" fmla="*/ 3382021 w 5422198"/>
              <a:gd name="connsiteY73" fmla="*/ 605721 h 5484224"/>
              <a:gd name="connsiteX74" fmla="*/ 3405597 w 5422198"/>
              <a:gd name="connsiteY74" fmla="*/ 666903 h 5484224"/>
              <a:gd name="connsiteX75" fmla="*/ 3407761 w 5422198"/>
              <a:gd name="connsiteY75" fmla="*/ 751315 h 5484224"/>
              <a:gd name="connsiteX76" fmla="*/ 3399055 w 5422198"/>
              <a:gd name="connsiteY76" fmla="*/ 817482 h 5484224"/>
              <a:gd name="connsiteX77" fmla="*/ 3460867 w 5422198"/>
              <a:gd name="connsiteY77" fmla="*/ 803822 h 5484224"/>
              <a:gd name="connsiteX78" fmla="*/ 3602831 w 5422198"/>
              <a:gd name="connsiteY78" fmla="*/ 689867 h 5484224"/>
              <a:gd name="connsiteX79" fmla="*/ 3637108 w 5422198"/>
              <a:gd name="connsiteY79" fmla="*/ 706073 h 5484224"/>
              <a:gd name="connsiteX80" fmla="*/ 3647823 w 5422198"/>
              <a:gd name="connsiteY80" fmla="*/ 727817 h 5484224"/>
              <a:gd name="connsiteX81" fmla="*/ 3649378 w 5422198"/>
              <a:gd name="connsiteY81" fmla="*/ 826237 h 5484224"/>
              <a:gd name="connsiteX82" fmla="*/ 3517504 w 5422198"/>
              <a:gd name="connsiteY82" fmla="*/ 909223 h 5484224"/>
              <a:gd name="connsiteX83" fmla="*/ 3498691 w 5422198"/>
              <a:gd name="connsiteY83" fmla="*/ 939642 h 5484224"/>
              <a:gd name="connsiteX84" fmla="*/ 3448204 w 5422198"/>
              <a:gd name="connsiteY84" fmla="*/ 961040 h 5484224"/>
              <a:gd name="connsiteX85" fmla="*/ 3424946 w 5422198"/>
              <a:gd name="connsiteY85" fmla="*/ 959575 h 5484224"/>
              <a:gd name="connsiteX86" fmla="*/ 3426787 w 5422198"/>
              <a:gd name="connsiteY86" fmla="*/ 984271 h 5484224"/>
              <a:gd name="connsiteX87" fmla="*/ 3422511 w 5422198"/>
              <a:gd name="connsiteY87" fmla="*/ 1015606 h 5484224"/>
              <a:gd name="connsiteX88" fmla="*/ 3426955 w 5422198"/>
              <a:gd name="connsiteY88" fmla="*/ 1047488 h 5484224"/>
              <a:gd name="connsiteX89" fmla="*/ 3378005 w 5422198"/>
              <a:gd name="connsiteY89" fmla="*/ 1100586 h 5484224"/>
              <a:gd name="connsiteX90" fmla="*/ 3373120 w 5422198"/>
              <a:gd name="connsiteY90" fmla="*/ 1145928 h 5484224"/>
              <a:gd name="connsiteX91" fmla="*/ 3427901 w 5422198"/>
              <a:gd name="connsiteY91" fmla="*/ 1159915 h 5484224"/>
              <a:gd name="connsiteX92" fmla="*/ 3494141 w 5422198"/>
              <a:gd name="connsiteY92" fmla="*/ 1111418 h 5484224"/>
              <a:gd name="connsiteX93" fmla="*/ 3588982 w 5422198"/>
              <a:gd name="connsiteY93" fmla="*/ 1008539 h 5484224"/>
              <a:gd name="connsiteX94" fmla="*/ 3713655 w 5422198"/>
              <a:gd name="connsiteY94" fmla="*/ 889984 h 5484224"/>
              <a:gd name="connsiteX95" fmla="*/ 3740125 w 5422198"/>
              <a:gd name="connsiteY95" fmla="*/ 884628 h 5484224"/>
              <a:gd name="connsiteX96" fmla="*/ 3764753 w 5422198"/>
              <a:gd name="connsiteY96" fmla="*/ 854576 h 5484224"/>
              <a:gd name="connsiteX97" fmla="*/ 3777293 w 5422198"/>
              <a:gd name="connsiteY97" fmla="*/ 834298 h 5484224"/>
              <a:gd name="connsiteX98" fmla="*/ 3907478 w 5422198"/>
              <a:gd name="connsiteY98" fmla="*/ 723112 h 5484224"/>
              <a:gd name="connsiteX99" fmla="*/ 4089670 w 5422198"/>
              <a:gd name="connsiteY99" fmla="*/ 555510 h 5484224"/>
              <a:gd name="connsiteX100" fmla="*/ 4122715 w 5422198"/>
              <a:gd name="connsiteY100" fmla="*/ 533011 h 5484224"/>
              <a:gd name="connsiteX101" fmla="*/ 4146902 w 5422198"/>
              <a:gd name="connsiteY101" fmla="*/ 580185 h 5484224"/>
              <a:gd name="connsiteX102" fmla="*/ 4153812 w 5422198"/>
              <a:gd name="connsiteY102" fmla="*/ 689477 h 5484224"/>
              <a:gd name="connsiteX103" fmla="*/ 4106704 w 5422198"/>
              <a:gd name="connsiteY103" fmla="*/ 767272 h 5484224"/>
              <a:gd name="connsiteX104" fmla="*/ 4082686 w 5422198"/>
              <a:gd name="connsiteY104" fmla="*/ 783314 h 5484224"/>
              <a:gd name="connsiteX105" fmla="*/ 4019657 w 5422198"/>
              <a:gd name="connsiteY105" fmla="*/ 824992 h 5484224"/>
              <a:gd name="connsiteX106" fmla="*/ 4014771 w 5422198"/>
              <a:gd name="connsiteY106" fmla="*/ 870333 h 5484224"/>
              <a:gd name="connsiteX107" fmla="*/ 4016613 w 5422198"/>
              <a:gd name="connsiteY107" fmla="*/ 895030 h 5484224"/>
              <a:gd name="connsiteX108" fmla="*/ 3993508 w 5422198"/>
              <a:gd name="connsiteY108" fmla="*/ 890062 h 5484224"/>
              <a:gd name="connsiteX109" fmla="*/ 3949138 w 5422198"/>
              <a:gd name="connsiteY109" fmla="*/ 904824 h 5484224"/>
              <a:gd name="connsiteX110" fmla="*/ 3933779 w 5422198"/>
              <a:gd name="connsiteY110" fmla="*/ 934029 h 5484224"/>
              <a:gd name="connsiteX111" fmla="*/ 3941097 w 5422198"/>
              <a:gd name="connsiteY111" fmla="*/ 933489 h 5484224"/>
              <a:gd name="connsiteX112" fmla="*/ 3969072 w 5422198"/>
              <a:gd name="connsiteY112" fmla="*/ 930420 h 5484224"/>
              <a:gd name="connsiteX113" fmla="*/ 4023685 w 5422198"/>
              <a:gd name="connsiteY113" fmla="*/ 898902 h 5484224"/>
              <a:gd name="connsiteX114" fmla="*/ 4031387 w 5422198"/>
              <a:gd name="connsiteY114" fmla="*/ 902974 h 5484224"/>
              <a:gd name="connsiteX115" fmla="*/ 4051660 w 5422198"/>
              <a:gd name="connsiteY115" fmla="*/ 895831 h 5484224"/>
              <a:gd name="connsiteX116" fmla="*/ 4085720 w 5422198"/>
              <a:gd name="connsiteY116" fmla="*/ 885772 h 5484224"/>
              <a:gd name="connsiteX117" fmla="*/ 4131393 w 5422198"/>
              <a:gd name="connsiteY117" fmla="*/ 890363 h 5484224"/>
              <a:gd name="connsiteX118" fmla="*/ 4195198 w 5422198"/>
              <a:gd name="connsiteY118" fmla="*/ 856901 h 5484224"/>
              <a:gd name="connsiteX119" fmla="*/ 4216963 w 5422198"/>
              <a:gd name="connsiteY119" fmla="*/ 843740 h 5484224"/>
              <a:gd name="connsiteX120" fmla="*/ 4311720 w 5422198"/>
              <a:gd name="connsiteY120" fmla="*/ 795171 h 5484224"/>
              <a:gd name="connsiteX121" fmla="*/ 4406201 w 5422198"/>
              <a:gd name="connsiteY121" fmla="*/ 760918 h 5484224"/>
              <a:gd name="connsiteX122" fmla="*/ 4409767 w 5422198"/>
              <a:gd name="connsiteY122" fmla="*/ 760164 h 5484224"/>
              <a:gd name="connsiteX123" fmla="*/ 4419730 w 5422198"/>
              <a:gd name="connsiteY123" fmla="*/ 747876 h 5484224"/>
              <a:gd name="connsiteX124" fmla="*/ 4425082 w 5422198"/>
              <a:gd name="connsiteY124" fmla="*/ 737630 h 5484224"/>
              <a:gd name="connsiteX125" fmla="*/ 4428825 w 5422198"/>
              <a:gd name="connsiteY125" fmla="*/ 736658 h 5484224"/>
              <a:gd name="connsiteX126" fmla="*/ 4441016 w 5422198"/>
              <a:gd name="connsiteY126" fmla="*/ 721622 h 5484224"/>
              <a:gd name="connsiteX127" fmla="*/ 4568446 w 5422198"/>
              <a:gd name="connsiteY127" fmla="*/ 606751 h 5484224"/>
              <a:gd name="connsiteX128" fmla="*/ 4593531 w 5422198"/>
              <a:gd name="connsiteY128" fmla="*/ 566194 h 5484224"/>
              <a:gd name="connsiteX129" fmla="*/ 4638660 w 5422198"/>
              <a:gd name="connsiteY129" fmla="*/ 533924 h 5484224"/>
              <a:gd name="connsiteX130" fmla="*/ 4656711 w 5422198"/>
              <a:gd name="connsiteY130" fmla="*/ 521015 h 5484224"/>
              <a:gd name="connsiteX131" fmla="*/ 4698158 w 5422198"/>
              <a:gd name="connsiteY131" fmla="*/ 439352 h 5484224"/>
              <a:gd name="connsiteX132" fmla="*/ 4743745 w 5422198"/>
              <a:gd name="connsiteY132" fmla="*/ 396577 h 5484224"/>
              <a:gd name="connsiteX133" fmla="*/ 4786286 w 5422198"/>
              <a:gd name="connsiteY133" fmla="*/ 423837 h 5484224"/>
              <a:gd name="connsiteX134" fmla="*/ 4793943 w 5422198"/>
              <a:gd name="connsiteY134" fmla="*/ 448900 h 5484224"/>
              <a:gd name="connsiteX135" fmla="*/ 4816302 w 5422198"/>
              <a:gd name="connsiteY135" fmla="*/ 538095 h 5484224"/>
              <a:gd name="connsiteX136" fmla="*/ 4692710 w 5422198"/>
              <a:gd name="connsiteY136" fmla="*/ 698858 h 5484224"/>
              <a:gd name="connsiteX137" fmla="*/ 4656150 w 5422198"/>
              <a:gd name="connsiteY137" fmla="*/ 735180 h 5484224"/>
              <a:gd name="connsiteX138" fmla="*/ 4522009 w 5422198"/>
              <a:gd name="connsiteY138" fmla="*/ 937415 h 5484224"/>
              <a:gd name="connsiteX139" fmla="*/ 4502410 w 5422198"/>
              <a:gd name="connsiteY139" fmla="*/ 960759 h 5484224"/>
              <a:gd name="connsiteX140" fmla="*/ 4495756 w 5422198"/>
              <a:gd name="connsiteY140" fmla="*/ 972137 h 5484224"/>
              <a:gd name="connsiteX141" fmla="*/ 4519205 w 5422198"/>
              <a:gd name="connsiteY141" fmla="*/ 953001 h 5484224"/>
              <a:gd name="connsiteX142" fmla="*/ 4564488 w 5422198"/>
              <a:gd name="connsiteY142" fmla="*/ 904211 h 5484224"/>
              <a:gd name="connsiteX143" fmla="*/ 4600972 w 5422198"/>
              <a:gd name="connsiteY143" fmla="*/ 910748 h 5484224"/>
              <a:gd name="connsiteX144" fmla="*/ 4598643 w 5422198"/>
              <a:gd name="connsiteY144" fmla="*/ 959714 h 5484224"/>
              <a:gd name="connsiteX145" fmla="*/ 4576055 w 5422198"/>
              <a:gd name="connsiteY145" fmla="*/ 1020368 h 5484224"/>
              <a:gd name="connsiteX146" fmla="*/ 4582771 w 5422198"/>
              <a:gd name="connsiteY146" fmla="*/ 1014985 h 5484224"/>
              <a:gd name="connsiteX147" fmla="*/ 4716457 w 5422198"/>
              <a:gd name="connsiteY147" fmla="*/ 823255 h 5484224"/>
              <a:gd name="connsiteX148" fmla="*/ 4722726 w 5422198"/>
              <a:gd name="connsiteY148" fmla="*/ 813116 h 5484224"/>
              <a:gd name="connsiteX149" fmla="*/ 4770307 w 5422198"/>
              <a:gd name="connsiteY149" fmla="*/ 791534 h 5484224"/>
              <a:gd name="connsiteX150" fmla="*/ 4770476 w 5422198"/>
              <a:gd name="connsiteY150" fmla="*/ 854751 h 5484224"/>
              <a:gd name="connsiteX151" fmla="*/ 4726274 w 5422198"/>
              <a:gd name="connsiteY151" fmla="*/ 932730 h 5484224"/>
              <a:gd name="connsiteX152" fmla="*/ 4616608 w 5422198"/>
              <a:gd name="connsiteY152" fmla="*/ 1108414 h 5484224"/>
              <a:gd name="connsiteX153" fmla="*/ 4610810 w 5422198"/>
              <a:gd name="connsiteY153" fmla="*/ 1174768 h 5484224"/>
              <a:gd name="connsiteX154" fmla="*/ 4607364 w 5422198"/>
              <a:gd name="connsiteY154" fmla="*/ 1191702 h 5484224"/>
              <a:gd name="connsiteX155" fmla="*/ 4628287 w 5422198"/>
              <a:gd name="connsiteY155" fmla="*/ 1163471 h 5484224"/>
              <a:gd name="connsiteX156" fmla="*/ 4672621 w 5422198"/>
              <a:gd name="connsiteY156" fmla="*/ 1076340 h 5484224"/>
              <a:gd name="connsiteX157" fmla="*/ 4663820 w 5422198"/>
              <a:gd name="connsiteY157" fmla="*/ 1086696 h 5484224"/>
              <a:gd name="connsiteX158" fmla="*/ 4646318 w 5422198"/>
              <a:gd name="connsiteY158" fmla="*/ 1096934 h 5484224"/>
              <a:gd name="connsiteX159" fmla="*/ 4655218 w 5422198"/>
              <a:gd name="connsiteY159" fmla="*/ 1076103 h 5484224"/>
              <a:gd name="connsiteX160" fmla="*/ 4646614 w 5422198"/>
              <a:gd name="connsiteY160" fmla="*/ 1065510 h 5484224"/>
              <a:gd name="connsiteX161" fmla="*/ 4672917 w 5422198"/>
              <a:gd name="connsiteY161" fmla="*/ 1044917 h 5484224"/>
              <a:gd name="connsiteX162" fmla="*/ 4681716 w 5422198"/>
              <a:gd name="connsiteY162" fmla="*/ 1034560 h 5484224"/>
              <a:gd name="connsiteX163" fmla="*/ 4699219 w 5422198"/>
              <a:gd name="connsiteY163" fmla="*/ 1024324 h 5484224"/>
              <a:gd name="connsiteX164" fmla="*/ 4690222 w 5422198"/>
              <a:gd name="connsiteY164" fmla="*/ 1055629 h 5484224"/>
              <a:gd name="connsiteX165" fmla="*/ 4716129 w 5422198"/>
              <a:gd name="connsiteY165" fmla="*/ 1076934 h 5484224"/>
              <a:gd name="connsiteX166" fmla="*/ 4640884 w 5422198"/>
              <a:gd name="connsiteY166" fmla="*/ 1212094 h 5484224"/>
              <a:gd name="connsiteX167" fmla="*/ 4629149 w 5422198"/>
              <a:gd name="connsiteY167" fmla="*/ 1229631 h 5484224"/>
              <a:gd name="connsiteX168" fmla="*/ 4634539 w 5422198"/>
              <a:gd name="connsiteY168" fmla="*/ 1232447 h 5484224"/>
              <a:gd name="connsiteX169" fmla="*/ 4638376 w 5422198"/>
              <a:gd name="connsiteY169" fmla="*/ 1278338 h 5484224"/>
              <a:gd name="connsiteX170" fmla="*/ 4611753 w 5422198"/>
              <a:gd name="connsiteY170" fmla="*/ 1287195 h 5484224"/>
              <a:gd name="connsiteX171" fmla="*/ 4601270 w 5422198"/>
              <a:gd name="connsiteY171" fmla="*/ 1276876 h 5484224"/>
              <a:gd name="connsiteX172" fmla="*/ 4596741 w 5422198"/>
              <a:gd name="connsiteY172" fmla="*/ 1276451 h 5484224"/>
              <a:gd name="connsiteX173" fmla="*/ 4589497 w 5422198"/>
              <a:gd name="connsiteY173" fmla="*/ 1285710 h 5484224"/>
              <a:gd name="connsiteX174" fmla="*/ 4589587 w 5422198"/>
              <a:gd name="connsiteY174" fmla="*/ 1285797 h 5484224"/>
              <a:gd name="connsiteX175" fmla="*/ 4591251 w 5422198"/>
              <a:gd name="connsiteY175" fmla="*/ 1289413 h 5484224"/>
              <a:gd name="connsiteX176" fmla="*/ 4581176 w 5422198"/>
              <a:gd name="connsiteY176" fmla="*/ 1387100 h 5484224"/>
              <a:gd name="connsiteX177" fmla="*/ 4536501 w 5422198"/>
              <a:gd name="connsiteY177" fmla="*/ 1408866 h 5484224"/>
              <a:gd name="connsiteX178" fmla="*/ 4513581 w 5422198"/>
              <a:gd name="connsiteY178" fmla="*/ 1533834 h 5484224"/>
              <a:gd name="connsiteX179" fmla="*/ 4516532 w 5422198"/>
              <a:gd name="connsiteY179" fmla="*/ 1558160 h 5484224"/>
              <a:gd name="connsiteX180" fmla="*/ 4516107 w 5422198"/>
              <a:gd name="connsiteY180" fmla="*/ 1561024 h 5484224"/>
              <a:gd name="connsiteX181" fmla="*/ 4531929 w 5422198"/>
              <a:gd name="connsiteY181" fmla="*/ 1541276 h 5484224"/>
              <a:gd name="connsiteX182" fmla="*/ 4580021 w 5422198"/>
              <a:gd name="connsiteY182" fmla="*/ 1483336 h 5484224"/>
              <a:gd name="connsiteX183" fmla="*/ 4587201 w 5422198"/>
              <a:gd name="connsiteY183" fmla="*/ 1470264 h 5484224"/>
              <a:gd name="connsiteX184" fmla="*/ 4580734 w 5422198"/>
              <a:gd name="connsiteY184" fmla="*/ 1464325 h 5484224"/>
              <a:gd name="connsiteX185" fmla="*/ 4581495 w 5422198"/>
              <a:gd name="connsiteY185" fmla="*/ 1446814 h 5484224"/>
              <a:gd name="connsiteX186" fmla="*/ 4597780 w 5422198"/>
              <a:gd name="connsiteY186" fmla="*/ 1443122 h 5484224"/>
              <a:gd name="connsiteX187" fmla="*/ 4601147 w 5422198"/>
              <a:gd name="connsiteY187" fmla="*/ 1444873 h 5484224"/>
              <a:gd name="connsiteX188" fmla="*/ 4617682 w 5422198"/>
              <a:gd name="connsiteY188" fmla="*/ 1414772 h 5484224"/>
              <a:gd name="connsiteX189" fmla="*/ 4717470 w 5422198"/>
              <a:gd name="connsiteY189" fmla="*/ 1319516 h 5484224"/>
              <a:gd name="connsiteX190" fmla="*/ 4737466 w 5422198"/>
              <a:gd name="connsiteY190" fmla="*/ 1326690 h 5484224"/>
              <a:gd name="connsiteX191" fmla="*/ 4785436 w 5422198"/>
              <a:gd name="connsiteY191" fmla="*/ 1330795 h 5484224"/>
              <a:gd name="connsiteX192" fmla="*/ 4792205 w 5422198"/>
              <a:gd name="connsiteY192" fmla="*/ 1312252 h 5484224"/>
              <a:gd name="connsiteX193" fmla="*/ 4807760 w 5422198"/>
              <a:gd name="connsiteY193" fmla="*/ 1289002 h 5484224"/>
              <a:gd name="connsiteX194" fmla="*/ 4812605 w 5422198"/>
              <a:gd name="connsiteY194" fmla="*/ 1322194 h 5484224"/>
              <a:gd name="connsiteX195" fmla="*/ 4775129 w 5422198"/>
              <a:gd name="connsiteY195" fmla="*/ 1390006 h 5484224"/>
              <a:gd name="connsiteX196" fmla="*/ 4772677 w 5422198"/>
              <a:gd name="connsiteY196" fmla="*/ 1421891 h 5484224"/>
              <a:gd name="connsiteX197" fmla="*/ 4803756 w 5422198"/>
              <a:gd name="connsiteY197" fmla="*/ 1423867 h 5484224"/>
              <a:gd name="connsiteX198" fmla="*/ 4917082 w 5422198"/>
              <a:gd name="connsiteY198" fmla="*/ 1291528 h 5484224"/>
              <a:gd name="connsiteX199" fmla="*/ 4951421 w 5422198"/>
              <a:gd name="connsiteY199" fmla="*/ 1267151 h 5484224"/>
              <a:gd name="connsiteX200" fmla="*/ 4970982 w 5422198"/>
              <a:gd name="connsiteY200" fmla="*/ 1320041 h 5484224"/>
              <a:gd name="connsiteX201" fmla="*/ 4965704 w 5422198"/>
              <a:gd name="connsiteY201" fmla="*/ 1332564 h 5484224"/>
              <a:gd name="connsiteX202" fmla="*/ 4970952 w 5422198"/>
              <a:gd name="connsiteY202" fmla="*/ 1368524 h 5484224"/>
              <a:gd name="connsiteX203" fmla="*/ 4970363 w 5422198"/>
              <a:gd name="connsiteY203" fmla="*/ 1445638 h 5484224"/>
              <a:gd name="connsiteX204" fmla="*/ 4864055 w 5422198"/>
              <a:gd name="connsiteY204" fmla="*/ 1593600 h 5484224"/>
              <a:gd name="connsiteX205" fmla="*/ 4850394 w 5422198"/>
              <a:gd name="connsiteY205" fmla="*/ 1613601 h 5484224"/>
              <a:gd name="connsiteX206" fmla="*/ 4847134 w 5422198"/>
              <a:gd name="connsiteY206" fmla="*/ 1639952 h 5484224"/>
              <a:gd name="connsiteX207" fmla="*/ 4865920 w 5422198"/>
              <a:gd name="connsiteY207" fmla="*/ 1638830 h 5484224"/>
              <a:gd name="connsiteX208" fmla="*/ 4926340 w 5422198"/>
              <a:gd name="connsiteY208" fmla="*/ 1614638 h 5484224"/>
              <a:gd name="connsiteX209" fmla="*/ 4974588 w 5422198"/>
              <a:gd name="connsiteY209" fmla="*/ 1604425 h 5484224"/>
              <a:gd name="connsiteX210" fmla="*/ 4983625 w 5422198"/>
              <a:gd name="connsiteY210" fmla="*/ 1633881 h 5484224"/>
              <a:gd name="connsiteX211" fmla="*/ 4971547 w 5422198"/>
              <a:gd name="connsiteY211" fmla="*/ 1713424 h 5484224"/>
              <a:gd name="connsiteX212" fmla="*/ 5050223 w 5422198"/>
              <a:gd name="connsiteY212" fmla="*/ 1668260 h 5484224"/>
              <a:gd name="connsiteX213" fmla="*/ 5076460 w 5422198"/>
              <a:gd name="connsiteY213" fmla="*/ 1657748 h 5484224"/>
              <a:gd name="connsiteX214" fmla="*/ 5099959 w 5422198"/>
              <a:gd name="connsiteY214" fmla="*/ 1636760 h 5484224"/>
              <a:gd name="connsiteX215" fmla="*/ 5260229 w 5422198"/>
              <a:gd name="connsiteY215" fmla="*/ 1544803 h 5484224"/>
              <a:gd name="connsiteX216" fmla="*/ 5222882 w 5422198"/>
              <a:gd name="connsiteY216" fmla="*/ 1600436 h 5484224"/>
              <a:gd name="connsiteX217" fmla="*/ 5214850 w 5422198"/>
              <a:gd name="connsiteY217" fmla="*/ 1612998 h 5484224"/>
              <a:gd name="connsiteX218" fmla="*/ 5210996 w 5422198"/>
              <a:gd name="connsiteY218" fmla="*/ 1613124 h 5484224"/>
              <a:gd name="connsiteX219" fmla="*/ 5209042 w 5422198"/>
              <a:gd name="connsiteY219" fmla="*/ 1622082 h 5484224"/>
              <a:gd name="connsiteX220" fmla="*/ 5214850 w 5422198"/>
              <a:gd name="connsiteY220" fmla="*/ 1612998 h 5484224"/>
              <a:gd name="connsiteX221" fmla="*/ 5218681 w 5422198"/>
              <a:gd name="connsiteY221" fmla="*/ 1612873 h 5484224"/>
              <a:gd name="connsiteX222" fmla="*/ 5227322 w 5422198"/>
              <a:gd name="connsiteY222" fmla="*/ 1614074 h 5484224"/>
              <a:gd name="connsiteX223" fmla="*/ 5208045 w 5422198"/>
              <a:gd name="connsiteY223" fmla="*/ 1632493 h 5484224"/>
              <a:gd name="connsiteX224" fmla="*/ 5207047 w 5422198"/>
              <a:gd name="connsiteY224" fmla="*/ 1642903 h 5484224"/>
              <a:gd name="connsiteX225" fmla="*/ 5198406 w 5422198"/>
              <a:gd name="connsiteY225" fmla="*/ 1641703 h 5484224"/>
              <a:gd name="connsiteX226" fmla="*/ 5152178 w 5422198"/>
              <a:gd name="connsiteY226" fmla="*/ 1702874 h 5484224"/>
              <a:gd name="connsiteX227" fmla="*/ 5141930 w 5422198"/>
              <a:gd name="connsiteY227" fmla="*/ 1723033 h 5484224"/>
              <a:gd name="connsiteX228" fmla="*/ 5125580 w 5422198"/>
              <a:gd name="connsiteY228" fmla="*/ 1746410 h 5484224"/>
              <a:gd name="connsiteX229" fmla="*/ 5077797 w 5422198"/>
              <a:gd name="connsiteY229" fmla="*/ 1873434 h 5484224"/>
              <a:gd name="connsiteX230" fmla="*/ 5090217 w 5422198"/>
              <a:gd name="connsiteY230" fmla="*/ 1893617 h 5484224"/>
              <a:gd name="connsiteX231" fmla="*/ 5105213 w 5422198"/>
              <a:gd name="connsiteY231" fmla="*/ 1898997 h 5484224"/>
              <a:gd name="connsiteX232" fmla="*/ 5093850 w 5422198"/>
              <a:gd name="connsiteY232" fmla="*/ 1918511 h 5484224"/>
              <a:gd name="connsiteX233" fmla="*/ 5065969 w 5422198"/>
              <a:gd name="connsiteY233" fmla="*/ 1987143 h 5484224"/>
              <a:gd name="connsiteX234" fmla="*/ 5083513 w 5422198"/>
              <a:gd name="connsiteY234" fmla="*/ 2026202 h 5484224"/>
              <a:gd name="connsiteX235" fmla="*/ 5120832 w 5422198"/>
              <a:gd name="connsiteY235" fmla="*/ 1989790 h 5484224"/>
              <a:gd name="connsiteX236" fmla="*/ 5127601 w 5422198"/>
              <a:gd name="connsiteY236" fmla="*/ 1971249 h 5484224"/>
              <a:gd name="connsiteX237" fmla="*/ 5139617 w 5422198"/>
              <a:gd name="connsiteY237" fmla="*/ 1988666 h 5484224"/>
              <a:gd name="connsiteX238" fmla="*/ 5188115 w 5422198"/>
              <a:gd name="connsiteY238" fmla="*/ 2012619 h 5484224"/>
              <a:gd name="connsiteX239" fmla="*/ 5244499 w 5422198"/>
              <a:gd name="connsiteY239" fmla="*/ 1960766 h 5484224"/>
              <a:gd name="connsiteX240" fmla="*/ 5306688 w 5422198"/>
              <a:gd name="connsiteY240" fmla="*/ 1916240 h 5484224"/>
              <a:gd name="connsiteX241" fmla="*/ 5369002 w 5422198"/>
              <a:gd name="connsiteY241" fmla="*/ 1888794 h 5484224"/>
              <a:gd name="connsiteX242" fmla="*/ 5393189 w 5422198"/>
              <a:gd name="connsiteY242" fmla="*/ 1892229 h 5484224"/>
              <a:gd name="connsiteX243" fmla="*/ 5388439 w 5422198"/>
              <a:gd name="connsiteY243" fmla="*/ 1924601 h 5484224"/>
              <a:gd name="connsiteX244" fmla="*/ 5164335 w 5422198"/>
              <a:gd name="connsiteY244" fmla="*/ 2222958 h 5484224"/>
              <a:gd name="connsiteX245" fmla="*/ 5128071 w 5422198"/>
              <a:gd name="connsiteY245" fmla="*/ 2299066 h 5484224"/>
              <a:gd name="connsiteX246" fmla="*/ 5122390 w 5422198"/>
              <a:gd name="connsiteY246" fmla="*/ 2308825 h 5484224"/>
              <a:gd name="connsiteX247" fmla="*/ 5051788 w 5422198"/>
              <a:gd name="connsiteY247" fmla="*/ 2409311 h 5484224"/>
              <a:gd name="connsiteX248" fmla="*/ 5018783 w 5422198"/>
              <a:gd name="connsiteY248" fmla="*/ 2459068 h 5484224"/>
              <a:gd name="connsiteX249" fmla="*/ 5024839 w 5422198"/>
              <a:gd name="connsiteY249" fmla="*/ 2500558 h 5484224"/>
              <a:gd name="connsiteX250" fmla="*/ 5049708 w 5422198"/>
              <a:gd name="connsiteY250" fmla="*/ 2492444 h 5484224"/>
              <a:gd name="connsiteX251" fmla="*/ 5138817 w 5422198"/>
              <a:gd name="connsiteY251" fmla="*/ 2405150 h 5484224"/>
              <a:gd name="connsiteX252" fmla="*/ 5216251 w 5422198"/>
              <a:gd name="connsiteY252" fmla="*/ 2400167 h 5484224"/>
              <a:gd name="connsiteX253" fmla="*/ 5219604 w 5422198"/>
              <a:gd name="connsiteY253" fmla="*/ 2439379 h 5484224"/>
              <a:gd name="connsiteX254" fmla="*/ 5236093 w 5422198"/>
              <a:gd name="connsiteY254" fmla="*/ 2438742 h 5484224"/>
              <a:gd name="connsiteX255" fmla="*/ 5312316 w 5422198"/>
              <a:gd name="connsiteY255" fmla="*/ 2425460 h 5484224"/>
              <a:gd name="connsiteX256" fmla="*/ 5322591 w 5422198"/>
              <a:gd name="connsiteY256" fmla="*/ 2414731 h 5484224"/>
              <a:gd name="connsiteX257" fmla="*/ 5338551 w 5422198"/>
              <a:gd name="connsiteY257" fmla="*/ 2394247 h 5484224"/>
              <a:gd name="connsiteX258" fmla="*/ 5368264 w 5422198"/>
              <a:gd name="connsiteY258" fmla="*/ 2419324 h 5484224"/>
              <a:gd name="connsiteX259" fmla="*/ 5419185 w 5422198"/>
              <a:gd name="connsiteY259" fmla="*/ 2459873 h 5484224"/>
              <a:gd name="connsiteX260" fmla="*/ 5394255 w 5422198"/>
              <a:gd name="connsiteY260" fmla="*/ 2564950 h 5484224"/>
              <a:gd name="connsiteX261" fmla="*/ 5343089 w 5422198"/>
              <a:gd name="connsiteY261" fmla="*/ 2701244 h 5484224"/>
              <a:gd name="connsiteX262" fmla="*/ 5314804 w 5422198"/>
              <a:gd name="connsiteY262" fmla="*/ 2767111 h 5484224"/>
              <a:gd name="connsiteX263" fmla="*/ 5274908 w 5422198"/>
              <a:gd name="connsiteY263" fmla="*/ 2818326 h 5484224"/>
              <a:gd name="connsiteX264" fmla="*/ 5208218 w 5422198"/>
              <a:gd name="connsiteY264" fmla="*/ 2929389 h 5484224"/>
              <a:gd name="connsiteX265" fmla="*/ 5178070 w 5422198"/>
              <a:gd name="connsiteY265" fmla="*/ 2950028 h 5484224"/>
              <a:gd name="connsiteX266" fmla="*/ 5125350 w 5422198"/>
              <a:gd name="connsiteY266" fmla="*/ 2978294 h 5484224"/>
              <a:gd name="connsiteX267" fmla="*/ 5073376 w 5422198"/>
              <a:gd name="connsiteY267" fmla="*/ 3109055 h 5484224"/>
              <a:gd name="connsiteX268" fmla="*/ 5071483 w 5422198"/>
              <a:gd name="connsiteY268" fmla="*/ 3112307 h 5484224"/>
              <a:gd name="connsiteX269" fmla="*/ 5051053 w 5422198"/>
              <a:gd name="connsiteY269" fmla="*/ 3150849 h 5484224"/>
              <a:gd name="connsiteX270" fmla="*/ 5026308 w 5422198"/>
              <a:gd name="connsiteY270" fmla="*/ 3176044 h 5484224"/>
              <a:gd name="connsiteX271" fmla="*/ 5015069 w 5422198"/>
              <a:gd name="connsiteY271" fmla="*/ 3212641 h 5484224"/>
              <a:gd name="connsiteX272" fmla="*/ 4981382 w 5422198"/>
              <a:gd name="connsiteY272" fmla="*/ 3273949 h 5484224"/>
              <a:gd name="connsiteX273" fmla="*/ 4954464 w 5422198"/>
              <a:gd name="connsiteY273" fmla="*/ 3316715 h 5484224"/>
              <a:gd name="connsiteX274" fmla="*/ 4940490 w 5422198"/>
              <a:gd name="connsiteY274" fmla="*/ 3325115 h 5484224"/>
              <a:gd name="connsiteX275" fmla="*/ 4929488 w 5422198"/>
              <a:gd name="connsiteY275" fmla="*/ 3345834 h 5484224"/>
              <a:gd name="connsiteX276" fmla="*/ 4817778 w 5422198"/>
              <a:gd name="connsiteY276" fmla="*/ 3512251 h 5484224"/>
              <a:gd name="connsiteX277" fmla="*/ 4676580 w 5422198"/>
              <a:gd name="connsiteY277" fmla="*/ 3719844 h 5484224"/>
              <a:gd name="connsiteX278" fmla="*/ 4702686 w 5422198"/>
              <a:gd name="connsiteY278" fmla="*/ 3720200 h 5484224"/>
              <a:gd name="connsiteX279" fmla="*/ 4631792 w 5422198"/>
              <a:gd name="connsiteY279" fmla="*/ 3855419 h 5484224"/>
              <a:gd name="connsiteX280" fmla="*/ 4564839 w 5422198"/>
              <a:gd name="connsiteY280" fmla="*/ 3947316 h 5484224"/>
              <a:gd name="connsiteX281" fmla="*/ 4558879 w 5422198"/>
              <a:gd name="connsiteY281" fmla="*/ 3955841 h 5484224"/>
              <a:gd name="connsiteX282" fmla="*/ 4517165 w 5422198"/>
              <a:gd name="connsiteY282" fmla="*/ 3907377 h 5484224"/>
              <a:gd name="connsiteX283" fmla="*/ 4518176 w 5422198"/>
              <a:gd name="connsiteY283" fmla="*/ 3906248 h 5484224"/>
              <a:gd name="connsiteX284" fmla="*/ 4606573 w 5422198"/>
              <a:gd name="connsiteY284" fmla="*/ 3760793 h 5484224"/>
              <a:gd name="connsiteX285" fmla="*/ 4676777 w 5422198"/>
              <a:gd name="connsiteY285" fmla="*/ 3698894 h 5484224"/>
              <a:gd name="connsiteX286" fmla="*/ 4703671 w 5422198"/>
              <a:gd name="connsiteY286" fmla="*/ 3615454 h 5484224"/>
              <a:gd name="connsiteX287" fmla="*/ 4766471 w 5422198"/>
              <a:gd name="connsiteY287" fmla="*/ 3531194 h 5484224"/>
              <a:gd name="connsiteX288" fmla="*/ 4770145 w 5422198"/>
              <a:gd name="connsiteY288" fmla="*/ 3524441 h 5484224"/>
              <a:gd name="connsiteX289" fmla="*/ 4768428 w 5422198"/>
              <a:gd name="connsiteY289" fmla="*/ 3526728 h 5484224"/>
              <a:gd name="connsiteX290" fmla="*/ 4743523 w 5422198"/>
              <a:gd name="connsiteY290" fmla="*/ 3526742 h 5484224"/>
              <a:gd name="connsiteX291" fmla="*/ 4662519 w 5422198"/>
              <a:gd name="connsiteY291" fmla="*/ 3620875 h 5484224"/>
              <a:gd name="connsiteX292" fmla="*/ 4621287 w 5422198"/>
              <a:gd name="connsiteY292" fmla="*/ 3646711 h 5484224"/>
              <a:gd name="connsiteX293" fmla="*/ 4611011 w 5422198"/>
              <a:gd name="connsiteY293" fmla="*/ 3657438 h 5484224"/>
              <a:gd name="connsiteX294" fmla="*/ 4512652 w 5422198"/>
              <a:gd name="connsiteY294" fmla="*/ 3843641 h 5484224"/>
              <a:gd name="connsiteX295" fmla="*/ 4496219 w 5422198"/>
              <a:gd name="connsiteY295" fmla="*/ 3864940 h 5484224"/>
              <a:gd name="connsiteX296" fmla="*/ 4490489 w 5422198"/>
              <a:gd name="connsiteY296" fmla="*/ 3876384 h 5484224"/>
              <a:gd name="connsiteX297" fmla="*/ 4432023 w 5422198"/>
              <a:gd name="connsiteY297" fmla="*/ 3808456 h 5484224"/>
              <a:gd name="connsiteX298" fmla="*/ 4484103 w 5422198"/>
              <a:gd name="connsiteY298" fmla="*/ 3872811 h 5484224"/>
              <a:gd name="connsiteX299" fmla="*/ 4488134 w 5422198"/>
              <a:gd name="connsiteY299" fmla="*/ 3900433 h 5484224"/>
              <a:gd name="connsiteX300" fmla="*/ 4447441 w 5422198"/>
              <a:gd name="connsiteY300" fmla="*/ 3965997 h 5484224"/>
              <a:gd name="connsiteX301" fmla="*/ 4426009 w 5422198"/>
              <a:gd name="connsiteY301" fmla="*/ 3981210 h 5484224"/>
              <a:gd name="connsiteX302" fmla="*/ 4374383 w 5422198"/>
              <a:gd name="connsiteY302" fmla="*/ 3992135 h 5484224"/>
              <a:gd name="connsiteX303" fmla="*/ 4349386 w 5422198"/>
              <a:gd name="connsiteY303" fmla="*/ 4043697 h 5484224"/>
              <a:gd name="connsiteX304" fmla="*/ 4313768 w 5422198"/>
              <a:gd name="connsiteY304" fmla="*/ 4083271 h 5484224"/>
              <a:gd name="connsiteX305" fmla="*/ 4292336 w 5422198"/>
              <a:gd name="connsiteY305" fmla="*/ 4098485 h 5484224"/>
              <a:gd name="connsiteX306" fmla="*/ 4248424 w 5422198"/>
              <a:gd name="connsiteY306" fmla="*/ 4182525 h 5484224"/>
              <a:gd name="connsiteX307" fmla="*/ 4254975 w 5422198"/>
              <a:gd name="connsiteY307" fmla="*/ 4227414 h 5484224"/>
              <a:gd name="connsiteX308" fmla="*/ 4244668 w 5422198"/>
              <a:gd name="connsiteY308" fmla="*/ 4258072 h 5484224"/>
              <a:gd name="connsiteX309" fmla="*/ 4230830 w 5422198"/>
              <a:gd name="connsiteY309" fmla="*/ 4264558 h 5484224"/>
              <a:gd name="connsiteX310" fmla="*/ 4174091 w 5422198"/>
              <a:gd name="connsiteY310" fmla="*/ 4361992 h 5484224"/>
              <a:gd name="connsiteX311" fmla="*/ 4115337 w 5422198"/>
              <a:gd name="connsiteY311" fmla="*/ 4445615 h 5484224"/>
              <a:gd name="connsiteX312" fmla="*/ 4103012 w 5422198"/>
              <a:gd name="connsiteY312" fmla="*/ 4462460 h 5484224"/>
              <a:gd name="connsiteX313" fmla="*/ 4010151 w 5422198"/>
              <a:gd name="connsiteY313" fmla="*/ 4596015 h 5484224"/>
              <a:gd name="connsiteX314" fmla="*/ 3939421 w 5422198"/>
              <a:gd name="connsiteY314" fmla="*/ 4678612 h 5484224"/>
              <a:gd name="connsiteX315" fmla="*/ 3809819 w 5422198"/>
              <a:gd name="connsiteY315" fmla="*/ 4762992 h 5484224"/>
              <a:gd name="connsiteX316" fmla="*/ 3711454 w 5422198"/>
              <a:gd name="connsiteY316" fmla="*/ 4798047 h 5484224"/>
              <a:gd name="connsiteX317" fmla="*/ 3738815 w 5422198"/>
              <a:gd name="connsiteY317" fmla="*/ 4742424 h 5484224"/>
              <a:gd name="connsiteX318" fmla="*/ 3902368 w 5422198"/>
              <a:gd name="connsiteY318" fmla="*/ 4586791 h 5484224"/>
              <a:gd name="connsiteX319" fmla="*/ 3933605 w 5422198"/>
              <a:gd name="connsiteY319" fmla="*/ 4537467 h 5484224"/>
              <a:gd name="connsiteX320" fmla="*/ 3989840 w 5422198"/>
              <a:gd name="connsiteY320" fmla="*/ 4436579 h 5484224"/>
              <a:gd name="connsiteX321" fmla="*/ 4101577 w 5422198"/>
              <a:gd name="connsiteY321" fmla="*/ 4331066 h 5484224"/>
              <a:gd name="connsiteX322" fmla="*/ 4105645 w 5422198"/>
              <a:gd name="connsiteY322" fmla="*/ 4298169 h 5484224"/>
              <a:gd name="connsiteX323" fmla="*/ 4083088 w 5422198"/>
              <a:gd name="connsiteY323" fmla="*/ 4224637 h 5484224"/>
              <a:gd name="connsiteX324" fmla="*/ 3948060 w 5422198"/>
              <a:gd name="connsiteY324" fmla="*/ 4352877 h 5484224"/>
              <a:gd name="connsiteX325" fmla="*/ 3923410 w 5422198"/>
              <a:gd name="connsiteY325" fmla="*/ 4386568 h 5484224"/>
              <a:gd name="connsiteX326" fmla="*/ 3886748 w 5422198"/>
              <a:gd name="connsiteY326" fmla="*/ 4479755 h 5484224"/>
              <a:gd name="connsiteX327" fmla="*/ 3818535 w 5422198"/>
              <a:gd name="connsiteY327" fmla="*/ 4579617 h 5484224"/>
              <a:gd name="connsiteX328" fmla="*/ 3596888 w 5422198"/>
              <a:gd name="connsiteY328" fmla="*/ 4843648 h 5484224"/>
              <a:gd name="connsiteX329" fmla="*/ 3505963 w 5422198"/>
              <a:gd name="connsiteY329" fmla="*/ 4848653 h 5484224"/>
              <a:gd name="connsiteX330" fmla="*/ 3436820 w 5422198"/>
              <a:gd name="connsiteY330" fmla="*/ 4820574 h 5484224"/>
              <a:gd name="connsiteX331" fmla="*/ 3389228 w 5422198"/>
              <a:gd name="connsiteY331" fmla="*/ 4859121 h 5484224"/>
              <a:gd name="connsiteX332" fmla="*/ 3368299 w 5422198"/>
              <a:gd name="connsiteY332" fmla="*/ 4877788 h 5484224"/>
              <a:gd name="connsiteX333" fmla="*/ 3295202 w 5422198"/>
              <a:gd name="connsiteY333" fmla="*/ 4964450 h 5484224"/>
              <a:gd name="connsiteX334" fmla="*/ 3270050 w 5422198"/>
              <a:gd name="connsiteY334" fmla="*/ 4994687 h 5484224"/>
              <a:gd name="connsiteX335" fmla="*/ 3146843 w 5422198"/>
              <a:gd name="connsiteY335" fmla="*/ 5102628 h 5484224"/>
              <a:gd name="connsiteX336" fmla="*/ 3135874 w 5422198"/>
              <a:gd name="connsiteY336" fmla="*/ 5108508 h 5484224"/>
              <a:gd name="connsiteX337" fmla="*/ 3069562 w 5422198"/>
              <a:gd name="connsiteY337" fmla="*/ 5140341 h 5484224"/>
              <a:gd name="connsiteX338" fmla="*/ 3043748 w 5422198"/>
              <a:gd name="connsiteY338" fmla="*/ 5145804 h 5484224"/>
              <a:gd name="connsiteX339" fmla="*/ 3021694 w 5422198"/>
              <a:gd name="connsiteY339" fmla="*/ 5075722 h 5484224"/>
              <a:gd name="connsiteX340" fmla="*/ 3036035 w 5422198"/>
              <a:gd name="connsiteY340" fmla="*/ 5072686 h 5484224"/>
              <a:gd name="connsiteX341" fmla="*/ 3075683 w 5422198"/>
              <a:gd name="connsiteY341" fmla="*/ 5060737 h 5484224"/>
              <a:gd name="connsiteX342" fmla="*/ 3109092 w 5422198"/>
              <a:gd name="connsiteY342" fmla="*/ 5046550 h 5484224"/>
              <a:gd name="connsiteX343" fmla="*/ 3153157 w 5422198"/>
              <a:gd name="connsiteY343" fmla="*/ 4983831 h 5484224"/>
              <a:gd name="connsiteX344" fmla="*/ 3121959 w 5422198"/>
              <a:gd name="connsiteY344" fmla="*/ 4972637 h 5484224"/>
              <a:gd name="connsiteX345" fmla="*/ 3085178 w 5422198"/>
              <a:gd name="connsiteY345" fmla="*/ 4983981 h 5484224"/>
              <a:gd name="connsiteX346" fmla="*/ 2984953 w 5422198"/>
              <a:gd name="connsiteY346" fmla="*/ 5026546 h 5484224"/>
              <a:gd name="connsiteX347" fmla="*/ 2972435 w 5422198"/>
              <a:gd name="connsiteY347" fmla="*/ 5082588 h 5484224"/>
              <a:gd name="connsiteX348" fmla="*/ 2893137 w 5422198"/>
              <a:gd name="connsiteY348" fmla="*/ 5106489 h 5484224"/>
              <a:gd name="connsiteX349" fmla="*/ 2886394 w 5422198"/>
              <a:gd name="connsiteY349" fmla="*/ 5100797 h 5484224"/>
              <a:gd name="connsiteX350" fmla="*/ 2893798 w 5422198"/>
              <a:gd name="connsiteY350" fmla="*/ 5131264 h 5484224"/>
              <a:gd name="connsiteX351" fmla="*/ 2889729 w 5422198"/>
              <a:gd name="connsiteY351" fmla="*/ 5164162 h 5484224"/>
              <a:gd name="connsiteX352" fmla="*/ 2851436 w 5422198"/>
              <a:gd name="connsiteY352" fmla="*/ 5165146 h 5484224"/>
              <a:gd name="connsiteX353" fmla="*/ 2801013 w 5422198"/>
              <a:gd name="connsiteY353" fmla="*/ 5143784 h 5484224"/>
              <a:gd name="connsiteX354" fmla="*/ 2747023 w 5422198"/>
              <a:gd name="connsiteY354" fmla="*/ 5158768 h 5484224"/>
              <a:gd name="connsiteX355" fmla="*/ 2615523 w 5422198"/>
              <a:gd name="connsiteY355" fmla="*/ 5311179 h 5484224"/>
              <a:gd name="connsiteX356" fmla="*/ 2556612 w 5422198"/>
              <a:gd name="connsiteY356" fmla="*/ 5373479 h 5484224"/>
              <a:gd name="connsiteX357" fmla="*/ 2504485 w 5422198"/>
              <a:gd name="connsiteY357" fmla="*/ 5380950 h 5484224"/>
              <a:gd name="connsiteX358" fmla="*/ 2516498 w 5422198"/>
              <a:gd name="connsiteY358" fmla="*/ 5321456 h 5484224"/>
              <a:gd name="connsiteX359" fmla="*/ 2524094 w 5422198"/>
              <a:gd name="connsiteY359" fmla="*/ 5312731 h 5484224"/>
              <a:gd name="connsiteX360" fmla="*/ 2665905 w 5422198"/>
              <a:gd name="connsiteY360" fmla="*/ 5129663 h 5484224"/>
              <a:gd name="connsiteX361" fmla="*/ 2739542 w 5422198"/>
              <a:gd name="connsiteY361" fmla="*/ 4985940 h 5484224"/>
              <a:gd name="connsiteX362" fmla="*/ 2737023 w 5422198"/>
              <a:gd name="connsiteY362" fmla="*/ 4968676 h 5484224"/>
              <a:gd name="connsiteX363" fmla="*/ 2723185 w 5422198"/>
              <a:gd name="connsiteY363" fmla="*/ 4975163 h 5484224"/>
              <a:gd name="connsiteX364" fmla="*/ 2686058 w 5422198"/>
              <a:gd name="connsiteY364" fmla="*/ 5004378 h 5484224"/>
              <a:gd name="connsiteX365" fmla="*/ 2594591 w 5422198"/>
              <a:gd name="connsiteY365" fmla="*/ 5066448 h 5484224"/>
              <a:gd name="connsiteX366" fmla="*/ 2444176 w 5422198"/>
              <a:gd name="connsiteY366" fmla="*/ 5251337 h 5484224"/>
              <a:gd name="connsiteX367" fmla="*/ 2418676 w 5422198"/>
              <a:gd name="connsiteY367" fmla="*/ 5299445 h 5484224"/>
              <a:gd name="connsiteX368" fmla="*/ 2301164 w 5422198"/>
              <a:gd name="connsiteY368" fmla="*/ 5466693 h 5484224"/>
              <a:gd name="connsiteX369" fmla="*/ 2224930 w 5422198"/>
              <a:gd name="connsiteY369" fmla="*/ 5450792 h 5484224"/>
              <a:gd name="connsiteX370" fmla="*/ 2203342 w 5422198"/>
              <a:gd name="connsiteY370" fmla="*/ 5444682 h 5484224"/>
              <a:gd name="connsiteX371" fmla="*/ 2175709 w 5422198"/>
              <a:gd name="connsiteY371" fmla="*/ 5397140 h 5484224"/>
              <a:gd name="connsiteX372" fmla="*/ 2205433 w 5422198"/>
              <a:gd name="connsiteY372" fmla="*/ 5337457 h 5484224"/>
              <a:gd name="connsiteX373" fmla="*/ 2267716 w 5422198"/>
              <a:gd name="connsiteY373" fmla="*/ 5278002 h 5484224"/>
              <a:gd name="connsiteX374" fmla="*/ 2276165 w 5422198"/>
              <a:gd name="connsiteY374" fmla="*/ 5254858 h 5484224"/>
              <a:gd name="connsiteX375" fmla="*/ 2297286 w 5422198"/>
              <a:gd name="connsiteY375" fmla="*/ 5196998 h 5484224"/>
              <a:gd name="connsiteX376" fmla="*/ 2327671 w 5422198"/>
              <a:gd name="connsiteY376" fmla="*/ 5162091 h 5484224"/>
              <a:gd name="connsiteX377" fmla="*/ 2406889 w 5422198"/>
              <a:gd name="connsiteY377" fmla="*/ 4995829 h 5484224"/>
              <a:gd name="connsiteX378" fmla="*/ 2533039 w 5422198"/>
              <a:gd name="connsiteY378" fmla="*/ 4766245 h 5484224"/>
              <a:gd name="connsiteX379" fmla="*/ 2562374 w 5422198"/>
              <a:gd name="connsiteY379" fmla="*/ 4706996 h 5484224"/>
              <a:gd name="connsiteX380" fmla="*/ 2556741 w 5422198"/>
              <a:gd name="connsiteY380" fmla="*/ 4704271 h 5484224"/>
              <a:gd name="connsiteX381" fmla="*/ 2553680 w 5422198"/>
              <a:gd name="connsiteY381" fmla="*/ 4707589 h 5484224"/>
              <a:gd name="connsiteX382" fmla="*/ 2427013 w 5422198"/>
              <a:gd name="connsiteY382" fmla="*/ 4804951 h 5484224"/>
              <a:gd name="connsiteX383" fmla="*/ 2405918 w 5422198"/>
              <a:gd name="connsiteY383" fmla="*/ 4887896 h 5484224"/>
              <a:gd name="connsiteX384" fmla="*/ 2389250 w 5422198"/>
              <a:gd name="connsiteY384" fmla="*/ 4936007 h 5484224"/>
              <a:gd name="connsiteX385" fmla="*/ 2285078 w 5422198"/>
              <a:gd name="connsiteY385" fmla="*/ 5052342 h 5484224"/>
              <a:gd name="connsiteX386" fmla="*/ 2238427 w 5422198"/>
              <a:gd name="connsiteY386" fmla="*/ 5119632 h 5484224"/>
              <a:gd name="connsiteX387" fmla="*/ 2174941 w 5422198"/>
              <a:gd name="connsiteY387" fmla="*/ 5171814 h 5484224"/>
              <a:gd name="connsiteX388" fmla="*/ 2042459 w 5422198"/>
              <a:gd name="connsiteY388" fmla="*/ 5268810 h 5484224"/>
              <a:gd name="connsiteX389" fmla="*/ 1938120 w 5422198"/>
              <a:gd name="connsiteY389" fmla="*/ 5321928 h 5484224"/>
              <a:gd name="connsiteX390" fmla="*/ 1888682 w 5422198"/>
              <a:gd name="connsiteY390" fmla="*/ 5252095 h 5484224"/>
              <a:gd name="connsiteX391" fmla="*/ 1858378 w 5422198"/>
              <a:gd name="connsiteY391" fmla="*/ 5211559 h 5484224"/>
              <a:gd name="connsiteX392" fmla="*/ 1877037 w 5422198"/>
              <a:gd name="connsiteY392" fmla="*/ 5184642 h 5484224"/>
              <a:gd name="connsiteX393" fmla="*/ 1886519 w 5422198"/>
              <a:gd name="connsiteY393" fmla="*/ 5167685 h 5484224"/>
              <a:gd name="connsiteX394" fmla="*/ 1888636 w 5422198"/>
              <a:gd name="connsiteY394" fmla="*/ 5051940 h 5484224"/>
              <a:gd name="connsiteX395" fmla="*/ 1886794 w 5422198"/>
              <a:gd name="connsiteY395" fmla="*/ 5027241 h 5484224"/>
              <a:gd name="connsiteX396" fmla="*/ 1845940 w 5422198"/>
              <a:gd name="connsiteY396" fmla="*/ 5028179 h 5484224"/>
              <a:gd name="connsiteX397" fmla="*/ 1839334 w 5422198"/>
              <a:gd name="connsiteY397" fmla="*/ 4911884 h 5484224"/>
              <a:gd name="connsiteX398" fmla="*/ 1915650 w 5422198"/>
              <a:gd name="connsiteY398" fmla="*/ 4765700 h 5484224"/>
              <a:gd name="connsiteX399" fmla="*/ 1920231 w 5422198"/>
              <a:gd name="connsiteY399" fmla="*/ 4727363 h 5484224"/>
              <a:gd name="connsiteX400" fmla="*/ 1876624 w 5422198"/>
              <a:gd name="connsiteY400" fmla="*/ 4724615 h 5484224"/>
              <a:gd name="connsiteX401" fmla="*/ 1830429 w 5422198"/>
              <a:gd name="connsiteY401" fmla="*/ 4781399 h 5484224"/>
              <a:gd name="connsiteX402" fmla="*/ 1737733 w 5422198"/>
              <a:gd name="connsiteY402" fmla="*/ 4901970 h 5484224"/>
              <a:gd name="connsiteX403" fmla="*/ 1728554 w 5422198"/>
              <a:gd name="connsiteY403" fmla="*/ 4911926 h 5484224"/>
              <a:gd name="connsiteX404" fmla="*/ 1655738 w 5422198"/>
              <a:gd name="connsiteY404" fmla="*/ 4977566 h 5484224"/>
              <a:gd name="connsiteX405" fmla="*/ 1382709 w 5422198"/>
              <a:gd name="connsiteY405" fmla="*/ 5357155 h 5484224"/>
              <a:gd name="connsiteX406" fmla="*/ 1350121 w 5422198"/>
              <a:gd name="connsiteY406" fmla="*/ 5369148 h 5484224"/>
              <a:gd name="connsiteX407" fmla="*/ 1342921 w 5422198"/>
              <a:gd name="connsiteY407" fmla="*/ 5333579 h 5484224"/>
              <a:gd name="connsiteX408" fmla="*/ 1361719 w 5422198"/>
              <a:gd name="connsiteY408" fmla="*/ 5236443 h 5484224"/>
              <a:gd name="connsiteX409" fmla="*/ 1398111 w 5422198"/>
              <a:gd name="connsiteY409" fmla="*/ 5136904 h 5484224"/>
              <a:gd name="connsiteX410" fmla="*/ 1442920 w 5422198"/>
              <a:gd name="connsiteY410" fmla="*/ 5044918 h 5484224"/>
              <a:gd name="connsiteX411" fmla="*/ 1410926 w 5422198"/>
              <a:gd name="connsiteY411" fmla="*/ 4976184 h 5484224"/>
              <a:gd name="connsiteX412" fmla="*/ 1391184 w 5422198"/>
              <a:gd name="connsiteY412" fmla="*/ 4960894 h 5484224"/>
              <a:gd name="connsiteX413" fmla="*/ 1409236 w 5422198"/>
              <a:gd name="connsiteY413" fmla="*/ 4947985 h 5484224"/>
              <a:gd name="connsiteX414" fmla="*/ 1441047 w 5422198"/>
              <a:gd name="connsiteY414" fmla="*/ 4886784 h 5484224"/>
              <a:gd name="connsiteX415" fmla="*/ 1398200 w 5422198"/>
              <a:gd name="connsiteY415" fmla="*/ 4866526 h 5484224"/>
              <a:gd name="connsiteX416" fmla="*/ 1331807 w 5422198"/>
              <a:gd name="connsiteY416" fmla="*/ 4918526 h 5484224"/>
              <a:gd name="connsiteX417" fmla="*/ 1313450 w 5422198"/>
              <a:gd name="connsiteY417" fmla="*/ 4938437 h 5484224"/>
              <a:gd name="connsiteX418" fmla="*/ 1305643 w 5422198"/>
              <a:gd name="connsiteY418" fmla="*/ 4916876 h 5484224"/>
              <a:gd name="connsiteX419" fmla="*/ 1282995 w 5422198"/>
              <a:gd name="connsiteY419" fmla="*/ 4901403 h 5484224"/>
              <a:gd name="connsiteX420" fmla="*/ 1159536 w 5422198"/>
              <a:gd name="connsiteY420" fmla="*/ 4991945 h 5484224"/>
              <a:gd name="connsiteX421" fmla="*/ 1137962 w 5422198"/>
              <a:gd name="connsiteY421" fmla="*/ 5019883 h 5484224"/>
              <a:gd name="connsiteX422" fmla="*/ 1118773 w 5422198"/>
              <a:gd name="connsiteY422" fmla="*/ 5038229 h 5484224"/>
              <a:gd name="connsiteX423" fmla="*/ 1062836 w 5422198"/>
              <a:gd name="connsiteY423" fmla="*/ 5116474 h 5484224"/>
              <a:gd name="connsiteX424" fmla="*/ 1065381 w 5422198"/>
              <a:gd name="connsiteY424" fmla="*/ 5129184 h 5484224"/>
              <a:gd name="connsiteX425" fmla="*/ 1054820 w 5422198"/>
              <a:gd name="connsiteY425" fmla="*/ 5132251 h 5484224"/>
              <a:gd name="connsiteX426" fmla="*/ 1038789 w 5422198"/>
              <a:gd name="connsiteY426" fmla="*/ 5163805 h 5484224"/>
              <a:gd name="connsiteX427" fmla="*/ 1036244 w 5422198"/>
              <a:gd name="connsiteY427" fmla="*/ 5151094 h 5484224"/>
              <a:gd name="connsiteX428" fmla="*/ 1035793 w 5422198"/>
              <a:gd name="connsiteY428" fmla="*/ 5145360 h 5484224"/>
              <a:gd name="connsiteX429" fmla="*/ 1044260 w 5422198"/>
              <a:gd name="connsiteY429" fmla="*/ 5135316 h 5484224"/>
              <a:gd name="connsiteX430" fmla="*/ 1035337 w 5422198"/>
              <a:gd name="connsiteY430" fmla="*/ 5139588 h 5484224"/>
              <a:gd name="connsiteX431" fmla="*/ 1035793 w 5422198"/>
              <a:gd name="connsiteY431" fmla="*/ 5145360 h 5484224"/>
              <a:gd name="connsiteX432" fmla="*/ 1024083 w 5422198"/>
              <a:gd name="connsiteY432" fmla="*/ 5159247 h 5484224"/>
              <a:gd name="connsiteX433" fmla="*/ 972501 w 5422198"/>
              <a:gd name="connsiteY433" fmla="*/ 5223401 h 5484224"/>
              <a:gd name="connsiteX434" fmla="*/ 1042833 w 5422198"/>
              <a:gd name="connsiteY434" fmla="*/ 4970330 h 5484224"/>
              <a:gd name="connsiteX435" fmla="*/ 1060869 w 5422198"/>
              <a:gd name="connsiteY435" fmla="*/ 4932089 h 5484224"/>
              <a:gd name="connsiteX436" fmla="*/ 1067708 w 5422198"/>
              <a:gd name="connsiteY436" fmla="*/ 4891348 h 5484224"/>
              <a:gd name="connsiteX437" fmla="*/ 1102257 w 5422198"/>
              <a:gd name="connsiteY437" fmla="*/ 4767111 h 5484224"/>
              <a:gd name="connsiteX438" fmla="*/ 1022244 w 5422198"/>
              <a:gd name="connsiteY438" fmla="*/ 4797185 h 5484224"/>
              <a:gd name="connsiteX439" fmla="*/ 990569 w 5422198"/>
              <a:gd name="connsiteY439" fmla="*/ 4788164 h 5484224"/>
              <a:gd name="connsiteX440" fmla="*/ 993764 w 5422198"/>
              <a:gd name="connsiteY440" fmla="*/ 4714626 h 5484224"/>
              <a:gd name="connsiteX441" fmla="*/ 1009502 w 5422198"/>
              <a:gd name="connsiteY441" fmla="*/ 4620808 h 5484224"/>
              <a:gd name="connsiteX442" fmla="*/ 1007810 w 5422198"/>
              <a:gd name="connsiteY442" fmla="*/ 4592608 h 5484224"/>
              <a:gd name="connsiteX443" fmla="*/ 981190 w 5422198"/>
              <a:gd name="connsiteY443" fmla="*/ 4601465 h 5484224"/>
              <a:gd name="connsiteX444" fmla="*/ 962683 w 5422198"/>
              <a:gd name="connsiteY444" fmla="*/ 4624878 h 5484224"/>
              <a:gd name="connsiteX445" fmla="*/ 826547 w 5422198"/>
              <a:gd name="connsiteY445" fmla="*/ 4805920 h 5484224"/>
              <a:gd name="connsiteX446" fmla="*/ 747293 w 5422198"/>
              <a:gd name="connsiteY446" fmla="*/ 4818483 h 5484224"/>
              <a:gd name="connsiteX447" fmla="*/ 709497 w 5422198"/>
              <a:gd name="connsiteY447" fmla="*/ 4816101 h 5484224"/>
              <a:gd name="connsiteX448" fmla="*/ 697412 w 5422198"/>
              <a:gd name="connsiteY448" fmla="*/ 4825873 h 5484224"/>
              <a:gd name="connsiteX449" fmla="*/ 640030 w 5422198"/>
              <a:gd name="connsiteY449" fmla="*/ 4804699 h 5484224"/>
              <a:gd name="connsiteX450" fmla="*/ 659908 w 5422198"/>
              <a:gd name="connsiteY450" fmla="*/ 4749769 h 5484224"/>
              <a:gd name="connsiteX451" fmla="*/ 778904 w 5422198"/>
              <a:gd name="connsiteY451" fmla="*/ 4560625 h 5484224"/>
              <a:gd name="connsiteX452" fmla="*/ 772161 w 5422198"/>
              <a:gd name="connsiteY452" fmla="*/ 4514552 h 5484224"/>
              <a:gd name="connsiteX453" fmla="*/ 739725 w 5422198"/>
              <a:gd name="connsiteY453" fmla="*/ 4523042 h 5484224"/>
              <a:gd name="connsiteX454" fmla="*/ 675631 w 5422198"/>
              <a:gd name="connsiteY454" fmla="*/ 4589233 h 5484224"/>
              <a:gd name="connsiteX455" fmla="*/ 640744 w 5422198"/>
              <a:gd name="connsiteY455" fmla="*/ 4587034 h 5484224"/>
              <a:gd name="connsiteX456" fmla="*/ 662312 w 5422198"/>
              <a:gd name="connsiteY456" fmla="*/ 4560301 h 5484224"/>
              <a:gd name="connsiteX457" fmla="*/ 680364 w 5422198"/>
              <a:gd name="connsiteY457" fmla="*/ 4547392 h 5484224"/>
              <a:gd name="connsiteX458" fmla="*/ 668872 w 5422198"/>
              <a:gd name="connsiteY458" fmla="*/ 4476438 h 5484224"/>
              <a:gd name="connsiteX459" fmla="*/ 658460 w 5422198"/>
              <a:gd name="connsiteY459" fmla="*/ 4447690 h 5484224"/>
              <a:gd name="connsiteX460" fmla="*/ 741352 w 5422198"/>
              <a:gd name="connsiteY460" fmla="*/ 4284364 h 5484224"/>
              <a:gd name="connsiteX461" fmla="*/ 858521 w 5422198"/>
              <a:gd name="connsiteY461" fmla="*/ 4137244 h 5484224"/>
              <a:gd name="connsiteX462" fmla="*/ 974002 w 5422198"/>
              <a:gd name="connsiteY462" fmla="*/ 3961925 h 5484224"/>
              <a:gd name="connsiteX463" fmla="*/ 992359 w 5422198"/>
              <a:gd name="connsiteY463" fmla="*/ 3942012 h 5484224"/>
              <a:gd name="connsiteX464" fmla="*/ 1194886 w 5422198"/>
              <a:gd name="connsiteY464" fmla="*/ 3708974 h 5484224"/>
              <a:gd name="connsiteX465" fmla="*/ 1206194 w 5422198"/>
              <a:gd name="connsiteY465" fmla="*/ 3649993 h 5484224"/>
              <a:gd name="connsiteX466" fmla="*/ 1153410 w 5422198"/>
              <a:gd name="connsiteY466" fmla="*/ 3657200 h 5484224"/>
              <a:gd name="connsiteX467" fmla="*/ 1087859 w 5422198"/>
              <a:gd name="connsiteY467" fmla="*/ 3714957 h 5484224"/>
              <a:gd name="connsiteX468" fmla="*/ 1082268 w 5422198"/>
              <a:gd name="connsiteY468" fmla="*/ 3721784 h 5484224"/>
              <a:gd name="connsiteX469" fmla="*/ 1080687 w 5422198"/>
              <a:gd name="connsiteY469" fmla="*/ 3727470 h 5484224"/>
              <a:gd name="connsiteX470" fmla="*/ 1052149 w 5422198"/>
              <a:gd name="connsiteY470" fmla="*/ 3764418 h 5484224"/>
              <a:gd name="connsiteX471" fmla="*/ 1036544 w 5422198"/>
              <a:gd name="connsiteY471" fmla="*/ 3797317 h 5484224"/>
              <a:gd name="connsiteX472" fmla="*/ 1012068 w 5422198"/>
              <a:gd name="connsiteY472" fmla="*/ 3823866 h 5484224"/>
              <a:gd name="connsiteX473" fmla="*/ 1007437 w 5422198"/>
              <a:gd name="connsiteY473" fmla="*/ 3821993 h 5484224"/>
              <a:gd name="connsiteX474" fmla="*/ 956621 w 5422198"/>
              <a:gd name="connsiteY474" fmla="*/ 3892636 h 5484224"/>
              <a:gd name="connsiteX475" fmla="*/ 828233 w 5422198"/>
              <a:gd name="connsiteY475" fmla="*/ 4018905 h 5484224"/>
              <a:gd name="connsiteX476" fmla="*/ 823911 w 5422198"/>
              <a:gd name="connsiteY476" fmla="*/ 3980009 h 5484224"/>
              <a:gd name="connsiteX477" fmla="*/ 631709 w 5422198"/>
              <a:gd name="connsiteY477" fmla="*/ 4222142 h 5484224"/>
              <a:gd name="connsiteX478" fmla="*/ 408660 w 5422198"/>
              <a:gd name="connsiteY478" fmla="*/ 4482444 h 5484224"/>
              <a:gd name="connsiteX479" fmla="*/ 382814 w 5422198"/>
              <a:gd name="connsiteY479" fmla="*/ 4447015 h 5484224"/>
              <a:gd name="connsiteX480" fmla="*/ 351966 w 5422198"/>
              <a:gd name="connsiteY480" fmla="*/ 4465184 h 5484224"/>
              <a:gd name="connsiteX481" fmla="*/ 359847 w 5422198"/>
              <a:gd name="connsiteY481" fmla="*/ 4437517 h 5484224"/>
              <a:gd name="connsiteX482" fmla="*/ 369169 w 5422198"/>
              <a:gd name="connsiteY482" fmla="*/ 4422818 h 5484224"/>
              <a:gd name="connsiteX483" fmla="*/ 386373 w 5422198"/>
              <a:gd name="connsiteY483" fmla="*/ 4380453 h 5484224"/>
              <a:gd name="connsiteX484" fmla="*/ 398577 w 5422198"/>
              <a:gd name="connsiteY484" fmla="*/ 4391684 h 5484224"/>
              <a:gd name="connsiteX485" fmla="*/ 418660 w 5422198"/>
              <a:gd name="connsiteY485" fmla="*/ 4375250 h 5484224"/>
              <a:gd name="connsiteX486" fmla="*/ 410780 w 5422198"/>
              <a:gd name="connsiteY486" fmla="*/ 4402915 h 5484224"/>
              <a:gd name="connsiteX487" fmla="*/ 401457 w 5422198"/>
              <a:gd name="connsiteY487" fmla="*/ 4417615 h 5484224"/>
              <a:gd name="connsiteX488" fmla="*/ 526965 w 5422198"/>
              <a:gd name="connsiteY488" fmla="*/ 4265415 h 5484224"/>
              <a:gd name="connsiteX489" fmla="*/ 720606 w 5422198"/>
              <a:gd name="connsiteY489" fmla="*/ 4036247 h 5484224"/>
              <a:gd name="connsiteX490" fmla="*/ 802386 w 5422198"/>
              <a:gd name="connsiteY490" fmla="*/ 3983476 h 5484224"/>
              <a:gd name="connsiteX491" fmla="*/ 855436 w 5422198"/>
              <a:gd name="connsiteY491" fmla="*/ 3869346 h 5484224"/>
              <a:gd name="connsiteX492" fmla="*/ 902755 w 5422198"/>
              <a:gd name="connsiteY492" fmla="*/ 3829965 h 5484224"/>
              <a:gd name="connsiteX493" fmla="*/ 916596 w 5422198"/>
              <a:gd name="connsiteY493" fmla="*/ 3814916 h 5484224"/>
              <a:gd name="connsiteX494" fmla="*/ 802622 w 5422198"/>
              <a:gd name="connsiteY494" fmla="*/ 3914255 h 5484224"/>
              <a:gd name="connsiteX495" fmla="*/ 669994 w 5422198"/>
              <a:gd name="connsiteY495" fmla="*/ 4048111 h 5484224"/>
              <a:gd name="connsiteX496" fmla="*/ 529551 w 5422198"/>
              <a:gd name="connsiteY496" fmla="*/ 4127046 h 5484224"/>
              <a:gd name="connsiteX497" fmla="*/ 496659 w 5422198"/>
              <a:gd name="connsiteY497" fmla="*/ 4146041 h 5484224"/>
              <a:gd name="connsiteX498" fmla="*/ 363569 w 5422198"/>
              <a:gd name="connsiteY498" fmla="*/ 4257044 h 5484224"/>
              <a:gd name="connsiteX499" fmla="*/ 270250 w 5422198"/>
              <a:gd name="connsiteY499" fmla="*/ 4324905 h 5484224"/>
              <a:gd name="connsiteX500" fmla="*/ 220218 w 5422198"/>
              <a:gd name="connsiteY500" fmla="*/ 4335798 h 5484224"/>
              <a:gd name="connsiteX501" fmla="*/ 207965 w 5422198"/>
              <a:gd name="connsiteY501" fmla="*/ 4282352 h 5484224"/>
              <a:gd name="connsiteX502" fmla="*/ 290857 w 5422198"/>
              <a:gd name="connsiteY502" fmla="*/ 4119028 h 5484224"/>
              <a:gd name="connsiteX503" fmla="*/ 150415 w 5422198"/>
              <a:gd name="connsiteY503" fmla="*/ 4197962 h 5484224"/>
              <a:gd name="connsiteX504" fmla="*/ 123641 w 5422198"/>
              <a:gd name="connsiteY504" fmla="*/ 4210321 h 5484224"/>
              <a:gd name="connsiteX505" fmla="*/ 121951 w 5422198"/>
              <a:gd name="connsiteY505" fmla="*/ 4182123 h 5484224"/>
              <a:gd name="connsiteX506" fmla="*/ 105877 w 5422198"/>
              <a:gd name="connsiteY506" fmla="*/ 4149506 h 5484224"/>
              <a:gd name="connsiteX507" fmla="*/ 81554 w 5422198"/>
              <a:gd name="connsiteY507" fmla="*/ 4172555 h 5484224"/>
              <a:gd name="connsiteX508" fmla="*/ 48054 w 5422198"/>
              <a:gd name="connsiteY508" fmla="*/ 4205558 h 5484224"/>
              <a:gd name="connsiteX509" fmla="*/ 0 w 5422198"/>
              <a:gd name="connsiteY509" fmla="*/ 4170925 h 5484224"/>
              <a:gd name="connsiteX510" fmla="*/ 41767 w 5422198"/>
              <a:gd name="connsiteY510" fmla="*/ 4148977 h 5484224"/>
              <a:gd name="connsiteX511" fmla="*/ 59362 w 5422198"/>
              <a:gd name="connsiteY511" fmla="*/ 4146575 h 5484224"/>
              <a:gd name="connsiteX512" fmla="*/ 31053 w 5422198"/>
              <a:gd name="connsiteY512" fmla="*/ 4127234 h 5484224"/>
              <a:gd name="connsiteX513" fmla="*/ 26910 w 5422198"/>
              <a:gd name="connsiteY513" fmla="*/ 4088347 h 5484224"/>
              <a:gd name="connsiteX514" fmla="*/ 36545 w 5422198"/>
              <a:gd name="connsiteY514" fmla="*/ 4067884 h 5484224"/>
              <a:gd name="connsiteX515" fmla="*/ 57472 w 5422198"/>
              <a:gd name="connsiteY515" fmla="*/ 3921721 h 5484224"/>
              <a:gd name="connsiteX516" fmla="*/ 93090 w 5422198"/>
              <a:gd name="connsiteY516" fmla="*/ 3772974 h 5484224"/>
              <a:gd name="connsiteX517" fmla="*/ 103334 w 5422198"/>
              <a:gd name="connsiteY517" fmla="*/ 3738505 h 5484224"/>
              <a:gd name="connsiteX518" fmla="*/ 128095 w 5422198"/>
              <a:gd name="connsiteY518" fmla="*/ 3638232 h 5484224"/>
              <a:gd name="connsiteX519" fmla="*/ 116453 w 5422198"/>
              <a:gd name="connsiteY519" fmla="*/ 3570780 h 5484224"/>
              <a:gd name="connsiteX520" fmla="*/ 121641 w 5422198"/>
              <a:gd name="connsiteY520" fmla="*/ 3518434 h 5484224"/>
              <a:gd name="connsiteX521" fmla="*/ 125919 w 5422198"/>
              <a:gd name="connsiteY521" fmla="*/ 3487103 h 5484224"/>
              <a:gd name="connsiteX522" fmla="*/ 120561 w 5422198"/>
              <a:gd name="connsiteY522" fmla="*/ 3476229 h 5484224"/>
              <a:gd name="connsiteX523" fmla="*/ 144716 w 5422198"/>
              <a:gd name="connsiteY523" fmla="*/ 3389965 h 5484224"/>
              <a:gd name="connsiteX524" fmla="*/ 143636 w 5422198"/>
              <a:gd name="connsiteY524" fmla="*/ 3347759 h 5484224"/>
              <a:gd name="connsiteX525" fmla="*/ 182479 w 5422198"/>
              <a:gd name="connsiteY525" fmla="*/ 3258908 h 5484224"/>
              <a:gd name="connsiteX526" fmla="*/ 276560 w 5422198"/>
              <a:gd name="connsiteY526" fmla="*/ 3173539 h 5484224"/>
              <a:gd name="connsiteX527" fmla="*/ 285888 w 5422198"/>
              <a:gd name="connsiteY527" fmla="*/ 3160080 h 5484224"/>
              <a:gd name="connsiteX528" fmla="*/ 393257 w 5422198"/>
              <a:gd name="connsiteY528" fmla="*/ 2970205 h 5484224"/>
              <a:gd name="connsiteX529" fmla="*/ 509800 w 5422198"/>
              <a:gd name="connsiteY529" fmla="*/ 2770374 h 5484224"/>
              <a:gd name="connsiteX530" fmla="*/ 674384 w 5422198"/>
              <a:gd name="connsiteY530" fmla="*/ 2538454 h 5484224"/>
              <a:gd name="connsiteX531" fmla="*/ 817533 w 5422198"/>
              <a:gd name="connsiteY531" fmla="*/ 2263049 h 5484224"/>
              <a:gd name="connsiteX532" fmla="*/ 817976 w 5422198"/>
              <a:gd name="connsiteY532" fmla="*/ 2185823 h 5484224"/>
              <a:gd name="connsiteX533" fmla="*/ 816904 w 5422198"/>
              <a:gd name="connsiteY533" fmla="*/ 2181149 h 5484224"/>
              <a:gd name="connsiteX534" fmla="*/ 809208 w 5422198"/>
              <a:gd name="connsiteY534" fmla="*/ 2196109 h 5484224"/>
              <a:gd name="connsiteX535" fmla="*/ 806768 w 5422198"/>
              <a:gd name="connsiteY535" fmla="*/ 2234157 h 5484224"/>
              <a:gd name="connsiteX536" fmla="*/ 749506 w 5422198"/>
              <a:gd name="connsiteY536" fmla="*/ 2308651 h 5484224"/>
              <a:gd name="connsiteX537" fmla="*/ 722232 w 5422198"/>
              <a:gd name="connsiteY537" fmla="*/ 2348736 h 5484224"/>
              <a:gd name="connsiteX538" fmla="*/ 648700 w 5422198"/>
              <a:gd name="connsiteY538" fmla="*/ 2538834 h 5484224"/>
              <a:gd name="connsiteX539" fmla="*/ 616427 w 5422198"/>
              <a:gd name="connsiteY539" fmla="*/ 2576340 h 5484224"/>
              <a:gd name="connsiteX540" fmla="*/ 621130 w 5422198"/>
              <a:gd name="connsiteY540" fmla="*/ 2473293 h 5484224"/>
              <a:gd name="connsiteX541" fmla="*/ 653108 w 5422198"/>
              <a:gd name="connsiteY541" fmla="*/ 2330164 h 5484224"/>
              <a:gd name="connsiteX542" fmla="*/ 695231 w 5422198"/>
              <a:gd name="connsiteY542" fmla="*/ 2245007 h 5484224"/>
              <a:gd name="connsiteX543" fmla="*/ 732375 w 5422198"/>
              <a:gd name="connsiteY543" fmla="*/ 2188814 h 5484224"/>
              <a:gd name="connsiteX544" fmla="*/ 734675 w 5422198"/>
              <a:gd name="connsiteY544" fmla="*/ 2184183 h 5484224"/>
              <a:gd name="connsiteX545" fmla="*/ 737913 w 5422198"/>
              <a:gd name="connsiteY545" fmla="*/ 2175168 h 5484224"/>
              <a:gd name="connsiteX546" fmla="*/ 739404 w 5422198"/>
              <a:gd name="connsiteY546" fmla="*/ 2174660 h 5484224"/>
              <a:gd name="connsiteX547" fmla="*/ 742393 w 5422198"/>
              <a:gd name="connsiteY547" fmla="*/ 2168640 h 5484224"/>
              <a:gd name="connsiteX548" fmla="*/ 742438 w 5422198"/>
              <a:gd name="connsiteY548" fmla="*/ 2162569 h 5484224"/>
              <a:gd name="connsiteX549" fmla="*/ 737913 w 5422198"/>
              <a:gd name="connsiteY549" fmla="*/ 2175168 h 5484224"/>
              <a:gd name="connsiteX550" fmla="*/ 733498 w 5422198"/>
              <a:gd name="connsiteY550" fmla="*/ 2176667 h 5484224"/>
              <a:gd name="connsiteX551" fmla="*/ 723176 w 5422198"/>
              <a:gd name="connsiteY551" fmla="*/ 2178330 h 5484224"/>
              <a:gd name="connsiteX552" fmla="*/ 741057 w 5422198"/>
              <a:gd name="connsiteY552" fmla="*/ 2150134 h 5484224"/>
              <a:gd name="connsiteX553" fmla="*/ 739675 w 5422198"/>
              <a:gd name="connsiteY553" fmla="*/ 2137699 h 5484224"/>
              <a:gd name="connsiteX554" fmla="*/ 749997 w 5422198"/>
              <a:gd name="connsiteY554" fmla="*/ 2136035 h 5484224"/>
              <a:gd name="connsiteX555" fmla="*/ 937743 w 5422198"/>
              <a:gd name="connsiteY555" fmla="*/ 1839978 h 5484224"/>
              <a:gd name="connsiteX556" fmla="*/ 1122727 w 5422198"/>
              <a:gd name="connsiteY556" fmla="*/ 1519051 h 5484224"/>
              <a:gd name="connsiteX557" fmla="*/ 1144752 w 5422198"/>
              <a:gd name="connsiteY557" fmla="*/ 1528159 h 5484224"/>
              <a:gd name="connsiteX558" fmla="*/ 1214893 w 5422198"/>
              <a:gd name="connsiteY558" fmla="*/ 1402939 h 5484224"/>
              <a:gd name="connsiteX559" fmla="*/ 1333881 w 5422198"/>
              <a:gd name="connsiteY559" fmla="*/ 1244536 h 5484224"/>
              <a:gd name="connsiteX560" fmla="*/ 1457013 w 5422198"/>
              <a:gd name="connsiteY560" fmla="*/ 1123436 h 5484224"/>
              <a:gd name="connsiteX561" fmla="*/ 1457218 w 5422198"/>
              <a:gd name="connsiteY561" fmla="*/ 1151882 h 5484224"/>
              <a:gd name="connsiteX562" fmla="*/ 1459358 w 5422198"/>
              <a:gd name="connsiteY562" fmla="*/ 1156694 h 5484224"/>
              <a:gd name="connsiteX563" fmla="*/ 1633516 w 5422198"/>
              <a:gd name="connsiteY563" fmla="*/ 924774 h 5484224"/>
              <a:gd name="connsiteX564" fmla="*/ 1636676 w 5422198"/>
              <a:gd name="connsiteY564" fmla="*/ 930273 h 5484224"/>
              <a:gd name="connsiteX565" fmla="*/ 1641575 w 5422198"/>
              <a:gd name="connsiteY565" fmla="*/ 933214 h 5484224"/>
              <a:gd name="connsiteX566" fmla="*/ 1645490 w 5422198"/>
              <a:gd name="connsiteY566" fmla="*/ 928519 h 5484224"/>
              <a:gd name="connsiteX567" fmla="*/ 1859407 w 5422198"/>
              <a:gd name="connsiteY567" fmla="*/ 678875 h 5484224"/>
              <a:gd name="connsiteX568" fmla="*/ 1884196 w 5422198"/>
              <a:gd name="connsiteY568" fmla="*/ 712853 h 5484224"/>
              <a:gd name="connsiteX569" fmla="*/ 1913780 w 5422198"/>
              <a:gd name="connsiteY569" fmla="*/ 695429 h 5484224"/>
              <a:gd name="connsiteX570" fmla="*/ 1913353 w 5422198"/>
              <a:gd name="connsiteY570" fmla="*/ 703409 h 5484224"/>
              <a:gd name="connsiteX571" fmla="*/ 1908580 w 5422198"/>
              <a:gd name="connsiteY571" fmla="*/ 715825 h 5484224"/>
              <a:gd name="connsiteX572" fmla="*/ 1981391 w 5422198"/>
              <a:gd name="connsiteY572" fmla="*/ 636842 h 5484224"/>
              <a:gd name="connsiteX573" fmla="*/ 2069202 w 5422198"/>
              <a:gd name="connsiteY573" fmla="*/ 561614 h 5484224"/>
              <a:gd name="connsiteX574" fmla="*/ 2087861 w 5422198"/>
              <a:gd name="connsiteY574" fmla="*/ 534697 h 5484224"/>
              <a:gd name="connsiteX575" fmla="*/ 2157146 w 5422198"/>
              <a:gd name="connsiteY575" fmla="*/ 416162 h 5484224"/>
              <a:gd name="connsiteX576" fmla="*/ 2278014 w 5422198"/>
              <a:gd name="connsiteY576" fmla="*/ 385153 h 5484224"/>
              <a:gd name="connsiteX577" fmla="*/ 2310315 w 5422198"/>
              <a:gd name="connsiteY577" fmla="*/ 446882 h 5484224"/>
              <a:gd name="connsiteX578" fmla="*/ 2269812 w 5422198"/>
              <a:gd name="connsiteY578" fmla="*/ 640973 h 5484224"/>
              <a:gd name="connsiteX579" fmla="*/ 2265535 w 5422198"/>
              <a:gd name="connsiteY579" fmla="*/ 672307 h 5484224"/>
              <a:gd name="connsiteX580" fmla="*/ 2297820 w 5422198"/>
              <a:gd name="connsiteY580" fmla="*/ 667319 h 5484224"/>
              <a:gd name="connsiteX581" fmla="*/ 2359920 w 5422198"/>
              <a:gd name="connsiteY581" fmla="*/ 579935 h 5484224"/>
              <a:gd name="connsiteX582" fmla="*/ 2598384 w 5422198"/>
              <a:gd name="connsiteY582" fmla="*/ 257861 h 5484224"/>
              <a:gd name="connsiteX583" fmla="*/ 2646877 w 5422198"/>
              <a:gd name="connsiteY583" fmla="*/ 215268 h 5484224"/>
              <a:gd name="connsiteX584" fmla="*/ 2678857 w 5422198"/>
              <a:gd name="connsiteY584" fmla="*/ 217282 h 5484224"/>
              <a:gd name="connsiteX585" fmla="*/ 2699207 w 5422198"/>
              <a:gd name="connsiteY585" fmla="*/ 218565 h 5484224"/>
              <a:gd name="connsiteX586" fmla="*/ 2758888 w 5422198"/>
              <a:gd name="connsiteY586" fmla="*/ 253931 h 5484224"/>
              <a:gd name="connsiteX587" fmla="*/ 2764247 w 5422198"/>
              <a:gd name="connsiteY587" fmla="*/ 264802 h 5484224"/>
              <a:gd name="connsiteX588" fmla="*/ 2776666 w 5422198"/>
              <a:gd name="connsiteY588" fmla="*/ 381466 h 5484224"/>
              <a:gd name="connsiteX589" fmla="*/ 2767034 w 5422198"/>
              <a:gd name="connsiteY589" fmla="*/ 401926 h 5484224"/>
              <a:gd name="connsiteX590" fmla="*/ 2804385 w 5422198"/>
              <a:gd name="connsiteY590" fmla="*/ 481532 h 5484224"/>
              <a:gd name="connsiteX591" fmla="*/ 2810353 w 5422198"/>
              <a:gd name="connsiteY591" fmla="*/ 478396 h 5484224"/>
              <a:gd name="connsiteX592" fmla="*/ 2889896 w 5422198"/>
              <a:gd name="connsiteY592" fmla="*/ 392111 h 5484224"/>
              <a:gd name="connsiteX593" fmla="*/ 2947872 w 5422198"/>
              <a:gd name="connsiteY593" fmla="*/ 332559 h 5484224"/>
              <a:gd name="connsiteX594" fmla="*/ 2926121 w 5422198"/>
              <a:gd name="connsiteY594" fmla="*/ 229356 h 5484224"/>
              <a:gd name="connsiteX595" fmla="*/ 2941265 w 5422198"/>
              <a:gd name="connsiteY595" fmla="*/ 216264 h 5484224"/>
              <a:gd name="connsiteX596" fmla="*/ 2943260 w 5422198"/>
              <a:gd name="connsiteY596" fmla="*/ 237458 h 5484224"/>
              <a:gd name="connsiteX597" fmla="*/ 2941737 w 5422198"/>
              <a:gd name="connsiteY597" fmla="*/ 272478 h 5484224"/>
              <a:gd name="connsiteX598" fmla="*/ 2960246 w 5422198"/>
              <a:gd name="connsiteY598" fmla="*/ 249065 h 5484224"/>
              <a:gd name="connsiteX599" fmla="*/ 2982711 w 5422198"/>
              <a:gd name="connsiteY599" fmla="*/ 134600 h 5484224"/>
              <a:gd name="connsiteX600" fmla="*/ 3053230 w 5422198"/>
              <a:gd name="connsiteY600" fmla="*/ 54770 h 5484224"/>
              <a:gd name="connsiteX601" fmla="*/ 3074341 w 5422198"/>
              <a:gd name="connsiteY601" fmla="*/ 38542 h 5484224"/>
              <a:gd name="connsiteX602" fmla="*/ 3131404 w 5422198"/>
              <a:gd name="connsiteY602" fmla="*/ 0 h 54842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Lst>
            <a:rect l="l" t="t" r="r" b="b"/>
            <a:pathLst>
              <a:path w="5422198" h="5484224">
                <a:moveTo>
                  <a:pt x="2591457" y="4631346"/>
                </a:moveTo>
                <a:lnTo>
                  <a:pt x="2588663" y="4632102"/>
                </a:lnTo>
                <a:cubicBezTo>
                  <a:pt x="2585106" y="4634292"/>
                  <a:pt x="2582860" y="4637771"/>
                  <a:pt x="2583206" y="4643445"/>
                </a:cubicBezTo>
                <a:lnTo>
                  <a:pt x="2588035" y="4655167"/>
                </a:lnTo>
                <a:lnTo>
                  <a:pt x="2590128" y="4650940"/>
                </a:lnTo>
                <a:cubicBezTo>
                  <a:pt x="2591522" y="4645305"/>
                  <a:pt x="2598041" y="4640589"/>
                  <a:pt x="2594314" y="4634036"/>
                </a:cubicBezTo>
                <a:close/>
                <a:moveTo>
                  <a:pt x="4837411" y="3358596"/>
                </a:moveTo>
                <a:cubicBezTo>
                  <a:pt x="4832413" y="3356803"/>
                  <a:pt x="4827818" y="3357775"/>
                  <a:pt x="4825924" y="3361027"/>
                </a:cubicBezTo>
                <a:cubicBezTo>
                  <a:pt x="4822136" y="3367533"/>
                  <a:pt x="4822943" y="3373064"/>
                  <a:pt x="4823750" y="3378596"/>
                </a:cubicBezTo>
                <a:cubicBezTo>
                  <a:pt x="4834805" y="3421881"/>
                  <a:pt x="4821952" y="3447412"/>
                  <a:pt x="4787084" y="3451939"/>
                </a:cubicBezTo>
                <a:cubicBezTo>
                  <a:pt x="4775192" y="3451605"/>
                  <a:pt x="4772211" y="3463641"/>
                  <a:pt x="4773422" y="3471940"/>
                </a:cubicBezTo>
                <a:cubicBezTo>
                  <a:pt x="4774532" y="3479546"/>
                  <a:pt x="4776124" y="3487407"/>
                  <a:pt x="4777159" y="3494762"/>
                </a:cubicBezTo>
                <a:lnTo>
                  <a:pt x="4777493" y="3510934"/>
                </a:lnTo>
                <a:lnTo>
                  <a:pt x="4799265" y="3470914"/>
                </a:lnTo>
                <a:cubicBezTo>
                  <a:pt x="4810749" y="3449955"/>
                  <a:pt x="4822918" y="3428515"/>
                  <a:pt x="4836167" y="3407743"/>
                </a:cubicBezTo>
                <a:cubicBezTo>
                  <a:pt x="4840518" y="3407802"/>
                  <a:pt x="4847093" y="3402654"/>
                  <a:pt x="4854788" y="3394084"/>
                </a:cubicBezTo>
                <a:lnTo>
                  <a:pt x="4862319" y="3383924"/>
                </a:lnTo>
                <a:lnTo>
                  <a:pt x="4857279" y="3381124"/>
                </a:lnTo>
                <a:cubicBezTo>
                  <a:pt x="4850476" y="3375078"/>
                  <a:pt x="4843761" y="3361529"/>
                  <a:pt x="4837411" y="3358596"/>
                </a:cubicBezTo>
                <a:close/>
                <a:moveTo>
                  <a:pt x="4880958" y="3358461"/>
                </a:moveTo>
                <a:lnTo>
                  <a:pt x="4877682" y="3358628"/>
                </a:lnTo>
                <a:lnTo>
                  <a:pt x="4875102" y="3366677"/>
                </a:lnTo>
                <a:lnTo>
                  <a:pt x="4880131" y="3359892"/>
                </a:lnTo>
                <a:close/>
                <a:moveTo>
                  <a:pt x="980511" y="1836609"/>
                </a:moveTo>
                <a:lnTo>
                  <a:pt x="941718" y="1906778"/>
                </a:lnTo>
                <a:lnTo>
                  <a:pt x="926253" y="1934529"/>
                </a:lnTo>
                <a:lnTo>
                  <a:pt x="928417" y="1932064"/>
                </a:lnTo>
                <a:cubicBezTo>
                  <a:pt x="944555" y="1913313"/>
                  <a:pt x="952835" y="1883378"/>
                  <a:pt x="976684" y="1872882"/>
                </a:cubicBezTo>
                <a:cubicBezTo>
                  <a:pt x="983824" y="1869441"/>
                  <a:pt x="985679" y="1857572"/>
                  <a:pt x="982823" y="1848971"/>
                </a:cubicBezTo>
                <a:close/>
                <a:moveTo>
                  <a:pt x="1039516" y="1736108"/>
                </a:moveTo>
                <a:lnTo>
                  <a:pt x="1004735" y="1792794"/>
                </a:lnTo>
                <a:lnTo>
                  <a:pt x="992290" y="1815306"/>
                </a:lnTo>
                <a:lnTo>
                  <a:pt x="1002671" y="1806478"/>
                </a:lnTo>
                <a:cubicBezTo>
                  <a:pt x="1011952" y="1797014"/>
                  <a:pt x="1039374" y="1809742"/>
                  <a:pt x="1032659" y="1772068"/>
                </a:cubicBezTo>
                <a:cubicBezTo>
                  <a:pt x="1031087" y="1764845"/>
                  <a:pt x="1036155" y="1756415"/>
                  <a:pt x="1038761" y="1747424"/>
                </a:cubicBezTo>
                <a:close/>
                <a:moveTo>
                  <a:pt x="1866316" y="741049"/>
                </a:moveTo>
                <a:cubicBezTo>
                  <a:pt x="1817469" y="774235"/>
                  <a:pt x="1743183" y="862149"/>
                  <a:pt x="1745947" y="887019"/>
                </a:cubicBezTo>
                <a:lnTo>
                  <a:pt x="1743081" y="890136"/>
                </a:lnTo>
                <a:lnTo>
                  <a:pt x="1752504" y="898947"/>
                </a:lnTo>
                <a:cubicBezTo>
                  <a:pt x="1768106" y="907831"/>
                  <a:pt x="1784800" y="900982"/>
                  <a:pt x="1798909" y="878167"/>
                </a:cubicBezTo>
                <a:cubicBezTo>
                  <a:pt x="1798909" y="878167"/>
                  <a:pt x="1799062" y="874667"/>
                  <a:pt x="1799062" y="874667"/>
                </a:cubicBezTo>
                <a:cubicBezTo>
                  <a:pt x="1809613" y="849874"/>
                  <a:pt x="1822078" y="827177"/>
                  <a:pt x="1835892" y="805936"/>
                </a:cubicBezTo>
                <a:lnTo>
                  <a:pt x="1862983" y="769758"/>
                </a:lnTo>
                <a:lnTo>
                  <a:pt x="1855577" y="774424"/>
                </a:lnTo>
                <a:cubicBezTo>
                  <a:pt x="1852051" y="778156"/>
                  <a:pt x="1849816" y="781680"/>
                  <a:pt x="1849816" y="781680"/>
                </a:cubicBezTo>
                <a:cubicBezTo>
                  <a:pt x="1838112" y="770910"/>
                  <a:pt x="1848435" y="769245"/>
                  <a:pt x="1857375" y="755147"/>
                </a:cubicBezTo>
                <a:cubicBezTo>
                  <a:pt x="1857375" y="755147"/>
                  <a:pt x="1857375" y="755147"/>
                  <a:pt x="1866316" y="741049"/>
                </a:cubicBezTo>
                <a:close/>
                <a:moveTo>
                  <a:pt x="3131404" y="0"/>
                </a:moveTo>
                <a:cubicBezTo>
                  <a:pt x="3145940" y="916"/>
                  <a:pt x="3186352" y="77205"/>
                  <a:pt x="3182532" y="98033"/>
                </a:cubicBezTo>
                <a:cubicBezTo>
                  <a:pt x="3161436" y="180980"/>
                  <a:pt x="3140341" y="263924"/>
                  <a:pt x="3119244" y="346870"/>
                </a:cubicBezTo>
                <a:cubicBezTo>
                  <a:pt x="3112519" y="367514"/>
                  <a:pt x="3100281" y="380789"/>
                  <a:pt x="3083142" y="372686"/>
                </a:cubicBezTo>
                <a:cubicBezTo>
                  <a:pt x="3063095" y="364400"/>
                  <a:pt x="3072730" y="343939"/>
                  <a:pt x="3076398" y="326613"/>
                </a:cubicBezTo>
                <a:cubicBezTo>
                  <a:pt x="3077007" y="312604"/>
                  <a:pt x="3086338" y="299147"/>
                  <a:pt x="3084343" y="277953"/>
                </a:cubicBezTo>
                <a:cubicBezTo>
                  <a:pt x="3035545" y="327550"/>
                  <a:pt x="3015514" y="385981"/>
                  <a:pt x="2997935" y="455104"/>
                </a:cubicBezTo>
                <a:cubicBezTo>
                  <a:pt x="3027615" y="442928"/>
                  <a:pt x="3031589" y="418599"/>
                  <a:pt x="3041374" y="394635"/>
                </a:cubicBezTo>
                <a:cubicBezTo>
                  <a:pt x="3044739" y="384313"/>
                  <a:pt x="3050857" y="377675"/>
                  <a:pt x="3062333" y="381910"/>
                </a:cubicBezTo>
                <a:cubicBezTo>
                  <a:pt x="3073811" y="386145"/>
                  <a:pt x="3082228" y="393697"/>
                  <a:pt x="3084527" y="407888"/>
                </a:cubicBezTo>
                <a:cubicBezTo>
                  <a:pt x="3086673" y="425581"/>
                  <a:pt x="3077952" y="425032"/>
                  <a:pt x="3069229" y="424483"/>
                </a:cubicBezTo>
                <a:cubicBezTo>
                  <a:pt x="3051481" y="430386"/>
                  <a:pt x="3051025" y="440891"/>
                  <a:pt x="3056230" y="455265"/>
                </a:cubicBezTo>
                <a:cubicBezTo>
                  <a:pt x="3072457" y="484380"/>
                  <a:pt x="3062670" y="508343"/>
                  <a:pt x="3055637" y="535991"/>
                </a:cubicBezTo>
                <a:cubicBezTo>
                  <a:pt x="3051971" y="553319"/>
                  <a:pt x="3046002" y="556454"/>
                  <a:pt x="3031771" y="548534"/>
                </a:cubicBezTo>
                <a:cubicBezTo>
                  <a:pt x="3017539" y="540614"/>
                  <a:pt x="3016474" y="565128"/>
                  <a:pt x="3016474" y="565128"/>
                </a:cubicBezTo>
                <a:cubicBezTo>
                  <a:pt x="3050600" y="584834"/>
                  <a:pt x="3034238" y="625942"/>
                  <a:pt x="3044802" y="651187"/>
                </a:cubicBezTo>
                <a:cubicBezTo>
                  <a:pt x="3047556" y="654873"/>
                  <a:pt x="3047556" y="654873"/>
                  <a:pt x="3050463" y="655056"/>
                </a:cubicBezTo>
                <a:cubicBezTo>
                  <a:pt x="3068363" y="645651"/>
                  <a:pt x="3051528" y="630543"/>
                  <a:pt x="3055045" y="616718"/>
                </a:cubicBezTo>
                <a:cubicBezTo>
                  <a:pt x="3055655" y="602711"/>
                  <a:pt x="3061772" y="596074"/>
                  <a:pt x="3070494" y="596624"/>
                </a:cubicBezTo>
                <a:cubicBezTo>
                  <a:pt x="3079216" y="597174"/>
                  <a:pt x="3081819" y="604360"/>
                  <a:pt x="3081363" y="614865"/>
                </a:cubicBezTo>
                <a:cubicBezTo>
                  <a:pt x="3085349" y="657255"/>
                  <a:pt x="3069140" y="694860"/>
                  <a:pt x="3063950" y="747204"/>
                </a:cubicBezTo>
                <a:cubicBezTo>
                  <a:pt x="3091788" y="710332"/>
                  <a:pt x="3113357" y="683600"/>
                  <a:pt x="3142885" y="674927"/>
                </a:cubicBezTo>
                <a:cubicBezTo>
                  <a:pt x="3148852" y="671790"/>
                  <a:pt x="3152215" y="661469"/>
                  <a:pt x="3149613" y="654283"/>
                </a:cubicBezTo>
                <a:cubicBezTo>
                  <a:pt x="3142718" y="611710"/>
                  <a:pt x="3169795" y="592346"/>
                  <a:pt x="3185550" y="565248"/>
                </a:cubicBezTo>
                <a:cubicBezTo>
                  <a:pt x="3214454" y="503862"/>
                  <a:pt x="3275656" y="504210"/>
                  <a:pt x="3312825" y="453880"/>
                </a:cubicBezTo>
                <a:cubicBezTo>
                  <a:pt x="3325366" y="433601"/>
                  <a:pt x="3345413" y="441887"/>
                  <a:pt x="3355824" y="470636"/>
                </a:cubicBezTo>
                <a:cubicBezTo>
                  <a:pt x="3371442" y="513756"/>
                  <a:pt x="3398991" y="550609"/>
                  <a:pt x="3382021" y="605721"/>
                </a:cubicBezTo>
                <a:cubicBezTo>
                  <a:pt x="3378202" y="626551"/>
                  <a:pt x="3394729" y="648661"/>
                  <a:pt x="3405597" y="666903"/>
                </a:cubicBezTo>
                <a:cubicBezTo>
                  <a:pt x="3424730" y="696201"/>
                  <a:pt x="3426572" y="720896"/>
                  <a:pt x="3407761" y="751315"/>
                </a:cubicBezTo>
                <a:cubicBezTo>
                  <a:pt x="3398126" y="771777"/>
                  <a:pt x="3382372" y="798875"/>
                  <a:pt x="3399055" y="817482"/>
                </a:cubicBezTo>
                <a:cubicBezTo>
                  <a:pt x="3421399" y="839961"/>
                  <a:pt x="3442510" y="823733"/>
                  <a:pt x="3460867" y="803822"/>
                </a:cubicBezTo>
                <a:cubicBezTo>
                  <a:pt x="3506453" y="761045"/>
                  <a:pt x="3552038" y="718270"/>
                  <a:pt x="3602831" y="689867"/>
                </a:cubicBezTo>
                <a:cubicBezTo>
                  <a:pt x="3620731" y="680462"/>
                  <a:pt x="3632359" y="681194"/>
                  <a:pt x="3637108" y="706073"/>
                </a:cubicBezTo>
                <a:cubicBezTo>
                  <a:pt x="3636651" y="716578"/>
                  <a:pt x="3639256" y="723767"/>
                  <a:pt x="3647823" y="727817"/>
                </a:cubicBezTo>
                <a:cubicBezTo>
                  <a:pt x="3687612" y="751394"/>
                  <a:pt x="3688236" y="804105"/>
                  <a:pt x="3649378" y="826237"/>
                </a:cubicBezTo>
                <a:cubicBezTo>
                  <a:pt x="3604551" y="851504"/>
                  <a:pt x="3567687" y="894828"/>
                  <a:pt x="3517504" y="909223"/>
                </a:cubicBezTo>
                <a:cubicBezTo>
                  <a:pt x="3505723" y="911993"/>
                  <a:pt x="3499451" y="922132"/>
                  <a:pt x="3498691" y="939642"/>
                </a:cubicBezTo>
                <a:cubicBezTo>
                  <a:pt x="3494415" y="970974"/>
                  <a:pt x="3470700" y="980016"/>
                  <a:pt x="3448204" y="961040"/>
                </a:cubicBezTo>
                <a:cubicBezTo>
                  <a:pt x="3439634" y="956989"/>
                  <a:pt x="3431216" y="949436"/>
                  <a:pt x="3424946" y="959575"/>
                </a:cubicBezTo>
                <a:cubicBezTo>
                  <a:pt x="3415768" y="969531"/>
                  <a:pt x="3421278" y="976901"/>
                  <a:pt x="3426787" y="984271"/>
                </a:cubicBezTo>
                <a:cubicBezTo>
                  <a:pt x="3440714" y="999195"/>
                  <a:pt x="3437352" y="1009516"/>
                  <a:pt x="3422511" y="1015606"/>
                </a:cubicBezTo>
                <a:cubicBezTo>
                  <a:pt x="3389619" y="1034600"/>
                  <a:pt x="3421597" y="1036616"/>
                  <a:pt x="3426955" y="1047488"/>
                </a:cubicBezTo>
                <a:cubicBezTo>
                  <a:pt x="3408752" y="1063898"/>
                  <a:pt x="3387944" y="1073121"/>
                  <a:pt x="3378005" y="1100586"/>
                </a:cubicBezTo>
                <a:cubicBezTo>
                  <a:pt x="3374489" y="1114410"/>
                  <a:pt x="3356286" y="1130821"/>
                  <a:pt x="3373120" y="1145928"/>
                </a:cubicBezTo>
                <a:cubicBezTo>
                  <a:pt x="3387046" y="1160850"/>
                  <a:pt x="3409695" y="1176324"/>
                  <a:pt x="3427901" y="1159915"/>
                </a:cubicBezTo>
                <a:cubicBezTo>
                  <a:pt x="3449317" y="1136685"/>
                  <a:pt x="3484659" y="1128375"/>
                  <a:pt x="3494141" y="1111418"/>
                </a:cubicBezTo>
                <a:cubicBezTo>
                  <a:pt x="3516774" y="1060171"/>
                  <a:pt x="3560991" y="1048912"/>
                  <a:pt x="3588982" y="1008539"/>
                </a:cubicBezTo>
                <a:cubicBezTo>
                  <a:pt x="3623243" y="958026"/>
                  <a:pt x="3679394" y="940496"/>
                  <a:pt x="3713655" y="889984"/>
                </a:cubicBezTo>
                <a:cubicBezTo>
                  <a:pt x="3719774" y="883344"/>
                  <a:pt x="3731402" y="884078"/>
                  <a:pt x="3740125" y="884628"/>
                </a:cubicBezTo>
                <a:cubicBezTo>
                  <a:pt x="3754813" y="882041"/>
                  <a:pt x="3775011" y="886826"/>
                  <a:pt x="3764753" y="854576"/>
                </a:cubicBezTo>
                <a:cubicBezTo>
                  <a:pt x="3762302" y="843888"/>
                  <a:pt x="3771328" y="837434"/>
                  <a:pt x="3777293" y="834298"/>
                </a:cubicBezTo>
                <a:cubicBezTo>
                  <a:pt x="3836198" y="820452"/>
                  <a:pt x="3862349" y="755382"/>
                  <a:pt x="3907478" y="723112"/>
                </a:cubicBezTo>
                <a:cubicBezTo>
                  <a:pt x="3970812" y="674431"/>
                  <a:pt x="4012564" y="585765"/>
                  <a:pt x="4089670" y="555510"/>
                </a:cubicBezTo>
                <a:cubicBezTo>
                  <a:pt x="4101451" y="552740"/>
                  <a:pt x="4110631" y="542785"/>
                  <a:pt x="4122715" y="533011"/>
                </a:cubicBezTo>
                <a:cubicBezTo>
                  <a:pt x="4133736" y="547751"/>
                  <a:pt x="4132975" y="565261"/>
                  <a:pt x="4146902" y="580185"/>
                </a:cubicBezTo>
                <a:cubicBezTo>
                  <a:pt x="4172154" y="602844"/>
                  <a:pt x="4175685" y="655738"/>
                  <a:pt x="4153812" y="689477"/>
                </a:cubicBezTo>
                <a:cubicBezTo>
                  <a:pt x="4135305" y="712891"/>
                  <a:pt x="4108378" y="728750"/>
                  <a:pt x="4106704" y="767272"/>
                </a:cubicBezTo>
                <a:cubicBezTo>
                  <a:pt x="4106095" y="781279"/>
                  <a:pt x="4091559" y="780363"/>
                  <a:pt x="4082686" y="783314"/>
                </a:cubicBezTo>
                <a:cubicBezTo>
                  <a:pt x="4056369" y="785168"/>
                  <a:pt x="4038014" y="805079"/>
                  <a:pt x="4019657" y="824992"/>
                </a:cubicBezTo>
                <a:cubicBezTo>
                  <a:pt x="4004361" y="841586"/>
                  <a:pt x="3998087" y="851724"/>
                  <a:pt x="4014771" y="870333"/>
                </a:cubicBezTo>
                <a:cubicBezTo>
                  <a:pt x="4020280" y="877703"/>
                  <a:pt x="4022732" y="888393"/>
                  <a:pt x="4016613" y="895030"/>
                </a:cubicBezTo>
                <a:cubicBezTo>
                  <a:pt x="4007282" y="908489"/>
                  <a:pt x="3999019" y="897432"/>
                  <a:pt x="3993508" y="890062"/>
                </a:cubicBezTo>
                <a:cubicBezTo>
                  <a:pt x="3971163" y="867584"/>
                  <a:pt x="3958925" y="880859"/>
                  <a:pt x="3949138" y="904824"/>
                </a:cubicBezTo>
                <a:lnTo>
                  <a:pt x="3933779" y="934029"/>
                </a:lnTo>
                <a:lnTo>
                  <a:pt x="3941097" y="933489"/>
                </a:lnTo>
                <a:cubicBezTo>
                  <a:pt x="3950691" y="934310"/>
                  <a:pt x="3962987" y="937410"/>
                  <a:pt x="3969072" y="930420"/>
                </a:cubicBezTo>
                <a:cubicBezTo>
                  <a:pt x="3982329" y="907653"/>
                  <a:pt x="4014744" y="935011"/>
                  <a:pt x="4023685" y="898902"/>
                </a:cubicBezTo>
                <a:cubicBezTo>
                  <a:pt x="4026386" y="901180"/>
                  <a:pt x="4028684" y="900694"/>
                  <a:pt x="4031387" y="902974"/>
                </a:cubicBezTo>
                <a:cubicBezTo>
                  <a:pt x="4042596" y="914860"/>
                  <a:pt x="4045979" y="905589"/>
                  <a:pt x="4051660" y="895831"/>
                </a:cubicBezTo>
                <a:cubicBezTo>
                  <a:pt x="4061534" y="882336"/>
                  <a:pt x="4066811" y="869814"/>
                  <a:pt x="4085720" y="885772"/>
                </a:cubicBezTo>
                <a:cubicBezTo>
                  <a:pt x="4096122" y="892126"/>
                  <a:pt x="4119905" y="892794"/>
                  <a:pt x="4131393" y="890363"/>
                </a:cubicBezTo>
                <a:cubicBezTo>
                  <a:pt x="4152475" y="888755"/>
                  <a:pt x="4181257" y="891217"/>
                  <a:pt x="4195198" y="856901"/>
                </a:cubicBezTo>
                <a:cubicBezTo>
                  <a:pt x="4198986" y="850396"/>
                  <a:pt x="4210070" y="845199"/>
                  <a:pt x="4216963" y="843740"/>
                </a:cubicBezTo>
                <a:cubicBezTo>
                  <a:pt x="4251426" y="836447"/>
                  <a:pt x="4281573" y="815810"/>
                  <a:pt x="4311720" y="795171"/>
                </a:cubicBezTo>
                <a:cubicBezTo>
                  <a:pt x="4339975" y="777786"/>
                  <a:pt x="4370930" y="762681"/>
                  <a:pt x="4406201" y="760918"/>
                </a:cubicBezTo>
                <a:lnTo>
                  <a:pt x="4409767" y="760164"/>
                </a:lnTo>
                <a:lnTo>
                  <a:pt x="4419730" y="747876"/>
                </a:lnTo>
                <a:lnTo>
                  <a:pt x="4425082" y="737630"/>
                </a:lnTo>
                <a:lnTo>
                  <a:pt x="4428825" y="736658"/>
                </a:lnTo>
                <a:lnTo>
                  <a:pt x="4441016" y="721622"/>
                </a:lnTo>
                <a:cubicBezTo>
                  <a:pt x="4472371" y="670926"/>
                  <a:pt x="4523163" y="642523"/>
                  <a:pt x="4568446" y="606751"/>
                </a:cubicBezTo>
                <a:cubicBezTo>
                  <a:pt x="4583590" y="593659"/>
                  <a:pt x="4589710" y="587023"/>
                  <a:pt x="4593531" y="566194"/>
                </a:cubicBezTo>
                <a:cubicBezTo>
                  <a:pt x="4600258" y="545550"/>
                  <a:pt x="4602084" y="503526"/>
                  <a:pt x="4638660" y="533924"/>
                </a:cubicBezTo>
                <a:cubicBezTo>
                  <a:pt x="4647077" y="541476"/>
                  <a:pt x="4659162" y="531704"/>
                  <a:pt x="4656711" y="521015"/>
                </a:cubicBezTo>
                <a:cubicBezTo>
                  <a:pt x="4644305" y="471073"/>
                  <a:pt x="4679649" y="462766"/>
                  <a:pt x="4698158" y="439352"/>
                </a:cubicBezTo>
                <a:cubicBezTo>
                  <a:pt x="4713455" y="422759"/>
                  <a:pt x="4728598" y="409668"/>
                  <a:pt x="4743745" y="396577"/>
                </a:cubicBezTo>
                <a:cubicBezTo>
                  <a:pt x="4773729" y="377396"/>
                  <a:pt x="4785053" y="385133"/>
                  <a:pt x="4786286" y="423837"/>
                </a:cubicBezTo>
                <a:cubicBezTo>
                  <a:pt x="4788738" y="434526"/>
                  <a:pt x="4785526" y="441348"/>
                  <a:pt x="4793943" y="448900"/>
                </a:cubicBezTo>
                <a:cubicBezTo>
                  <a:pt x="4825161" y="468425"/>
                  <a:pt x="4838176" y="504359"/>
                  <a:pt x="4816302" y="538095"/>
                </a:cubicBezTo>
                <a:cubicBezTo>
                  <a:pt x="4781585" y="599115"/>
                  <a:pt x="4746866" y="660133"/>
                  <a:pt x="4692710" y="698858"/>
                </a:cubicBezTo>
                <a:cubicBezTo>
                  <a:pt x="4677717" y="708448"/>
                  <a:pt x="4662725" y="718036"/>
                  <a:pt x="4656150" y="735180"/>
                </a:cubicBezTo>
                <a:cubicBezTo>
                  <a:pt x="4623578" y="813892"/>
                  <a:pt x="4571263" y="877313"/>
                  <a:pt x="4522009" y="937415"/>
                </a:cubicBezTo>
                <a:cubicBezTo>
                  <a:pt x="4515126" y="944882"/>
                  <a:pt x="4508414" y="952579"/>
                  <a:pt x="4502410" y="960759"/>
                </a:cubicBezTo>
                <a:lnTo>
                  <a:pt x="4495756" y="972137"/>
                </a:lnTo>
                <a:lnTo>
                  <a:pt x="4519205" y="953001"/>
                </a:lnTo>
                <a:cubicBezTo>
                  <a:pt x="4536359" y="938679"/>
                  <a:pt x="4551977" y="923968"/>
                  <a:pt x="4564488" y="904211"/>
                </a:cubicBezTo>
                <a:cubicBezTo>
                  <a:pt x="4582341" y="880472"/>
                  <a:pt x="4591658" y="895610"/>
                  <a:pt x="4600972" y="910748"/>
                </a:cubicBezTo>
                <a:cubicBezTo>
                  <a:pt x="4607987" y="926371"/>
                  <a:pt x="4603518" y="944426"/>
                  <a:pt x="4598643" y="959714"/>
                </a:cubicBezTo>
                <a:lnTo>
                  <a:pt x="4576055" y="1020368"/>
                </a:lnTo>
                <a:lnTo>
                  <a:pt x="4582771" y="1014985"/>
                </a:lnTo>
                <a:cubicBezTo>
                  <a:pt x="4604019" y="928537"/>
                  <a:pt x="4678374" y="894597"/>
                  <a:pt x="4716457" y="823255"/>
                </a:cubicBezTo>
                <a:cubicBezTo>
                  <a:pt x="4719515" y="819938"/>
                  <a:pt x="4719667" y="816435"/>
                  <a:pt x="4722726" y="813116"/>
                </a:cubicBezTo>
                <a:cubicBezTo>
                  <a:pt x="4737721" y="803527"/>
                  <a:pt x="4747810" y="772558"/>
                  <a:pt x="4770307" y="791534"/>
                </a:cubicBezTo>
                <a:cubicBezTo>
                  <a:pt x="4792803" y="810510"/>
                  <a:pt x="4777203" y="834107"/>
                  <a:pt x="4770476" y="854751"/>
                </a:cubicBezTo>
                <a:cubicBezTo>
                  <a:pt x="4763290" y="885903"/>
                  <a:pt x="4747538" y="913002"/>
                  <a:pt x="4726274" y="932730"/>
                </a:cubicBezTo>
                <a:cubicBezTo>
                  <a:pt x="4683138" y="986195"/>
                  <a:pt x="4656836" y="1054768"/>
                  <a:pt x="4616608" y="1108414"/>
                </a:cubicBezTo>
                <a:cubicBezTo>
                  <a:pt x="4604219" y="1125192"/>
                  <a:pt x="4620597" y="1150803"/>
                  <a:pt x="4610810" y="1174768"/>
                </a:cubicBezTo>
                <a:lnTo>
                  <a:pt x="4607364" y="1191702"/>
                </a:lnTo>
                <a:lnTo>
                  <a:pt x="4628287" y="1163471"/>
                </a:lnTo>
                <a:cubicBezTo>
                  <a:pt x="4645950" y="1136213"/>
                  <a:pt x="4663672" y="1102408"/>
                  <a:pt x="4672621" y="1076340"/>
                </a:cubicBezTo>
                <a:cubicBezTo>
                  <a:pt x="4663820" y="1086696"/>
                  <a:pt x="4663820" y="1086696"/>
                  <a:pt x="4663820" y="1086696"/>
                </a:cubicBezTo>
                <a:cubicBezTo>
                  <a:pt x="4655021" y="1097052"/>
                  <a:pt x="4654922" y="1107526"/>
                  <a:pt x="4646318" y="1096934"/>
                </a:cubicBezTo>
                <a:cubicBezTo>
                  <a:pt x="4646318" y="1096934"/>
                  <a:pt x="4655119" y="1086578"/>
                  <a:pt x="4655218" y="1076103"/>
                </a:cubicBezTo>
                <a:cubicBezTo>
                  <a:pt x="4646614" y="1065510"/>
                  <a:pt x="4646614" y="1065510"/>
                  <a:pt x="4646614" y="1065510"/>
                </a:cubicBezTo>
                <a:cubicBezTo>
                  <a:pt x="4664412" y="1023849"/>
                  <a:pt x="4690518" y="1024206"/>
                  <a:pt x="4672917" y="1044917"/>
                </a:cubicBezTo>
                <a:cubicBezTo>
                  <a:pt x="4681716" y="1034560"/>
                  <a:pt x="4681716" y="1034560"/>
                  <a:pt x="4681716" y="1034560"/>
                </a:cubicBezTo>
                <a:cubicBezTo>
                  <a:pt x="4690518" y="1024206"/>
                  <a:pt x="4699219" y="1024324"/>
                  <a:pt x="4699219" y="1024324"/>
                </a:cubicBezTo>
                <a:cubicBezTo>
                  <a:pt x="4699120" y="1034798"/>
                  <a:pt x="4690320" y="1045154"/>
                  <a:pt x="4690222" y="1055629"/>
                </a:cubicBezTo>
                <a:cubicBezTo>
                  <a:pt x="4689926" y="1087053"/>
                  <a:pt x="4680830" y="1128832"/>
                  <a:pt x="4716129" y="1076934"/>
                </a:cubicBezTo>
                <a:cubicBezTo>
                  <a:pt x="4689531" y="1128951"/>
                  <a:pt x="4665184" y="1173141"/>
                  <a:pt x="4640884" y="1212094"/>
                </a:cubicBezTo>
                <a:lnTo>
                  <a:pt x="4629149" y="1229631"/>
                </a:lnTo>
                <a:lnTo>
                  <a:pt x="4634539" y="1232447"/>
                </a:lnTo>
                <a:cubicBezTo>
                  <a:pt x="4651831" y="1237049"/>
                  <a:pt x="4644950" y="1261194"/>
                  <a:pt x="4638376" y="1278338"/>
                </a:cubicBezTo>
                <a:cubicBezTo>
                  <a:pt x="4631952" y="1291978"/>
                  <a:pt x="4622925" y="1298433"/>
                  <a:pt x="4611753" y="1287195"/>
                </a:cubicBezTo>
                <a:cubicBezTo>
                  <a:pt x="4608998" y="1283509"/>
                  <a:pt x="4605555" y="1278902"/>
                  <a:pt x="4601270" y="1276876"/>
                </a:cubicBezTo>
                <a:lnTo>
                  <a:pt x="4596741" y="1276451"/>
                </a:lnTo>
                <a:lnTo>
                  <a:pt x="4589497" y="1285710"/>
                </a:lnTo>
                <a:lnTo>
                  <a:pt x="4589587" y="1285797"/>
                </a:lnTo>
                <a:cubicBezTo>
                  <a:pt x="4590601" y="1287617"/>
                  <a:pt x="4591251" y="1289413"/>
                  <a:pt x="4591251" y="1289413"/>
                </a:cubicBezTo>
                <a:cubicBezTo>
                  <a:pt x="4633033" y="1334183"/>
                  <a:pt x="4628908" y="1362016"/>
                  <a:pt x="4581176" y="1387100"/>
                </a:cubicBezTo>
                <a:cubicBezTo>
                  <a:pt x="4566184" y="1396689"/>
                  <a:pt x="4540324" y="1388037"/>
                  <a:pt x="4536501" y="1408866"/>
                </a:cubicBezTo>
                <a:cubicBezTo>
                  <a:pt x="4528862" y="1450521"/>
                  <a:pt x="4509592" y="1491445"/>
                  <a:pt x="4513581" y="1533834"/>
                </a:cubicBezTo>
                <a:cubicBezTo>
                  <a:pt x="4514654" y="1542680"/>
                  <a:pt x="4516493" y="1550696"/>
                  <a:pt x="4516532" y="1558160"/>
                </a:cubicBezTo>
                <a:lnTo>
                  <a:pt x="4516107" y="1561024"/>
                </a:lnTo>
                <a:lnTo>
                  <a:pt x="4531929" y="1541276"/>
                </a:lnTo>
                <a:cubicBezTo>
                  <a:pt x="4549439" y="1523313"/>
                  <a:pt x="4565600" y="1504210"/>
                  <a:pt x="4580021" y="1483336"/>
                </a:cubicBezTo>
                <a:lnTo>
                  <a:pt x="4587201" y="1470264"/>
                </a:lnTo>
                <a:lnTo>
                  <a:pt x="4580734" y="1464325"/>
                </a:lnTo>
                <a:cubicBezTo>
                  <a:pt x="4575073" y="1460455"/>
                  <a:pt x="4578285" y="1453635"/>
                  <a:pt x="4581495" y="1446814"/>
                </a:cubicBezTo>
                <a:cubicBezTo>
                  <a:pt x="4587499" y="1442804"/>
                  <a:pt x="4592817" y="1442041"/>
                  <a:pt x="4597780" y="1443122"/>
                </a:cubicBezTo>
                <a:lnTo>
                  <a:pt x="4601147" y="1444873"/>
                </a:lnTo>
                <a:lnTo>
                  <a:pt x="4617682" y="1414772"/>
                </a:lnTo>
                <a:cubicBezTo>
                  <a:pt x="4637987" y="1359149"/>
                  <a:pt x="4675028" y="1337052"/>
                  <a:pt x="4717470" y="1319516"/>
                </a:cubicBezTo>
                <a:cubicBezTo>
                  <a:pt x="4726662" y="1317570"/>
                  <a:pt x="4730853" y="1313831"/>
                  <a:pt x="4737466" y="1326690"/>
                </a:cubicBezTo>
                <a:cubicBezTo>
                  <a:pt x="4758922" y="1376325"/>
                  <a:pt x="4761219" y="1375839"/>
                  <a:pt x="4785436" y="1330795"/>
                </a:cubicBezTo>
                <a:cubicBezTo>
                  <a:pt x="4786927" y="1324776"/>
                  <a:pt x="4790714" y="1318271"/>
                  <a:pt x="4792205" y="1312252"/>
                </a:cubicBezTo>
                <a:cubicBezTo>
                  <a:pt x="4797886" y="1302497"/>
                  <a:pt x="4795060" y="1283135"/>
                  <a:pt x="4807760" y="1289002"/>
                </a:cubicBezTo>
                <a:cubicBezTo>
                  <a:pt x="4820457" y="1294868"/>
                  <a:pt x="4817882" y="1309672"/>
                  <a:pt x="4812605" y="1322194"/>
                </a:cubicBezTo>
                <a:cubicBezTo>
                  <a:pt x="4801644" y="1344473"/>
                  <a:pt x="4788387" y="1367240"/>
                  <a:pt x="4775129" y="1390006"/>
                </a:cubicBezTo>
                <a:cubicBezTo>
                  <a:pt x="4769448" y="1399762"/>
                  <a:pt x="4759171" y="1410491"/>
                  <a:pt x="4772677" y="1421891"/>
                </a:cubicBezTo>
                <a:cubicBezTo>
                  <a:pt x="4783482" y="1431010"/>
                  <a:pt x="4791182" y="1435083"/>
                  <a:pt x="4803756" y="1423867"/>
                </a:cubicBezTo>
                <a:cubicBezTo>
                  <a:pt x="4850671" y="1388276"/>
                  <a:pt x="4886780" y="1343564"/>
                  <a:pt x="4917082" y="1291528"/>
                </a:cubicBezTo>
                <a:cubicBezTo>
                  <a:pt x="4924253" y="1275754"/>
                  <a:pt x="4936021" y="1259006"/>
                  <a:pt x="4951421" y="1267151"/>
                </a:cubicBezTo>
                <a:cubicBezTo>
                  <a:pt x="4966821" y="1275298"/>
                  <a:pt x="4968157" y="1300679"/>
                  <a:pt x="4970982" y="1320041"/>
                </a:cubicBezTo>
                <a:cubicBezTo>
                  <a:pt x="4969089" y="1323295"/>
                  <a:pt x="4967597" y="1329312"/>
                  <a:pt x="4965704" y="1332564"/>
                </a:cubicBezTo>
                <a:cubicBezTo>
                  <a:pt x="4962724" y="1344601"/>
                  <a:pt x="4962445" y="1358918"/>
                  <a:pt x="4970952" y="1368524"/>
                </a:cubicBezTo>
                <a:cubicBezTo>
                  <a:pt x="4991475" y="1395545"/>
                  <a:pt x="4983620" y="1422872"/>
                  <a:pt x="4970363" y="1445638"/>
                </a:cubicBezTo>
                <a:cubicBezTo>
                  <a:pt x="4937360" y="1495394"/>
                  <a:pt x="4899761" y="1546123"/>
                  <a:pt x="4864055" y="1593600"/>
                </a:cubicBezTo>
                <a:cubicBezTo>
                  <a:pt x="4860268" y="1600105"/>
                  <a:pt x="4854182" y="1607096"/>
                  <a:pt x="4850394" y="1613601"/>
                </a:cubicBezTo>
                <a:cubicBezTo>
                  <a:pt x="4846607" y="1620105"/>
                  <a:pt x="4840926" y="1629861"/>
                  <a:pt x="4847134" y="1639952"/>
                </a:cubicBezTo>
                <a:cubicBezTo>
                  <a:pt x="4850643" y="1647765"/>
                  <a:pt x="4859026" y="1640289"/>
                  <a:pt x="4865920" y="1638830"/>
                </a:cubicBezTo>
                <a:cubicBezTo>
                  <a:pt x="4886193" y="1631686"/>
                  <a:pt x="4906064" y="1621778"/>
                  <a:pt x="4926340" y="1614638"/>
                </a:cubicBezTo>
                <a:cubicBezTo>
                  <a:pt x="4942422" y="1611233"/>
                  <a:pt x="4956891" y="1596766"/>
                  <a:pt x="4974588" y="1604425"/>
                </a:cubicBezTo>
                <a:cubicBezTo>
                  <a:pt x="4991882" y="1609320"/>
                  <a:pt x="4999987" y="1616158"/>
                  <a:pt x="4983625" y="1633881"/>
                </a:cubicBezTo>
                <a:cubicBezTo>
                  <a:pt x="4963070" y="1655339"/>
                  <a:pt x="4959810" y="1681691"/>
                  <a:pt x="4971547" y="1713424"/>
                </a:cubicBezTo>
                <a:cubicBezTo>
                  <a:pt x="4997099" y="1693760"/>
                  <a:pt x="5023460" y="1679625"/>
                  <a:pt x="5050223" y="1668260"/>
                </a:cubicBezTo>
                <a:lnTo>
                  <a:pt x="5076460" y="1657748"/>
                </a:lnTo>
                <a:lnTo>
                  <a:pt x="5099959" y="1636760"/>
                </a:lnTo>
                <a:cubicBezTo>
                  <a:pt x="5151794" y="1596987"/>
                  <a:pt x="5195915" y="1599160"/>
                  <a:pt x="5260229" y="1544803"/>
                </a:cubicBezTo>
                <a:cubicBezTo>
                  <a:pt x="5265214" y="1561319"/>
                  <a:pt x="5240473" y="1579638"/>
                  <a:pt x="5222882" y="1600436"/>
                </a:cubicBezTo>
                <a:lnTo>
                  <a:pt x="5214850" y="1612998"/>
                </a:lnTo>
                <a:lnTo>
                  <a:pt x="5210996" y="1613124"/>
                </a:lnTo>
                <a:cubicBezTo>
                  <a:pt x="5209791" y="1614275"/>
                  <a:pt x="5209541" y="1616877"/>
                  <a:pt x="5209042" y="1622082"/>
                </a:cubicBezTo>
                <a:lnTo>
                  <a:pt x="5214850" y="1612998"/>
                </a:lnTo>
                <a:lnTo>
                  <a:pt x="5218681" y="1612873"/>
                </a:lnTo>
                <a:cubicBezTo>
                  <a:pt x="5228320" y="1603664"/>
                  <a:pt x="5236962" y="1604865"/>
                  <a:pt x="5227322" y="1614074"/>
                </a:cubicBezTo>
                <a:cubicBezTo>
                  <a:pt x="5227322" y="1614074"/>
                  <a:pt x="5216686" y="1633694"/>
                  <a:pt x="5208045" y="1632493"/>
                </a:cubicBezTo>
                <a:cubicBezTo>
                  <a:pt x="5208045" y="1632493"/>
                  <a:pt x="5207047" y="1642903"/>
                  <a:pt x="5207047" y="1642903"/>
                </a:cubicBezTo>
                <a:cubicBezTo>
                  <a:pt x="5207047" y="1642903"/>
                  <a:pt x="5207047" y="1642903"/>
                  <a:pt x="5198406" y="1641703"/>
                </a:cubicBezTo>
                <a:lnTo>
                  <a:pt x="5152178" y="1702874"/>
                </a:lnTo>
                <a:lnTo>
                  <a:pt x="5141930" y="1723033"/>
                </a:lnTo>
                <a:cubicBezTo>
                  <a:pt x="5137025" y="1731513"/>
                  <a:pt x="5131666" y="1739419"/>
                  <a:pt x="5125580" y="1746410"/>
                </a:cubicBezTo>
                <a:cubicBezTo>
                  <a:pt x="5092855" y="1781852"/>
                  <a:pt x="5085124" y="1826260"/>
                  <a:pt x="5077797" y="1873434"/>
                </a:cubicBezTo>
                <a:cubicBezTo>
                  <a:pt x="5077114" y="1884984"/>
                  <a:pt x="5078325" y="1893281"/>
                  <a:pt x="5090217" y="1893617"/>
                </a:cubicBezTo>
                <a:cubicBezTo>
                  <a:pt x="5094812" y="1892645"/>
                  <a:pt x="5104002" y="1890699"/>
                  <a:pt x="5105213" y="1898997"/>
                </a:cubicBezTo>
                <a:cubicBezTo>
                  <a:pt x="5106828" y="1910060"/>
                  <a:pt x="5098042" y="1914773"/>
                  <a:pt x="5093850" y="1918511"/>
                </a:cubicBezTo>
                <a:cubicBezTo>
                  <a:pt x="5072489" y="1934437"/>
                  <a:pt x="5066529" y="1958511"/>
                  <a:pt x="5065969" y="1987143"/>
                </a:cubicBezTo>
                <a:cubicBezTo>
                  <a:pt x="5065690" y="2001460"/>
                  <a:pt x="5064729" y="2027327"/>
                  <a:pt x="5083513" y="2026202"/>
                </a:cubicBezTo>
                <a:cubicBezTo>
                  <a:pt x="5097298" y="2023285"/>
                  <a:pt x="5114468" y="2011098"/>
                  <a:pt x="5120832" y="1989790"/>
                </a:cubicBezTo>
                <a:cubicBezTo>
                  <a:pt x="5122323" y="1983770"/>
                  <a:pt x="5118411" y="1973193"/>
                  <a:pt x="5127601" y="1971249"/>
                </a:cubicBezTo>
                <a:cubicBezTo>
                  <a:pt x="5136791" y="1969303"/>
                  <a:pt x="5138406" y="1980367"/>
                  <a:pt x="5139617" y="1988666"/>
                </a:cubicBezTo>
                <a:cubicBezTo>
                  <a:pt x="5150547" y="2014869"/>
                  <a:pt x="5160264" y="2032772"/>
                  <a:pt x="5188115" y="2012619"/>
                </a:cubicBezTo>
                <a:cubicBezTo>
                  <a:pt x="5207179" y="1997179"/>
                  <a:pt x="5228540" y="1981253"/>
                  <a:pt x="5244499" y="1960766"/>
                </a:cubicBezTo>
                <a:cubicBezTo>
                  <a:pt x="5260054" y="1937515"/>
                  <a:pt x="5279117" y="1922074"/>
                  <a:pt x="5306688" y="1916240"/>
                </a:cubicBezTo>
                <a:cubicBezTo>
                  <a:pt x="5327366" y="1911864"/>
                  <a:pt x="5350341" y="1907001"/>
                  <a:pt x="5369002" y="1888794"/>
                </a:cubicBezTo>
                <a:cubicBezTo>
                  <a:pt x="5377385" y="1881317"/>
                  <a:pt x="5384682" y="1882623"/>
                  <a:pt x="5393189" y="1892229"/>
                </a:cubicBezTo>
                <a:cubicBezTo>
                  <a:pt x="5402099" y="1904600"/>
                  <a:pt x="5398716" y="1913871"/>
                  <a:pt x="5388439" y="1924601"/>
                </a:cubicBezTo>
                <a:cubicBezTo>
                  <a:pt x="5303926" y="2010922"/>
                  <a:pt x="5242638" y="2126544"/>
                  <a:pt x="5164335" y="2222958"/>
                </a:cubicBezTo>
                <a:cubicBezTo>
                  <a:pt x="5148377" y="2243445"/>
                  <a:pt x="5119720" y="2258064"/>
                  <a:pt x="5128071" y="2299066"/>
                </a:cubicBezTo>
                <a:cubicBezTo>
                  <a:pt x="5130772" y="2301349"/>
                  <a:pt x="5124284" y="2305572"/>
                  <a:pt x="5122390" y="2308825"/>
                </a:cubicBezTo>
                <a:cubicBezTo>
                  <a:pt x="5101960" y="2347367"/>
                  <a:pt x="5081128" y="2383141"/>
                  <a:pt x="5051788" y="2409311"/>
                </a:cubicBezTo>
                <a:cubicBezTo>
                  <a:pt x="5037320" y="2423779"/>
                  <a:pt x="5027849" y="2440040"/>
                  <a:pt x="5018783" y="2459068"/>
                </a:cubicBezTo>
                <a:cubicBezTo>
                  <a:pt x="5013909" y="2474357"/>
                  <a:pt x="5016331" y="2490951"/>
                  <a:pt x="5024839" y="2500558"/>
                </a:cubicBezTo>
                <a:cubicBezTo>
                  <a:pt x="5035643" y="2509677"/>
                  <a:pt x="5040921" y="2497154"/>
                  <a:pt x="5049708" y="2492444"/>
                </a:cubicBezTo>
                <a:cubicBezTo>
                  <a:pt x="5084451" y="2470834"/>
                  <a:pt x="5112984" y="2439132"/>
                  <a:pt x="5138817" y="2405150"/>
                </a:cubicBezTo>
                <a:cubicBezTo>
                  <a:pt x="5162755" y="2374421"/>
                  <a:pt x="5190574" y="2402751"/>
                  <a:pt x="5216251" y="2400167"/>
                </a:cubicBezTo>
                <a:cubicBezTo>
                  <a:pt x="5227740" y="2397737"/>
                  <a:pt x="5215290" y="2426034"/>
                  <a:pt x="5219604" y="2439379"/>
                </a:cubicBezTo>
                <a:cubicBezTo>
                  <a:pt x="5224199" y="2438407"/>
                  <a:pt x="5231496" y="2439713"/>
                  <a:pt x="5236093" y="2438742"/>
                </a:cubicBezTo>
                <a:cubicBezTo>
                  <a:pt x="5262173" y="2438925"/>
                  <a:pt x="5284898" y="2399897"/>
                  <a:pt x="5312316" y="2425460"/>
                </a:cubicBezTo>
                <a:cubicBezTo>
                  <a:pt x="5317718" y="2430020"/>
                  <a:pt x="5320699" y="2417985"/>
                  <a:pt x="5322591" y="2414731"/>
                </a:cubicBezTo>
                <a:cubicBezTo>
                  <a:pt x="5325976" y="2405462"/>
                  <a:pt x="5326660" y="2393911"/>
                  <a:pt x="5338551" y="2394247"/>
                </a:cubicBezTo>
                <a:cubicBezTo>
                  <a:pt x="5341098" y="2427924"/>
                  <a:pt x="5341098" y="2427924"/>
                  <a:pt x="5368264" y="2419324"/>
                </a:cubicBezTo>
                <a:cubicBezTo>
                  <a:pt x="5381647" y="2413639"/>
                  <a:pt x="5415955" y="2437744"/>
                  <a:pt x="5419185" y="2459873"/>
                </a:cubicBezTo>
                <a:cubicBezTo>
                  <a:pt x="5424836" y="2498599"/>
                  <a:pt x="5425490" y="2535528"/>
                  <a:pt x="5394255" y="2564950"/>
                </a:cubicBezTo>
                <a:cubicBezTo>
                  <a:pt x="5359232" y="2600878"/>
                  <a:pt x="5339610" y="2644951"/>
                  <a:pt x="5343089" y="2701244"/>
                </a:cubicBezTo>
                <a:cubicBezTo>
                  <a:pt x="5344828" y="2729391"/>
                  <a:pt x="5333867" y="2751669"/>
                  <a:pt x="5314804" y="2767111"/>
                </a:cubicBezTo>
                <a:cubicBezTo>
                  <a:pt x="5300337" y="2781580"/>
                  <a:pt x="5283166" y="2793765"/>
                  <a:pt x="5274908" y="2818326"/>
                </a:cubicBezTo>
                <a:cubicBezTo>
                  <a:pt x="5259479" y="2858662"/>
                  <a:pt x="5231348" y="2893129"/>
                  <a:pt x="5208218" y="2929389"/>
                </a:cubicBezTo>
                <a:cubicBezTo>
                  <a:pt x="5200239" y="2939633"/>
                  <a:pt x="5192259" y="2949876"/>
                  <a:pt x="5178070" y="2950028"/>
                </a:cubicBezTo>
                <a:cubicBezTo>
                  <a:pt x="5156584" y="2948872"/>
                  <a:pt x="5142923" y="2968871"/>
                  <a:pt x="5125350" y="2978294"/>
                </a:cubicBezTo>
                <a:cubicBezTo>
                  <a:pt x="5079926" y="3007867"/>
                  <a:pt x="5103804" y="3074101"/>
                  <a:pt x="5073376" y="3109055"/>
                </a:cubicBezTo>
                <a:cubicBezTo>
                  <a:pt x="5071079" y="3109540"/>
                  <a:pt x="5071483" y="3112307"/>
                  <a:pt x="5071483" y="3112307"/>
                </a:cubicBezTo>
                <a:cubicBezTo>
                  <a:pt x="5093621" y="3150393"/>
                  <a:pt x="5047823" y="3128720"/>
                  <a:pt x="5051053" y="3150849"/>
                </a:cubicBezTo>
                <a:cubicBezTo>
                  <a:pt x="5019446" y="3129022"/>
                  <a:pt x="5026588" y="3161729"/>
                  <a:pt x="5026308" y="3176044"/>
                </a:cubicBezTo>
                <a:cubicBezTo>
                  <a:pt x="5026028" y="3190362"/>
                  <a:pt x="5020346" y="3200118"/>
                  <a:pt x="5015069" y="3212641"/>
                </a:cubicBezTo>
                <a:cubicBezTo>
                  <a:pt x="5001408" y="3232641"/>
                  <a:pt x="4983152" y="3253615"/>
                  <a:pt x="4981382" y="3273949"/>
                </a:cubicBezTo>
                <a:cubicBezTo>
                  <a:pt x="4978123" y="3300303"/>
                  <a:pt x="4967846" y="3311030"/>
                  <a:pt x="4954464" y="3316715"/>
                </a:cubicBezTo>
                <a:lnTo>
                  <a:pt x="4940490" y="3325115"/>
                </a:lnTo>
                <a:lnTo>
                  <a:pt x="4929488" y="3345834"/>
                </a:lnTo>
                <a:cubicBezTo>
                  <a:pt x="4892141" y="3413090"/>
                  <a:pt x="4857379" y="3465650"/>
                  <a:pt x="4817778" y="3512251"/>
                </a:cubicBezTo>
                <a:cubicBezTo>
                  <a:pt x="4773580" y="3584980"/>
                  <a:pt x="4729579" y="3636759"/>
                  <a:pt x="4676580" y="3719844"/>
                </a:cubicBezTo>
                <a:cubicBezTo>
                  <a:pt x="4685183" y="3730436"/>
                  <a:pt x="4694082" y="3709606"/>
                  <a:pt x="4702686" y="3720200"/>
                </a:cubicBezTo>
                <a:cubicBezTo>
                  <a:pt x="4675989" y="3782690"/>
                  <a:pt x="4658291" y="3813877"/>
                  <a:pt x="4631792" y="3855419"/>
                </a:cubicBezTo>
                <a:cubicBezTo>
                  <a:pt x="4611991" y="3878719"/>
                  <a:pt x="4592135" y="3907912"/>
                  <a:pt x="4564839" y="3947316"/>
                </a:cubicBezTo>
                <a:lnTo>
                  <a:pt x="4558879" y="3955841"/>
                </a:lnTo>
                <a:lnTo>
                  <a:pt x="4517165" y="3907377"/>
                </a:lnTo>
                <a:lnTo>
                  <a:pt x="4518176" y="3906248"/>
                </a:lnTo>
                <a:cubicBezTo>
                  <a:pt x="4544577" y="3875181"/>
                  <a:pt x="4579778" y="3833758"/>
                  <a:pt x="4606573" y="3760793"/>
                </a:cubicBezTo>
                <a:cubicBezTo>
                  <a:pt x="4632973" y="3729725"/>
                  <a:pt x="4641478" y="3750792"/>
                  <a:pt x="4676777" y="3698894"/>
                </a:cubicBezTo>
                <a:cubicBezTo>
                  <a:pt x="4694575" y="3657233"/>
                  <a:pt x="4668371" y="3667351"/>
                  <a:pt x="4703671" y="3615454"/>
                </a:cubicBezTo>
                <a:cubicBezTo>
                  <a:pt x="4725573" y="3600038"/>
                  <a:pt x="4745446" y="3568882"/>
                  <a:pt x="4766471" y="3531194"/>
                </a:cubicBezTo>
                <a:lnTo>
                  <a:pt x="4770145" y="3524441"/>
                </a:lnTo>
                <a:lnTo>
                  <a:pt x="4768428" y="3526728"/>
                </a:lnTo>
                <a:cubicBezTo>
                  <a:pt x="4763100" y="3529014"/>
                  <a:pt x="4755144" y="3529272"/>
                  <a:pt x="4743523" y="3526742"/>
                </a:cubicBezTo>
                <a:cubicBezTo>
                  <a:pt x="4718095" y="3563490"/>
                  <a:pt x="4682948" y="3582335"/>
                  <a:pt x="4662519" y="3620875"/>
                </a:cubicBezTo>
                <a:cubicBezTo>
                  <a:pt x="4653051" y="3637136"/>
                  <a:pt x="4644388" y="3658929"/>
                  <a:pt x="4621287" y="3646711"/>
                </a:cubicBezTo>
                <a:cubicBezTo>
                  <a:pt x="4613587" y="3642637"/>
                  <a:pt x="4612501" y="3651422"/>
                  <a:pt x="4611011" y="3657438"/>
                </a:cubicBezTo>
                <a:cubicBezTo>
                  <a:pt x="4590830" y="3730146"/>
                  <a:pt x="4557143" y="3791451"/>
                  <a:pt x="4512652" y="3843641"/>
                </a:cubicBezTo>
                <a:cubicBezTo>
                  <a:pt x="4506566" y="3850632"/>
                  <a:pt x="4501055" y="3857501"/>
                  <a:pt x="4496219" y="3864940"/>
                </a:cubicBezTo>
                <a:lnTo>
                  <a:pt x="4490489" y="3876384"/>
                </a:lnTo>
                <a:lnTo>
                  <a:pt x="4432023" y="3808456"/>
                </a:lnTo>
                <a:lnTo>
                  <a:pt x="4484103" y="3872811"/>
                </a:lnTo>
                <a:cubicBezTo>
                  <a:pt x="4491352" y="3881953"/>
                  <a:pt x="4499102" y="3894551"/>
                  <a:pt x="4488134" y="3900433"/>
                </a:cubicBezTo>
                <a:cubicBezTo>
                  <a:pt x="4460461" y="3913407"/>
                  <a:pt x="4458756" y="3942243"/>
                  <a:pt x="4447441" y="3965997"/>
                </a:cubicBezTo>
                <a:cubicBezTo>
                  <a:pt x="4442711" y="3974115"/>
                  <a:pt x="4433255" y="3990354"/>
                  <a:pt x="4426009" y="3981210"/>
                </a:cubicBezTo>
                <a:cubicBezTo>
                  <a:pt x="4401397" y="3954382"/>
                  <a:pt x="4389227" y="3992553"/>
                  <a:pt x="4374383" y="3992135"/>
                </a:cubicBezTo>
                <a:cubicBezTo>
                  <a:pt x="4336091" y="3993120"/>
                  <a:pt x="4355975" y="4028067"/>
                  <a:pt x="4349386" y="4043697"/>
                </a:cubicBezTo>
                <a:cubicBezTo>
                  <a:pt x="4344309" y="4069689"/>
                  <a:pt x="4338223" y="4088773"/>
                  <a:pt x="4313768" y="4083271"/>
                </a:cubicBezTo>
                <a:cubicBezTo>
                  <a:pt x="4304660" y="4081639"/>
                  <a:pt x="4293692" y="4087520"/>
                  <a:pt x="4292336" y="4098485"/>
                </a:cubicBezTo>
                <a:cubicBezTo>
                  <a:pt x="4288771" y="4134833"/>
                  <a:pt x="4262107" y="4154713"/>
                  <a:pt x="4248424" y="4182525"/>
                </a:cubicBezTo>
                <a:cubicBezTo>
                  <a:pt x="4241836" y="4198158"/>
                  <a:pt x="4226644" y="4215610"/>
                  <a:pt x="4254975" y="4227414"/>
                </a:cubicBezTo>
                <a:cubicBezTo>
                  <a:pt x="4264084" y="4229045"/>
                  <a:pt x="4264743" y="4253822"/>
                  <a:pt x="4244668" y="4258072"/>
                </a:cubicBezTo>
                <a:cubicBezTo>
                  <a:pt x="4238427" y="4255829"/>
                  <a:pt x="4232691" y="4257044"/>
                  <a:pt x="4230830" y="4264558"/>
                </a:cubicBezTo>
                <a:cubicBezTo>
                  <a:pt x="4215290" y="4299880"/>
                  <a:pt x="4199748" y="4335205"/>
                  <a:pt x="4174091" y="4361992"/>
                </a:cubicBezTo>
                <a:cubicBezTo>
                  <a:pt x="4150799" y="4384718"/>
                  <a:pt x="4110647" y="4393215"/>
                  <a:pt x="4115337" y="4445615"/>
                </a:cubicBezTo>
                <a:cubicBezTo>
                  <a:pt x="4116345" y="4452520"/>
                  <a:pt x="4108245" y="4457794"/>
                  <a:pt x="4103012" y="4462460"/>
                </a:cubicBezTo>
                <a:cubicBezTo>
                  <a:pt x="4078014" y="4514022"/>
                  <a:pt x="4028909" y="4542214"/>
                  <a:pt x="4010151" y="4596015"/>
                </a:cubicBezTo>
                <a:cubicBezTo>
                  <a:pt x="3995619" y="4638245"/>
                  <a:pt x="3972326" y="4660971"/>
                  <a:pt x="3939421" y="4678612"/>
                </a:cubicBezTo>
                <a:cubicBezTo>
                  <a:pt x="3896053" y="4705588"/>
                  <a:pt x="3845436" y="4723419"/>
                  <a:pt x="3809819" y="4762992"/>
                </a:cubicBezTo>
                <a:cubicBezTo>
                  <a:pt x="3778930" y="4794446"/>
                  <a:pt x="3748894" y="4811479"/>
                  <a:pt x="3711454" y="4798047"/>
                </a:cubicBezTo>
                <a:cubicBezTo>
                  <a:pt x="3707422" y="4770425"/>
                  <a:pt x="3716880" y="4754186"/>
                  <a:pt x="3738815" y="4742424"/>
                </a:cubicBezTo>
                <a:cubicBezTo>
                  <a:pt x="3808500" y="4713438"/>
                  <a:pt x="3866558" y="4665558"/>
                  <a:pt x="3902368" y="4586791"/>
                </a:cubicBezTo>
                <a:cubicBezTo>
                  <a:pt x="3911322" y="4567099"/>
                  <a:pt x="3939496" y="4557576"/>
                  <a:pt x="3933605" y="4537467"/>
                </a:cubicBezTo>
                <a:cubicBezTo>
                  <a:pt x="3914420" y="4466779"/>
                  <a:pt x="3980539" y="4474142"/>
                  <a:pt x="3989840" y="4436579"/>
                </a:cubicBezTo>
                <a:cubicBezTo>
                  <a:pt x="4048713" y="4434798"/>
                  <a:pt x="4057703" y="4354589"/>
                  <a:pt x="4101577" y="4331066"/>
                </a:cubicBezTo>
                <a:cubicBezTo>
                  <a:pt x="4109677" y="4325790"/>
                  <a:pt x="4110529" y="4311373"/>
                  <a:pt x="4105645" y="4298169"/>
                </a:cubicBezTo>
                <a:cubicBezTo>
                  <a:pt x="4099250" y="4274608"/>
                  <a:pt x="4089987" y="4251652"/>
                  <a:pt x="4083088" y="4224637"/>
                </a:cubicBezTo>
                <a:cubicBezTo>
                  <a:pt x="4037510" y="4276995"/>
                  <a:pt x="3996157" y="4317783"/>
                  <a:pt x="3948060" y="4352877"/>
                </a:cubicBezTo>
                <a:cubicBezTo>
                  <a:pt x="3934222" y="4359364"/>
                  <a:pt x="3927131" y="4371543"/>
                  <a:pt x="3923410" y="4386568"/>
                </a:cubicBezTo>
                <a:cubicBezTo>
                  <a:pt x="3913102" y="4417226"/>
                  <a:pt x="3907172" y="4457636"/>
                  <a:pt x="3886748" y="4479755"/>
                </a:cubicBezTo>
                <a:cubicBezTo>
                  <a:pt x="3861595" y="4509993"/>
                  <a:pt x="3840317" y="4546532"/>
                  <a:pt x="3818535" y="4579617"/>
                </a:cubicBezTo>
                <a:cubicBezTo>
                  <a:pt x="3753192" y="4678872"/>
                  <a:pt x="3673355" y="4759839"/>
                  <a:pt x="3596888" y="4843648"/>
                </a:cubicBezTo>
                <a:cubicBezTo>
                  <a:pt x="3568867" y="4874496"/>
                  <a:pt x="3533443" y="4874875"/>
                  <a:pt x="3505963" y="4848653"/>
                </a:cubicBezTo>
                <a:cubicBezTo>
                  <a:pt x="3481856" y="4825279"/>
                  <a:pt x="3456548" y="4834197"/>
                  <a:pt x="3436820" y="4820574"/>
                </a:cubicBezTo>
                <a:cubicBezTo>
                  <a:pt x="3390118" y="4784187"/>
                  <a:pt x="3409303" y="4854873"/>
                  <a:pt x="3389228" y="4859121"/>
                </a:cubicBezTo>
                <a:cubicBezTo>
                  <a:pt x="3381126" y="4864396"/>
                  <a:pt x="3376398" y="4872515"/>
                  <a:pt x="3368299" y="4877788"/>
                </a:cubicBezTo>
                <a:cubicBezTo>
                  <a:pt x="3339270" y="4901730"/>
                  <a:pt x="3313108" y="4925063"/>
                  <a:pt x="3295202" y="4964450"/>
                </a:cubicBezTo>
                <a:cubicBezTo>
                  <a:pt x="3288110" y="4976626"/>
                  <a:pt x="3277142" y="4982508"/>
                  <a:pt x="3270050" y="4994687"/>
                </a:cubicBezTo>
                <a:cubicBezTo>
                  <a:pt x="3238813" y="5044011"/>
                  <a:pt x="3169826" y="5037255"/>
                  <a:pt x="3146843" y="5102628"/>
                </a:cubicBezTo>
                <a:cubicBezTo>
                  <a:pt x="3144479" y="5106687"/>
                  <a:pt x="3139245" y="5111356"/>
                  <a:pt x="3135874" y="5108508"/>
                </a:cubicBezTo>
                <a:cubicBezTo>
                  <a:pt x="3107542" y="5096709"/>
                  <a:pt x="3091498" y="5128579"/>
                  <a:pt x="3069562" y="5140341"/>
                </a:cubicBezTo>
                <a:cubicBezTo>
                  <a:pt x="3058594" y="5146222"/>
                  <a:pt x="3045765" y="5159615"/>
                  <a:pt x="3043748" y="5145804"/>
                </a:cubicBezTo>
                <a:cubicBezTo>
                  <a:pt x="3042586" y="5117574"/>
                  <a:pt x="3011387" y="5106378"/>
                  <a:pt x="3021694" y="5075722"/>
                </a:cubicBezTo>
                <a:cubicBezTo>
                  <a:pt x="3026927" y="5071056"/>
                  <a:pt x="3032159" y="5066390"/>
                  <a:pt x="3036035" y="5072686"/>
                </a:cubicBezTo>
                <a:cubicBezTo>
                  <a:pt x="3056423" y="5111085"/>
                  <a:pt x="3066227" y="5076976"/>
                  <a:pt x="3075683" y="5060737"/>
                </a:cubicBezTo>
                <a:cubicBezTo>
                  <a:pt x="3085140" y="5044498"/>
                  <a:pt x="3093745" y="5042677"/>
                  <a:pt x="3109092" y="5046550"/>
                </a:cubicBezTo>
                <a:cubicBezTo>
                  <a:pt x="3130176" y="5049206"/>
                  <a:pt x="3162422" y="5006787"/>
                  <a:pt x="3153157" y="4983831"/>
                </a:cubicBezTo>
                <a:cubicBezTo>
                  <a:pt x="3148275" y="4970627"/>
                  <a:pt x="3139011" y="4947670"/>
                  <a:pt x="3121959" y="4972637"/>
                </a:cubicBezTo>
                <a:cubicBezTo>
                  <a:pt x="3112502" y="4988876"/>
                  <a:pt x="3100022" y="4984398"/>
                  <a:pt x="3085178" y="4983981"/>
                </a:cubicBezTo>
                <a:cubicBezTo>
                  <a:pt x="3049755" y="4984357"/>
                  <a:pt x="3018361" y="5012358"/>
                  <a:pt x="2984953" y="5026546"/>
                </a:cubicBezTo>
                <a:cubicBezTo>
                  <a:pt x="2968249" y="5033643"/>
                  <a:pt x="2978519" y="5063503"/>
                  <a:pt x="2972435" y="5082588"/>
                </a:cubicBezTo>
                <a:cubicBezTo>
                  <a:pt x="2957553" y="5142688"/>
                  <a:pt x="2935112" y="5150997"/>
                  <a:pt x="2893137" y="5106489"/>
                </a:cubicBezTo>
                <a:cubicBezTo>
                  <a:pt x="2893137" y="5106489"/>
                  <a:pt x="2886898" y="5104249"/>
                  <a:pt x="2886394" y="5100797"/>
                </a:cubicBezTo>
                <a:cubicBezTo>
                  <a:pt x="2876938" y="5117037"/>
                  <a:pt x="2887053" y="5125575"/>
                  <a:pt x="2893798" y="5131264"/>
                </a:cubicBezTo>
                <a:cubicBezTo>
                  <a:pt x="2904417" y="5143255"/>
                  <a:pt x="2900192" y="5154827"/>
                  <a:pt x="2889729" y="5164162"/>
                </a:cubicBezTo>
                <a:cubicBezTo>
                  <a:pt x="2876396" y="5174102"/>
                  <a:pt x="2857328" y="5185256"/>
                  <a:pt x="2851436" y="5165146"/>
                </a:cubicBezTo>
                <a:cubicBezTo>
                  <a:pt x="2840157" y="5128379"/>
                  <a:pt x="2820080" y="5132629"/>
                  <a:pt x="2801013" y="5143784"/>
                </a:cubicBezTo>
                <a:cubicBezTo>
                  <a:pt x="2782448" y="5158391"/>
                  <a:pt x="2759349" y="5141922"/>
                  <a:pt x="2747023" y="5158768"/>
                </a:cubicBezTo>
                <a:cubicBezTo>
                  <a:pt x="2707687" y="5213365"/>
                  <a:pt x="2654357" y="5253127"/>
                  <a:pt x="2615523" y="5311179"/>
                </a:cubicBezTo>
                <a:cubicBezTo>
                  <a:pt x="2601843" y="5338991"/>
                  <a:pt x="2581418" y="5361109"/>
                  <a:pt x="2556612" y="5373479"/>
                </a:cubicBezTo>
                <a:cubicBezTo>
                  <a:pt x="2540413" y="5384025"/>
                  <a:pt x="2522857" y="5405537"/>
                  <a:pt x="2504485" y="5380950"/>
                </a:cubicBezTo>
                <a:cubicBezTo>
                  <a:pt x="2486113" y="5356363"/>
                  <a:pt x="2510414" y="5340543"/>
                  <a:pt x="2516498" y="5321456"/>
                </a:cubicBezTo>
                <a:cubicBezTo>
                  <a:pt x="2518863" y="5317398"/>
                  <a:pt x="2521731" y="5316790"/>
                  <a:pt x="2524094" y="5312731"/>
                </a:cubicBezTo>
                <a:cubicBezTo>
                  <a:pt x="2578278" y="5258552"/>
                  <a:pt x="2597228" y="5165553"/>
                  <a:pt x="2665905" y="5129663"/>
                </a:cubicBezTo>
                <a:cubicBezTo>
                  <a:pt x="2681291" y="5073015"/>
                  <a:pt x="2710668" y="5031202"/>
                  <a:pt x="2739542" y="4985940"/>
                </a:cubicBezTo>
                <a:cubicBezTo>
                  <a:pt x="2741904" y="4981878"/>
                  <a:pt x="2740897" y="4974975"/>
                  <a:pt x="2737023" y="4968676"/>
                </a:cubicBezTo>
                <a:cubicBezTo>
                  <a:pt x="2730277" y="4962985"/>
                  <a:pt x="2725046" y="4967650"/>
                  <a:pt x="2723185" y="4975163"/>
                </a:cubicBezTo>
                <a:cubicBezTo>
                  <a:pt x="2713730" y="4991403"/>
                  <a:pt x="2700900" y="5004795"/>
                  <a:pt x="2686058" y="5004378"/>
                </a:cubicBezTo>
                <a:cubicBezTo>
                  <a:pt x="2640517" y="4996218"/>
                  <a:pt x="2615867" y="5029910"/>
                  <a:pt x="2594591" y="5066448"/>
                </a:cubicBezTo>
                <a:cubicBezTo>
                  <a:pt x="2551029" y="5132617"/>
                  <a:pt x="2505103" y="5202849"/>
                  <a:pt x="2444176" y="5251337"/>
                </a:cubicBezTo>
                <a:cubicBezTo>
                  <a:pt x="2430844" y="5261278"/>
                  <a:pt x="2424760" y="5280362"/>
                  <a:pt x="2418676" y="5299445"/>
                </a:cubicBezTo>
                <a:cubicBezTo>
                  <a:pt x="2393329" y="5368881"/>
                  <a:pt x="2347248" y="5417788"/>
                  <a:pt x="2301164" y="5466693"/>
                </a:cubicBezTo>
                <a:cubicBezTo>
                  <a:pt x="2276012" y="5496933"/>
                  <a:pt x="2244813" y="5485738"/>
                  <a:pt x="2224930" y="5450792"/>
                </a:cubicBezTo>
                <a:cubicBezTo>
                  <a:pt x="2217684" y="5441647"/>
                  <a:pt x="2212450" y="5446316"/>
                  <a:pt x="2203342" y="5444682"/>
                </a:cubicBezTo>
                <a:cubicBezTo>
                  <a:pt x="2171290" y="5447906"/>
                  <a:pt x="2163538" y="5435310"/>
                  <a:pt x="2175709" y="5397140"/>
                </a:cubicBezTo>
                <a:cubicBezTo>
                  <a:pt x="2184660" y="5377447"/>
                  <a:pt x="2193614" y="5357756"/>
                  <a:pt x="2205433" y="5337457"/>
                </a:cubicBezTo>
                <a:cubicBezTo>
                  <a:pt x="2222486" y="5312491"/>
                  <a:pt x="2225044" y="5269236"/>
                  <a:pt x="2267716" y="5278002"/>
                </a:cubicBezTo>
                <a:cubicBezTo>
                  <a:pt x="2276823" y="5279636"/>
                  <a:pt x="2283411" y="5264005"/>
                  <a:pt x="2276165" y="5254858"/>
                </a:cubicBezTo>
                <a:cubicBezTo>
                  <a:pt x="2246669" y="5214829"/>
                  <a:pt x="2281086" y="5207546"/>
                  <a:pt x="2297286" y="5196998"/>
                </a:cubicBezTo>
                <a:cubicBezTo>
                  <a:pt x="2313991" y="5189903"/>
                  <a:pt x="2318718" y="5181783"/>
                  <a:pt x="2327671" y="5162091"/>
                </a:cubicBezTo>
                <a:cubicBezTo>
                  <a:pt x="2351660" y="5103622"/>
                  <a:pt x="2368907" y="5039462"/>
                  <a:pt x="2406889" y="4995829"/>
                </a:cubicBezTo>
                <a:cubicBezTo>
                  <a:pt x="2459055" y="4927838"/>
                  <a:pt x="2490989" y="4842773"/>
                  <a:pt x="2533039" y="4766245"/>
                </a:cubicBezTo>
                <a:lnTo>
                  <a:pt x="2562374" y="4706996"/>
                </a:lnTo>
                <a:lnTo>
                  <a:pt x="2556741" y="4704271"/>
                </a:lnTo>
                <a:cubicBezTo>
                  <a:pt x="2556741" y="4704271"/>
                  <a:pt x="2553832" y="4704087"/>
                  <a:pt x="2553680" y="4707589"/>
                </a:cubicBezTo>
                <a:cubicBezTo>
                  <a:pt x="2522325" y="4758285"/>
                  <a:pt x="2450559" y="4732693"/>
                  <a:pt x="2427013" y="4804951"/>
                </a:cubicBezTo>
                <a:cubicBezTo>
                  <a:pt x="2419980" y="4832599"/>
                  <a:pt x="2401473" y="4856012"/>
                  <a:pt x="2405918" y="4887896"/>
                </a:cubicBezTo>
                <a:cubicBezTo>
                  <a:pt x="2407911" y="4909091"/>
                  <a:pt x="2398580" y="4922549"/>
                  <a:pt x="2389250" y="4936007"/>
                </a:cubicBezTo>
                <a:cubicBezTo>
                  <a:pt x="2355445" y="4976015"/>
                  <a:pt x="2324243" y="5023209"/>
                  <a:pt x="2285078" y="5052342"/>
                </a:cubicBezTo>
                <a:cubicBezTo>
                  <a:pt x="2261060" y="5068386"/>
                  <a:pt x="2251122" y="5095852"/>
                  <a:pt x="2238427" y="5119632"/>
                </a:cubicBezTo>
                <a:cubicBezTo>
                  <a:pt x="2225429" y="5150416"/>
                  <a:pt x="2204167" y="5170145"/>
                  <a:pt x="2174941" y="5171814"/>
                </a:cubicBezTo>
                <a:cubicBezTo>
                  <a:pt x="2116492" y="5175154"/>
                  <a:pt x="2074119" y="5211108"/>
                  <a:pt x="2042459" y="5268810"/>
                </a:cubicBezTo>
                <a:cubicBezTo>
                  <a:pt x="2016918" y="5319872"/>
                  <a:pt x="1978822" y="5324494"/>
                  <a:pt x="1938120" y="5321928"/>
                </a:cubicBezTo>
                <a:cubicBezTo>
                  <a:pt x="1914861" y="5320463"/>
                  <a:pt x="1884861" y="5272923"/>
                  <a:pt x="1888682" y="5252095"/>
                </a:cubicBezTo>
                <a:cubicBezTo>
                  <a:pt x="1893415" y="5210257"/>
                  <a:pt x="1893415" y="5210257"/>
                  <a:pt x="1858378" y="5211559"/>
                </a:cubicBezTo>
                <a:cubicBezTo>
                  <a:pt x="1856231" y="5193868"/>
                  <a:pt x="1868013" y="5191098"/>
                  <a:pt x="1877037" y="5184642"/>
                </a:cubicBezTo>
                <a:cubicBezTo>
                  <a:pt x="1880098" y="5181326"/>
                  <a:pt x="1892030" y="5175054"/>
                  <a:pt x="1886519" y="5167685"/>
                </a:cubicBezTo>
                <a:cubicBezTo>
                  <a:pt x="1856062" y="5130649"/>
                  <a:pt x="1892774" y="5090827"/>
                  <a:pt x="1888636" y="5051940"/>
                </a:cubicBezTo>
                <a:cubicBezTo>
                  <a:pt x="1888939" y="5044935"/>
                  <a:pt x="1886489" y="5034246"/>
                  <a:pt x="1886794" y="5027241"/>
                </a:cubicBezTo>
                <a:cubicBezTo>
                  <a:pt x="1872408" y="5022825"/>
                  <a:pt x="1845178" y="5045689"/>
                  <a:pt x="1845940" y="5028179"/>
                </a:cubicBezTo>
                <a:cubicBezTo>
                  <a:pt x="1844707" y="4989475"/>
                  <a:pt x="1811343" y="4952259"/>
                  <a:pt x="1839334" y="4911884"/>
                </a:cubicBezTo>
                <a:cubicBezTo>
                  <a:pt x="1870383" y="4868191"/>
                  <a:pt x="1898680" y="4820814"/>
                  <a:pt x="1915650" y="4765700"/>
                </a:cubicBezTo>
                <a:cubicBezTo>
                  <a:pt x="1919165" y="4751875"/>
                  <a:pt x="1931250" y="4742103"/>
                  <a:pt x="1920231" y="4727363"/>
                </a:cubicBezTo>
                <a:cubicBezTo>
                  <a:pt x="1909058" y="4716125"/>
                  <a:pt x="1891617" y="4715025"/>
                  <a:pt x="1876624" y="4724615"/>
                </a:cubicBezTo>
                <a:cubicBezTo>
                  <a:pt x="1858419" y="4741025"/>
                  <a:pt x="1843124" y="4757619"/>
                  <a:pt x="1830429" y="4781399"/>
                </a:cubicBezTo>
                <a:cubicBezTo>
                  <a:pt x="1807947" y="4829142"/>
                  <a:pt x="1774294" y="4865647"/>
                  <a:pt x="1737733" y="4901970"/>
                </a:cubicBezTo>
                <a:cubicBezTo>
                  <a:pt x="1734675" y="4905289"/>
                  <a:pt x="1731311" y="4915610"/>
                  <a:pt x="1728554" y="4911926"/>
                </a:cubicBezTo>
                <a:cubicBezTo>
                  <a:pt x="1685100" y="4905677"/>
                  <a:pt x="1674401" y="4950651"/>
                  <a:pt x="1655738" y="4977566"/>
                </a:cubicBezTo>
                <a:cubicBezTo>
                  <a:pt x="1568401" y="5109010"/>
                  <a:pt x="1458721" y="5217976"/>
                  <a:pt x="1382709" y="5357155"/>
                </a:cubicBezTo>
                <a:cubicBezTo>
                  <a:pt x="1373225" y="5374116"/>
                  <a:pt x="1364198" y="5380569"/>
                  <a:pt x="1350121" y="5369148"/>
                </a:cubicBezTo>
                <a:cubicBezTo>
                  <a:pt x="1338948" y="5357910"/>
                  <a:pt x="1336497" y="5347221"/>
                  <a:pt x="1342921" y="5333579"/>
                </a:cubicBezTo>
                <a:cubicBezTo>
                  <a:pt x="1358827" y="5302979"/>
                  <a:pt x="1360349" y="5267960"/>
                  <a:pt x="1361719" y="5236443"/>
                </a:cubicBezTo>
                <a:cubicBezTo>
                  <a:pt x="1363545" y="5194420"/>
                  <a:pt x="1376544" y="5163637"/>
                  <a:pt x="1398111" y="5136904"/>
                </a:cubicBezTo>
                <a:cubicBezTo>
                  <a:pt x="1416772" y="5109989"/>
                  <a:pt x="1429921" y="5075704"/>
                  <a:pt x="1442920" y="5044918"/>
                </a:cubicBezTo>
                <a:cubicBezTo>
                  <a:pt x="1459434" y="5000309"/>
                  <a:pt x="1439542" y="4988521"/>
                  <a:pt x="1410926" y="4976184"/>
                </a:cubicBezTo>
                <a:cubicBezTo>
                  <a:pt x="1402203" y="4975634"/>
                  <a:pt x="1390575" y="4974901"/>
                  <a:pt x="1391184" y="4960894"/>
                </a:cubicBezTo>
                <a:cubicBezTo>
                  <a:pt x="1391791" y="4946886"/>
                  <a:pt x="1403269" y="4951121"/>
                  <a:pt x="1409236" y="4947985"/>
                </a:cubicBezTo>
                <a:cubicBezTo>
                  <a:pt x="1430196" y="4935260"/>
                  <a:pt x="1440133" y="4907795"/>
                  <a:pt x="1441047" y="4886784"/>
                </a:cubicBezTo>
                <a:cubicBezTo>
                  <a:pt x="1439359" y="4858586"/>
                  <a:pt x="1412888" y="4863939"/>
                  <a:pt x="1398200" y="4866526"/>
                </a:cubicBezTo>
                <a:cubicBezTo>
                  <a:pt x="1368825" y="4871699"/>
                  <a:pt x="1344958" y="4884240"/>
                  <a:pt x="1331807" y="4918526"/>
                </a:cubicBezTo>
                <a:cubicBezTo>
                  <a:pt x="1328597" y="4925345"/>
                  <a:pt x="1325078" y="4939170"/>
                  <a:pt x="1313450" y="4938437"/>
                </a:cubicBezTo>
                <a:cubicBezTo>
                  <a:pt x="1304730" y="4937887"/>
                  <a:pt x="1305338" y="4923879"/>
                  <a:pt x="1305643" y="4916876"/>
                </a:cubicBezTo>
                <a:cubicBezTo>
                  <a:pt x="1303494" y="4899184"/>
                  <a:pt x="1294774" y="4898634"/>
                  <a:pt x="1282995" y="4901403"/>
                </a:cubicBezTo>
                <a:cubicBezTo>
                  <a:pt x="1235565" y="4919482"/>
                  <a:pt x="1191044" y="4937747"/>
                  <a:pt x="1159536" y="4991945"/>
                </a:cubicBezTo>
                <a:cubicBezTo>
                  <a:pt x="1153266" y="5002084"/>
                  <a:pt x="1145943" y="5011279"/>
                  <a:pt x="1137962" y="5019883"/>
                </a:cubicBezTo>
                <a:lnTo>
                  <a:pt x="1118773" y="5038229"/>
                </a:lnTo>
                <a:lnTo>
                  <a:pt x="1062836" y="5116474"/>
                </a:lnTo>
                <a:cubicBezTo>
                  <a:pt x="1065381" y="5129184"/>
                  <a:pt x="1065381" y="5129184"/>
                  <a:pt x="1065381" y="5129184"/>
                </a:cubicBezTo>
                <a:cubicBezTo>
                  <a:pt x="1065381" y="5129184"/>
                  <a:pt x="1054820" y="5132251"/>
                  <a:pt x="1054820" y="5132251"/>
                </a:cubicBezTo>
                <a:cubicBezTo>
                  <a:pt x="1057365" y="5144963"/>
                  <a:pt x="1038789" y="5163805"/>
                  <a:pt x="1038789" y="5163805"/>
                </a:cubicBezTo>
                <a:cubicBezTo>
                  <a:pt x="1030773" y="5179583"/>
                  <a:pt x="1028229" y="5166872"/>
                  <a:pt x="1036244" y="5151094"/>
                </a:cubicBezTo>
                <a:lnTo>
                  <a:pt x="1035793" y="5145360"/>
                </a:lnTo>
                <a:lnTo>
                  <a:pt x="1044260" y="5135316"/>
                </a:lnTo>
                <a:cubicBezTo>
                  <a:pt x="1038979" y="5136850"/>
                  <a:pt x="1036340" y="5137616"/>
                  <a:pt x="1035337" y="5139588"/>
                </a:cubicBezTo>
                <a:lnTo>
                  <a:pt x="1035793" y="5145360"/>
                </a:lnTo>
                <a:lnTo>
                  <a:pt x="1024083" y="5159247"/>
                </a:lnTo>
                <a:cubicBezTo>
                  <a:pt x="1005351" y="5188645"/>
                  <a:pt x="990250" y="5228337"/>
                  <a:pt x="972501" y="5223401"/>
                </a:cubicBezTo>
                <a:cubicBezTo>
                  <a:pt x="1018686" y="5119202"/>
                  <a:pt x="1009763" y="5053698"/>
                  <a:pt x="1042833" y="4970330"/>
                </a:cubicBezTo>
                <a:lnTo>
                  <a:pt x="1060869" y="4932089"/>
                </a:lnTo>
                <a:lnTo>
                  <a:pt x="1067708" y="4891348"/>
                </a:lnTo>
                <a:cubicBezTo>
                  <a:pt x="1075348" y="4849692"/>
                  <a:pt x="1085897" y="4808218"/>
                  <a:pt x="1102257" y="4767111"/>
                </a:cubicBezTo>
                <a:cubicBezTo>
                  <a:pt x="1067829" y="4754407"/>
                  <a:pt x="1041208" y="4763264"/>
                  <a:pt x="1022244" y="4797185"/>
                </a:cubicBezTo>
                <a:cubicBezTo>
                  <a:pt x="1006488" y="4824284"/>
                  <a:pt x="998224" y="4813227"/>
                  <a:pt x="990569" y="4788164"/>
                </a:cubicBezTo>
                <a:cubicBezTo>
                  <a:pt x="980004" y="4762919"/>
                  <a:pt x="992699" y="4739138"/>
                  <a:pt x="993764" y="4714626"/>
                </a:cubicBezTo>
                <a:cubicBezTo>
                  <a:pt x="998041" y="4683290"/>
                  <a:pt x="1005223" y="4652141"/>
                  <a:pt x="1009502" y="4620808"/>
                </a:cubicBezTo>
                <a:cubicBezTo>
                  <a:pt x="1009959" y="4610302"/>
                  <a:pt x="1016381" y="4596661"/>
                  <a:pt x="1007810" y="4592608"/>
                </a:cubicBezTo>
                <a:cubicBezTo>
                  <a:pt x="996486" y="4584874"/>
                  <a:pt x="987310" y="4594829"/>
                  <a:pt x="981190" y="4601465"/>
                </a:cubicBezTo>
                <a:cubicBezTo>
                  <a:pt x="975073" y="4608103"/>
                  <a:pt x="968800" y="4618243"/>
                  <a:pt x="962683" y="4624878"/>
                </a:cubicBezTo>
                <a:cubicBezTo>
                  <a:pt x="919242" y="4685349"/>
                  <a:pt x="872742" y="4749137"/>
                  <a:pt x="826547" y="4805920"/>
                </a:cubicBezTo>
                <a:cubicBezTo>
                  <a:pt x="805132" y="4829150"/>
                  <a:pt x="778205" y="4845011"/>
                  <a:pt x="747293" y="4818483"/>
                </a:cubicBezTo>
                <a:cubicBezTo>
                  <a:pt x="736120" y="4807245"/>
                  <a:pt x="721432" y="4809829"/>
                  <a:pt x="709497" y="4816101"/>
                </a:cubicBezTo>
                <a:cubicBezTo>
                  <a:pt x="706438" y="4819418"/>
                  <a:pt x="700474" y="4822554"/>
                  <a:pt x="697412" y="4825873"/>
                </a:cubicBezTo>
                <a:cubicBezTo>
                  <a:pt x="677063" y="4824591"/>
                  <a:pt x="650745" y="4826444"/>
                  <a:pt x="640030" y="4804699"/>
                </a:cubicBezTo>
                <a:cubicBezTo>
                  <a:pt x="629314" y="4782956"/>
                  <a:pt x="644765" y="4762859"/>
                  <a:pt x="659908" y="4749769"/>
                </a:cubicBezTo>
                <a:cubicBezTo>
                  <a:pt x="708858" y="4696671"/>
                  <a:pt x="749391" y="4636019"/>
                  <a:pt x="778904" y="4560625"/>
                </a:cubicBezTo>
                <a:cubicBezTo>
                  <a:pt x="788538" y="4540164"/>
                  <a:pt x="783182" y="4529292"/>
                  <a:pt x="772161" y="4514552"/>
                </a:cubicBezTo>
                <a:cubicBezTo>
                  <a:pt x="758385" y="4496126"/>
                  <a:pt x="748903" y="4513086"/>
                  <a:pt x="739725" y="4523042"/>
                </a:cubicBezTo>
                <a:cubicBezTo>
                  <a:pt x="718310" y="4546271"/>
                  <a:pt x="696893" y="4569502"/>
                  <a:pt x="675631" y="4589233"/>
                </a:cubicBezTo>
                <a:cubicBezTo>
                  <a:pt x="663546" y="4599005"/>
                  <a:pt x="648704" y="4605091"/>
                  <a:pt x="640744" y="4587034"/>
                </a:cubicBezTo>
                <a:cubicBezTo>
                  <a:pt x="632784" y="4568974"/>
                  <a:pt x="653134" y="4570257"/>
                  <a:pt x="662312" y="4560301"/>
                </a:cubicBezTo>
                <a:cubicBezTo>
                  <a:pt x="668278" y="4557165"/>
                  <a:pt x="674396" y="4550529"/>
                  <a:pt x="680364" y="4547392"/>
                </a:cubicBezTo>
                <a:cubicBezTo>
                  <a:pt x="723042" y="4504433"/>
                  <a:pt x="723194" y="4500932"/>
                  <a:pt x="668872" y="4476438"/>
                </a:cubicBezTo>
                <a:cubicBezTo>
                  <a:pt x="654639" y="4468519"/>
                  <a:pt x="657851" y="4461698"/>
                  <a:pt x="658460" y="4447690"/>
                </a:cubicBezTo>
                <a:cubicBezTo>
                  <a:pt x="670073" y="4381704"/>
                  <a:pt x="687197" y="4323089"/>
                  <a:pt x="741352" y="4284364"/>
                </a:cubicBezTo>
                <a:cubicBezTo>
                  <a:pt x="789694" y="4245272"/>
                  <a:pt x="826862" y="4194943"/>
                  <a:pt x="858521" y="4137244"/>
                </a:cubicBezTo>
                <a:cubicBezTo>
                  <a:pt x="893241" y="4076226"/>
                  <a:pt x="947547" y="4033998"/>
                  <a:pt x="974002" y="3961925"/>
                </a:cubicBezTo>
                <a:cubicBezTo>
                  <a:pt x="977365" y="3951603"/>
                  <a:pt x="986391" y="3945149"/>
                  <a:pt x="992359" y="3942012"/>
                </a:cubicBezTo>
                <a:cubicBezTo>
                  <a:pt x="1073745" y="3880424"/>
                  <a:pt x="1135694" y="3796542"/>
                  <a:pt x="1194886" y="3708974"/>
                </a:cubicBezTo>
                <a:cubicBezTo>
                  <a:pt x="1207275" y="3692197"/>
                  <a:pt x="1222726" y="3672102"/>
                  <a:pt x="1206194" y="3649993"/>
                </a:cubicBezTo>
                <a:cubicBezTo>
                  <a:pt x="1189818" y="3624378"/>
                  <a:pt x="1171613" y="3640789"/>
                  <a:pt x="1153410" y="3657200"/>
                </a:cubicBezTo>
                <a:cubicBezTo>
                  <a:pt x="1132146" y="3676929"/>
                  <a:pt x="1108816" y="3693893"/>
                  <a:pt x="1087859" y="3714957"/>
                </a:cubicBezTo>
                <a:lnTo>
                  <a:pt x="1082268" y="3721784"/>
                </a:lnTo>
                <a:lnTo>
                  <a:pt x="1080687" y="3727470"/>
                </a:lnTo>
                <a:lnTo>
                  <a:pt x="1052149" y="3764418"/>
                </a:lnTo>
                <a:lnTo>
                  <a:pt x="1036544" y="3797317"/>
                </a:lnTo>
                <a:cubicBezTo>
                  <a:pt x="1031422" y="3814551"/>
                  <a:pt x="1022281" y="3823632"/>
                  <a:pt x="1012068" y="3823866"/>
                </a:cubicBezTo>
                <a:lnTo>
                  <a:pt x="1007437" y="3821993"/>
                </a:lnTo>
                <a:lnTo>
                  <a:pt x="956621" y="3892636"/>
                </a:lnTo>
                <a:cubicBezTo>
                  <a:pt x="917892" y="3938471"/>
                  <a:pt x="888485" y="3969604"/>
                  <a:pt x="828233" y="4018905"/>
                </a:cubicBezTo>
                <a:cubicBezTo>
                  <a:pt x="816028" y="4007674"/>
                  <a:pt x="836114" y="3991240"/>
                  <a:pt x="823911" y="3980009"/>
                </a:cubicBezTo>
                <a:cubicBezTo>
                  <a:pt x="746453" y="4071675"/>
                  <a:pt x="699843" y="4145175"/>
                  <a:pt x="631709" y="4222142"/>
                </a:cubicBezTo>
                <a:cubicBezTo>
                  <a:pt x="575777" y="4310342"/>
                  <a:pt x="507642" y="4387308"/>
                  <a:pt x="408660" y="4482444"/>
                </a:cubicBezTo>
                <a:cubicBezTo>
                  <a:pt x="456710" y="4421911"/>
                  <a:pt x="415101" y="4441813"/>
                  <a:pt x="382814" y="4447015"/>
                </a:cubicBezTo>
                <a:cubicBezTo>
                  <a:pt x="372051" y="4448749"/>
                  <a:pt x="362728" y="4463449"/>
                  <a:pt x="351966" y="4465184"/>
                </a:cubicBezTo>
                <a:cubicBezTo>
                  <a:pt x="351966" y="4465184"/>
                  <a:pt x="350525" y="4452218"/>
                  <a:pt x="359847" y="4437517"/>
                </a:cubicBezTo>
                <a:cubicBezTo>
                  <a:pt x="359847" y="4437517"/>
                  <a:pt x="359847" y="4437517"/>
                  <a:pt x="369169" y="4422818"/>
                </a:cubicBezTo>
                <a:cubicBezTo>
                  <a:pt x="350525" y="4452218"/>
                  <a:pt x="346203" y="4413320"/>
                  <a:pt x="386373" y="4380453"/>
                </a:cubicBezTo>
                <a:cubicBezTo>
                  <a:pt x="386373" y="4380453"/>
                  <a:pt x="386373" y="4380453"/>
                  <a:pt x="398577" y="4391684"/>
                </a:cubicBezTo>
                <a:cubicBezTo>
                  <a:pt x="409338" y="4389950"/>
                  <a:pt x="418660" y="4375250"/>
                  <a:pt x="418660" y="4375250"/>
                </a:cubicBezTo>
                <a:cubicBezTo>
                  <a:pt x="430863" y="4386482"/>
                  <a:pt x="420101" y="4388216"/>
                  <a:pt x="410780" y="4402915"/>
                </a:cubicBezTo>
                <a:cubicBezTo>
                  <a:pt x="410780" y="4402915"/>
                  <a:pt x="410780" y="4402915"/>
                  <a:pt x="401457" y="4417615"/>
                </a:cubicBezTo>
                <a:cubicBezTo>
                  <a:pt x="452388" y="4383014"/>
                  <a:pt x="529846" y="4291346"/>
                  <a:pt x="526965" y="4265415"/>
                </a:cubicBezTo>
                <a:cubicBezTo>
                  <a:pt x="604421" y="4173748"/>
                  <a:pt x="695522" y="4106278"/>
                  <a:pt x="720606" y="4036247"/>
                </a:cubicBezTo>
                <a:cubicBezTo>
                  <a:pt x="768657" y="3975714"/>
                  <a:pt x="762216" y="4016345"/>
                  <a:pt x="802386" y="3983476"/>
                </a:cubicBezTo>
                <a:cubicBezTo>
                  <a:pt x="850436" y="3922943"/>
                  <a:pt x="827470" y="3913446"/>
                  <a:pt x="855436" y="3869346"/>
                </a:cubicBezTo>
                <a:cubicBezTo>
                  <a:pt x="873190" y="3856588"/>
                  <a:pt x="888835" y="3843343"/>
                  <a:pt x="902755" y="3829965"/>
                </a:cubicBezTo>
                <a:lnTo>
                  <a:pt x="916596" y="3814916"/>
                </a:lnTo>
                <a:lnTo>
                  <a:pt x="802622" y="3914255"/>
                </a:lnTo>
                <a:cubicBezTo>
                  <a:pt x="756346" y="3956110"/>
                  <a:pt x="711449" y="3999807"/>
                  <a:pt x="669994" y="4048111"/>
                </a:cubicBezTo>
                <a:cubicBezTo>
                  <a:pt x="630071" y="4094755"/>
                  <a:pt x="590449" y="4134395"/>
                  <a:pt x="529551" y="4127046"/>
                </a:cubicBezTo>
                <a:cubicBezTo>
                  <a:pt x="517923" y="4126314"/>
                  <a:pt x="505989" y="4132585"/>
                  <a:pt x="496659" y="4146041"/>
                </a:cubicBezTo>
                <a:cubicBezTo>
                  <a:pt x="462247" y="4200057"/>
                  <a:pt x="411606" y="4224957"/>
                  <a:pt x="363569" y="4257044"/>
                </a:cubicBezTo>
                <a:cubicBezTo>
                  <a:pt x="330523" y="4279543"/>
                  <a:pt x="300387" y="4302223"/>
                  <a:pt x="270250" y="4324905"/>
                </a:cubicBezTo>
                <a:cubicBezTo>
                  <a:pt x="255257" y="4334495"/>
                  <a:pt x="237358" y="4343900"/>
                  <a:pt x="220218" y="4335798"/>
                </a:cubicBezTo>
                <a:cubicBezTo>
                  <a:pt x="203233" y="4324194"/>
                  <a:pt x="186245" y="4312587"/>
                  <a:pt x="207965" y="4282352"/>
                </a:cubicBezTo>
                <a:cubicBezTo>
                  <a:pt x="244830" y="4239027"/>
                  <a:pt x="259046" y="4180229"/>
                  <a:pt x="290857" y="4119028"/>
                </a:cubicBezTo>
                <a:cubicBezTo>
                  <a:pt x="234557" y="4140059"/>
                  <a:pt x="184523" y="4150952"/>
                  <a:pt x="150415" y="4197962"/>
                </a:cubicBezTo>
                <a:cubicBezTo>
                  <a:pt x="144143" y="4208101"/>
                  <a:pt x="135117" y="4214556"/>
                  <a:pt x="123641" y="4210321"/>
                </a:cubicBezTo>
                <a:cubicBezTo>
                  <a:pt x="112316" y="4202583"/>
                  <a:pt x="118588" y="4192445"/>
                  <a:pt x="121951" y="4182123"/>
                </a:cubicBezTo>
                <a:cubicBezTo>
                  <a:pt x="125620" y="4164796"/>
                  <a:pt x="117354" y="4153741"/>
                  <a:pt x="105877" y="4149506"/>
                </a:cubicBezTo>
                <a:cubicBezTo>
                  <a:pt x="88739" y="4141403"/>
                  <a:pt x="82164" y="4158547"/>
                  <a:pt x="81554" y="4172555"/>
                </a:cubicBezTo>
                <a:cubicBezTo>
                  <a:pt x="80336" y="4200568"/>
                  <a:pt x="65496" y="4206658"/>
                  <a:pt x="48054" y="4205558"/>
                </a:cubicBezTo>
                <a:cubicBezTo>
                  <a:pt x="24644" y="4207594"/>
                  <a:pt x="1844" y="4195621"/>
                  <a:pt x="0" y="4170925"/>
                </a:cubicBezTo>
                <a:cubicBezTo>
                  <a:pt x="1066" y="4146412"/>
                  <a:pt x="24172" y="4151380"/>
                  <a:pt x="41767" y="4148977"/>
                </a:cubicBezTo>
                <a:cubicBezTo>
                  <a:pt x="47580" y="4149344"/>
                  <a:pt x="50642" y="4146025"/>
                  <a:pt x="59362" y="4146575"/>
                </a:cubicBezTo>
                <a:cubicBezTo>
                  <a:pt x="54461" y="4125197"/>
                  <a:pt x="39470" y="4134786"/>
                  <a:pt x="31053" y="4127234"/>
                </a:cubicBezTo>
                <a:cubicBezTo>
                  <a:pt x="16973" y="4115811"/>
                  <a:pt x="2891" y="4104390"/>
                  <a:pt x="26910" y="4088347"/>
                </a:cubicBezTo>
                <a:cubicBezTo>
                  <a:pt x="35937" y="4081892"/>
                  <a:pt x="38844" y="4082075"/>
                  <a:pt x="36545" y="4067884"/>
                </a:cubicBezTo>
                <a:cubicBezTo>
                  <a:pt x="33014" y="4014990"/>
                  <a:pt x="43866" y="3966513"/>
                  <a:pt x="57472" y="3921721"/>
                </a:cubicBezTo>
                <a:cubicBezTo>
                  <a:pt x="74141" y="3873612"/>
                  <a:pt x="90807" y="3825502"/>
                  <a:pt x="93090" y="3772974"/>
                </a:cubicBezTo>
                <a:cubicBezTo>
                  <a:pt x="93547" y="3762468"/>
                  <a:pt x="97215" y="3745142"/>
                  <a:pt x="103334" y="3738505"/>
                </a:cubicBezTo>
                <a:cubicBezTo>
                  <a:pt x="136530" y="3712505"/>
                  <a:pt x="129635" y="3669932"/>
                  <a:pt x="128095" y="3638232"/>
                </a:cubicBezTo>
                <a:cubicBezTo>
                  <a:pt x="128856" y="3620723"/>
                  <a:pt x="124565" y="3585337"/>
                  <a:pt x="116453" y="3570780"/>
                </a:cubicBezTo>
                <a:cubicBezTo>
                  <a:pt x="97166" y="3544984"/>
                  <a:pt x="109252" y="3535212"/>
                  <a:pt x="121641" y="3518434"/>
                </a:cubicBezTo>
                <a:cubicBezTo>
                  <a:pt x="130820" y="3508480"/>
                  <a:pt x="139847" y="3502026"/>
                  <a:pt x="125919" y="3487103"/>
                </a:cubicBezTo>
                <a:cubicBezTo>
                  <a:pt x="123163" y="3483416"/>
                  <a:pt x="123316" y="3479914"/>
                  <a:pt x="120561" y="3476229"/>
                </a:cubicBezTo>
                <a:cubicBezTo>
                  <a:pt x="156361" y="3457417"/>
                  <a:pt x="123300" y="3413195"/>
                  <a:pt x="144716" y="3389965"/>
                </a:cubicBezTo>
                <a:cubicBezTo>
                  <a:pt x="150987" y="3379826"/>
                  <a:pt x="145933" y="3361950"/>
                  <a:pt x="143636" y="3347759"/>
                </a:cubicBezTo>
                <a:cubicBezTo>
                  <a:pt x="136739" y="3305188"/>
                  <a:pt x="149586" y="3277906"/>
                  <a:pt x="182479" y="3258908"/>
                </a:cubicBezTo>
                <a:cubicBezTo>
                  <a:pt x="218279" y="3240096"/>
                  <a:pt x="251475" y="3214095"/>
                  <a:pt x="276560" y="3173539"/>
                </a:cubicBezTo>
                <a:cubicBezTo>
                  <a:pt x="279619" y="3170220"/>
                  <a:pt x="285584" y="3167086"/>
                  <a:pt x="285888" y="3160080"/>
                </a:cubicBezTo>
                <a:cubicBezTo>
                  <a:pt x="298110" y="3080088"/>
                  <a:pt x="364048" y="3038596"/>
                  <a:pt x="393257" y="2970205"/>
                </a:cubicBezTo>
                <a:cubicBezTo>
                  <a:pt x="425523" y="2898498"/>
                  <a:pt x="471871" y="2838214"/>
                  <a:pt x="509800" y="2770374"/>
                </a:cubicBezTo>
                <a:cubicBezTo>
                  <a:pt x="557366" y="2682073"/>
                  <a:pt x="618553" y="2615700"/>
                  <a:pt x="674384" y="2538454"/>
                </a:cubicBezTo>
                <a:cubicBezTo>
                  <a:pt x="733425" y="2454389"/>
                  <a:pt x="772725" y="2355035"/>
                  <a:pt x="817533" y="2263049"/>
                </a:cubicBezTo>
                <a:cubicBezTo>
                  <a:pt x="830228" y="2239267"/>
                  <a:pt x="846134" y="2208667"/>
                  <a:pt x="817976" y="2185823"/>
                </a:cubicBezTo>
                <a:lnTo>
                  <a:pt x="816904" y="2181149"/>
                </a:lnTo>
                <a:lnTo>
                  <a:pt x="809208" y="2196109"/>
                </a:lnTo>
                <a:cubicBezTo>
                  <a:pt x="805605" y="2207278"/>
                  <a:pt x="804232" y="2219664"/>
                  <a:pt x="806768" y="2234157"/>
                </a:cubicBezTo>
                <a:cubicBezTo>
                  <a:pt x="783205" y="2250502"/>
                  <a:pt x="800920" y="2313807"/>
                  <a:pt x="749506" y="2308651"/>
                </a:cubicBezTo>
                <a:cubicBezTo>
                  <a:pt x="734796" y="2306760"/>
                  <a:pt x="733800" y="2336176"/>
                  <a:pt x="722232" y="2348736"/>
                </a:cubicBezTo>
                <a:cubicBezTo>
                  <a:pt x="675965" y="2398973"/>
                  <a:pt x="654834" y="2465033"/>
                  <a:pt x="648700" y="2538834"/>
                </a:cubicBezTo>
                <a:cubicBezTo>
                  <a:pt x="644990" y="2562574"/>
                  <a:pt x="635851" y="2574961"/>
                  <a:pt x="616427" y="2576340"/>
                </a:cubicBezTo>
                <a:cubicBezTo>
                  <a:pt x="600143" y="2542280"/>
                  <a:pt x="605853" y="2509594"/>
                  <a:pt x="621130" y="2473293"/>
                </a:cubicBezTo>
                <a:cubicBezTo>
                  <a:pt x="640978" y="2430802"/>
                  <a:pt x="643259" y="2377817"/>
                  <a:pt x="653108" y="2330164"/>
                </a:cubicBezTo>
                <a:cubicBezTo>
                  <a:pt x="658675" y="2294553"/>
                  <a:pt x="669526" y="2267373"/>
                  <a:pt x="695231" y="2245007"/>
                </a:cubicBezTo>
                <a:cubicBezTo>
                  <a:pt x="711582" y="2230641"/>
                  <a:pt x="722147" y="2210083"/>
                  <a:pt x="732375" y="2188814"/>
                </a:cubicBezTo>
                <a:lnTo>
                  <a:pt x="734675" y="2184183"/>
                </a:lnTo>
                <a:lnTo>
                  <a:pt x="737913" y="2175168"/>
                </a:lnTo>
                <a:lnTo>
                  <a:pt x="739404" y="2174660"/>
                </a:lnTo>
                <a:lnTo>
                  <a:pt x="742393" y="2168640"/>
                </a:lnTo>
                <a:lnTo>
                  <a:pt x="742438" y="2162569"/>
                </a:lnTo>
                <a:lnTo>
                  <a:pt x="737913" y="2175168"/>
                </a:lnTo>
                <a:lnTo>
                  <a:pt x="733498" y="2176667"/>
                </a:lnTo>
                <a:cubicBezTo>
                  <a:pt x="724557" y="2190765"/>
                  <a:pt x="714236" y="2192428"/>
                  <a:pt x="723176" y="2178330"/>
                </a:cubicBezTo>
                <a:cubicBezTo>
                  <a:pt x="723176" y="2178330"/>
                  <a:pt x="730736" y="2151797"/>
                  <a:pt x="741057" y="2150134"/>
                </a:cubicBezTo>
                <a:cubicBezTo>
                  <a:pt x="741057" y="2150134"/>
                  <a:pt x="739675" y="2137699"/>
                  <a:pt x="739675" y="2137699"/>
                </a:cubicBezTo>
                <a:cubicBezTo>
                  <a:pt x="739675" y="2137699"/>
                  <a:pt x="739675" y="2137699"/>
                  <a:pt x="749997" y="2136035"/>
                </a:cubicBezTo>
                <a:cubicBezTo>
                  <a:pt x="799494" y="2014143"/>
                  <a:pt x="860695" y="1903023"/>
                  <a:pt x="937743" y="1839978"/>
                </a:cubicBezTo>
                <a:cubicBezTo>
                  <a:pt x="948716" y="1749608"/>
                  <a:pt x="1070466" y="1616072"/>
                  <a:pt x="1122727" y="1519051"/>
                </a:cubicBezTo>
                <a:cubicBezTo>
                  <a:pt x="1150929" y="1489191"/>
                  <a:pt x="1152312" y="1501626"/>
                  <a:pt x="1144752" y="1528159"/>
                </a:cubicBezTo>
                <a:cubicBezTo>
                  <a:pt x="1170192" y="1473429"/>
                  <a:pt x="1217656" y="1427810"/>
                  <a:pt x="1214893" y="1402939"/>
                </a:cubicBezTo>
                <a:cubicBezTo>
                  <a:pt x="1269918" y="1330787"/>
                  <a:pt x="1307060" y="1286829"/>
                  <a:pt x="1333881" y="1244536"/>
                </a:cubicBezTo>
                <a:cubicBezTo>
                  <a:pt x="1371023" y="1200578"/>
                  <a:pt x="1399225" y="1170719"/>
                  <a:pt x="1457013" y="1123436"/>
                </a:cubicBezTo>
                <a:cubicBezTo>
                  <a:pt x="1465791" y="1131514"/>
                  <a:pt x="1457151" y="1142400"/>
                  <a:pt x="1457218" y="1151882"/>
                </a:cubicBezTo>
                <a:lnTo>
                  <a:pt x="1459358" y="1156694"/>
                </a:lnTo>
                <a:lnTo>
                  <a:pt x="1633516" y="924774"/>
                </a:lnTo>
                <a:lnTo>
                  <a:pt x="1636676" y="930273"/>
                </a:lnTo>
                <a:lnTo>
                  <a:pt x="1641575" y="933214"/>
                </a:lnTo>
                <a:lnTo>
                  <a:pt x="1645490" y="928519"/>
                </a:lnTo>
                <a:cubicBezTo>
                  <a:pt x="1699133" y="843932"/>
                  <a:pt x="1764478" y="770116"/>
                  <a:pt x="1859407" y="678875"/>
                </a:cubicBezTo>
                <a:cubicBezTo>
                  <a:pt x="1813324" y="736930"/>
                  <a:pt x="1853230" y="717843"/>
                  <a:pt x="1884196" y="712853"/>
                </a:cubicBezTo>
                <a:cubicBezTo>
                  <a:pt x="1894518" y="711190"/>
                  <a:pt x="1903458" y="697091"/>
                  <a:pt x="1913780" y="695429"/>
                </a:cubicBezTo>
                <a:cubicBezTo>
                  <a:pt x="1913780" y="695429"/>
                  <a:pt x="1914126" y="698537"/>
                  <a:pt x="1913353" y="703409"/>
                </a:cubicBezTo>
                <a:lnTo>
                  <a:pt x="1908580" y="715825"/>
                </a:lnTo>
                <a:lnTo>
                  <a:pt x="1981391" y="636842"/>
                </a:lnTo>
                <a:cubicBezTo>
                  <a:pt x="2008924" y="606975"/>
                  <a:pt x="2022684" y="558683"/>
                  <a:pt x="2069202" y="561614"/>
                </a:cubicBezTo>
                <a:cubicBezTo>
                  <a:pt x="2077922" y="562164"/>
                  <a:pt x="2084497" y="545020"/>
                  <a:pt x="2087861" y="534697"/>
                </a:cubicBezTo>
                <a:cubicBezTo>
                  <a:pt x="2098866" y="482719"/>
                  <a:pt x="2123950" y="442162"/>
                  <a:pt x="2157146" y="416162"/>
                </a:cubicBezTo>
                <a:cubicBezTo>
                  <a:pt x="2193250" y="390345"/>
                  <a:pt x="2227511" y="339832"/>
                  <a:pt x="2278014" y="385153"/>
                </a:cubicBezTo>
                <a:cubicBezTo>
                  <a:pt x="2297605" y="403946"/>
                  <a:pt x="2311685" y="415367"/>
                  <a:pt x="2310315" y="446882"/>
                </a:cubicBezTo>
                <a:cubicBezTo>
                  <a:pt x="2307423" y="513419"/>
                  <a:pt x="2289995" y="579039"/>
                  <a:pt x="2269812" y="640973"/>
                </a:cubicBezTo>
                <a:cubicBezTo>
                  <a:pt x="2266449" y="651297"/>
                  <a:pt x="2254363" y="661068"/>
                  <a:pt x="2265535" y="672307"/>
                </a:cubicBezTo>
                <a:cubicBezTo>
                  <a:pt x="2276708" y="683545"/>
                  <a:pt x="2288642" y="677275"/>
                  <a:pt x="2297820" y="667319"/>
                </a:cubicBezTo>
                <a:cubicBezTo>
                  <a:pt x="2319388" y="640587"/>
                  <a:pt x="2340955" y="613854"/>
                  <a:pt x="2359920" y="579935"/>
                </a:cubicBezTo>
                <a:cubicBezTo>
                  <a:pt x="2423543" y="457531"/>
                  <a:pt x="2520834" y="365342"/>
                  <a:pt x="2598384" y="257861"/>
                </a:cubicBezTo>
                <a:cubicBezTo>
                  <a:pt x="2610773" y="241084"/>
                  <a:pt x="2631733" y="228362"/>
                  <a:pt x="2646877" y="215268"/>
                </a:cubicBezTo>
                <a:cubicBezTo>
                  <a:pt x="2658963" y="205495"/>
                  <a:pt x="2671049" y="195723"/>
                  <a:pt x="2678857" y="217282"/>
                </a:cubicBezTo>
                <a:cubicBezTo>
                  <a:pt x="2684215" y="228156"/>
                  <a:pt x="2693242" y="221701"/>
                  <a:pt x="2699207" y="218565"/>
                </a:cubicBezTo>
                <a:cubicBezTo>
                  <a:pt x="2735159" y="196251"/>
                  <a:pt x="2752146" y="207857"/>
                  <a:pt x="2758888" y="253931"/>
                </a:cubicBezTo>
                <a:cubicBezTo>
                  <a:pt x="2758736" y="257433"/>
                  <a:pt x="2761341" y="264619"/>
                  <a:pt x="2764247" y="264802"/>
                </a:cubicBezTo>
                <a:cubicBezTo>
                  <a:pt x="2815358" y="296115"/>
                  <a:pt x="2784308" y="339808"/>
                  <a:pt x="2776666" y="381466"/>
                </a:cubicBezTo>
                <a:cubicBezTo>
                  <a:pt x="2773456" y="388284"/>
                  <a:pt x="2770246" y="395104"/>
                  <a:pt x="2767034" y="401926"/>
                </a:cubicBezTo>
                <a:cubicBezTo>
                  <a:pt x="2747154" y="456857"/>
                  <a:pt x="2757870" y="478600"/>
                  <a:pt x="2804385" y="481532"/>
                </a:cubicBezTo>
                <a:cubicBezTo>
                  <a:pt x="2807292" y="481715"/>
                  <a:pt x="2810200" y="481899"/>
                  <a:pt x="2810353" y="478396"/>
                </a:cubicBezTo>
                <a:cubicBezTo>
                  <a:pt x="2823959" y="433606"/>
                  <a:pt x="2878893" y="444089"/>
                  <a:pt x="2889896" y="392111"/>
                </a:cubicBezTo>
                <a:cubicBezTo>
                  <a:pt x="2897233" y="357460"/>
                  <a:pt x="2915588" y="337548"/>
                  <a:pt x="2947872" y="332559"/>
                </a:cubicBezTo>
                <a:cubicBezTo>
                  <a:pt x="2914051" y="305847"/>
                  <a:pt x="2909455" y="277465"/>
                  <a:pt x="2926121" y="229356"/>
                </a:cubicBezTo>
                <a:cubicBezTo>
                  <a:pt x="2929332" y="222534"/>
                  <a:pt x="2932695" y="212212"/>
                  <a:pt x="2941265" y="216264"/>
                </a:cubicBezTo>
                <a:cubicBezTo>
                  <a:pt x="2949835" y="220316"/>
                  <a:pt x="2946471" y="230638"/>
                  <a:pt x="2943260" y="237458"/>
                </a:cubicBezTo>
                <a:cubicBezTo>
                  <a:pt x="2939896" y="247782"/>
                  <a:pt x="2936532" y="258104"/>
                  <a:pt x="2941737" y="272478"/>
                </a:cubicBezTo>
                <a:cubicBezTo>
                  <a:pt x="2956276" y="273394"/>
                  <a:pt x="2959790" y="259570"/>
                  <a:pt x="2960246" y="249065"/>
                </a:cubicBezTo>
                <a:cubicBezTo>
                  <a:pt x="2961921" y="210542"/>
                  <a:pt x="2975223" y="172754"/>
                  <a:pt x="2982711" y="134600"/>
                </a:cubicBezTo>
                <a:cubicBezTo>
                  <a:pt x="2993411" y="89627"/>
                  <a:pt x="3012225" y="59208"/>
                  <a:pt x="3053230" y="54770"/>
                </a:cubicBezTo>
                <a:cubicBezTo>
                  <a:pt x="3062103" y="51817"/>
                  <a:pt x="3070826" y="52366"/>
                  <a:pt x="3074341" y="38542"/>
                </a:cubicBezTo>
                <a:cubicBezTo>
                  <a:pt x="3084433" y="7575"/>
                  <a:pt x="3107994" y="2038"/>
                  <a:pt x="3131404" y="0"/>
                </a:cubicBez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10" name="TextBox 9">
            <a:extLst>
              <a:ext uri="{FF2B5EF4-FFF2-40B4-BE49-F238E27FC236}">
                <a16:creationId xmlns:a16="http://schemas.microsoft.com/office/drawing/2014/main" id="{D57E61EA-D0BD-4F63-BADE-172AA53B74FC}"/>
              </a:ext>
            </a:extLst>
          </p:cNvPr>
          <p:cNvSpPr txBox="1"/>
          <p:nvPr/>
        </p:nvSpPr>
        <p:spPr>
          <a:xfrm>
            <a:off x="6110514" y="661943"/>
            <a:ext cx="5028106"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Our </a:t>
            </a:r>
            <a:r>
              <a:rPr lang="en-US" altLang="ko-KR" sz="4800" b="1" dirty="0" err="1">
                <a:solidFill>
                  <a:srgbClr val="FDD100"/>
                </a:solidFill>
                <a:latin typeface="Garamond" panose="02020404030301010803" pitchFamily="18" charset="0"/>
                <a:cs typeface="Arial" pitchFamily="34" charset="0"/>
              </a:rPr>
              <a:t>Greative</a:t>
            </a:r>
            <a:r>
              <a:rPr lang="en-US" altLang="ko-KR" sz="4800" b="1" dirty="0">
                <a:solidFill>
                  <a:srgbClr val="FDD100"/>
                </a:solidFill>
                <a:latin typeface="Garamond" panose="02020404030301010803" pitchFamily="18" charset="0"/>
                <a:cs typeface="Arial" pitchFamily="34" charset="0"/>
              </a:rPr>
              <a:t> Food</a:t>
            </a:r>
            <a:endParaRPr lang="ko-KR" altLang="en-US" sz="4800" b="1" dirty="0">
              <a:solidFill>
                <a:srgbClr val="FDD100"/>
              </a:solidFill>
              <a:latin typeface="Garamond" panose="02020404030301010803" pitchFamily="18" charset="0"/>
              <a:cs typeface="Arial" pitchFamily="34" charset="0"/>
            </a:endParaRPr>
          </a:p>
        </p:txBody>
      </p:sp>
      <p:sp>
        <p:nvSpPr>
          <p:cNvPr id="11" name="AutoShape 92">
            <a:extLst>
              <a:ext uri="{FF2B5EF4-FFF2-40B4-BE49-F238E27FC236}">
                <a16:creationId xmlns:a16="http://schemas.microsoft.com/office/drawing/2014/main" id="{24ED4BCD-45A5-4CA6-BFDB-2141BC5C0CD1}"/>
              </a:ext>
            </a:extLst>
          </p:cNvPr>
          <p:cNvSpPr>
            <a:spLocks noChangeArrowheads="1"/>
          </p:cNvSpPr>
          <p:nvPr/>
        </p:nvSpPr>
        <p:spPr bwMode="auto">
          <a:xfrm flipH="1">
            <a:off x="6551098" y="3995261"/>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3" name="AutoShape 92">
            <a:extLst>
              <a:ext uri="{FF2B5EF4-FFF2-40B4-BE49-F238E27FC236}">
                <a16:creationId xmlns:a16="http://schemas.microsoft.com/office/drawing/2014/main" id="{EC361722-4486-479C-8B73-B7F4B4A12D67}"/>
              </a:ext>
            </a:extLst>
          </p:cNvPr>
          <p:cNvSpPr>
            <a:spLocks noChangeArrowheads="1"/>
          </p:cNvSpPr>
          <p:nvPr/>
        </p:nvSpPr>
        <p:spPr bwMode="auto">
          <a:xfrm flipH="1">
            <a:off x="6544870" y="5343871"/>
            <a:ext cx="560666" cy="560728"/>
          </a:xfrm>
          <a:prstGeom prst="rect">
            <a:avLst/>
          </a:prstGeom>
          <a:noFill/>
          <a:ln w="38100">
            <a:solidFill>
              <a:srgbClr val="FDD100"/>
            </a:solidFill>
            <a:prstDash val="solid"/>
            <a:headEnd/>
            <a:tailEnd/>
          </a:ln>
          <a:effectLst/>
        </p:spPr>
        <p:style>
          <a:lnRef idx="2">
            <a:schemeClr val="accent2">
              <a:shade val="50000"/>
            </a:schemeClr>
          </a:lnRef>
          <a:fillRef idx="1">
            <a:schemeClr val="accent2"/>
          </a:fillRef>
          <a:effectRef idx="0">
            <a:schemeClr val="accent2"/>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grpSp>
        <p:nvGrpSpPr>
          <p:cNvPr id="15" name="Group 14">
            <a:extLst>
              <a:ext uri="{FF2B5EF4-FFF2-40B4-BE49-F238E27FC236}">
                <a16:creationId xmlns:a16="http://schemas.microsoft.com/office/drawing/2014/main" id="{3655CE38-27D7-427B-876E-86FCB6AB8788}"/>
              </a:ext>
            </a:extLst>
          </p:cNvPr>
          <p:cNvGrpSpPr/>
          <p:nvPr/>
        </p:nvGrpSpPr>
        <p:grpSpPr>
          <a:xfrm>
            <a:off x="6794215" y="5413129"/>
            <a:ext cx="99249" cy="455315"/>
            <a:chOff x="9535303" y="2616201"/>
            <a:chExt cx="429088" cy="1968489"/>
          </a:xfrm>
          <a:solidFill>
            <a:srgbClr val="FDD100"/>
          </a:solidFill>
        </p:grpSpPr>
        <p:grpSp>
          <p:nvGrpSpPr>
            <p:cNvPr id="16" name="그룹 19">
              <a:extLst>
                <a:ext uri="{FF2B5EF4-FFF2-40B4-BE49-F238E27FC236}">
                  <a16:creationId xmlns:a16="http://schemas.microsoft.com/office/drawing/2014/main" id="{F6F540D5-DD2A-4192-9A62-359FB0A2843A}"/>
                </a:ext>
              </a:extLst>
            </p:cNvPr>
            <p:cNvGrpSpPr/>
            <p:nvPr/>
          </p:nvGrpSpPr>
          <p:grpSpPr>
            <a:xfrm rot="19313868">
              <a:off x="9535303" y="2740910"/>
              <a:ext cx="283914" cy="1814358"/>
              <a:chOff x="1055023" y="2447150"/>
              <a:chExt cx="489227" cy="3126412"/>
            </a:xfrm>
            <a:grpFill/>
            <a:effectLst/>
          </p:grpSpPr>
          <p:grpSp>
            <p:nvGrpSpPr>
              <p:cNvPr id="22" name="그룹 20">
                <a:extLst>
                  <a:ext uri="{FF2B5EF4-FFF2-40B4-BE49-F238E27FC236}">
                    <a16:creationId xmlns:a16="http://schemas.microsoft.com/office/drawing/2014/main" id="{7B3E9E1C-6DC0-4272-87FC-751D8BC289A0}"/>
                  </a:ext>
                </a:extLst>
              </p:cNvPr>
              <p:cNvGrpSpPr/>
              <p:nvPr/>
            </p:nvGrpSpPr>
            <p:grpSpPr>
              <a:xfrm>
                <a:off x="1195228" y="3663994"/>
                <a:ext cx="208870" cy="1909568"/>
                <a:chOff x="4360431" y="3515651"/>
                <a:chExt cx="208870" cy="1909569"/>
              </a:xfrm>
              <a:grpFill/>
            </p:grpSpPr>
            <p:sp>
              <p:nvSpPr>
                <p:cNvPr id="24" name="사다리꼴 22">
                  <a:extLst>
                    <a:ext uri="{FF2B5EF4-FFF2-40B4-BE49-F238E27FC236}">
                      <a16:creationId xmlns:a16="http://schemas.microsoft.com/office/drawing/2014/main" id="{EABCA9A0-592A-45DA-8312-9899EC0773D9}"/>
                    </a:ext>
                  </a:extLst>
                </p:cNvPr>
                <p:cNvSpPr/>
                <p:nvPr/>
              </p:nvSpPr>
              <p:spPr>
                <a:xfrm>
                  <a:off x="4360431" y="3515651"/>
                  <a:ext cx="208870" cy="1803164"/>
                </a:xfrm>
                <a:prstGeom prst="trapezoid">
                  <a:avLst>
                    <a:gd name="adj" fmla="val 17206"/>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p>
              </p:txBody>
            </p:sp>
            <p:sp>
              <p:nvSpPr>
                <p:cNvPr id="25" name="타원 23">
                  <a:extLst>
                    <a:ext uri="{FF2B5EF4-FFF2-40B4-BE49-F238E27FC236}">
                      <a16:creationId xmlns:a16="http://schemas.microsoft.com/office/drawing/2014/main" id="{668C68E7-A23E-46A8-A08A-1B839A9F39E5}"/>
                    </a:ext>
                  </a:extLst>
                </p:cNvPr>
                <p:cNvSpPr/>
                <p:nvPr/>
              </p:nvSpPr>
              <p:spPr>
                <a:xfrm>
                  <a:off x="4360431" y="5216350"/>
                  <a:ext cx="208870" cy="20887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sp>
            <p:nvSpPr>
              <p:cNvPr id="23" name="자유형: 도형 21">
                <a:extLst>
                  <a:ext uri="{FF2B5EF4-FFF2-40B4-BE49-F238E27FC236}">
                    <a16:creationId xmlns:a16="http://schemas.microsoft.com/office/drawing/2014/main" id="{BCDCA44B-1382-4615-A13D-F2762A5F1C9B}"/>
                  </a:ext>
                </a:extLst>
              </p:cNvPr>
              <p:cNvSpPr/>
              <p:nvPr/>
            </p:nvSpPr>
            <p:spPr>
              <a:xfrm>
                <a:off x="1055023" y="2447150"/>
                <a:ext cx="489227" cy="1216846"/>
              </a:xfrm>
              <a:custGeom>
                <a:avLst/>
                <a:gdLst>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3"/>
                  <a:gd name="connsiteY0" fmla="*/ 0 h 1397222"/>
                  <a:gd name="connsiteX1" fmla="*/ 93304 w 489173"/>
                  <a:gd name="connsiteY1" fmla="*/ 8435 h 1397222"/>
                  <a:gd name="connsiteX2" fmla="*/ 100807 w 489173"/>
                  <a:gd name="connsiteY2" fmla="*/ 26550 h 1397222"/>
                  <a:gd name="connsiteX3" fmla="*/ 100806 w 489173"/>
                  <a:gd name="connsiteY3" fmla="*/ 765594 h 1397222"/>
                  <a:gd name="connsiteX4" fmla="*/ 131180 w 489173"/>
                  <a:gd name="connsiteY4" fmla="*/ 795968 h 1397222"/>
                  <a:gd name="connsiteX5" fmla="*/ 161554 w 489173"/>
                  <a:gd name="connsiteY5" fmla="*/ 765594 h 1397222"/>
                  <a:gd name="connsiteX6" fmla="*/ 161554 w 489173"/>
                  <a:gd name="connsiteY6" fmla="*/ 28704 h 1397222"/>
                  <a:gd name="connsiteX7" fmla="*/ 169949 w 489173"/>
                  <a:gd name="connsiteY7" fmla="*/ 8435 h 1397222"/>
                  <a:gd name="connsiteX8" fmla="*/ 190314 w 489173"/>
                  <a:gd name="connsiteY8" fmla="*/ 0 h 1397222"/>
                  <a:gd name="connsiteX9" fmla="*/ 210679 w 489173"/>
                  <a:gd name="connsiteY9" fmla="*/ 8435 h 1397222"/>
                  <a:gd name="connsiteX10" fmla="*/ 217111 w 489173"/>
                  <a:gd name="connsiteY10" fmla="*/ 23964 h 1397222"/>
                  <a:gd name="connsiteX11" fmla="*/ 217110 w 489173"/>
                  <a:gd name="connsiteY11" fmla="*/ 765292 h 1397222"/>
                  <a:gd name="connsiteX12" fmla="*/ 247484 w 489173"/>
                  <a:gd name="connsiteY12" fmla="*/ 795666 h 1397222"/>
                  <a:gd name="connsiteX13" fmla="*/ 277858 w 489173"/>
                  <a:gd name="connsiteY13" fmla="*/ 765292 h 1397222"/>
                  <a:gd name="connsiteX14" fmla="*/ 277858 w 489173"/>
                  <a:gd name="connsiteY14" fmla="*/ 25070 h 1397222"/>
                  <a:gd name="connsiteX15" fmla="*/ 284748 w 489173"/>
                  <a:gd name="connsiteY15" fmla="*/ 8435 h 1397222"/>
                  <a:gd name="connsiteX16" fmla="*/ 305113 w 489173"/>
                  <a:gd name="connsiteY16" fmla="*/ 0 h 1397222"/>
                  <a:gd name="connsiteX17" fmla="*/ 325478 w 489173"/>
                  <a:gd name="connsiteY17" fmla="*/ 8435 h 1397222"/>
                  <a:gd name="connsiteX18" fmla="*/ 333416 w 489173"/>
                  <a:gd name="connsiteY18" fmla="*/ 27600 h 1397222"/>
                  <a:gd name="connsiteX19" fmla="*/ 333415 w 489173"/>
                  <a:gd name="connsiteY19" fmla="*/ 758388 h 1397222"/>
                  <a:gd name="connsiteX20" fmla="*/ 363789 w 489173"/>
                  <a:gd name="connsiteY20" fmla="*/ 788762 h 1397222"/>
                  <a:gd name="connsiteX21" fmla="*/ 394163 w 489173"/>
                  <a:gd name="connsiteY21" fmla="*/ 758388 h 1397222"/>
                  <a:gd name="connsiteX22" fmla="*/ 394163 w 489173"/>
                  <a:gd name="connsiteY22" fmla="*/ 27653 h 1397222"/>
                  <a:gd name="connsiteX23" fmla="*/ 402123 w 489173"/>
                  <a:gd name="connsiteY23" fmla="*/ 8435 h 1397222"/>
                  <a:gd name="connsiteX24" fmla="*/ 422488 w 489173"/>
                  <a:gd name="connsiteY24" fmla="*/ 0 h 1397222"/>
                  <a:gd name="connsiteX25" fmla="*/ 451288 w 489173"/>
                  <a:gd name="connsiteY25" fmla="*/ 28800 h 1397222"/>
                  <a:gd name="connsiteX26" fmla="*/ 489172 w 489173"/>
                  <a:gd name="connsiteY26" fmla="*/ 1094702 h 1397222"/>
                  <a:gd name="connsiteX27" fmla="*/ 312706 w 489173"/>
                  <a:gd name="connsiteY27" fmla="*/ 1397222 h 1397222"/>
                  <a:gd name="connsiteX28" fmla="*/ 176466 w 489173"/>
                  <a:gd name="connsiteY28" fmla="*/ 1397222 h 1397222"/>
                  <a:gd name="connsiteX29" fmla="*/ 0 w 489173"/>
                  <a:gd name="connsiteY29" fmla="*/ 1094702 h 1397222"/>
                  <a:gd name="connsiteX30" fmla="*/ 44139 w 489173"/>
                  <a:gd name="connsiteY30" fmla="*/ 28800 h 1397222"/>
                  <a:gd name="connsiteX31" fmla="*/ 72939 w 489173"/>
                  <a:gd name="connsiteY31" fmla="*/ 0 h 1397222"/>
                  <a:gd name="connsiteX0" fmla="*/ 72993 w 489227"/>
                  <a:gd name="connsiteY0" fmla="*/ 0 h 1397222"/>
                  <a:gd name="connsiteX1" fmla="*/ 93358 w 489227"/>
                  <a:gd name="connsiteY1" fmla="*/ 8435 h 1397222"/>
                  <a:gd name="connsiteX2" fmla="*/ 100861 w 489227"/>
                  <a:gd name="connsiteY2" fmla="*/ 26550 h 1397222"/>
                  <a:gd name="connsiteX3" fmla="*/ 100860 w 489227"/>
                  <a:gd name="connsiteY3" fmla="*/ 765594 h 1397222"/>
                  <a:gd name="connsiteX4" fmla="*/ 131234 w 489227"/>
                  <a:gd name="connsiteY4" fmla="*/ 795968 h 1397222"/>
                  <a:gd name="connsiteX5" fmla="*/ 161608 w 489227"/>
                  <a:gd name="connsiteY5" fmla="*/ 765594 h 1397222"/>
                  <a:gd name="connsiteX6" fmla="*/ 161608 w 489227"/>
                  <a:gd name="connsiteY6" fmla="*/ 28704 h 1397222"/>
                  <a:gd name="connsiteX7" fmla="*/ 170003 w 489227"/>
                  <a:gd name="connsiteY7" fmla="*/ 8435 h 1397222"/>
                  <a:gd name="connsiteX8" fmla="*/ 190368 w 489227"/>
                  <a:gd name="connsiteY8" fmla="*/ 0 h 1397222"/>
                  <a:gd name="connsiteX9" fmla="*/ 210733 w 489227"/>
                  <a:gd name="connsiteY9" fmla="*/ 8435 h 1397222"/>
                  <a:gd name="connsiteX10" fmla="*/ 217165 w 489227"/>
                  <a:gd name="connsiteY10" fmla="*/ 23964 h 1397222"/>
                  <a:gd name="connsiteX11" fmla="*/ 217164 w 489227"/>
                  <a:gd name="connsiteY11" fmla="*/ 765292 h 1397222"/>
                  <a:gd name="connsiteX12" fmla="*/ 247538 w 489227"/>
                  <a:gd name="connsiteY12" fmla="*/ 795666 h 1397222"/>
                  <a:gd name="connsiteX13" fmla="*/ 277912 w 489227"/>
                  <a:gd name="connsiteY13" fmla="*/ 765292 h 1397222"/>
                  <a:gd name="connsiteX14" fmla="*/ 277912 w 489227"/>
                  <a:gd name="connsiteY14" fmla="*/ 25070 h 1397222"/>
                  <a:gd name="connsiteX15" fmla="*/ 284802 w 489227"/>
                  <a:gd name="connsiteY15" fmla="*/ 8435 h 1397222"/>
                  <a:gd name="connsiteX16" fmla="*/ 305167 w 489227"/>
                  <a:gd name="connsiteY16" fmla="*/ 0 h 1397222"/>
                  <a:gd name="connsiteX17" fmla="*/ 325532 w 489227"/>
                  <a:gd name="connsiteY17" fmla="*/ 8435 h 1397222"/>
                  <a:gd name="connsiteX18" fmla="*/ 333470 w 489227"/>
                  <a:gd name="connsiteY18" fmla="*/ 27600 h 1397222"/>
                  <a:gd name="connsiteX19" fmla="*/ 333469 w 489227"/>
                  <a:gd name="connsiteY19" fmla="*/ 758388 h 1397222"/>
                  <a:gd name="connsiteX20" fmla="*/ 363843 w 489227"/>
                  <a:gd name="connsiteY20" fmla="*/ 788762 h 1397222"/>
                  <a:gd name="connsiteX21" fmla="*/ 394217 w 489227"/>
                  <a:gd name="connsiteY21" fmla="*/ 758388 h 1397222"/>
                  <a:gd name="connsiteX22" fmla="*/ 394217 w 489227"/>
                  <a:gd name="connsiteY22" fmla="*/ 27653 h 1397222"/>
                  <a:gd name="connsiteX23" fmla="*/ 402177 w 489227"/>
                  <a:gd name="connsiteY23" fmla="*/ 8435 h 1397222"/>
                  <a:gd name="connsiteX24" fmla="*/ 422542 w 489227"/>
                  <a:gd name="connsiteY24" fmla="*/ 0 h 1397222"/>
                  <a:gd name="connsiteX25" fmla="*/ 451342 w 489227"/>
                  <a:gd name="connsiteY25" fmla="*/ 28800 h 1397222"/>
                  <a:gd name="connsiteX26" fmla="*/ 489226 w 489227"/>
                  <a:gd name="connsiteY26" fmla="*/ 1094702 h 1397222"/>
                  <a:gd name="connsiteX27" fmla="*/ 312760 w 489227"/>
                  <a:gd name="connsiteY27" fmla="*/ 1397222 h 1397222"/>
                  <a:gd name="connsiteX28" fmla="*/ 176520 w 489227"/>
                  <a:gd name="connsiteY28" fmla="*/ 1397222 h 1397222"/>
                  <a:gd name="connsiteX29" fmla="*/ 54 w 489227"/>
                  <a:gd name="connsiteY29" fmla="*/ 1094702 h 1397222"/>
                  <a:gd name="connsiteX30" fmla="*/ 44193 w 489227"/>
                  <a:gd name="connsiteY30" fmla="*/ 28800 h 1397222"/>
                  <a:gd name="connsiteX31" fmla="*/ 72993 w 489227"/>
                  <a:gd name="connsiteY31" fmla="*/ 0 h 13972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489227" h="1397222">
                    <a:moveTo>
                      <a:pt x="72993" y="0"/>
                    </a:moveTo>
                    <a:cubicBezTo>
                      <a:pt x="80946" y="0"/>
                      <a:pt x="88146" y="3224"/>
                      <a:pt x="93358" y="8435"/>
                    </a:cubicBezTo>
                    <a:lnTo>
                      <a:pt x="100861" y="26550"/>
                    </a:lnTo>
                    <a:cubicBezTo>
                      <a:pt x="100861" y="272898"/>
                      <a:pt x="100860" y="519246"/>
                      <a:pt x="100860" y="765594"/>
                    </a:cubicBezTo>
                    <a:cubicBezTo>
                      <a:pt x="100860" y="782369"/>
                      <a:pt x="114459" y="795968"/>
                      <a:pt x="131234" y="795968"/>
                    </a:cubicBezTo>
                    <a:cubicBezTo>
                      <a:pt x="148009" y="795968"/>
                      <a:pt x="161608" y="782369"/>
                      <a:pt x="161608" y="765594"/>
                    </a:cubicBezTo>
                    <a:lnTo>
                      <a:pt x="161608" y="28704"/>
                    </a:lnTo>
                    <a:lnTo>
                      <a:pt x="170003" y="8435"/>
                    </a:lnTo>
                    <a:cubicBezTo>
                      <a:pt x="175215" y="3224"/>
                      <a:pt x="182415" y="0"/>
                      <a:pt x="190368" y="0"/>
                    </a:cubicBezTo>
                    <a:cubicBezTo>
                      <a:pt x="198321" y="0"/>
                      <a:pt x="205521" y="3224"/>
                      <a:pt x="210733" y="8435"/>
                    </a:cubicBezTo>
                    <a:lnTo>
                      <a:pt x="217165" y="23964"/>
                    </a:lnTo>
                    <a:cubicBezTo>
                      <a:pt x="217165" y="271073"/>
                      <a:pt x="217164" y="518183"/>
                      <a:pt x="217164" y="765292"/>
                    </a:cubicBezTo>
                    <a:cubicBezTo>
                      <a:pt x="217164" y="782067"/>
                      <a:pt x="230763" y="795666"/>
                      <a:pt x="247538" y="795666"/>
                    </a:cubicBezTo>
                    <a:cubicBezTo>
                      <a:pt x="264313" y="795666"/>
                      <a:pt x="277912" y="782067"/>
                      <a:pt x="277912" y="765292"/>
                    </a:cubicBezTo>
                    <a:lnTo>
                      <a:pt x="277912" y="25070"/>
                    </a:lnTo>
                    <a:lnTo>
                      <a:pt x="284802" y="8435"/>
                    </a:lnTo>
                    <a:cubicBezTo>
                      <a:pt x="290014" y="3224"/>
                      <a:pt x="297214" y="0"/>
                      <a:pt x="305167" y="0"/>
                    </a:cubicBezTo>
                    <a:cubicBezTo>
                      <a:pt x="313120" y="0"/>
                      <a:pt x="320320" y="3224"/>
                      <a:pt x="325532" y="8435"/>
                    </a:cubicBezTo>
                    <a:lnTo>
                      <a:pt x="333470" y="27600"/>
                    </a:lnTo>
                    <a:cubicBezTo>
                      <a:pt x="333470" y="271196"/>
                      <a:pt x="333469" y="514792"/>
                      <a:pt x="333469" y="758388"/>
                    </a:cubicBezTo>
                    <a:cubicBezTo>
                      <a:pt x="333469" y="775163"/>
                      <a:pt x="347068" y="788762"/>
                      <a:pt x="363843" y="788762"/>
                    </a:cubicBezTo>
                    <a:cubicBezTo>
                      <a:pt x="380618" y="788762"/>
                      <a:pt x="394217" y="775163"/>
                      <a:pt x="394217" y="758388"/>
                    </a:cubicBezTo>
                    <a:lnTo>
                      <a:pt x="394217" y="27653"/>
                    </a:lnTo>
                    <a:lnTo>
                      <a:pt x="402177" y="8435"/>
                    </a:lnTo>
                    <a:cubicBezTo>
                      <a:pt x="407389" y="3224"/>
                      <a:pt x="414589" y="0"/>
                      <a:pt x="422542" y="0"/>
                    </a:cubicBezTo>
                    <a:cubicBezTo>
                      <a:pt x="438448" y="0"/>
                      <a:pt x="451342" y="12894"/>
                      <a:pt x="451342" y="28800"/>
                    </a:cubicBezTo>
                    <a:lnTo>
                      <a:pt x="489226" y="1094702"/>
                    </a:lnTo>
                    <a:cubicBezTo>
                      <a:pt x="489647" y="1154329"/>
                      <a:pt x="371582" y="1296382"/>
                      <a:pt x="312760" y="1397222"/>
                    </a:cubicBezTo>
                    <a:lnTo>
                      <a:pt x="176520" y="1397222"/>
                    </a:lnTo>
                    <a:cubicBezTo>
                      <a:pt x="117698" y="1296382"/>
                      <a:pt x="-2942" y="1149177"/>
                      <a:pt x="54" y="1094702"/>
                    </a:cubicBezTo>
                    <a:lnTo>
                      <a:pt x="44193" y="28800"/>
                    </a:lnTo>
                    <a:cubicBezTo>
                      <a:pt x="44193" y="12894"/>
                      <a:pt x="57087" y="0"/>
                      <a:pt x="72993"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grpSp>
          <p:nvGrpSpPr>
            <p:cNvPr id="17" name="그룹 24">
              <a:extLst>
                <a:ext uri="{FF2B5EF4-FFF2-40B4-BE49-F238E27FC236}">
                  <a16:creationId xmlns:a16="http://schemas.microsoft.com/office/drawing/2014/main" id="{1687B4C4-CC8E-4279-8D8E-8E2CFE947266}"/>
                </a:ext>
              </a:extLst>
            </p:cNvPr>
            <p:cNvGrpSpPr/>
            <p:nvPr/>
          </p:nvGrpSpPr>
          <p:grpSpPr>
            <a:xfrm rot="2286132" flipH="1">
              <a:off x="9758353" y="2616201"/>
              <a:ext cx="206038" cy="1968489"/>
              <a:chOff x="10476289" y="295275"/>
              <a:chExt cx="567209" cy="6132426"/>
            </a:xfrm>
            <a:grpFill/>
            <a:effectLst/>
          </p:grpSpPr>
          <p:grpSp>
            <p:nvGrpSpPr>
              <p:cNvPr id="18" name="그룹 25">
                <a:extLst>
                  <a:ext uri="{FF2B5EF4-FFF2-40B4-BE49-F238E27FC236}">
                    <a16:creationId xmlns:a16="http://schemas.microsoft.com/office/drawing/2014/main" id="{53788BFE-2072-4504-840B-586402E7C1EC}"/>
                  </a:ext>
                </a:extLst>
              </p:cNvPr>
              <p:cNvGrpSpPr/>
              <p:nvPr/>
            </p:nvGrpSpPr>
            <p:grpSpPr>
              <a:xfrm>
                <a:off x="10690850" y="3203660"/>
                <a:ext cx="352648" cy="3224041"/>
                <a:chOff x="3737748" y="3214934"/>
                <a:chExt cx="352648" cy="3224042"/>
              </a:xfrm>
              <a:grpFill/>
            </p:grpSpPr>
            <p:sp>
              <p:nvSpPr>
                <p:cNvPr id="20" name="사다리꼴 27">
                  <a:extLst>
                    <a:ext uri="{FF2B5EF4-FFF2-40B4-BE49-F238E27FC236}">
                      <a16:creationId xmlns:a16="http://schemas.microsoft.com/office/drawing/2014/main" id="{3CE93F28-FDC0-4424-8430-F279B72AEF48}"/>
                    </a:ext>
                  </a:extLst>
                </p:cNvPr>
                <p:cNvSpPr/>
                <p:nvPr/>
              </p:nvSpPr>
              <p:spPr>
                <a:xfrm>
                  <a:off x="3737748" y="3214934"/>
                  <a:ext cx="352648" cy="3044392"/>
                </a:xfrm>
                <a:prstGeom prst="trapezoid">
                  <a:avLst>
                    <a:gd name="adj" fmla="val 17206"/>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21" name="타원 28">
                  <a:extLst>
                    <a:ext uri="{FF2B5EF4-FFF2-40B4-BE49-F238E27FC236}">
                      <a16:creationId xmlns:a16="http://schemas.microsoft.com/office/drawing/2014/main" id="{27B5E455-7C7D-461F-BBBB-D7AB3561211F}"/>
                    </a:ext>
                  </a:extLst>
                </p:cNvPr>
                <p:cNvSpPr/>
                <p:nvPr/>
              </p:nvSpPr>
              <p:spPr>
                <a:xfrm>
                  <a:off x="3737748" y="6086328"/>
                  <a:ext cx="352648" cy="3526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sp>
            <p:nvSpPr>
              <p:cNvPr id="19" name="자유형: 도형 26">
                <a:extLst>
                  <a:ext uri="{FF2B5EF4-FFF2-40B4-BE49-F238E27FC236}">
                    <a16:creationId xmlns:a16="http://schemas.microsoft.com/office/drawing/2014/main" id="{63C83509-EB4F-43BE-899A-344E3EB2F200}"/>
                  </a:ext>
                </a:extLst>
              </p:cNvPr>
              <p:cNvSpPr/>
              <p:nvPr/>
            </p:nvSpPr>
            <p:spPr>
              <a:xfrm>
                <a:off x="10476289" y="295275"/>
                <a:ext cx="533237" cy="2908390"/>
              </a:xfrm>
              <a:custGeom>
                <a:avLst/>
                <a:gdLst>
                  <a:gd name="connsiteX0" fmla="*/ 400050 w 428625"/>
                  <a:gd name="connsiteY0" fmla="*/ 3267075 h 3267075"/>
                  <a:gd name="connsiteX1" fmla="*/ 0 w 428625"/>
                  <a:gd name="connsiteY1" fmla="*/ 3219450 h 3267075"/>
                  <a:gd name="connsiteX2" fmla="*/ 428625 w 428625"/>
                  <a:gd name="connsiteY2" fmla="*/ 0 h 3267075"/>
                  <a:gd name="connsiteX3" fmla="*/ 400050 w 428625"/>
                  <a:gd name="connsiteY3" fmla="*/ 3267075 h 3267075"/>
                  <a:gd name="connsiteX0" fmla="*/ 400050 w 428625"/>
                  <a:gd name="connsiteY0" fmla="*/ 3267940 h 3267940"/>
                  <a:gd name="connsiteX1" fmla="*/ 0 w 428625"/>
                  <a:gd name="connsiteY1" fmla="*/ 3220315 h 3267940"/>
                  <a:gd name="connsiteX2" fmla="*/ 428625 w 428625"/>
                  <a:gd name="connsiteY2" fmla="*/ 865 h 3267940"/>
                  <a:gd name="connsiteX3" fmla="*/ 400050 w 428625"/>
                  <a:gd name="connsiteY3" fmla="*/ 3267940 h 3267940"/>
                  <a:gd name="connsiteX0" fmla="*/ 409575 w 438150"/>
                  <a:gd name="connsiteY0" fmla="*/ 3267920 h 3277445"/>
                  <a:gd name="connsiteX1" fmla="*/ 0 w 438150"/>
                  <a:gd name="connsiteY1" fmla="*/ 3277445 h 3277445"/>
                  <a:gd name="connsiteX2" fmla="*/ 438150 w 438150"/>
                  <a:gd name="connsiteY2" fmla="*/ 845 h 3277445"/>
                  <a:gd name="connsiteX3" fmla="*/ 409575 w 438150"/>
                  <a:gd name="connsiteY3" fmla="*/ 3267920 h 3277445"/>
                  <a:gd name="connsiteX0" fmla="*/ 420864 w 449439"/>
                  <a:gd name="connsiteY0" fmla="*/ 3267824 h 3277349"/>
                  <a:gd name="connsiteX1" fmla="*/ 11289 w 449439"/>
                  <a:gd name="connsiteY1" fmla="*/ 3277349 h 3277349"/>
                  <a:gd name="connsiteX2" fmla="*/ 449439 w 449439"/>
                  <a:gd name="connsiteY2" fmla="*/ 749 h 3277349"/>
                  <a:gd name="connsiteX3" fmla="*/ 420864 w 449439"/>
                  <a:gd name="connsiteY3" fmla="*/ 3267824 h 3277349"/>
                  <a:gd name="connsiteX0" fmla="*/ 426865 w 455440"/>
                  <a:gd name="connsiteY0" fmla="*/ 3268012 h 3277537"/>
                  <a:gd name="connsiteX1" fmla="*/ 17290 w 455440"/>
                  <a:gd name="connsiteY1" fmla="*/ 3277537 h 3277537"/>
                  <a:gd name="connsiteX2" fmla="*/ 455440 w 455440"/>
                  <a:gd name="connsiteY2" fmla="*/ 937 h 3277537"/>
                  <a:gd name="connsiteX3" fmla="*/ 426865 w 455440"/>
                  <a:gd name="connsiteY3" fmla="*/ 3268012 h 3277537"/>
                  <a:gd name="connsiteX0" fmla="*/ 420865 w 449440"/>
                  <a:gd name="connsiteY0" fmla="*/ 3268029 h 3277554"/>
                  <a:gd name="connsiteX1" fmla="*/ 11290 w 449440"/>
                  <a:gd name="connsiteY1" fmla="*/ 3277554 h 3277554"/>
                  <a:gd name="connsiteX2" fmla="*/ 449440 w 449440"/>
                  <a:gd name="connsiteY2" fmla="*/ 954 h 3277554"/>
                  <a:gd name="connsiteX3" fmla="*/ 420865 w 449440"/>
                  <a:gd name="connsiteY3" fmla="*/ 3268029 h 3277554"/>
                  <a:gd name="connsiteX0" fmla="*/ 458965 w 458965"/>
                  <a:gd name="connsiteY0" fmla="*/ 3258504 h 3277554"/>
                  <a:gd name="connsiteX1" fmla="*/ 11290 w 458965"/>
                  <a:gd name="connsiteY1" fmla="*/ 3277554 h 3277554"/>
                  <a:gd name="connsiteX2" fmla="*/ 449440 w 458965"/>
                  <a:gd name="connsiteY2" fmla="*/ 954 h 3277554"/>
                  <a:gd name="connsiteX3" fmla="*/ 458965 w 458965"/>
                  <a:gd name="connsiteY3" fmla="*/ 3258504 h 3277554"/>
                  <a:gd name="connsiteX0" fmla="*/ 458965 w 468741"/>
                  <a:gd name="connsiteY0" fmla="*/ 3258504 h 3277554"/>
                  <a:gd name="connsiteX1" fmla="*/ 11290 w 468741"/>
                  <a:gd name="connsiteY1" fmla="*/ 3277554 h 3277554"/>
                  <a:gd name="connsiteX2" fmla="*/ 449440 w 468741"/>
                  <a:gd name="connsiteY2" fmla="*/ 954 h 3277554"/>
                  <a:gd name="connsiteX3" fmla="*/ 458965 w 468741"/>
                  <a:gd name="connsiteY3" fmla="*/ 3258504 h 3277554"/>
                  <a:gd name="connsiteX0" fmla="*/ 458965 w 475898"/>
                  <a:gd name="connsiteY0" fmla="*/ 3258504 h 3277554"/>
                  <a:gd name="connsiteX1" fmla="*/ 11290 w 475898"/>
                  <a:gd name="connsiteY1" fmla="*/ 3277554 h 3277554"/>
                  <a:gd name="connsiteX2" fmla="*/ 449440 w 475898"/>
                  <a:gd name="connsiteY2" fmla="*/ 954 h 3277554"/>
                  <a:gd name="connsiteX3" fmla="*/ 458965 w 475898"/>
                  <a:gd name="connsiteY3" fmla="*/ 3258504 h 3277554"/>
                  <a:gd name="connsiteX0" fmla="*/ 460407 w 477340"/>
                  <a:gd name="connsiteY0" fmla="*/ 3258186 h 3277236"/>
                  <a:gd name="connsiteX1" fmla="*/ 12732 w 477340"/>
                  <a:gd name="connsiteY1" fmla="*/ 3277236 h 3277236"/>
                  <a:gd name="connsiteX2" fmla="*/ 450882 w 477340"/>
                  <a:gd name="connsiteY2" fmla="*/ 636 h 3277236"/>
                  <a:gd name="connsiteX3" fmla="*/ 460407 w 477340"/>
                  <a:gd name="connsiteY3" fmla="*/ 3258186 h 3277236"/>
                  <a:gd name="connsiteX0" fmla="*/ 487474 w 504407"/>
                  <a:gd name="connsiteY0" fmla="*/ 3258194 h 3258194"/>
                  <a:gd name="connsiteX1" fmla="*/ 11224 w 504407"/>
                  <a:gd name="connsiteY1" fmla="*/ 3248669 h 3258194"/>
                  <a:gd name="connsiteX2" fmla="*/ 477949 w 504407"/>
                  <a:gd name="connsiteY2" fmla="*/ 644 h 3258194"/>
                  <a:gd name="connsiteX3" fmla="*/ 487474 w 504407"/>
                  <a:gd name="connsiteY3" fmla="*/ 3258194 h 3258194"/>
                  <a:gd name="connsiteX0" fmla="*/ 487474 w 504407"/>
                  <a:gd name="connsiteY0" fmla="*/ 3258194 h 3285812"/>
                  <a:gd name="connsiteX1" fmla="*/ 11224 w 504407"/>
                  <a:gd name="connsiteY1" fmla="*/ 3248669 h 3285812"/>
                  <a:gd name="connsiteX2" fmla="*/ 477949 w 504407"/>
                  <a:gd name="connsiteY2" fmla="*/ 644 h 3285812"/>
                  <a:gd name="connsiteX3" fmla="*/ 487474 w 504407"/>
                  <a:gd name="connsiteY3" fmla="*/ 3258194 h 3285812"/>
                  <a:gd name="connsiteX0" fmla="*/ 487474 w 504407"/>
                  <a:gd name="connsiteY0" fmla="*/ 3258194 h 3277380"/>
                  <a:gd name="connsiteX1" fmla="*/ 11224 w 504407"/>
                  <a:gd name="connsiteY1" fmla="*/ 3248669 h 3277380"/>
                  <a:gd name="connsiteX2" fmla="*/ 477949 w 504407"/>
                  <a:gd name="connsiteY2" fmla="*/ 644 h 3277380"/>
                  <a:gd name="connsiteX3" fmla="*/ 487474 w 504407"/>
                  <a:gd name="connsiteY3" fmla="*/ 3258194 h 3277380"/>
                  <a:gd name="connsiteX0" fmla="*/ 477949 w 499445"/>
                  <a:gd name="connsiteY0" fmla="*/ 3315344 h 3315344"/>
                  <a:gd name="connsiteX1" fmla="*/ 11224 w 499445"/>
                  <a:gd name="connsiteY1" fmla="*/ 3248669 h 3315344"/>
                  <a:gd name="connsiteX2" fmla="*/ 477949 w 499445"/>
                  <a:gd name="connsiteY2" fmla="*/ 644 h 3315344"/>
                  <a:gd name="connsiteX3" fmla="*/ 477949 w 499445"/>
                  <a:gd name="connsiteY3" fmla="*/ 3315344 h 3315344"/>
                  <a:gd name="connsiteX0" fmla="*/ 514484 w 535980"/>
                  <a:gd name="connsiteY0" fmla="*/ 3315342 h 3315342"/>
                  <a:gd name="connsiteX1" fmla="*/ 9659 w 535980"/>
                  <a:gd name="connsiteY1" fmla="*/ 3258192 h 3315342"/>
                  <a:gd name="connsiteX2" fmla="*/ 514484 w 535980"/>
                  <a:gd name="connsiteY2" fmla="*/ 642 h 3315342"/>
                  <a:gd name="connsiteX3" fmla="*/ 514484 w 535980"/>
                  <a:gd name="connsiteY3" fmla="*/ 3315342 h 3315342"/>
                  <a:gd name="connsiteX0" fmla="*/ 514484 w 535980"/>
                  <a:gd name="connsiteY0" fmla="*/ 3315342 h 3315342"/>
                  <a:gd name="connsiteX1" fmla="*/ 9659 w 535980"/>
                  <a:gd name="connsiteY1" fmla="*/ 3258192 h 3315342"/>
                  <a:gd name="connsiteX2" fmla="*/ 514484 w 535980"/>
                  <a:gd name="connsiteY2" fmla="*/ 642 h 3315342"/>
                  <a:gd name="connsiteX3" fmla="*/ 514484 w 535980"/>
                  <a:gd name="connsiteY3" fmla="*/ 3315342 h 3315342"/>
                  <a:gd name="connsiteX0" fmla="*/ 504959 w 532163"/>
                  <a:gd name="connsiteY0" fmla="*/ 3267717 h 3278507"/>
                  <a:gd name="connsiteX1" fmla="*/ 9659 w 532163"/>
                  <a:gd name="connsiteY1" fmla="*/ 3258192 h 3278507"/>
                  <a:gd name="connsiteX2" fmla="*/ 514484 w 532163"/>
                  <a:gd name="connsiteY2" fmla="*/ 642 h 3278507"/>
                  <a:gd name="connsiteX3" fmla="*/ 504959 w 532163"/>
                  <a:gd name="connsiteY3" fmla="*/ 3267717 h 3278507"/>
                  <a:gd name="connsiteX0" fmla="*/ 504322 w 545560"/>
                  <a:gd name="connsiteY0" fmla="*/ 3067764 h 3078554"/>
                  <a:gd name="connsiteX1" fmla="*/ 9022 w 545560"/>
                  <a:gd name="connsiteY1" fmla="*/ 3058239 h 3078554"/>
                  <a:gd name="connsiteX2" fmla="*/ 532897 w 545560"/>
                  <a:gd name="connsiteY2" fmla="*/ 714 h 3078554"/>
                  <a:gd name="connsiteX3" fmla="*/ 504322 w 545560"/>
                  <a:gd name="connsiteY3" fmla="*/ 3067764 h 3078554"/>
                  <a:gd name="connsiteX0" fmla="*/ 504959 w 532163"/>
                  <a:gd name="connsiteY0" fmla="*/ 3086805 h 3097595"/>
                  <a:gd name="connsiteX1" fmla="*/ 9659 w 532163"/>
                  <a:gd name="connsiteY1" fmla="*/ 3077280 h 3097595"/>
                  <a:gd name="connsiteX2" fmla="*/ 514484 w 532163"/>
                  <a:gd name="connsiteY2" fmla="*/ 705 h 3097595"/>
                  <a:gd name="connsiteX3" fmla="*/ 504959 w 532163"/>
                  <a:gd name="connsiteY3" fmla="*/ 3086805 h 3097595"/>
                  <a:gd name="connsiteX0" fmla="*/ 506034 w 533238"/>
                  <a:gd name="connsiteY0" fmla="*/ 3086100 h 3096890"/>
                  <a:gd name="connsiteX1" fmla="*/ 10734 w 533238"/>
                  <a:gd name="connsiteY1" fmla="*/ 3076575 h 3096890"/>
                  <a:gd name="connsiteX2" fmla="*/ 515559 w 533238"/>
                  <a:gd name="connsiteY2" fmla="*/ 0 h 3096890"/>
                  <a:gd name="connsiteX3" fmla="*/ 506034 w 533238"/>
                  <a:gd name="connsiteY3" fmla="*/ 3086100 h 3096890"/>
                  <a:gd name="connsiteX0" fmla="*/ 506034 w 533238"/>
                  <a:gd name="connsiteY0" fmla="*/ 3086100 h 3088655"/>
                  <a:gd name="connsiteX1" fmla="*/ 10734 w 533238"/>
                  <a:gd name="connsiteY1" fmla="*/ 3076575 h 3088655"/>
                  <a:gd name="connsiteX2" fmla="*/ 515559 w 533238"/>
                  <a:gd name="connsiteY2" fmla="*/ 0 h 3088655"/>
                  <a:gd name="connsiteX3" fmla="*/ 506034 w 533238"/>
                  <a:gd name="connsiteY3" fmla="*/ 3086100 h 3088655"/>
                </a:gdLst>
                <a:ahLst/>
                <a:cxnLst>
                  <a:cxn ang="0">
                    <a:pos x="connsiteX0" y="connsiteY0"/>
                  </a:cxn>
                  <a:cxn ang="0">
                    <a:pos x="connsiteX1" y="connsiteY1"/>
                  </a:cxn>
                  <a:cxn ang="0">
                    <a:pos x="connsiteX2" y="connsiteY2"/>
                  </a:cxn>
                  <a:cxn ang="0">
                    <a:pos x="connsiteX3" y="connsiteY3"/>
                  </a:cxn>
                </a:cxnLst>
                <a:rect l="l" t="t" r="r" b="b"/>
                <a:pathLst>
                  <a:path w="533238" h="3088655">
                    <a:moveTo>
                      <a:pt x="506034" y="3086100"/>
                    </a:moveTo>
                    <a:cubicBezTo>
                      <a:pt x="347284" y="3082925"/>
                      <a:pt x="159959" y="3098800"/>
                      <a:pt x="10734" y="3076575"/>
                    </a:cubicBezTo>
                    <a:cubicBezTo>
                      <a:pt x="-46416" y="1736725"/>
                      <a:pt x="125034" y="15875"/>
                      <a:pt x="515559" y="0"/>
                    </a:cubicBezTo>
                    <a:cubicBezTo>
                      <a:pt x="547309" y="9525"/>
                      <a:pt x="531434" y="1943100"/>
                      <a:pt x="506034" y="308610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p>
            </p:txBody>
          </p:sp>
        </p:grpSp>
      </p:grpSp>
      <p:sp>
        <p:nvSpPr>
          <p:cNvPr id="26" name="Freeform: Shape 25">
            <a:extLst>
              <a:ext uri="{FF2B5EF4-FFF2-40B4-BE49-F238E27FC236}">
                <a16:creationId xmlns:a16="http://schemas.microsoft.com/office/drawing/2014/main" id="{EC1D844A-E7EB-4806-B8F1-C4A425EB76D7}"/>
              </a:ext>
            </a:extLst>
          </p:cNvPr>
          <p:cNvSpPr/>
          <p:nvPr/>
        </p:nvSpPr>
        <p:spPr>
          <a:xfrm rot="2174587">
            <a:off x="6685279" y="4053857"/>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28" name="TextBox 27">
            <a:extLst>
              <a:ext uri="{FF2B5EF4-FFF2-40B4-BE49-F238E27FC236}">
                <a16:creationId xmlns:a16="http://schemas.microsoft.com/office/drawing/2014/main" id="{B72DA539-D03E-4C04-80EF-649C36DABCD0}"/>
              </a:ext>
            </a:extLst>
          </p:cNvPr>
          <p:cNvSpPr txBox="1"/>
          <p:nvPr/>
        </p:nvSpPr>
        <p:spPr>
          <a:xfrm>
            <a:off x="7481457" y="3819265"/>
            <a:ext cx="2968830" cy="305675"/>
          </a:xfrm>
          <a:prstGeom prst="rect">
            <a:avLst/>
          </a:prstGeom>
          <a:noFill/>
        </p:spPr>
        <p:txBody>
          <a:bodyPr wrap="square" rtlCol="0">
            <a:spAutoFit/>
          </a:bodyPr>
          <a:lstStyle/>
          <a:p>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30" name="TextBox 29">
            <a:extLst>
              <a:ext uri="{FF2B5EF4-FFF2-40B4-BE49-F238E27FC236}">
                <a16:creationId xmlns:a16="http://schemas.microsoft.com/office/drawing/2014/main" id="{B2A9F54F-EEBE-47A2-8C97-0048EF24BDC3}"/>
              </a:ext>
            </a:extLst>
          </p:cNvPr>
          <p:cNvSpPr txBox="1"/>
          <p:nvPr/>
        </p:nvSpPr>
        <p:spPr>
          <a:xfrm>
            <a:off x="7481456" y="5189982"/>
            <a:ext cx="2968832" cy="307777"/>
          </a:xfrm>
          <a:prstGeom prst="rect">
            <a:avLst/>
          </a:prstGeom>
          <a:noFill/>
        </p:spPr>
        <p:txBody>
          <a:bodyPr wrap="square" rtlCol="0">
            <a:spAutoFit/>
          </a:bodyPr>
          <a:lstStyle/>
          <a:p>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pic>
        <p:nvPicPr>
          <p:cNvPr id="31" name="Graphic 30" descr="Splash">
            <a:extLst>
              <a:ext uri="{FF2B5EF4-FFF2-40B4-BE49-F238E27FC236}">
                <a16:creationId xmlns:a16="http://schemas.microsoft.com/office/drawing/2014/main" id="{2813FA8D-E7CA-4823-A496-D73F8D23E1CD}"/>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0" y="0"/>
            <a:ext cx="2667000" cy="2667000"/>
          </a:xfrm>
          <a:prstGeom prst="rect">
            <a:avLst/>
          </a:prstGeom>
        </p:spPr>
      </p:pic>
      <p:sp>
        <p:nvSpPr>
          <p:cNvPr id="32" name="TextBox 31">
            <a:extLst>
              <a:ext uri="{FF2B5EF4-FFF2-40B4-BE49-F238E27FC236}">
                <a16:creationId xmlns:a16="http://schemas.microsoft.com/office/drawing/2014/main" id="{438F9959-FD46-495D-ADF8-46A692EFB932}"/>
              </a:ext>
            </a:extLst>
          </p:cNvPr>
          <p:cNvSpPr txBox="1"/>
          <p:nvPr/>
        </p:nvSpPr>
        <p:spPr>
          <a:xfrm>
            <a:off x="7481456" y="4189084"/>
            <a:ext cx="3248840"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33" name="TextBox 32">
            <a:extLst>
              <a:ext uri="{FF2B5EF4-FFF2-40B4-BE49-F238E27FC236}">
                <a16:creationId xmlns:a16="http://schemas.microsoft.com/office/drawing/2014/main" id="{B1549F6F-1B79-4095-8560-E06CF12785B4}"/>
              </a:ext>
            </a:extLst>
          </p:cNvPr>
          <p:cNvSpPr txBox="1"/>
          <p:nvPr/>
        </p:nvSpPr>
        <p:spPr>
          <a:xfrm>
            <a:off x="6263301" y="1688340"/>
            <a:ext cx="5028106" cy="1169551"/>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34" name="TextBox 33">
            <a:extLst>
              <a:ext uri="{FF2B5EF4-FFF2-40B4-BE49-F238E27FC236}">
                <a16:creationId xmlns:a16="http://schemas.microsoft.com/office/drawing/2014/main" id="{6D42F312-9E74-4D39-ACF8-9E2A125992FB}"/>
              </a:ext>
            </a:extLst>
          </p:cNvPr>
          <p:cNvSpPr txBox="1"/>
          <p:nvPr/>
        </p:nvSpPr>
        <p:spPr>
          <a:xfrm>
            <a:off x="7481456" y="5561903"/>
            <a:ext cx="3248840"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Tree>
    <p:extLst>
      <p:ext uri="{BB962C8B-B14F-4D97-AF65-F5344CB8AC3E}">
        <p14:creationId xmlns:p14="http://schemas.microsoft.com/office/powerpoint/2010/main" val="385698039"/>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619C801D-A9A9-4F85-B45F-AEBB2C2C83C1}"/>
              </a:ext>
            </a:extLst>
          </p:cNvPr>
          <p:cNvSpPr/>
          <p:nvPr/>
        </p:nvSpPr>
        <p:spPr>
          <a:xfrm>
            <a:off x="0" y="0"/>
            <a:ext cx="2491409" cy="68580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6" name="TextBox 5">
            <a:extLst>
              <a:ext uri="{FF2B5EF4-FFF2-40B4-BE49-F238E27FC236}">
                <a16:creationId xmlns:a16="http://schemas.microsoft.com/office/drawing/2014/main" id="{A17E9537-1D9A-490F-AADD-FBBC2161D10F}"/>
              </a:ext>
            </a:extLst>
          </p:cNvPr>
          <p:cNvSpPr txBox="1"/>
          <p:nvPr/>
        </p:nvSpPr>
        <p:spPr>
          <a:xfrm rot="16200000">
            <a:off x="-1338304" y="2657420"/>
            <a:ext cx="4383315" cy="1446550"/>
          </a:xfrm>
          <a:prstGeom prst="rect">
            <a:avLst/>
          </a:prstGeom>
          <a:noFill/>
        </p:spPr>
        <p:txBody>
          <a:bodyPr wrap="square" rtlCol="0">
            <a:spAutoFit/>
          </a:bodyPr>
          <a:lstStyle/>
          <a:p>
            <a:pPr algn="ctr"/>
            <a:r>
              <a:rPr lang="en-US" altLang="ko-KR" sz="8800" b="1" dirty="0">
                <a:solidFill>
                  <a:srgbClr val="112433"/>
                </a:solidFill>
                <a:latin typeface="Garamond" panose="02020404030301010803" pitchFamily="18" charset="0"/>
                <a:cs typeface="Arial" pitchFamily="34" charset="0"/>
              </a:rPr>
              <a:t>FOOD</a:t>
            </a:r>
            <a:endParaRPr lang="ko-KR" altLang="en-US" sz="8800" b="1" dirty="0">
              <a:solidFill>
                <a:srgbClr val="112433"/>
              </a:solidFill>
              <a:latin typeface="Garamond" panose="02020404030301010803" pitchFamily="18" charset="0"/>
              <a:cs typeface="Arial" pitchFamily="34" charset="0"/>
            </a:endParaRPr>
          </a:p>
        </p:txBody>
      </p:sp>
      <p:sp>
        <p:nvSpPr>
          <p:cNvPr id="7" name="TextBox 6">
            <a:extLst>
              <a:ext uri="{FF2B5EF4-FFF2-40B4-BE49-F238E27FC236}">
                <a16:creationId xmlns:a16="http://schemas.microsoft.com/office/drawing/2014/main" id="{120D0603-4093-4D28-8374-E7AFC8E79AF6}"/>
              </a:ext>
            </a:extLst>
          </p:cNvPr>
          <p:cNvSpPr txBox="1"/>
          <p:nvPr/>
        </p:nvSpPr>
        <p:spPr>
          <a:xfrm>
            <a:off x="6133020" y="5628521"/>
            <a:ext cx="2013120" cy="307777"/>
          </a:xfrm>
          <a:prstGeom prst="rect">
            <a:avLst/>
          </a:prstGeom>
          <a:noFill/>
        </p:spPr>
        <p:txBody>
          <a:bodyPr wrap="square" rtlCol="0">
            <a:spAutoFit/>
          </a:bodyPr>
          <a:lstStyle/>
          <a:p>
            <a:pPr algn="ctr"/>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9" name="TextBox 8">
            <a:extLst>
              <a:ext uri="{FF2B5EF4-FFF2-40B4-BE49-F238E27FC236}">
                <a16:creationId xmlns:a16="http://schemas.microsoft.com/office/drawing/2014/main" id="{43CFB1F9-D318-400C-B5E5-3306E8A439EA}"/>
              </a:ext>
            </a:extLst>
          </p:cNvPr>
          <p:cNvSpPr txBox="1"/>
          <p:nvPr/>
        </p:nvSpPr>
        <p:spPr>
          <a:xfrm>
            <a:off x="5487391" y="1442373"/>
            <a:ext cx="5647289"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a:t>
            </a:r>
            <a:r>
              <a:rPr lang="en-US" altLang="ko-KR" sz="4800" b="1" dirty="0" err="1">
                <a:solidFill>
                  <a:srgbClr val="FDD100"/>
                </a:solidFill>
                <a:latin typeface="Garamond" panose="02020404030301010803" pitchFamily="18" charset="0"/>
                <a:cs typeface="Arial" pitchFamily="34" charset="0"/>
              </a:rPr>
              <a:t>Greative</a:t>
            </a:r>
            <a:r>
              <a:rPr lang="en-US" altLang="ko-KR" sz="4800" b="1" dirty="0">
                <a:solidFill>
                  <a:srgbClr val="FDD100"/>
                </a:solidFill>
                <a:latin typeface="Garamond" panose="02020404030301010803" pitchFamily="18" charset="0"/>
                <a:cs typeface="Arial" pitchFamily="34" charset="0"/>
              </a:rPr>
              <a:t> Food</a:t>
            </a:r>
            <a:endParaRPr lang="ko-KR" altLang="en-US" sz="4800" b="1" dirty="0">
              <a:solidFill>
                <a:srgbClr val="FDD100"/>
              </a:solidFill>
              <a:latin typeface="Garamond" panose="02020404030301010803" pitchFamily="18" charset="0"/>
              <a:cs typeface="Arial" pitchFamily="34" charset="0"/>
            </a:endParaRPr>
          </a:p>
        </p:txBody>
      </p:sp>
      <p:sp>
        <p:nvSpPr>
          <p:cNvPr id="10" name="Oval 9">
            <a:extLst>
              <a:ext uri="{FF2B5EF4-FFF2-40B4-BE49-F238E27FC236}">
                <a16:creationId xmlns:a16="http://schemas.microsoft.com/office/drawing/2014/main" id="{B808AAA4-6409-4DB5-8247-7AF85FD394D2}"/>
              </a:ext>
            </a:extLst>
          </p:cNvPr>
          <p:cNvSpPr/>
          <p:nvPr/>
        </p:nvSpPr>
        <p:spPr>
          <a:xfrm>
            <a:off x="6599581" y="4335627"/>
            <a:ext cx="1080000" cy="1080000"/>
          </a:xfrm>
          <a:prstGeom prst="ellipse">
            <a:avLst/>
          </a:prstGeom>
          <a:noFill/>
          <a:ln w="28575">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1" name="Oval 10">
            <a:extLst>
              <a:ext uri="{FF2B5EF4-FFF2-40B4-BE49-F238E27FC236}">
                <a16:creationId xmlns:a16="http://schemas.microsoft.com/office/drawing/2014/main" id="{9F51EF09-72BB-41AF-AA3B-1A785D5BF6BC}"/>
              </a:ext>
            </a:extLst>
          </p:cNvPr>
          <p:cNvSpPr/>
          <p:nvPr/>
        </p:nvSpPr>
        <p:spPr>
          <a:xfrm>
            <a:off x="8404867" y="4335627"/>
            <a:ext cx="1080000" cy="1080000"/>
          </a:xfrm>
          <a:prstGeom prst="ellipse">
            <a:avLst/>
          </a:prstGeom>
          <a:noFill/>
          <a:ln w="28575">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2" name="TextBox 11">
            <a:extLst>
              <a:ext uri="{FF2B5EF4-FFF2-40B4-BE49-F238E27FC236}">
                <a16:creationId xmlns:a16="http://schemas.microsoft.com/office/drawing/2014/main" id="{0DBFCC41-216C-4B69-BE4A-0D29A18FDD1D}"/>
              </a:ext>
            </a:extLst>
          </p:cNvPr>
          <p:cNvSpPr txBox="1"/>
          <p:nvPr/>
        </p:nvSpPr>
        <p:spPr>
          <a:xfrm>
            <a:off x="6395614" y="4590561"/>
            <a:ext cx="1487933" cy="584775"/>
          </a:xfrm>
          <a:prstGeom prst="rect">
            <a:avLst/>
          </a:prstGeom>
          <a:noFill/>
        </p:spPr>
        <p:txBody>
          <a:bodyPr wrap="square" rtlCol="0">
            <a:spAutoFit/>
          </a:bodyPr>
          <a:lstStyle/>
          <a:p>
            <a:pPr algn="ctr"/>
            <a:r>
              <a:rPr lang="en-US" altLang="ko-KR" sz="3200" b="1" dirty="0">
                <a:solidFill>
                  <a:schemeClr val="bg1"/>
                </a:solidFill>
                <a:latin typeface="Open Sans" panose="020B0606030504020204"/>
                <a:cs typeface="Arial" pitchFamily="34" charset="0"/>
              </a:rPr>
              <a:t>9.7</a:t>
            </a:r>
            <a:endParaRPr lang="ko-KR" altLang="en-US" sz="3200" b="1" dirty="0">
              <a:solidFill>
                <a:schemeClr val="bg1"/>
              </a:solidFill>
              <a:latin typeface="Open Sans" panose="020B0606030504020204"/>
              <a:cs typeface="Arial" pitchFamily="34" charset="0"/>
            </a:endParaRPr>
          </a:p>
        </p:txBody>
      </p:sp>
      <p:sp>
        <p:nvSpPr>
          <p:cNvPr id="13" name="TextBox 12">
            <a:extLst>
              <a:ext uri="{FF2B5EF4-FFF2-40B4-BE49-F238E27FC236}">
                <a16:creationId xmlns:a16="http://schemas.microsoft.com/office/drawing/2014/main" id="{3209A335-C091-4D55-9194-F13E43EA4E13}"/>
              </a:ext>
            </a:extLst>
          </p:cNvPr>
          <p:cNvSpPr txBox="1"/>
          <p:nvPr/>
        </p:nvSpPr>
        <p:spPr>
          <a:xfrm>
            <a:off x="8200900" y="4594501"/>
            <a:ext cx="1487933" cy="584775"/>
          </a:xfrm>
          <a:prstGeom prst="rect">
            <a:avLst/>
          </a:prstGeom>
          <a:noFill/>
        </p:spPr>
        <p:txBody>
          <a:bodyPr wrap="square" rtlCol="0">
            <a:spAutoFit/>
          </a:bodyPr>
          <a:lstStyle/>
          <a:p>
            <a:pPr algn="ctr"/>
            <a:r>
              <a:rPr lang="en-US" altLang="ko-KR" sz="3200" b="1" dirty="0">
                <a:solidFill>
                  <a:schemeClr val="bg1"/>
                </a:solidFill>
                <a:latin typeface="Open Sans" panose="020B0606030504020204"/>
                <a:cs typeface="Arial" pitchFamily="34" charset="0"/>
              </a:rPr>
              <a:t>9.7</a:t>
            </a:r>
            <a:endParaRPr lang="ko-KR" altLang="en-US" sz="3200" b="1" dirty="0">
              <a:solidFill>
                <a:schemeClr val="bg1"/>
              </a:solidFill>
              <a:latin typeface="Open Sans" panose="020B0606030504020204"/>
              <a:cs typeface="Arial" pitchFamily="34" charset="0"/>
            </a:endParaRPr>
          </a:p>
        </p:txBody>
      </p:sp>
      <p:sp>
        <p:nvSpPr>
          <p:cNvPr id="14" name="TextBox 13">
            <a:extLst>
              <a:ext uri="{FF2B5EF4-FFF2-40B4-BE49-F238E27FC236}">
                <a16:creationId xmlns:a16="http://schemas.microsoft.com/office/drawing/2014/main" id="{C97F941E-A551-400D-BEFB-9212AD930BC5}"/>
              </a:ext>
            </a:extLst>
          </p:cNvPr>
          <p:cNvSpPr txBox="1"/>
          <p:nvPr/>
        </p:nvSpPr>
        <p:spPr>
          <a:xfrm>
            <a:off x="7918545" y="5632461"/>
            <a:ext cx="2063920" cy="307777"/>
          </a:xfrm>
          <a:prstGeom prst="rect">
            <a:avLst/>
          </a:prstGeom>
          <a:noFill/>
        </p:spPr>
        <p:txBody>
          <a:bodyPr wrap="square" rtlCol="0">
            <a:spAutoFit/>
          </a:bodyPr>
          <a:lstStyle/>
          <a:p>
            <a:pPr algn="ctr"/>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16" name="TextBox 15">
            <a:extLst>
              <a:ext uri="{FF2B5EF4-FFF2-40B4-BE49-F238E27FC236}">
                <a16:creationId xmlns:a16="http://schemas.microsoft.com/office/drawing/2014/main" id="{FE2D8E03-AAE8-4754-A909-B11885216034}"/>
              </a:ext>
            </a:extLst>
          </p:cNvPr>
          <p:cNvSpPr txBox="1"/>
          <p:nvPr/>
        </p:nvSpPr>
        <p:spPr>
          <a:xfrm>
            <a:off x="5443697" y="2610766"/>
            <a:ext cx="5514406" cy="954107"/>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15" name="Freeform: Shape 14">
            <a:extLst>
              <a:ext uri="{FF2B5EF4-FFF2-40B4-BE49-F238E27FC236}">
                <a16:creationId xmlns:a16="http://schemas.microsoft.com/office/drawing/2014/main" id="{E1BA5621-57D1-4F2F-884C-52BBB2C12F25}"/>
              </a:ext>
            </a:extLst>
          </p:cNvPr>
          <p:cNvSpPr/>
          <p:nvPr/>
        </p:nvSpPr>
        <p:spPr>
          <a:xfrm>
            <a:off x="1057320" y="1189038"/>
            <a:ext cx="3736975" cy="4479925"/>
          </a:xfrm>
          <a:custGeom>
            <a:avLst/>
            <a:gdLst>
              <a:gd name="connsiteX0" fmla="*/ 0 w 3736975"/>
              <a:gd name="connsiteY0" fmla="*/ 0 h 4479925"/>
              <a:gd name="connsiteX1" fmla="*/ 3736975 w 3736975"/>
              <a:gd name="connsiteY1" fmla="*/ 0 h 4479925"/>
              <a:gd name="connsiteX2" fmla="*/ 3736975 w 3736975"/>
              <a:gd name="connsiteY2" fmla="*/ 4479925 h 4479925"/>
              <a:gd name="connsiteX3" fmla="*/ 0 w 3736975"/>
              <a:gd name="connsiteY3" fmla="*/ 4479925 h 4479925"/>
            </a:gdLst>
            <a:ahLst/>
            <a:cxnLst>
              <a:cxn ang="0">
                <a:pos x="connsiteX0" y="connsiteY0"/>
              </a:cxn>
              <a:cxn ang="0">
                <a:pos x="connsiteX1" y="connsiteY1"/>
              </a:cxn>
              <a:cxn ang="0">
                <a:pos x="connsiteX2" y="connsiteY2"/>
              </a:cxn>
              <a:cxn ang="0">
                <a:pos x="connsiteX3" y="connsiteY3"/>
              </a:cxn>
            </a:cxnLst>
            <a:rect l="l" t="t" r="r" b="b"/>
            <a:pathLst>
              <a:path w="3736975" h="4479925">
                <a:moveTo>
                  <a:pt x="0" y="0"/>
                </a:moveTo>
                <a:lnTo>
                  <a:pt x="3736975" y="0"/>
                </a:lnTo>
                <a:lnTo>
                  <a:pt x="3736975" y="4479925"/>
                </a:lnTo>
                <a:lnTo>
                  <a:pt x="0" y="4479925"/>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Tree>
    <p:extLst>
      <p:ext uri="{BB962C8B-B14F-4D97-AF65-F5344CB8AC3E}">
        <p14:creationId xmlns:p14="http://schemas.microsoft.com/office/powerpoint/2010/main" val="13665332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E910516-2E55-43F1-B2EB-2793BDE064F8}"/>
              </a:ext>
            </a:extLst>
          </p:cNvPr>
          <p:cNvGrpSpPr/>
          <p:nvPr/>
        </p:nvGrpSpPr>
        <p:grpSpPr>
          <a:xfrm>
            <a:off x="613486" y="860173"/>
            <a:ext cx="3053392" cy="5711102"/>
            <a:chOff x="5354355" y="2352060"/>
            <a:chExt cx="1868581" cy="3624903"/>
          </a:xfrm>
          <a:solidFill>
            <a:srgbClr val="FDD100"/>
          </a:solidFill>
        </p:grpSpPr>
        <p:sp>
          <p:nvSpPr>
            <p:cNvPr id="3" name="Freeform: Shape 2">
              <a:extLst>
                <a:ext uri="{FF2B5EF4-FFF2-40B4-BE49-F238E27FC236}">
                  <a16:creationId xmlns:a16="http://schemas.microsoft.com/office/drawing/2014/main" id="{B36DBD86-32A3-4D31-A9FF-26C30901E351}"/>
                </a:ext>
              </a:extLst>
            </p:cNvPr>
            <p:cNvSpPr/>
            <p:nvPr/>
          </p:nvSpPr>
          <p:spPr>
            <a:xfrm>
              <a:off x="5354355" y="2352060"/>
              <a:ext cx="1868581" cy="3624903"/>
            </a:xfrm>
            <a:custGeom>
              <a:avLst/>
              <a:gdLst>
                <a:gd name="connsiteX0" fmla="*/ 430125 w 1868581"/>
                <a:gd name="connsiteY0" fmla="*/ 1118822 h 3624903"/>
                <a:gd name="connsiteX1" fmla="*/ 225384 w 1868581"/>
                <a:gd name="connsiteY1" fmla="*/ 1280440 h 3624903"/>
                <a:gd name="connsiteX2" fmla="*/ 548760 w 1868581"/>
                <a:gd name="connsiteY2" fmla="*/ 1428850 h 3624903"/>
                <a:gd name="connsiteX3" fmla="*/ 456591 w 1868581"/>
                <a:gd name="connsiteY3" fmla="*/ 1128907 h 3624903"/>
                <a:gd name="connsiteX4" fmla="*/ 430125 w 1868581"/>
                <a:gd name="connsiteY4" fmla="*/ 1118822 h 3624903"/>
                <a:gd name="connsiteX5" fmla="*/ 1586325 w 1868581"/>
                <a:gd name="connsiteY5" fmla="*/ 890191 h 3624903"/>
                <a:gd name="connsiteX6" fmla="*/ 1603946 w 1868581"/>
                <a:gd name="connsiteY6" fmla="*/ 890191 h 3624903"/>
                <a:gd name="connsiteX7" fmla="*/ 1621801 w 1868581"/>
                <a:gd name="connsiteY7" fmla="*/ 908046 h 3624903"/>
                <a:gd name="connsiteX8" fmla="*/ 1621801 w 1868581"/>
                <a:gd name="connsiteY8" fmla="*/ 933490 h 3624903"/>
                <a:gd name="connsiteX9" fmla="*/ 1647679 w 1868581"/>
                <a:gd name="connsiteY9" fmla="*/ 936098 h 3624903"/>
                <a:gd name="connsiteX10" fmla="*/ 1855850 w 1868581"/>
                <a:gd name="connsiteY10" fmla="*/ 1191516 h 3624903"/>
                <a:gd name="connsiteX11" fmla="*/ 1854000 w 1868581"/>
                <a:gd name="connsiteY11" fmla="*/ 1209876 h 3624903"/>
                <a:gd name="connsiteX12" fmla="*/ 1336272 w 1868581"/>
                <a:gd name="connsiteY12" fmla="*/ 1209876 h 3624903"/>
                <a:gd name="connsiteX13" fmla="*/ 1334421 w 1868581"/>
                <a:gd name="connsiteY13" fmla="*/ 1191516 h 3624903"/>
                <a:gd name="connsiteX14" fmla="*/ 1542593 w 1868581"/>
                <a:gd name="connsiteY14" fmla="*/ 936098 h 3624903"/>
                <a:gd name="connsiteX15" fmla="*/ 1568470 w 1868581"/>
                <a:gd name="connsiteY15" fmla="*/ 933490 h 3624903"/>
                <a:gd name="connsiteX16" fmla="*/ 1568470 w 1868581"/>
                <a:gd name="connsiteY16" fmla="*/ 908046 h 3624903"/>
                <a:gd name="connsiteX17" fmla="*/ 1586325 w 1868581"/>
                <a:gd name="connsiteY17" fmla="*/ 890191 h 3624903"/>
                <a:gd name="connsiteX18" fmla="*/ 811141 w 1868581"/>
                <a:gd name="connsiteY18" fmla="*/ 527 h 3624903"/>
                <a:gd name="connsiteX19" fmla="*/ 945560 w 1868581"/>
                <a:gd name="connsiteY19" fmla="*/ 43173 h 3624903"/>
                <a:gd name="connsiteX20" fmla="*/ 978368 w 1868581"/>
                <a:gd name="connsiteY20" fmla="*/ 90039 h 3624903"/>
                <a:gd name="connsiteX21" fmla="*/ 959621 w 1868581"/>
                <a:gd name="connsiteY21" fmla="*/ 522771 h 3624903"/>
                <a:gd name="connsiteX22" fmla="*/ 929938 w 1868581"/>
                <a:gd name="connsiteY22" fmla="*/ 629001 h 3624903"/>
                <a:gd name="connsiteX23" fmla="*/ 915879 w 1868581"/>
                <a:gd name="connsiteY23" fmla="*/ 649309 h 3624903"/>
                <a:gd name="connsiteX24" fmla="*/ 858077 w 1868581"/>
                <a:gd name="connsiteY24" fmla="*/ 725857 h 3624903"/>
                <a:gd name="connsiteX25" fmla="*/ 856515 w 1868581"/>
                <a:gd name="connsiteY25" fmla="*/ 725857 h 3624903"/>
                <a:gd name="connsiteX26" fmla="*/ 961182 w 1868581"/>
                <a:gd name="connsiteY26" fmla="*/ 858644 h 3624903"/>
                <a:gd name="connsiteX27" fmla="*/ 1054915 w 1868581"/>
                <a:gd name="connsiteY27" fmla="*/ 1202329 h 3624903"/>
                <a:gd name="connsiteX28" fmla="*/ 1281435 w 1868581"/>
                <a:gd name="connsiteY28" fmla="*/ 1364799 h 3624903"/>
                <a:gd name="connsiteX29" fmla="*/ 1447029 w 1868581"/>
                <a:gd name="connsiteY29" fmla="*/ 1311684 h 3624903"/>
                <a:gd name="connsiteX30" fmla="*/ 1322053 w 1868581"/>
                <a:gd name="connsiteY30" fmla="*/ 1236698 h 3624903"/>
                <a:gd name="connsiteX31" fmla="*/ 1820396 w 1868581"/>
                <a:gd name="connsiteY31" fmla="*/ 1230449 h 3624903"/>
                <a:gd name="connsiteX32" fmla="*/ 1829769 w 1868581"/>
                <a:gd name="connsiteY32" fmla="*/ 1280440 h 3624903"/>
                <a:gd name="connsiteX33" fmla="*/ 1737600 w 1868581"/>
                <a:gd name="connsiteY33" fmla="*/ 1313247 h 3624903"/>
                <a:gd name="connsiteX34" fmla="*/ 1656365 w 1868581"/>
                <a:gd name="connsiteY34" fmla="*/ 1336679 h 3624903"/>
                <a:gd name="connsiteX35" fmla="*/ 1133025 w 1868581"/>
                <a:gd name="connsiteY35" fmla="*/ 1522582 h 3624903"/>
                <a:gd name="connsiteX36" fmla="*/ 1040856 w 1868581"/>
                <a:gd name="connsiteY36" fmla="*/ 1678803 h 3624903"/>
                <a:gd name="connsiteX37" fmla="*/ 1092408 w 1868581"/>
                <a:gd name="connsiteY37" fmla="*/ 2541140 h 3624903"/>
                <a:gd name="connsiteX38" fmla="*/ 1026795 w 1868581"/>
                <a:gd name="connsiteY38" fmla="*/ 2613002 h 3624903"/>
                <a:gd name="connsiteX39" fmla="*/ 1008049 w 1868581"/>
                <a:gd name="connsiteY39" fmla="*/ 2675490 h 3624903"/>
                <a:gd name="connsiteX40" fmla="*/ 986178 w 1868581"/>
                <a:gd name="connsiteY40" fmla="*/ 3028548 h 3624903"/>
                <a:gd name="connsiteX41" fmla="*/ 1111154 w 1868581"/>
                <a:gd name="connsiteY41" fmla="*/ 3467527 h 3624903"/>
                <a:gd name="connsiteX42" fmla="*/ 1154896 w 1868581"/>
                <a:gd name="connsiteY42" fmla="*/ 3540952 h 3624903"/>
                <a:gd name="connsiteX43" fmla="*/ 1073661 w 1868581"/>
                <a:gd name="connsiteY43" fmla="*/ 3561260 h 3624903"/>
                <a:gd name="connsiteX44" fmla="*/ 875262 w 1868581"/>
                <a:gd name="connsiteY44" fmla="*/ 3484713 h 3624903"/>
                <a:gd name="connsiteX45" fmla="*/ 790903 w 1868581"/>
                <a:gd name="connsiteY45" fmla="*/ 3422224 h 3624903"/>
                <a:gd name="connsiteX46" fmla="*/ 790903 w 1868581"/>
                <a:gd name="connsiteY46" fmla="*/ 3365985 h 3624903"/>
                <a:gd name="connsiteX47" fmla="*/ 786215 w 1868581"/>
                <a:gd name="connsiteY47" fmla="*/ 3161335 h 3624903"/>
                <a:gd name="connsiteX48" fmla="*/ 776842 w 1868581"/>
                <a:gd name="connsiteY48" fmla="*/ 3036359 h 3624903"/>
                <a:gd name="connsiteX49" fmla="*/ 773718 w 1868581"/>
                <a:gd name="connsiteY49" fmla="*/ 2637997 h 3624903"/>
                <a:gd name="connsiteX50" fmla="*/ 775281 w 1868581"/>
                <a:gd name="connsiteY50" fmla="*/ 2641122 h 3624903"/>
                <a:gd name="connsiteX51" fmla="*/ 772156 w 1868581"/>
                <a:gd name="connsiteY51" fmla="*/ 2630185 h 3624903"/>
                <a:gd name="connsiteX52" fmla="*/ 690922 w 1868581"/>
                <a:gd name="connsiteY52" fmla="*/ 2630185 h 3624903"/>
                <a:gd name="connsiteX53" fmla="*/ 656553 w 1868581"/>
                <a:gd name="connsiteY53" fmla="*/ 2980119 h 3624903"/>
                <a:gd name="connsiteX54" fmla="*/ 661239 w 1868581"/>
                <a:gd name="connsiteY54" fmla="*/ 3151962 h 3624903"/>
                <a:gd name="connsiteX55" fmla="*/ 651866 w 1868581"/>
                <a:gd name="connsiteY55" fmla="*/ 3426910 h 3624903"/>
                <a:gd name="connsiteX56" fmla="*/ 694046 w 1868581"/>
                <a:gd name="connsiteY56" fmla="*/ 3590943 h 3624903"/>
                <a:gd name="connsiteX57" fmla="*/ 536262 w 1868581"/>
                <a:gd name="connsiteY57" fmla="*/ 3597191 h 3624903"/>
                <a:gd name="connsiteX58" fmla="*/ 475337 w 1868581"/>
                <a:gd name="connsiteY58" fmla="*/ 3434722 h 3624903"/>
                <a:gd name="connsiteX59" fmla="*/ 458152 w 1868581"/>
                <a:gd name="connsiteY59" fmla="*/ 3142589 h 3624903"/>
                <a:gd name="connsiteX60" fmla="*/ 451903 w 1868581"/>
                <a:gd name="connsiteY60" fmla="*/ 3048856 h 3624903"/>
                <a:gd name="connsiteX61" fmla="*/ 445655 w 1868581"/>
                <a:gd name="connsiteY61" fmla="*/ 2628624 h 3624903"/>
                <a:gd name="connsiteX62" fmla="*/ 403476 w 1868581"/>
                <a:gd name="connsiteY62" fmla="*/ 2628624 h 3624903"/>
                <a:gd name="connsiteX63" fmla="*/ 406600 w 1868581"/>
                <a:gd name="connsiteY63" fmla="*/ 2583319 h 3624903"/>
                <a:gd name="connsiteX64" fmla="*/ 459715 w 1868581"/>
                <a:gd name="connsiteY64" fmla="*/ 1899073 h 3624903"/>
                <a:gd name="connsiteX65" fmla="*/ 505018 w 1868581"/>
                <a:gd name="connsiteY65" fmla="*/ 1697549 h 3624903"/>
                <a:gd name="connsiteX66" fmla="*/ 451903 w 1868581"/>
                <a:gd name="connsiteY66" fmla="*/ 1541329 h 3624903"/>
                <a:gd name="connsiteX67" fmla="*/ 44168 w 1868581"/>
                <a:gd name="connsiteY67" fmla="*/ 1361674 h 3624903"/>
                <a:gd name="connsiteX68" fmla="*/ 33232 w 1868581"/>
                <a:gd name="connsiteY68" fmla="*/ 1230449 h 3624903"/>
                <a:gd name="connsiteX69" fmla="*/ 525328 w 1868581"/>
                <a:gd name="connsiteY69" fmla="*/ 807092 h 3624903"/>
                <a:gd name="connsiteX70" fmla="*/ 658115 w 1868581"/>
                <a:gd name="connsiteY70" fmla="*/ 689926 h 3624903"/>
                <a:gd name="connsiteX71" fmla="*/ 609687 w 1868581"/>
                <a:gd name="connsiteY71" fmla="*/ 552452 h 3624903"/>
                <a:gd name="connsiteX72" fmla="*/ 664363 w 1868581"/>
                <a:gd name="connsiteY72" fmla="*/ 290001 h 3624903"/>
                <a:gd name="connsiteX73" fmla="*/ 711230 w 1868581"/>
                <a:gd name="connsiteY73" fmla="*/ 143154 h 3624903"/>
                <a:gd name="connsiteX74" fmla="*/ 811141 w 1868581"/>
                <a:gd name="connsiteY74" fmla="*/ 527 h 36249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Lst>
              <a:rect l="l" t="t" r="r" b="b"/>
              <a:pathLst>
                <a:path w="1868581" h="3624903">
                  <a:moveTo>
                    <a:pt x="430125" y="1118822"/>
                  </a:moveTo>
                  <a:cubicBezTo>
                    <a:pt x="365665" y="1112991"/>
                    <a:pt x="284162" y="1223029"/>
                    <a:pt x="225384" y="1280440"/>
                  </a:cubicBezTo>
                  <a:cubicBezTo>
                    <a:pt x="284748" y="1316371"/>
                    <a:pt x="514392" y="1471029"/>
                    <a:pt x="548760" y="1428850"/>
                  </a:cubicBezTo>
                  <a:cubicBezTo>
                    <a:pt x="597189" y="1369486"/>
                    <a:pt x="505018" y="1164836"/>
                    <a:pt x="456591" y="1128907"/>
                  </a:cubicBezTo>
                  <a:cubicBezTo>
                    <a:pt x="448194" y="1122853"/>
                    <a:pt x="439333" y="1119655"/>
                    <a:pt x="430125" y="1118822"/>
                  </a:cubicBezTo>
                  <a:close/>
                  <a:moveTo>
                    <a:pt x="1586325" y="890191"/>
                  </a:moveTo>
                  <a:lnTo>
                    <a:pt x="1603946" y="890191"/>
                  </a:lnTo>
                  <a:cubicBezTo>
                    <a:pt x="1613807" y="890191"/>
                    <a:pt x="1621801" y="898185"/>
                    <a:pt x="1621801" y="908046"/>
                  </a:cubicBezTo>
                  <a:lnTo>
                    <a:pt x="1621801" y="933490"/>
                  </a:lnTo>
                  <a:lnTo>
                    <a:pt x="1647679" y="936098"/>
                  </a:lnTo>
                  <a:cubicBezTo>
                    <a:pt x="1766482" y="960409"/>
                    <a:pt x="1855850" y="1065525"/>
                    <a:pt x="1855850" y="1191516"/>
                  </a:cubicBezTo>
                  <a:lnTo>
                    <a:pt x="1854000" y="1209876"/>
                  </a:lnTo>
                  <a:lnTo>
                    <a:pt x="1336272" y="1209876"/>
                  </a:lnTo>
                  <a:lnTo>
                    <a:pt x="1334421" y="1191516"/>
                  </a:lnTo>
                  <a:cubicBezTo>
                    <a:pt x="1334421" y="1065525"/>
                    <a:pt x="1423790" y="960409"/>
                    <a:pt x="1542593" y="936098"/>
                  </a:cubicBezTo>
                  <a:lnTo>
                    <a:pt x="1568470" y="933490"/>
                  </a:lnTo>
                  <a:lnTo>
                    <a:pt x="1568470" y="908046"/>
                  </a:lnTo>
                  <a:cubicBezTo>
                    <a:pt x="1568470" y="898185"/>
                    <a:pt x="1576463" y="890191"/>
                    <a:pt x="1586325" y="890191"/>
                  </a:cubicBezTo>
                  <a:close/>
                  <a:moveTo>
                    <a:pt x="811141" y="527"/>
                  </a:moveTo>
                  <a:cubicBezTo>
                    <a:pt x="843480" y="3703"/>
                    <a:pt x="886392" y="20911"/>
                    <a:pt x="945560" y="43173"/>
                  </a:cubicBezTo>
                  <a:cubicBezTo>
                    <a:pt x="968994" y="52546"/>
                    <a:pt x="981492" y="66607"/>
                    <a:pt x="978368" y="90039"/>
                  </a:cubicBezTo>
                  <a:cubicBezTo>
                    <a:pt x="961182" y="236886"/>
                    <a:pt x="1003363" y="352489"/>
                    <a:pt x="959621" y="522771"/>
                  </a:cubicBezTo>
                  <a:cubicBezTo>
                    <a:pt x="954934" y="558701"/>
                    <a:pt x="956497" y="594632"/>
                    <a:pt x="929938" y="629001"/>
                  </a:cubicBezTo>
                  <a:cubicBezTo>
                    <a:pt x="925253" y="635250"/>
                    <a:pt x="920565" y="643060"/>
                    <a:pt x="915879" y="649309"/>
                  </a:cubicBezTo>
                  <a:cubicBezTo>
                    <a:pt x="900257" y="678991"/>
                    <a:pt x="861201" y="703987"/>
                    <a:pt x="858077" y="725857"/>
                  </a:cubicBezTo>
                  <a:cubicBezTo>
                    <a:pt x="858077" y="725857"/>
                    <a:pt x="856515" y="725857"/>
                    <a:pt x="856515" y="725857"/>
                  </a:cubicBezTo>
                  <a:cubicBezTo>
                    <a:pt x="851828" y="778972"/>
                    <a:pt x="859640" y="832087"/>
                    <a:pt x="961182" y="858644"/>
                  </a:cubicBezTo>
                  <a:cubicBezTo>
                    <a:pt x="1120527" y="899261"/>
                    <a:pt x="1062727" y="1066418"/>
                    <a:pt x="1054915" y="1202329"/>
                  </a:cubicBezTo>
                  <a:cubicBezTo>
                    <a:pt x="1040856" y="1421038"/>
                    <a:pt x="1064288" y="1397606"/>
                    <a:pt x="1281435" y="1364799"/>
                  </a:cubicBezTo>
                  <a:cubicBezTo>
                    <a:pt x="1342361" y="1355426"/>
                    <a:pt x="1397039" y="1375735"/>
                    <a:pt x="1447029" y="1311684"/>
                  </a:cubicBezTo>
                  <a:cubicBezTo>
                    <a:pt x="1420471" y="1267942"/>
                    <a:pt x="1359546" y="1321057"/>
                    <a:pt x="1322053" y="1236698"/>
                  </a:cubicBezTo>
                  <a:cubicBezTo>
                    <a:pt x="1440780" y="1236698"/>
                    <a:pt x="1732912" y="1235137"/>
                    <a:pt x="1820396" y="1230449"/>
                  </a:cubicBezTo>
                  <a:cubicBezTo>
                    <a:pt x="1865700" y="1228888"/>
                    <a:pt x="1896945" y="1246071"/>
                    <a:pt x="1829769" y="1280440"/>
                  </a:cubicBezTo>
                  <a:cubicBezTo>
                    <a:pt x="1768844" y="1297625"/>
                    <a:pt x="1793839" y="1269505"/>
                    <a:pt x="1737600" y="1313247"/>
                  </a:cubicBezTo>
                  <a:cubicBezTo>
                    <a:pt x="1715729" y="1336679"/>
                    <a:pt x="1690733" y="1339803"/>
                    <a:pt x="1656365" y="1336679"/>
                  </a:cubicBezTo>
                  <a:cubicBezTo>
                    <a:pt x="1493895" y="1419477"/>
                    <a:pt x="1309555" y="1486651"/>
                    <a:pt x="1133025" y="1522582"/>
                  </a:cubicBezTo>
                  <a:cubicBezTo>
                    <a:pt x="1040856" y="1539766"/>
                    <a:pt x="1028358" y="1583508"/>
                    <a:pt x="1040856" y="1678803"/>
                  </a:cubicBezTo>
                  <a:cubicBezTo>
                    <a:pt x="1075224" y="1949064"/>
                    <a:pt x="1092408" y="2269317"/>
                    <a:pt x="1092408" y="2541140"/>
                  </a:cubicBezTo>
                  <a:cubicBezTo>
                    <a:pt x="1092408" y="2584882"/>
                    <a:pt x="1065851" y="2583319"/>
                    <a:pt x="1026795" y="2613002"/>
                  </a:cubicBezTo>
                  <a:cubicBezTo>
                    <a:pt x="1025234" y="2634873"/>
                    <a:pt x="1009612" y="2655181"/>
                    <a:pt x="1008049" y="2675490"/>
                  </a:cubicBezTo>
                  <a:cubicBezTo>
                    <a:pt x="1003363" y="2794218"/>
                    <a:pt x="998675" y="2911382"/>
                    <a:pt x="986178" y="3028548"/>
                  </a:cubicBezTo>
                  <a:cubicBezTo>
                    <a:pt x="965870" y="3211326"/>
                    <a:pt x="922128" y="3336302"/>
                    <a:pt x="1111154" y="3467527"/>
                  </a:cubicBezTo>
                  <a:cubicBezTo>
                    <a:pt x="1134588" y="3483150"/>
                    <a:pt x="1170518" y="3506583"/>
                    <a:pt x="1154896" y="3540952"/>
                  </a:cubicBezTo>
                  <a:cubicBezTo>
                    <a:pt x="1140837" y="3572196"/>
                    <a:pt x="1101781" y="3558137"/>
                    <a:pt x="1073661" y="3561260"/>
                  </a:cubicBezTo>
                  <a:cubicBezTo>
                    <a:pt x="978368" y="3569072"/>
                    <a:pt x="967431" y="3483150"/>
                    <a:pt x="875262" y="3484713"/>
                  </a:cubicBezTo>
                  <a:cubicBezTo>
                    <a:pt x="850267" y="3459717"/>
                    <a:pt x="792464" y="3486274"/>
                    <a:pt x="790903" y="3422224"/>
                  </a:cubicBezTo>
                  <a:cubicBezTo>
                    <a:pt x="790903" y="3408164"/>
                    <a:pt x="790903" y="3380044"/>
                    <a:pt x="790903" y="3365985"/>
                  </a:cubicBezTo>
                  <a:cubicBezTo>
                    <a:pt x="764345" y="3303497"/>
                    <a:pt x="811211" y="3223823"/>
                    <a:pt x="786215" y="3161335"/>
                  </a:cubicBezTo>
                  <a:cubicBezTo>
                    <a:pt x="747161" y="3122281"/>
                    <a:pt x="792464" y="3076976"/>
                    <a:pt x="776842" y="3036359"/>
                  </a:cubicBezTo>
                  <a:cubicBezTo>
                    <a:pt x="761220" y="2898885"/>
                    <a:pt x="806525" y="2775471"/>
                    <a:pt x="773718" y="2637997"/>
                  </a:cubicBezTo>
                  <a:lnTo>
                    <a:pt x="775281" y="2641122"/>
                  </a:lnTo>
                  <a:cubicBezTo>
                    <a:pt x="773718" y="2637997"/>
                    <a:pt x="773718" y="2633310"/>
                    <a:pt x="772156" y="2630185"/>
                  </a:cubicBezTo>
                  <a:lnTo>
                    <a:pt x="690922" y="2630185"/>
                  </a:lnTo>
                  <a:cubicBezTo>
                    <a:pt x="661239" y="2759849"/>
                    <a:pt x="640931" y="2844208"/>
                    <a:pt x="656553" y="2980119"/>
                  </a:cubicBezTo>
                  <a:cubicBezTo>
                    <a:pt x="651866" y="2986368"/>
                    <a:pt x="665926" y="3097286"/>
                    <a:pt x="661239" y="3151962"/>
                  </a:cubicBezTo>
                  <a:cubicBezTo>
                    <a:pt x="647180" y="3209764"/>
                    <a:pt x="637807" y="3376920"/>
                    <a:pt x="651866" y="3426910"/>
                  </a:cubicBezTo>
                  <a:cubicBezTo>
                    <a:pt x="661239" y="3481588"/>
                    <a:pt x="684673" y="3536264"/>
                    <a:pt x="694046" y="3590943"/>
                  </a:cubicBezTo>
                  <a:cubicBezTo>
                    <a:pt x="637807" y="3651869"/>
                    <a:pt x="594065" y="3615938"/>
                    <a:pt x="536262" y="3597191"/>
                  </a:cubicBezTo>
                  <a:cubicBezTo>
                    <a:pt x="483147" y="3555013"/>
                    <a:pt x="469088" y="3494086"/>
                    <a:pt x="475337" y="3434722"/>
                  </a:cubicBezTo>
                  <a:cubicBezTo>
                    <a:pt x="486272" y="3333178"/>
                    <a:pt x="506581" y="3236321"/>
                    <a:pt x="458152" y="3142589"/>
                  </a:cubicBezTo>
                  <a:cubicBezTo>
                    <a:pt x="445655" y="3117593"/>
                    <a:pt x="451903" y="3080100"/>
                    <a:pt x="451903" y="3048856"/>
                  </a:cubicBezTo>
                  <a:cubicBezTo>
                    <a:pt x="455028" y="2908258"/>
                    <a:pt x="442530" y="2769222"/>
                    <a:pt x="445655" y="2628624"/>
                  </a:cubicBezTo>
                  <a:lnTo>
                    <a:pt x="403476" y="2628624"/>
                  </a:lnTo>
                  <a:cubicBezTo>
                    <a:pt x="403476" y="2628624"/>
                    <a:pt x="408162" y="2583319"/>
                    <a:pt x="406600" y="2583319"/>
                  </a:cubicBezTo>
                  <a:cubicBezTo>
                    <a:pt x="434720" y="2341178"/>
                    <a:pt x="439406" y="2142777"/>
                    <a:pt x="459715" y="1899073"/>
                  </a:cubicBezTo>
                  <a:cubicBezTo>
                    <a:pt x="465964" y="1828775"/>
                    <a:pt x="481586" y="1763162"/>
                    <a:pt x="505018" y="1697549"/>
                  </a:cubicBezTo>
                  <a:cubicBezTo>
                    <a:pt x="551885" y="1566324"/>
                    <a:pt x="576880" y="1600693"/>
                    <a:pt x="451903" y="1541329"/>
                  </a:cubicBezTo>
                  <a:cubicBezTo>
                    <a:pt x="317554" y="1477278"/>
                    <a:pt x="189453" y="1453845"/>
                    <a:pt x="44168" y="1361674"/>
                  </a:cubicBezTo>
                  <a:cubicBezTo>
                    <a:pt x="-15196" y="1324181"/>
                    <a:pt x="-10510" y="1278878"/>
                    <a:pt x="33232" y="1230449"/>
                  </a:cubicBezTo>
                  <a:cubicBezTo>
                    <a:pt x="186328" y="1060169"/>
                    <a:pt x="292558" y="860207"/>
                    <a:pt x="525328" y="807092"/>
                  </a:cubicBezTo>
                  <a:cubicBezTo>
                    <a:pt x="679985" y="772724"/>
                    <a:pt x="650304" y="735231"/>
                    <a:pt x="658115" y="689926"/>
                  </a:cubicBezTo>
                  <a:cubicBezTo>
                    <a:pt x="650304" y="685240"/>
                    <a:pt x="626870" y="602442"/>
                    <a:pt x="609687" y="552452"/>
                  </a:cubicBezTo>
                  <a:cubicBezTo>
                    <a:pt x="576880" y="460282"/>
                    <a:pt x="653429" y="380609"/>
                    <a:pt x="664363" y="290001"/>
                  </a:cubicBezTo>
                  <a:cubicBezTo>
                    <a:pt x="672175" y="235325"/>
                    <a:pt x="700295" y="197832"/>
                    <a:pt x="711230" y="143154"/>
                  </a:cubicBezTo>
                  <a:cubicBezTo>
                    <a:pt x="732710" y="28918"/>
                    <a:pt x="757242" y="-4767"/>
                    <a:pt x="811141" y="527"/>
                  </a:cubicBezTo>
                  <a:close/>
                </a:path>
              </a:pathLst>
            </a:custGeom>
            <a:grpFill/>
            <a:ln w="9525" cap="flat">
              <a:noFill/>
              <a:prstDash val="solid"/>
              <a:miter/>
            </a:ln>
          </p:spPr>
          <p:txBody>
            <a:bodyPr wrap="square" rtlCol="0" anchor="ctr">
              <a:noAutofit/>
            </a:bodyPr>
            <a:lstStyle/>
            <a:p>
              <a:endParaRPr lang="en-US" dirty="0"/>
            </a:p>
          </p:txBody>
        </p:sp>
        <p:sp>
          <p:nvSpPr>
            <p:cNvPr id="4" name="Freeform: Shape 3">
              <a:extLst>
                <a:ext uri="{FF2B5EF4-FFF2-40B4-BE49-F238E27FC236}">
                  <a16:creationId xmlns:a16="http://schemas.microsoft.com/office/drawing/2014/main" id="{8C59DEBF-494D-4D7C-9ABE-A80022E7348C}"/>
                </a:ext>
              </a:extLst>
            </p:cNvPr>
            <p:cNvSpPr/>
            <p:nvPr/>
          </p:nvSpPr>
          <p:spPr>
            <a:xfrm>
              <a:off x="5895046" y="3132093"/>
              <a:ext cx="551393" cy="1537213"/>
            </a:xfrm>
            <a:custGeom>
              <a:avLst/>
              <a:gdLst>
                <a:gd name="connsiteX0" fmla="*/ 39756 w 536713"/>
                <a:gd name="connsiteY0" fmla="*/ 0 h 1530626"/>
                <a:gd name="connsiteX1" fmla="*/ 159026 w 536713"/>
                <a:gd name="connsiteY1" fmla="*/ 268357 h 1530626"/>
                <a:gd name="connsiteX2" fmla="*/ 387626 w 536713"/>
                <a:gd name="connsiteY2" fmla="*/ 268357 h 1530626"/>
                <a:gd name="connsiteX3" fmla="*/ 367747 w 536713"/>
                <a:gd name="connsiteY3" fmla="*/ 49696 h 1530626"/>
                <a:gd name="connsiteX4" fmla="*/ 417443 w 536713"/>
                <a:gd name="connsiteY4" fmla="*/ 99392 h 1530626"/>
                <a:gd name="connsiteX5" fmla="*/ 447260 w 536713"/>
                <a:gd name="connsiteY5" fmla="*/ 377687 h 1530626"/>
                <a:gd name="connsiteX6" fmla="*/ 536713 w 536713"/>
                <a:gd name="connsiteY6" fmla="*/ 1530626 h 1530626"/>
                <a:gd name="connsiteX7" fmla="*/ 79513 w 536713"/>
                <a:gd name="connsiteY7" fmla="*/ 1520687 h 1530626"/>
                <a:gd name="connsiteX8" fmla="*/ 139147 w 536713"/>
                <a:gd name="connsiteY8" fmla="*/ 695739 h 1530626"/>
                <a:gd name="connsiteX9" fmla="*/ 9939 w 536713"/>
                <a:gd name="connsiteY9" fmla="*/ 636105 h 1530626"/>
                <a:gd name="connsiteX10" fmla="*/ 0 w 536713"/>
                <a:gd name="connsiteY10" fmla="*/ 606287 h 1530626"/>
                <a:gd name="connsiteX11" fmla="*/ 109330 w 536713"/>
                <a:gd name="connsiteY11" fmla="*/ 636105 h 1530626"/>
                <a:gd name="connsiteX12" fmla="*/ 49695 w 536713"/>
                <a:gd name="connsiteY12" fmla="*/ 318052 h 1530626"/>
                <a:gd name="connsiteX13" fmla="*/ 39756 w 536713"/>
                <a:gd name="connsiteY13" fmla="*/ 0 h 1530626"/>
                <a:gd name="connsiteX0" fmla="*/ 39756 w 536713"/>
                <a:gd name="connsiteY0" fmla="*/ 0 h 1530626"/>
                <a:gd name="connsiteX1" fmla="*/ 159026 w 536713"/>
                <a:gd name="connsiteY1" fmla="*/ 268357 h 1530626"/>
                <a:gd name="connsiteX2" fmla="*/ 387626 w 536713"/>
                <a:gd name="connsiteY2" fmla="*/ 268357 h 1530626"/>
                <a:gd name="connsiteX3" fmla="*/ 367747 w 536713"/>
                <a:gd name="connsiteY3" fmla="*/ 49696 h 1530626"/>
                <a:gd name="connsiteX4" fmla="*/ 409180 w 536713"/>
                <a:gd name="connsiteY4" fmla="*/ 77358 h 1530626"/>
                <a:gd name="connsiteX5" fmla="*/ 447260 w 536713"/>
                <a:gd name="connsiteY5" fmla="*/ 377687 h 1530626"/>
                <a:gd name="connsiteX6" fmla="*/ 536713 w 536713"/>
                <a:gd name="connsiteY6" fmla="*/ 1530626 h 1530626"/>
                <a:gd name="connsiteX7" fmla="*/ 79513 w 536713"/>
                <a:gd name="connsiteY7" fmla="*/ 1520687 h 1530626"/>
                <a:gd name="connsiteX8" fmla="*/ 139147 w 536713"/>
                <a:gd name="connsiteY8" fmla="*/ 695739 h 1530626"/>
                <a:gd name="connsiteX9" fmla="*/ 9939 w 536713"/>
                <a:gd name="connsiteY9" fmla="*/ 636105 h 1530626"/>
                <a:gd name="connsiteX10" fmla="*/ 0 w 536713"/>
                <a:gd name="connsiteY10" fmla="*/ 606287 h 1530626"/>
                <a:gd name="connsiteX11" fmla="*/ 109330 w 536713"/>
                <a:gd name="connsiteY11" fmla="*/ 636105 h 1530626"/>
                <a:gd name="connsiteX12" fmla="*/ 49695 w 536713"/>
                <a:gd name="connsiteY12" fmla="*/ 318052 h 1530626"/>
                <a:gd name="connsiteX13" fmla="*/ 39756 w 536713"/>
                <a:gd name="connsiteY13" fmla="*/ 0 h 1530626"/>
                <a:gd name="connsiteX0" fmla="*/ 39756 w 536713"/>
                <a:gd name="connsiteY0" fmla="*/ 0 h 1530626"/>
                <a:gd name="connsiteX1" fmla="*/ 159026 w 536713"/>
                <a:gd name="connsiteY1" fmla="*/ 268357 h 1530626"/>
                <a:gd name="connsiteX2" fmla="*/ 387626 w 536713"/>
                <a:gd name="connsiteY2" fmla="*/ 268357 h 1530626"/>
                <a:gd name="connsiteX3" fmla="*/ 367747 w 536713"/>
                <a:gd name="connsiteY3" fmla="*/ 49696 h 1530626"/>
                <a:gd name="connsiteX4" fmla="*/ 409180 w 536713"/>
                <a:gd name="connsiteY4" fmla="*/ 77358 h 1530626"/>
                <a:gd name="connsiteX5" fmla="*/ 450015 w 536713"/>
                <a:gd name="connsiteY5" fmla="*/ 303323 h 1530626"/>
                <a:gd name="connsiteX6" fmla="*/ 536713 w 536713"/>
                <a:gd name="connsiteY6" fmla="*/ 1530626 h 1530626"/>
                <a:gd name="connsiteX7" fmla="*/ 79513 w 536713"/>
                <a:gd name="connsiteY7" fmla="*/ 1520687 h 1530626"/>
                <a:gd name="connsiteX8" fmla="*/ 139147 w 536713"/>
                <a:gd name="connsiteY8" fmla="*/ 695739 h 1530626"/>
                <a:gd name="connsiteX9" fmla="*/ 9939 w 536713"/>
                <a:gd name="connsiteY9" fmla="*/ 636105 h 1530626"/>
                <a:gd name="connsiteX10" fmla="*/ 0 w 536713"/>
                <a:gd name="connsiteY10" fmla="*/ 606287 h 1530626"/>
                <a:gd name="connsiteX11" fmla="*/ 109330 w 536713"/>
                <a:gd name="connsiteY11" fmla="*/ 636105 h 1530626"/>
                <a:gd name="connsiteX12" fmla="*/ 49695 w 536713"/>
                <a:gd name="connsiteY12" fmla="*/ 318052 h 1530626"/>
                <a:gd name="connsiteX13" fmla="*/ 39756 w 536713"/>
                <a:gd name="connsiteY13" fmla="*/ 0 h 1530626"/>
                <a:gd name="connsiteX0" fmla="*/ 39756 w 536713"/>
                <a:gd name="connsiteY0" fmla="*/ 0 h 1530626"/>
                <a:gd name="connsiteX1" fmla="*/ 159026 w 536713"/>
                <a:gd name="connsiteY1" fmla="*/ 268357 h 1530626"/>
                <a:gd name="connsiteX2" fmla="*/ 387626 w 536713"/>
                <a:gd name="connsiteY2" fmla="*/ 268357 h 1530626"/>
                <a:gd name="connsiteX3" fmla="*/ 367747 w 536713"/>
                <a:gd name="connsiteY3" fmla="*/ 49696 h 1530626"/>
                <a:gd name="connsiteX4" fmla="*/ 409180 w 536713"/>
                <a:gd name="connsiteY4" fmla="*/ 77358 h 1530626"/>
                <a:gd name="connsiteX5" fmla="*/ 450015 w 536713"/>
                <a:gd name="connsiteY5" fmla="*/ 303323 h 1530626"/>
                <a:gd name="connsiteX6" fmla="*/ 536713 w 536713"/>
                <a:gd name="connsiteY6" fmla="*/ 1530626 h 1530626"/>
                <a:gd name="connsiteX7" fmla="*/ 79513 w 536713"/>
                <a:gd name="connsiteY7" fmla="*/ 1520687 h 1530626"/>
                <a:gd name="connsiteX8" fmla="*/ 139147 w 536713"/>
                <a:gd name="connsiteY8" fmla="*/ 695739 h 1530626"/>
                <a:gd name="connsiteX9" fmla="*/ 9939 w 536713"/>
                <a:gd name="connsiteY9" fmla="*/ 636105 h 1530626"/>
                <a:gd name="connsiteX10" fmla="*/ 0 w 536713"/>
                <a:gd name="connsiteY10" fmla="*/ 606287 h 1530626"/>
                <a:gd name="connsiteX11" fmla="*/ 109330 w 536713"/>
                <a:gd name="connsiteY11" fmla="*/ 636105 h 1530626"/>
                <a:gd name="connsiteX12" fmla="*/ 49695 w 536713"/>
                <a:gd name="connsiteY12" fmla="*/ 318052 h 1530626"/>
                <a:gd name="connsiteX13" fmla="*/ 39756 w 536713"/>
                <a:gd name="connsiteY13" fmla="*/ 0 h 1530626"/>
                <a:gd name="connsiteX0" fmla="*/ 39756 w 556835"/>
                <a:gd name="connsiteY0" fmla="*/ 0 h 1530626"/>
                <a:gd name="connsiteX1" fmla="*/ 159026 w 556835"/>
                <a:gd name="connsiteY1" fmla="*/ 268357 h 1530626"/>
                <a:gd name="connsiteX2" fmla="*/ 387626 w 556835"/>
                <a:gd name="connsiteY2" fmla="*/ 268357 h 1530626"/>
                <a:gd name="connsiteX3" fmla="*/ 367747 w 556835"/>
                <a:gd name="connsiteY3" fmla="*/ 49696 h 1530626"/>
                <a:gd name="connsiteX4" fmla="*/ 409180 w 556835"/>
                <a:gd name="connsiteY4" fmla="*/ 77358 h 1530626"/>
                <a:gd name="connsiteX5" fmla="*/ 450015 w 556835"/>
                <a:gd name="connsiteY5" fmla="*/ 303323 h 1530626"/>
                <a:gd name="connsiteX6" fmla="*/ 473246 w 556835"/>
                <a:gd name="connsiteY6" fmla="*/ 473486 h 1530626"/>
                <a:gd name="connsiteX7" fmla="*/ 536713 w 556835"/>
                <a:gd name="connsiteY7" fmla="*/ 1530626 h 1530626"/>
                <a:gd name="connsiteX8" fmla="*/ 79513 w 556835"/>
                <a:gd name="connsiteY8" fmla="*/ 1520687 h 1530626"/>
                <a:gd name="connsiteX9" fmla="*/ 139147 w 556835"/>
                <a:gd name="connsiteY9" fmla="*/ 695739 h 1530626"/>
                <a:gd name="connsiteX10" fmla="*/ 9939 w 556835"/>
                <a:gd name="connsiteY10" fmla="*/ 636105 h 1530626"/>
                <a:gd name="connsiteX11" fmla="*/ 0 w 556835"/>
                <a:gd name="connsiteY11" fmla="*/ 606287 h 1530626"/>
                <a:gd name="connsiteX12" fmla="*/ 109330 w 556835"/>
                <a:gd name="connsiteY12" fmla="*/ 636105 h 1530626"/>
                <a:gd name="connsiteX13" fmla="*/ 49695 w 556835"/>
                <a:gd name="connsiteY13" fmla="*/ 318052 h 1530626"/>
                <a:gd name="connsiteX14" fmla="*/ 39756 w 556835"/>
                <a:gd name="connsiteY14" fmla="*/ 0 h 1530626"/>
                <a:gd name="connsiteX0" fmla="*/ 39756 w 554175"/>
                <a:gd name="connsiteY0" fmla="*/ 0 h 1530626"/>
                <a:gd name="connsiteX1" fmla="*/ 159026 w 554175"/>
                <a:gd name="connsiteY1" fmla="*/ 268357 h 1530626"/>
                <a:gd name="connsiteX2" fmla="*/ 387626 w 554175"/>
                <a:gd name="connsiteY2" fmla="*/ 268357 h 1530626"/>
                <a:gd name="connsiteX3" fmla="*/ 367747 w 554175"/>
                <a:gd name="connsiteY3" fmla="*/ 49696 h 1530626"/>
                <a:gd name="connsiteX4" fmla="*/ 409180 w 554175"/>
                <a:gd name="connsiteY4" fmla="*/ 77358 h 1530626"/>
                <a:gd name="connsiteX5" fmla="*/ 450015 w 554175"/>
                <a:gd name="connsiteY5" fmla="*/ 303323 h 1530626"/>
                <a:gd name="connsiteX6" fmla="*/ 448458 w 554175"/>
                <a:gd name="connsiteY6" fmla="*/ 506536 h 1530626"/>
                <a:gd name="connsiteX7" fmla="*/ 536713 w 554175"/>
                <a:gd name="connsiteY7" fmla="*/ 1530626 h 1530626"/>
                <a:gd name="connsiteX8" fmla="*/ 79513 w 554175"/>
                <a:gd name="connsiteY8" fmla="*/ 1520687 h 1530626"/>
                <a:gd name="connsiteX9" fmla="*/ 139147 w 554175"/>
                <a:gd name="connsiteY9" fmla="*/ 695739 h 1530626"/>
                <a:gd name="connsiteX10" fmla="*/ 9939 w 554175"/>
                <a:gd name="connsiteY10" fmla="*/ 636105 h 1530626"/>
                <a:gd name="connsiteX11" fmla="*/ 0 w 554175"/>
                <a:gd name="connsiteY11" fmla="*/ 606287 h 1530626"/>
                <a:gd name="connsiteX12" fmla="*/ 109330 w 554175"/>
                <a:gd name="connsiteY12" fmla="*/ 636105 h 1530626"/>
                <a:gd name="connsiteX13" fmla="*/ 49695 w 554175"/>
                <a:gd name="connsiteY13" fmla="*/ 318052 h 1530626"/>
                <a:gd name="connsiteX14" fmla="*/ 39756 w 554175"/>
                <a:gd name="connsiteY14" fmla="*/ 0 h 1530626"/>
                <a:gd name="connsiteX0" fmla="*/ 39756 w 554175"/>
                <a:gd name="connsiteY0" fmla="*/ 0 h 1530626"/>
                <a:gd name="connsiteX1" fmla="*/ 159026 w 554175"/>
                <a:gd name="connsiteY1" fmla="*/ 268357 h 1530626"/>
                <a:gd name="connsiteX2" fmla="*/ 387626 w 554175"/>
                <a:gd name="connsiteY2" fmla="*/ 268357 h 1530626"/>
                <a:gd name="connsiteX3" fmla="*/ 367747 w 554175"/>
                <a:gd name="connsiteY3" fmla="*/ 49696 h 1530626"/>
                <a:gd name="connsiteX4" fmla="*/ 409180 w 554175"/>
                <a:gd name="connsiteY4" fmla="*/ 77358 h 1530626"/>
                <a:gd name="connsiteX5" fmla="*/ 450015 w 554175"/>
                <a:gd name="connsiteY5" fmla="*/ 303323 h 1530626"/>
                <a:gd name="connsiteX6" fmla="*/ 448458 w 554175"/>
                <a:gd name="connsiteY6" fmla="*/ 506536 h 1530626"/>
                <a:gd name="connsiteX7" fmla="*/ 536713 w 554175"/>
                <a:gd name="connsiteY7" fmla="*/ 1530626 h 1530626"/>
                <a:gd name="connsiteX8" fmla="*/ 79513 w 554175"/>
                <a:gd name="connsiteY8" fmla="*/ 1520687 h 1530626"/>
                <a:gd name="connsiteX9" fmla="*/ 139147 w 554175"/>
                <a:gd name="connsiteY9" fmla="*/ 695739 h 1530626"/>
                <a:gd name="connsiteX10" fmla="*/ 9939 w 554175"/>
                <a:gd name="connsiteY10" fmla="*/ 636105 h 1530626"/>
                <a:gd name="connsiteX11" fmla="*/ 0 w 554175"/>
                <a:gd name="connsiteY11" fmla="*/ 606287 h 1530626"/>
                <a:gd name="connsiteX12" fmla="*/ 109330 w 554175"/>
                <a:gd name="connsiteY12" fmla="*/ 636105 h 1530626"/>
                <a:gd name="connsiteX13" fmla="*/ 49695 w 554175"/>
                <a:gd name="connsiteY13" fmla="*/ 318052 h 1530626"/>
                <a:gd name="connsiteX14" fmla="*/ 39756 w 554175"/>
                <a:gd name="connsiteY14" fmla="*/ 0 h 1530626"/>
                <a:gd name="connsiteX0" fmla="*/ 39756 w 553436"/>
                <a:gd name="connsiteY0" fmla="*/ 0 h 1530626"/>
                <a:gd name="connsiteX1" fmla="*/ 159026 w 553436"/>
                <a:gd name="connsiteY1" fmla="*/ 268357 h 1530626"/>
                <a:gd name="connsiteX2" fmla="*/ 387626 w 553436"/>
                <a:gd name="connsiteY2" fmla="*/ 268357 h 1530626"/>
                <a:gd name="connsiteX3" fmla="*/ 367747 w 553436"/>
                <a:gd name="connsiteY3" fmla="*/ 49696 h 1530626"/>
                <a:gd name="connsiteX4" fmla="*/ 409180 w 553436"/>
                <a:gd name="connsiteY4" fmla="*/ 77358 h 1530626"/>
                <a:gd name="connsiteX5" fmla="*/ 450015 w 553436"/>
                <a:gd name="connsiteY5" fmla="*/ 303323 h 1530626"/>
                <a:gd name="connsiteX6" fmla="*/ 440195 w 553436"/>
                <a:gd name="connsiteY6" fmla="*/ 517553 h 1530626"/>
                <a:gd name="connsiteX7" fmla="*/ 536713 w 553436"/>
                <a:gd name="connsiteY7" fmla="*/ 1530626 h 1530626"/>
                <a:gd name="connsiteX8" fmla="*/ 79513 w 553436"/>
                <a:gd name="connsiteY8" fmla="*/ 1520687 h 1530626"/>
                <a:gd name="connsiteX9" fmla="*/ 139147 w 553436"/>
                <a:gd name="connsiteY9" fmla="*/ 695739 h 1530626"/>
                <a:gd name="connsiteX10" fmla="*/ 9939 w 553436"/>
                <a:gd name="connsiteY10" fmla="*/ 636105 h 1530626"/>
                <a:gd name="connsiteX11" fmla="*/ 0 w 553436"/>
                <a:gd name="connsiteY11" fmla="*/ 606287 h 1530626"/>
                <a:gd name="connsiteX12" fmla="*/ 109330 w 553436"/>
                <a:gd name="connsiteY12" fmla="*/ 636105 h 1530626"/>
                <a:gd name="connsiteX13" fmla="*/ 49695 w 553436"/>
                <a:gd name="connsiteY13" fmla="*/ 318052 h 1530626"/>
                <a:gd name="connsiteX14" fmla="*/ 39756 w 553436"/>
                <a:gd name="connsiteY14" fmla="*/ 0 h 1530626"/>
                <a:gd name="connsiteX0" fmla="*/ 39756 w 551130"/>
                <a:gd name="connsiteY0" fmla="*/ 0 h 1530626"/>
                <a:gd name="connsiteX1" fmla="*/ 159026 w 551130"/>
                <a:gd name="connsiteY1" fmla="*/ 268357 h 1530626"/>
                <a:gd name="connsiteX2" fmla="*/ 387626 w 551130"/>
                <a:gd name="connsiteY2" fmla="*/ 268357 h 1530626"/>
                <a:gd name="connsiteX3" fmla="*/ 367747 w 551130"/>
                <a:gd name="connsiteY3" fmla="*/ 49696 h 1530626"/>
                <a:gd name="connsiteX4" fmla="*/ 409180 w 551130"/>
                <a:gd name="connsiteY4" fmla="*/ 77358 h 1530626"/>
                <a:gd name="connsiteX5" fmla="*/ 450015 w 551130"/>
                <a:gd name="connsiteY5" fmla="*/ 303323 h 1530626"/>
                <a:gd name="connsiteX6" fmla="*/ 440195 w 551130"/>
                <a:gd name="connsiteY6" fmla="*/ 517553 h 1530626"/>
                <a:gd name="connsiteX7" fmla="*/ 536713 w 551130"/>
                <a:gd name="connsiteY7" fmla="*/ 1530626 h 1530626"/>
                <a:gd name="connsiteX8" fmla="*/ 79513 w 551130"/>
                <a:gd name="connsiteY8" fmla="*/ 1520687 h 1530626"/>
                <a:gd name="connsiteX9" fmla="*/ 139147 w 551130"/>
                <a:gd name="connsiteY9" fmla="*/ 695739 h 1530626"/>
                <a:gd name="connsiteX10" fmla="*/ 9939 w 551130"/>
                <a:gd name="connsiteY10" fmla="*/ 636105 h 1530626"/>
                <a:gd name="connsiteX11" fmla="*/ 0 w 551130"/>
                <a:gd name="connsiteY11" fmla="*/ 606287 h 1530626"/>
                <a:gd name="connsiteX12" fmla="*/ 109330 w 551130"/>
                <a:gd name="connsiteY12" fmla="*/ 636105 h 1530626"/>
                <a:gd name="connsiteX13" fmla="*/ 49695 w 551130"/>
                <a:gd name="connsiteY13" fmla="*/ 318052 h 1530626"/>
                <a:gd name="connsiteX14" fmla="*/ 39756 w 551130"/>
                <a:gd name="connsiteY14" fmla="*/ 0 h 1530626"/>
                <a:gd name="connsiteX0" fmla="*/ 39756 w 552204"/>
                <a:gd name="connsiteY0" fmla="*/ 0 h 1530626"/>
                <a:gd name="connsiteX1" fmla="*/ 159026 w 552204"/>
                <a:gd name="connsiteY1" fmla="*/ 268357 h 1530626"/>
                <a:gd name="connsiteX2" fmla="*/ 387626 w 552204"/>
                <a:gd name="connsiteY2" fmla="*/ 268357 h 1530626"/>
                <a:gd name="connsiteX3" fmla="*/ 367747 w 552204"/>
                <a:gd name="connsiteY3" fmla="*/ 49696 h 1530626"/>
                <a:gd name="connsiteX4" fmla="*/ 409180 w 552204"/>
                <a:gd name="connsiteY4" fmla="*/ 77358 h 1530626"/>
                <a:gd name="connsiteX5" fmla="*/ 450015 w 552204"/>
                <a:gd name="connsiteY5" fmla="*/ 303323 h 1530626"/>
                <a:gd name="connsiteX6" fmla="*/ 440195 w 552204"/>
                <a:gd name="connsiteY6" fmla="*/ 517553 h 1530626"/>
                <a:gd name="connsiteX7" fmla="*/ 536713 w 552204"/>
                <a:gd name="connsiteY7" fmla="*/ 1530626 h 1530626"/>
                <a:gd name="connsiteX8" fmla="*/ 79513 w 552204"/>
                <a:gd name="connsiteY8" fmla="*/ 1520687 h 1530626"/>
                <a:gd name="connsiteX9" fmla="*/ 139147 w 552204"/>
                <a:gd name="connsiteY9" fmla="*/ 695739 h 1530626"/>
                <a:gd name="connsiteX10" fmla="*/ 9939 w 552204"/>
                <a:gd name="connsiteY10" fmla="*/ 636105 h 1530626"/>
                <a:gd name="connsiteX11" fmla="*/ 0 w 552204"/>
                <a:gd name="connsiteY11" fmla="*/ 606287 h 1530626"/>
                <a:gd name="connsiteX12" fmla="*/ 109330 w 552204"/>
                <a:gd name="connsiteY12" fmla="*/ 636105 h 1530626"/>
                <a:gd name="connsiteX13" fmla="*/ 49695 w 552204"/>
                <a:gd name="connsiteY13" fmla="*/ 318052 h 1530626"/>
                <a:gd name="connsiteX14" fmla="*/ 39756 w 552204"/>
                <a:gd name="connsiteY14" fmla="*/ 0 h 1530626"/>
                <a:gd name="connsiteX0" fmla="*/ 39756 w 538253"/>
                <a:gd name="connsiteY0" fmla="*/ 0 h 1530626"/>
                <a:gd name="connsiteX1" fmla="*/ 159026 w 538253"/>
                <a:gd name="connsiteY1" fmla="*/ 268357 h 1530626"/>
                <a:gd name="connsiteX2" fmla="*/ 387626 w 538253"/>
                <a:gd name="connsiteY2" fmla="*/ 268357 h 1530626"/>
                <a:gd name="connsiteX3" fmla="*/ 367747 w 538253"/>
                <a:gd name="connsiteY3" fmla="*/ 49696 h 1530626"/>
                <a:gd name="connsiteX4" fmla="*/ 409180 w 538253"/>
                <a:gd name="connsiteY4" fmla="*/ 77358 h 1530626"/>
                <a:gd name="connsiteX5" fmla="*/ 450015 w 538253"/>
                <a:gd name="connsiteY5" fmla="*/ 303323 h 1530626"/>
                <a:gd name="connsiteX6" fmla="*/ 440195 w 538253"/>
                <a:gd name="connsiteY6" fmla="*/ 517553 h 1530626"/>
                <a:gd name="connsiteX7" fmla="*/ 536713 w 538253"/>
                <a:gd name="connsiteY7" fmla="*/ 1530626 h 1530626"/>
                <a:gd name="connsiteX8" fmla="*/ 79513 w 538253"/>
                <a:gd name="connsiteY8" fmla="*/ 1520687 h 1530626"/>
                <a:gd name="connsiteX9" fmla="*/ 139147 w 538253"/>
                <a:gd name="connsiteY9" fmla="*/ 695739 h 1530626"/>
                <a:gd name="connsiteX10" fmla="*/ 9939 w 538253"/>
                <a:gd name="connsiteY10" fmla="*/ 636105 h 1530626"/>
                <a:gd name="connsiteX11" fmla="*/ 0 w 538253"/>
                <a:gd name="connsiteY11" fmla="*/ 606287 h 1530626"/>
                <a:gd name="connsiteX12" fmla="*/ 109330 w 538253"/>
                <a:gd name="connsiteY12" fmla="*/ 636105 h 1530626"/>
                <a:gd name="connsiteX13" fmla="*/ 49695 w 538253"/>
                <a:gd name="connsiteY13" fmla="*/ 318052 h 1530626"/>
                <a:gd name="connsiteX14" fmla="*/ 39756 w 538253"/>
                <a:gd name="connsiteY14" fmla="*/ 0 h 1530626"/>
                <a:gd name="connsiteX0" fmla="*/ 39756 w 538401"/>
                <a:gd name="connsiteY0" fmla="*/ 0 h 1530626"/>
                <a:gd name="connsiteX1" fmla="*/ 159026 w 538401"/>
                <a:gd name="connsiteY1" fmla="*/ 268357 h 1530626"/>
                <a:gd name="connsiteX2" fmla="*/ 387626 w 538401"/>
                <a:gd name="connsiteY2" fmla="*/ 268357 h 1530626"/>
                <a:gd name="connsiteX3" fmla="*/ 367747 w 538401"/>
                <a:gd name="connsiteY3" fmla="*/ 49696 h 1530626"/>
                <a:gd name="connsiteX4" fmla="*/ 409180 w 538401"/>
                <a:gd name="connsiteY4" fmla="*/ 77358 h 1530626"/>
                <a:gd name="connsiteX5" fmla="*/ 450015 w 538401"/>
                <a:gd name="connsiteY5" fmla="*/ 303323 h 1530626"/>
                <a:gd name="connsiteX6" fmla="*/ 451211 w 538401"/>
                <a:gd name="connsiteY6" fmla="*/ 611197 h 1530626"/>
                <a:gd name="connsiteX7" fmla="*/ 536713 w 538401"/>
                <a:gd name="connsiteY7" fmla="*/ 1530626 h 1530626"/>
                <a:gd name="connsiteX8" fmla="*/ 79513 w 538401"/>
                <a:gd name="connsiteY8" fmla="*/ 1520687 h 1530626"/>
                <a:gd name="connsiteX9" fmla="*/ 139147 w 538401"/>
                <a:gd name="connsiteY9" fmla="*/ 695739 h 1530626"/>
                <a:gd name="connsiteX10" fmla="*/ 9939 w 538401"/>
                <a:gd name="connsiteY10" fmla="*/ 636105 h 1530626"/>
                <a:gd name="connsiteX11" fmla="*/ 0 w 538401"/>
                <a:gd name="connsiteY11" fmla="*/ 606287 h 1530626"/>
                <a:gd name="connsiteX12" fmla="*/ 109330 w 538401"/>
                <a:gd name="connsiteY12" fmla="*/ 636105 h 1530626"/>
                <a:gd name="connsiteX13" fmla="*/ 49695 w 538401"/>
                <a:gd name="connsiteY13" fmla="*/ 318052 h 1530626"/>
                <a:gd name="connsiteX14" fmla="*/ 39756 w 538401"/>
                <a:gd name="connsiteY14" fmla="*/ 0 h 1530626"/>
                <a:gd name="connsiteX0" fmla="*/ 39756 w 539298"/>
                <a:gd name="connsiteY0" fmla="*/ 0 h 1530626"/>
                <a:gd name="connsiteX1" fmla="*/ 159026 w 539298"/>
                <a:gd name="connsiteY1" fmla="*/ 268357 h 1530626"/>
                <a:gd name="connsiteX2" fmla="*/ 387626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49695 w 539298"/>
                <a:gd name="connsiteY13" fmla="*/ 318052 h 1530626"/>
                <a:gd name="connsiteX14" fmla="*/ 39756 w 539298"/>
                <a:gd name="connsiteY14" fmla="*/ 0 h 1530626"/>
                <a:gd name="connsiteX0" fmla="*/ 39756 w 539298"/>
                <a:gd name="connsiteY0" fmla="*/ 0 h 1530626"/>
                <a:gd name="connsiteX1" fmla="*/ 159026 w 539298"/>
                <a:gd name="connsiteY1" fmla="*/ 268357 h 1530626"/>
                <a:gd name="connsiteX2" fmla="*/ 387626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49695 w 539298"/>
                <a:gd name="connsiteY13" fmla="*/ 318052 h 1530626"/>
                <a:gd name="connsiteX14" fmla="*/ 43588 w 539298"/>
                <a:gd name="connsiteY14" fmla="*/ 126455 h 1530626"/>
                <a:gd name="connsiteX15" fmla="*/ 39756 w 539298"/>
                <a:gd name="connsiteY15" fmla="*/ 0 h 1530626"/>
                <a:gd name="connsiteX0" fmla="*/ 39756 w 539298"/>
                <a:gd name="connsiteY0" fmla="*/ 0 h 1530626"/>
                <a:gd name="connsiteX1" fmla="*/ 159026 w 539298"/>
                <a:gd name="connsiteY1" fmla="*/ 268357 h 1530626"/>
                <a:gd name="connsiteX2" fmla="*/ 387626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49695 w 539298"/>
                <a:gd name="connsiteY13" fmla="*/ 318052 h 1530626"/>
                <a:gd name="connsiteX14" fmla="*/ 21554 w 539298"/>
                <a:gd name="connsiteY14" fmla="*/ 13532 h 1530626"/>
                <a:gd name="connsiteX15" fmla="*/ 39756 w 539298"/>
                <a:gd name="connsiteY15" fmla="*/ 0 h 1530626"/>
                <a:gd name="connsiteX0" fmla="*/ 39756 w 539298"/>
                <a:gd name="connsiteY0" fmla="*/ 0 h 1530626"/>
                <a:gd name="connsiteX1" fmla="*/ 159026 w 539298"/>
                <a:gd name="connsiteY1" fmla="*/ 268357 h 1530626"/>
                <a:gd name="connsiteX2" fmla="*/ 387626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135076 w 539298"/>
                <a:gd name="connsiteY13" fmla="*/ 268476 h 1530626"/>
                <a:gd name="connsiteX14" fmla="*/ 21554 w 539298"/>
                <a:gd name="connsiteY14" fmla="*/ 13532 h 1530626"/>
                <a:gd name="connsiteX15" fmla="*/ 39756 w 539298"/>
                <a:gd name="connsiteY15" fmla="*/ 0 h 1530626"/>
                <a:gd name="connsiteX0" fmla="*/ 39756 w 539298"/>
                <a:gd name="connsiteY0" fmla="*/ 0 h 1530626"/>
                <a:gd name="connsiteX1" fmla="*/ 159026 w 539298"/>
                <a:gd name="connsiteY1" fmla="*/ 268357 h 1530626"/>
                <a:gd name="connsiteX2" fmla="*/ 406905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135076 w 539298"/>
                <a:gd name="connsiteY13" fmla="*/ 268476 h 1530626"/>
                <a:gd name="connsiteX14" fmla="*/ 21554 w 539298"/>
                <a:gd name="connsiteY14" fmla="*/ 13532 h 1530626"/>
                <a:gd name="connsiteX15" fmla="*/ 39756 w 539298"/>
                <a:gd name="connsiteY15" fmla="*/ 0 h 1530626"/>
                <a:gd name="connsiteX0" fmla="*/ 39756 w 539298"/>
                <a:gd name="connsiteY0" fmla="*/ 0 h 1530626"/>
                <a:gd name="connsiteX1" fmla="*/ 159026 w 539298"/>
                <a:gd name="connsiteY1" fmla="*/ 268357 h 1530626"/>
                <a:gd name="connsiteX2" fmla="*/ 406905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124059 w 539298"/>
                <a:gd name="connsiteY13" fmla="*/ 279493 h 1530626"/>
                <a:gd name="connsiteX14" fmla="*/ 21554 w 539298"/>
                <a:gd name="connsiteY14" fmla="*/ 13532 h 1530626"/>
                <a:gd name="connsiteX15" fmla="*/ 39756 w 539298"/>
                <a:gd name="connsiteY15" fmla="*/ 0 h 1530626"/>
                <a:gd name="connsiteX0" fmla="*/ 39756 w 539298"/>
                <a:gd name="connsiteY0" fmla="*/ 0 h 1530626"/>
                <a:gd name="connsiteX1" fmla="*/ 159026 w 539298"/>
                <a:gd name="connsiteY1" fmla="*/ 268357 h 1530626"/>
                <a:gd name="connsiteX2" fmla="*/ 406905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09330 w 539298"/>
                <a:gd name="connsiteY12" fmla="*/ 636105 h 1530626"/>
                <a:gd name="connsiteX13" fmla="*/ 124059 w 539298"/>
                <a:gd name="connsiteY13" fmla="*/ 279493 h 1530626"/>
                <a:gd name="connsiteX14" fmla="*/ 13292 w 539298"/>
                <a:gd name="connsiteY14" fmla="*/ 16286 h 1530626"/>
                <a:gd name="connsiteX15" fmla="*/ 39756 w 539298"/>
                <a:gd name="connsiteY15" fmla="*/ 0 h 1530626"/>
                <a:gd name="connsiteX0" fmla="*/ 39756 w 539298"/>
                <a:gd name="connsiteY0" fmla="*/ 0 h 1530626"/>
                <a:gd name="connsiteX1" fmla="*/ 159026 w 539298"/>
                <a:gd name="connsiteY1" fmla="*/ 268357 h 1530626"/>
                <a:gd name="connsiteX2" fmla="*/ 406905 w 539298"/>
                <a:gd name="connsiteY2" fmla="*/ 268357 h 1530626"/>
                <a:gd name="connsiteX3" fmla="*/ 367747 w 539298"/>
                <a:gd name="connsiteY3" fmla="*/ 49696 h 1530626"/>
                <a:gd name="connsiteX4" fmla="*/ 409180 w 539298"/>
                <a:gd name="connsiteY4" fmla="*/ 77358 h 1530626"/>
                <a:gd name="connsiteX5" fmla="*/ 450015 w 539298"/>
                <a:gd name="connsiteY5" fmla="*/ 303323 h 1530626"/>
                <a:gd name="connsiteX6" fmla="*/ 451211 w 539298"/>
                <a:gd name="connsiteY6" fmla="*/ 611197 h 1530626"/>
                <a:gd name="connsiteX7" fmla="*/ 536713 w 539298"/>
                <a:gd name="connsiteY7" fmla="*/ 1530626 h 1530626"/>
                <a:gd name="connsiteX8" fmla="*/ 79513 w 539298"/>
                <a:gd name="connsiteY8" fmla="*/ 1520687 h 1530626"/>
                <a:gd name="connsiteX9" fmla="*/ 139147 w 539298"/>
                <a:gd name="connsiteY9" fmla="*/ 695739 h 1530626"/>
                <a:gd name="connsiteX10" fmla="*/ 9939 w 539298"/>
                <a:gd name="connsiteY10" fmla="*/ 636105 h 1530626"/>
                <a:gd name="connsiteX11" fmla="*/ 0 w 539298"/>
                <a:gd name="connsiteY11" fmla="*/ 606287 h 1530626"/>
                <a:gd name="connsiteX12" fmla="*/ 123101 w 539298"/>
                <a:gd name="connsiteY12" fmla="*/ 649876 h 1530626"/>
                <a:gd name="connsiteX13" fmla="*/ 124059 w 539298"/>
                <a:gd name="connsiteY13" fmla="*/ 279493 h 1530626"/>
                <a:gd name="connsiteX14" fmla="*/ 13292 w 539298"/>
                <a:gd name="connsiteY14" fmla="*/ 16286 h 1530626"/>
                <a:gd name="connsiteX15" fmla="*/ 39756 w 539298"/>
                <a:gd name="connsiteY15" fmla="*/ 0 h 1530626"/>
                <a:gd name="connsiteX0" fmla="*/ 34248 w 533790"/>
                <a:gd name="connsiteY0" fmla="*/ 0 h 1530626"/>
                <a:gd name="connsiteX1" fmla="*/ 153518 w 533790"/>
                <a:gd name="connsiteY1" fmla="*/ 268357 h 1530626"/>
                <a:gd name="connsiteX2" fmla="*/ 401397 w 533790"/>
                <a:gd name="connsiteY2" fmla="*/ 268357 h 1530626"/>
                <a:gd name="connsiteX3" fmla="*/ 362239 w 533790"/>
                <a:gd name="connsiteY3" fmla="*/ 49696 h 1530626"/>
                <a:gd name="connsiteX4" fmla="*/ 403672 w 533790"/>
                <a:gd name="connsiteY4" fmla="*/ 77358 h 1530626"/>
                <a:gd name="connsiteX5" fmla="*/ 444507 w 533790"/>
                <a:gd name="connsiteY5" fmla="*/ 303323 h 1530626"/>
                <a:gd name="connsiteX6" fmla="*/ 445703 w 533790"/>
                <a:gd name="connsiteY6" fmla="*/ 611197 h 1530626"/>
                <a:gd name="connsiteX7" fmla="*/ 531205 w 533790"/>
                <a:gd name="connsiteY7" fmla="*/ 1530626 h 1530626"/>
                <a:gd name="connsiteX8" fmla="*/ 74005 w 533790"/>
                <a:gd name="connsiteY8" fmla="*/ 1520687 h 1530626"/>
                <a:gd name="connsiteX9" fmla="*/ 133639 w 533790"/>
                <a:gd name="connsiteY9" fmla="*/ 695739 h 1530626"/>
                <a:gd name="connsiteX10" fmla="*/ 4431 w 533790"/>
                <a:gd name="connsiteY10" fmla="*/ 636105 h 1530626"/>
                <a:gd name="connsiteX11" fmla="*/ 0 w 533790"/>
                <a:gd name="connsiteY11" fmla="*/ 683405 h 1530626"/>
                <a:gd name="connsiteX12" fmla="*/ 117593 w 533790"/>
                <a:gd name="connsiteY12" fmla="*/ 649876 h 1530626"/>
                <a:gd name="connsiteX13" fmla="*/ 118551 w 533790"/>
                <a:gd name="connsiteY13" fmla="*/ 279493 h 1530626"/>
                <a:gd name="connsiteX14" fmla="*/ 7784 w 533790"/>
                <a:gd name="connsiteY14" fmla="*/ 16286 h 1530626"/>
                <a:gd name="connsiteX15" fmla="*/ 34248 w 533790"/>
                <a:gd name="connsiteY15" fmla="*/ 0 h 1530626"/>
                <a:gd name="connsiteX0" fmla="*/ 43588 w 543130"/>
                <a:gd name="connsiteY0" fmla="*/ 0 h 1530626"/>
                <a:gd name="connsiteX1" fmla="*/ 162858 w 543130"/>
                <a:gd name="connsiteY1" fmla="*/ 268357 h 1530626"/>
                <a:gd name="connsiteX2" fmla="*/ 410737 w 543130"/>
                <a:gd name="connsiteY2" fmla="*/ 268357 h 1530626"/>
                <a:gd name="connsiteX3" fmla="*/ 371579 w 543130"/>
                <a:gd name="connsiteY3" fmla="*/ 49696 h 1530626"/>
                <a:gd name="connsiteX4" fmla="*/ 413012 w 543130"/>
                <a:gd name="connsiteY4" fmla="*/ 77358 h 1530626"/>
                <a:gd name="connsiteX5" fmla="*/ 453847 w 543130"/>
                <a:gd name="connsiteY5" fmla="*/ 303323 h 1530626"/>
                <a:gd name="connsiteX6" fmla="*/ 455043 w 543130"/>
                <a:gd name="connsiteY6" fmla="*/ 611197 h 1530626"/>
                <a:gd name="connsiteX7" fmla="*/ 540545 w 543130"/>
                <a:gd name="connsiteY7" fmla="*/ 1530626 h 1530626"/>
                <a:gd name="connsiteX8" fmla="*/ 83345 w 543130"/>
                <a:gd name="connsiteY8" fmla="*/ 1520687 h 1530626"/>
                <a:gd name="connsiteX9" fmla="*/ 142979 w 543130"/>
                <a:gd name="connsiteY9" fmla="*/ 695739 h 1530626"/>
                <a:gd name="connsiteX10" fmla="*/ 0 w 543130"/>
                <a:gd name="connsiteY10" fmla="*/ 721486 h 1530626"/>
                <a:gd name="connsiteX11" fmla="*/ 9340 w 543130"/>
                <a:gd name="connsiteY11" fmla="*/ 683405 h 1530626"/>
                <a:gd name="connsiteX12" fmla="*/ 126933 w 543130"/>
                <a:gd name="connsiteY12" fmla="*/ 649876 h 1530626"/>
                <a:gd name="connsiteX13" fmla="*/ 127891 w 543130"/>
                <a:gd name="connsiteY13" fmla="*/ 279493 h 1530626"/>
                <a:gd name="connsiteX14" fmla="*/ 17124 w 543130"/>
                <a:gd name="connsiteY14" fmla="*/ 16286 h 1530626"/>
                <a:gd name="connsiteX15" fmla="*/ 43588 w 543130"/>
                <a:gd name="connsiteY15" fmla="*/ 0 h 1530626"/>
                <a:gd name="connsiteX0" fmla="*/ 43588 w 543130"/>
                <a:gd name="connsiteY0" fmla="*/ 0 h 1530626"/>
                <a:gd name="connsiteX1" fmla="*/ 162858 w 543130"/>
                <a:gd name="connsiteY1" fmla="*/ 268357 h 1530626"/>
                <a:gd name="connsiteX2" fmla="*/ 410737 w 543130"/>
                <a:gd name="connsiteY2" fmla="*/ 268357 h 1530626"/>
                <a:gd name="connsiteX3" fmla="*/ 371579 w 543130"/>
                <a:gd name="connsiteY3" fmla="*/ 49696 h 1530626"/>
                <a:gd name="connsiteX4" fmla="*/ 413012 w 543130"/>
                <a:gd name="connsiteY4" fmla="*/ 77358 h 1530626"/>
                <a:gd name="connsiteX5" fmla="*/ 453847 w 543130"/>
                <a:gd name="connsiteY5" fmla="*/ 303323 h 1530626"/>
                <a:gd name="connsiteX6" fmla="*/ 455043 w 543130"/>
                <a:gd name="connsiteY6" fmla="*/ 611197 h 1530626"/>
                <a:gd name="connsiteX7" fmla="*/ 540545 w 543130"/>
                <a:gd name="connsiteY7" fmla="*/ 1530626 h 1530626"/>
                <a:gd name="connsiteX8" fmla="*/ 83345 w 543130"/>
                <a:gd name="connsiteY8" fmla="*/ 1520687 h 1530626"/>
                <a:gd name="connsiteX9" fmla="*/ 142979 w 543130"/>
                <a:gd name="connsiteY9" fmla="*/ 695739 h 1530626"/>
                <a:gd name="connsiteX10" fmla="*/ 0 w 543130"/>
                <a:gd name="connsiteY10" fmla="*/ 721486 h 1530626"/>
                <a:gd name="connsiteX11" fmla="*/ 6586 w 543130"/>
                <a:gd name="connsiteY11" fmla="*/ 661371 h 1530626"/>
                <a:gd name="connsiteX12" fmla="*/ 126933 w 543130"/>
                <a:gd name="connsiteY12" fmla="*/ 649876 h 1530626"/>
                <a:gd name="connsiteX13" fmla="*/ 127891 w 543130"/>
                <a:gd name="connsiteY13" fmla="*/ 279493 h 1530626"/>
                <a:gd name="connsiteX14" fmla="*/ 17124 w 543130"/>
                <a:gd name="connsiteY14" fmla="*/ 16286 h 1530626"/>
                <a:gd name="connsiteX15" fmla="*/ 43588 w 543130"/>
                <a:gd name="connsiteY15" fmla="*/ 0 h 1530626"/>
                <a:gd name="connsiteX0" fmla="*/ 51851 w 551393"/>
                <a:gd name="connsiteY0" fmla="*/ 0 h 1530626"/>
                <a:gd name="connsiteX1" fmla="*/ 171121 w 551393"/>
                <a:gd name="connsiteY1" fmla="*/ 268357 h 1530626"/>
                <a:gd name="connsiteX2" fmla="*/ 419000 w 551393"/>
                <a:gd name="connsiteY2" fmla="*/ 268357 h 1530626"/>
                <a:gd name="connsiteX3" fmla="*/ 379842 w 551393"/>
                <a:gd name="connsiteY3" fmla="*/ 49696 h 1530626"/>
                <a:gd name="connsiteX4" fmla="*/ 421275 w 551393"/>
                <a:gd name="connsiteY4" fmla="*/ 77358 h 1530626"/>
                <a:gd name="connsiteX5" fmla="*/ 462110 w 551393"/>
                <a:gd name="connsiteY5" fmla="*/ 303323 h 1530626"/>
                <a:gd name="connsiteX6" fmla="*/ 463306 w 551393"/>
                <a:gd name="connsiteY6" fmla="*/ 611197 h 1530626"/>
                <a:gd name="connsiteX7" fmla="*/ 548808 w 551393"/>
                <a:gd name="connsiteY7" fmla="*/ 1530626 h 1530626"/>
                <a:gd name="connsiteX8" fmla="*/ 91608 w 551393"/>
                <a:gd name="connsiteY8" fmla="*/ 1520687 h 1530626"/>
                <a:gd name="connsiteX9" fmla="*/ 151242 w 551393"/>
                <a:gd name="connsiteY9" fmla="*/ 695739 h 1530626"/>
                <a:gd name="connsiteX10" fmla="*/ 0 w 551393"/>
                <a:gd name="connsiteY10" fmla="*/ 696698 h 1530626"/>
                <a:gd name="connsiteX11" fmla="*/ 14849 w 551393"/>
                <a:gd name="connsiteY11" fmla="*/ 661371 h 1530626"/>
                <a:gd name="connsiteX12" fmla="*/ 135196 w 551393"/>
                <a:gd name="connsiteY12" fmla="*/ 649876 h 1530626"/>
                <a:gd name="connsiteX13" fmla="*/ 136154 w 551393"/>
                <a:gd name="connsiteY13" fmla="*/ 279493 h 1530626"/>
                <a:gd name="connsiteX14" fmla="*/ 25387 w 551393"/>
                <a:gd name="connsiteY14" fmla="*/ 16286 h 1530626"/>
                <a:gd name="connsiteX15" fmla="*/ 51851 w 551393"/>
                <a:gd name="connsiteY15" fmla="*/ 0 h 1530626"/>
                <a:gd name="connsiteX0" fmla="*/ 51851 w 551393"/>
                <a:gd name="connsiteY0" fmla="*/ 0 h 1530626"/>
                <a:gd name="connsiteX1" fmla="*/ 171121 w 551393"/>
                <a:gd name="connsiteY1" fmla="*/ 268357 h 1530626"/>
                <a:gd name="connsiteX2" fmla="*/ 419000 w 551393"/>
                <a:gd name="connsiteY2" fmla="*/ 268357 h 1530626"/>
                <a:gd name="connsiteX3" fmla="*/ 379842 w 551393"/>
                <a:gd name="connsiteY3" fmla="*/ 49696 h 1530626"/>
                <a:gd name="connsiteX4" fmla="*/ 421275 w 551393"/>
                <a:gd name="connsiteY4" fmla="*/ 77358 h 1530626"/>
                <a:gd name="connsiteX5" fmla="*/ 462110 w 551393"/>
                <a:gd name="connsiteY5" fmla="*/ 303323 h 1530626"/>
                <a:gd name="connsiteX6" fmla="*/ 463306 w 551393"/>
                <a:gd name="connsiteY6" fmla="*/ 611197 h 1530626"/>
                <a:gd name="connsiteX7" fmla="*/ 548808 w 551393"/>
                <a:gd name="connsiteY7" fmla="*/ 1530626 h 1530626"/>
                <a:gd name="connsiteX8" fmla="*/ 91608 w 551393"/>
                <a:gd name="connsiteY8" fmla="*/ 1520687 h 1530626"/>
                <a:gd name="connsiteX9" fmla="*/ 134717 w 551393"/>
                <a:gd name="connsiteY9" fmla="*/ 695739 h 1530626"/>
                <a:gd name="connsiteX10" fmla="*/ 0 w 551393"/>
                <a:gd name="connsiteY10" fmla="*/ 696698 h 1530626"/>
                <a:gd name="connsiteX11" fmla="*/ 14849 w 551393"/>
                <a:gd name="connsiteY11" fmla="*/ 661371 h 1530626"/>
                <a:gd name="connsiteX12" fmla="*/ 135196 w 551393"/>
                <a:gd name="connsiteY12" fmla="*/ 649876 h 1530626"/>
                <a:gd name="connsiteX13" fmla="*/ 136154 w 551393"/>
                <a:gd name="connsiteY13" fmla="*/ 279493 h 1530626"/>
                <a:gd name="connsiteX14" fmla="*/ 25387 w 551393"/>
                <a:gd name="connsiteY14" fmla="*/ 16286 h 1530626"/>
                <a:gd name="connsiteX15" fmla="*/ 51851 w 551393"/>
                <a:gd name="connsiteY15" fmla="*/ 0 h 1530626"/>
                <a:gd name="connsiteX0" fmla="*/ 51851 w 551393"/>
                <a:gd name="connsiteY0" fmla="*/ 0 h 1530626"/>
                <a:gd name="connsiteX1" fmla="*/ 171121 w 551393"/>
                <a:gd name="connsiteY1" fmla="*/ 268357 h 1530626"/>
                <a:gd name="connsiteX2" fmla="*/ 419000 w 551393"/>
                <a:gd name="connsiteY2" fmla="*/ 268357 h 1530626"/>
                <a:gd name="connsiteX3" fmla="*/ 379842 w 551393"/>
                <a:gd name="connsiteY3" fmla="*/ 49696 h 1530626"/>
                <a:gd name="connsiteX4" fmla="*/ 421275 w 551393"/>
                <a:gd name="connsiteY4" fmla="*/ 77358 h 1530626"/>
                <a:gd name="connsiteX5" fmla="*/ 462110 w 551393"/>
                <a:gd name="connsiteY5" fmla="*/ 303323 h 1530626"/>
                <a:gd name="connsiteX6" fmla="*/ 463306 w 551393"/>
                <a:gd name="connsiteY6" fmla="*/ 611197 h 1530626"/>
                <a:gd name="connsiteX7" fmla="*/ 548808 w 551393"/>
                <a:gd name="connsiteY7" fmla="*/ 1530626 h 1530626"/>
                <a:gd name="connsiteX8" fmla="*/ 64066 w 551393"/>
                <a:gd name="connsiteY8" fmla="*/ 1520687 h 1530626"/>
                <a:gd name="connsiteX9" fmla="*/ 134717 w 551393"/>
                <a:gd name="connsiteY9" fmla="*/ 695739 h 1530626"/>
                <a:gd name="connsiteX10" fmla="*/ 0 w 551393"/>
                <a:gd name="connsiteY10" fmla="*/ 696698 h 1530626"/>
                <a:gd name="connsiteX11" fmla="*/ 14849 w 551393"/>
                <a:gd name="connsiteY11" fmla="*/ 661371 h 1530626"/>
                <a:gd name="connsiteX12" fmla="*/ 135196 w 551393"/>
                <a:gd name="connsiteY12" fmla="*/ 649876 h 1530626"/>
                <a:gd name="connsiteX13" fmla="*/ 136154 w 551393"/>
                <a:gd name="connsiteY13" fmla="*/ 279493 h 1530626"/>
                <a:gd name="connsiteX14" fmla="*/ 25387 w 551393"/>
                <a:gd name="connsiteY14" fmla="*/ 16286 h 1530626"/>
                <a:gd name="connsiteX15" fmla="*/ 51851 w 551393"/>
                <a:gd name="connsiteY15" fmla="*/ 0 h 1530626"/>
                <a:gd name="connsiteX0" fmla="*/ 51851 w 551393"/>
                <a:gd name="connsiteY0" fmla="*/ 0 h 1530626"/>
                <a:gd name="connsiteX1" fmla="*/ 171121 w 551393"/>
                <a:gd name="connsiteY1" fmla="*/ 268357 h 1530626"/>
                <a:gd name="connsiteX2" fmla="*/ 419000 w 551393"/>
                <a:gd name="connsiteY2" fmla="*/ 268357 h 1530626"/>
                <a:gd name="connsiteX3" fmla="*/ 382596 w 551393"/>
                <a:gd name="connsiteY3" fmla="*/ 66221 h 1530626"/>
                <a:gd name="connsiteX4" fmla="*/ 421275 w 551393"/>
                <a:gd name="connsiteY4" fmla="*/ 77358 h 1530626"/>
                <a:gd name="connsiteX5" fmla="*/ 462110 w 551393"/>
                <a:gd name="connsiteY5" fmla="*/ 303323 h 1530626"/>
                <a:gd name="connsiteX6" fmla="*/ 463306 w 551393"/>
                <a:gd name="connsiteY6" fmla="*/ 611197 h 1530626"/>
                <a:gd name="connsiteX7" fmla="*/ 548808 w 551393"/>
                <a:gd name="connsiteY7" fmla="*/ 1530626 h 1530626"/>
                <a:gd name="connsiteX8" fmla="*/ 64066 w 551393"/>
                <a:gd name="connsiteY8" fmla="*/ 1520687 h 1530626"/>
                <a:gd name="connsiteX9" fmla="*/ 134717 w 551393"/>
                <a:gd name="connsiteY9" fmla="*/ 695739 h 1530626"/>
                <a:gd name="connsiteX10" fmla="*/ 0 w 551393"/>
                <a:gd name="connsiteY10" fmla="*/ 696698 h 1530626"/>
                <a:gd name="connsiteX11" fmla="*/ 14849 w 551393"/>
                <a:gd name="connsiteY11" fmla="*/ 661371 h 1530626"/>
                <a:gd name="connsiteX12" fmla="*/ 135196 w 551393"/>
                <a:gd name="connsiteY12" fmla="*/ 649876 h 1530626"/>
                <a:gd name="connsiteX13" fmla="*/ 136154 w 551393"/>
                <a:gd name="connsiteY13" fmla="*/ 279493 h 1530626"/>
                <a:gd name="connsiteX14" fmla="*/ 25387 w 551393"/>
                <a:gd name="connsiteY14" fmla="*/ 16286 h 1530626"/>
                <a:gd name="connsiteX15" fmla="*/ 51851 w 551393"/>
                <a:gd name="connsiteY15" fmla="*/ 0 h 1530626"/>
                <a:gd name="connsiteX0" fmla="*/ 51851 w 551393"/>
                <a:gd name="connsiteY0" fmla="*/ 0 h 1537213"/>
                <a:gd name="connsiteX1" fmla="*/ 171121 w 551393"/>
                <a:gd name="connsiteY1" fmla="*/ 268357 h 1537213"/>
                <a:gd name="connsiteX2" fmla="*/ 419000 w 551393"/>
                <a:gd name="connsiteY2" fmla="*/ 268357 h 1537213"/>
                <a:gd name="connsiteX3" fmla="*/ 382596 w 551393"/>
                <a:gd name="connsiteY3" fmla="*/ 66221 h 1537213"/>
                <a:gd name="connsiteX4" fmla="*/ 421275 w 551393"/>
                <a:gd name="connsiteY4" fmla="*/ 77358 h 1537213"/>
                <a:gd name="connsiteX5" fmla="*/ 462110 w 551393"/>
                <a:gd name="connsiteY5" fmla="*/ 303323 h 1537213"/>
                <a:gd name="connsiteX6" fmla="*/ 463306 w 551393"/>
                <a:gd name="connsiteY6" fmla="*/ 611197 h 1537213"/>
                <a:gd name="connsiteX7" fmla="*/ 548808 w 551393"/>
                <a:gd name="connsiteY7" fmla="*/ 1530626 h 1537213"/>
                <a:gd name="connsiteX8" fmla="*/ 64066 w 551393"/>
                <a:gd name="connsiteY8" fmla="*/ 1537213 h 1537213"/>
                <a:gd name="connsiteX9" fmla="*/ 134717 w 551393"/>
                <a:gd name="connsiteY9" fmla="*/ 695739 h 1537213"/>
                <a:gd name="connsiteX10" fmla="*/ 0 w 551393"/>
                <a:gd name="connsiteY10" fmla="*/ 696698 h 1537213"/>
                <a:gd name="connsiteX11" fmla="*/ 14849 w 551393"/>
                <a:gd name="connsiteY11" fmla="*/ 661371 h 1537213"/>
                <a:gd name="connsiteX12" fmla="*/ 135196 w 551393"/>
                <a:gd name="connsiteY12" fmla="*/ 649876 h 1537213"/>
                <a:gd name="connsiteX13" fmla="*/ 136154 w 551393"/>
                <a:gd name="connsiteY13" fmla="*/ 279493 h 1537213"/>
                <a:gd name="connsiteX14" fmla="*/ 25387 w 551393"/>
                <a:gd name="connsiteY14" fmla="*/ 16286 h 1537213"/>
                <a:gd name="connsiteX15" fmla="*/ 51851 w 551393"/>
                <a:gd name="connsiteY15" fmla="*/ 0 h 15372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551393" h="1537213">
                  <a:moveTo>
                    <a:pt x="51851" y="0"/>
                  </a:moveTo>
                  <a:lnTo>
                    <a:pt x="171121" y="268357"/>
                  </a:lnTo>
                  <a:lnTo>
                    <a:pt x="419000" y="268357"/>
                  </a:lnTo>
                  <a:lnTo>
                    <a:pt x="382596" y="66221"/>
                  </a:lnTo>
                  <a:lnTo>
                    <a:pt x="421275" y="77358"/>
                  </a:lnTo>
                  <a:lnTo>
                    <a:pt x="462110" y="303323"/>
                  </a:lnTo>
                  <a:cubicBezTo>
                    <a:pt x="472788" y="369344"/>
                    <a:pt x="473644" y="522324"/>
                    <a:pt x="463306" y="611197"/>
                  </a:cubicBezTo>
                  <a:cubicBezTo>
                    <a:pt x="502543" y="961722"/>
                    <a:pt x="564854" y="1265204"/>
                    <a:pt x="548808" y="1530626"/>
                  </a:cubicBezTo>
                  <a:lnTo>
                    <a:pt x="64066" y="1537213"/>
                  </a:lnTo>
                  <a:lnTo>
                    <a:pt x="134717" y="695739"/>
                  </a:lnTo>
                  <a:lnTo>
                    <a:pt x="0" y="696698"/>
                  </a:lnTo>
                  <a:lnTo>
                    <a:pt x="14849" y="661371"/>
                  </a:lnTo>
                  <a:lnTo>
                    <a:pt x="135196" y="649876"/>
                  </a:lnTo>
                  <a:cubicBezTo>
                    <a:pt x="135515" y="526415"/>
                    <a:pt x="135835" y="402954"/>
                    <a:pt x="136154" y="279493"/>
                  </a:cubicBezTo>
                  <a:lnTo>
                    <a:pt x="25387" y="16286"/>
                  </a:lnTo>
                  <a:lnTo>
                    <a:pt x="51851"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7" name="TextBox 6">
            <a:extLst>
              <a:ext uri="{FF2B5EF4-FFF2-40B4-BE49-F238E27FC236}">
                <a16:creationId xmlns:a16="http://schemas.microsoft.com/office/drawing/2014/main" id="{5293D37A-30CA-4459-901E-DB6D8F28BD54}"/>
              </a:ext>
            </a:extLst>
          </p:cNvPr>
          <p:cNvSpPr txBox="1"/>
          <p:nvPr/>
        </p:nvSpPr>
        <p:spPr>
          <a:xfrm>
            <a:off x="4874358" y="666575"/>
            <a:ext cx="4231436"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Chef</a:t>
            </a:r>
            <a:endParaRPr lang="ko-KR" altLang="en-US" sz="4800" b="1" dirty="0">
              <a:solidFill>
                <a:srgbClr val="FDD100"/>
              </a:solidFill>
              <a:latin typeface="Garamond" panose="02020404030301010803" pitchFamily="18" charset="0"/>
              <a:cs typeface="Arial" pitchFamily="34" charset="0"/>
            </a:endParaRPr>
          </a:p>
        </p:txBody>
      </p:sp>
      <p:grpSp>
        <p:nvGrpSpPr>
          <p:cNvPr id="8" name="Google Shape;10536;p90">
            <a:extLst>
              <a:ext uri="{FF2B5EF4-FFF2-40B4-BE49-F238E27FC236}">
                <a16:creationId xmlns:a16="http://schemas.microsoft.com/office/drawing/2014/main" id="{CCFCE1BE-17E4-4184-AA24-CBC5B33ABDC4}"/>
              </a:ext>
            </a:extLst>
          </p:cNvPr>
          <p:cNvGrpSpPr/>
          <p:nvPr/>
        </p:nvGrpSpPr>
        <p:grpSpPr>
          <a:xfrm>
            <a:off x="4775181" y="4363753"/>
            <a:ext cx="2242304" cy="351491"/>
            <a:chOff x="723300" y="4253549"/>
            <a:chExt cx="2276482" cy="324900"/>
          </a:xfrm>
        </p:grpSpPr>
        <p:sp>
          <p:nvSpPr>
            <p:cNvPr id="9" name="Google Shape;10537;p90">
              <a:extLst>
                <a:ext uri="{FF2B5EF4-FFF2-40B4-BE49-F238E27FC236}">
                  <a16:creationId xmlns:a16="http://schemas.microsoft.com/office/drawing/2014/main" id="{57FD0D48-658D-419D-83AB-C99F70F9E63F}"/>
                </a:ext>
              </a:extLst>
            </p:cNvPr>
            <p:cNvSpPr/>
            <p:nvPr/>
          </p:nvSpPr>
          <p:spPr>
            <a:xfrm>
              <a:off x="723300"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10" name="Google Shape;10538;p90">
              <a:extLst>
                <a:ext uri="{FF2B5EF4-FFF2-40B4-BE49-F238E27FC236}">
                  <a16:creationId xmlns:a16="http://schemas.microsoft.com/office/drawing/2014/main" id="{33D32254-F5E6-4E34-A98E-5F2B1C8843FD}"/>
                </a:ext>
              </a:extLst>
            </p:cNvPr>
            <p:cNvSpPr/>
            <p:nvPr/>
          </p:nvSpPr>
          <p:spPr>
            <a:xfrm>
              <a:off x="1206995"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11" name="Google Shape;10539;p90">
              <a:extLst>
                <a:ext uri="{FF2B5EF4-FFF2-40B4-BE49-F238E27FC236}">
                  <a16:creationId xmlns:a16="http://schemas.microsoft.com/office/drawing/2014/main" id="{992BD7F0-BD12-4427-8A79-A0DFCD73B2B9}"/>
                </a:ext>
              </a:extLst>
            </p:cNvPr>
            <p:cNvSpPr/>
            <p:nvPr/>
          </p:nvSpPr>
          <p:spPr>
            <a:xfrm>
              <a:off x="1690691"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12" name="Google Shape;10540;p90">
              <a:extLst>
                <a:ext uri="{FF2B5EF4-FFF2-40B4-BE49-F238E27FC236}">
                  <a16:creationId xmlns:a16="http://schemas.microsoft.com/office/drawing/2014/main" id="{A1086717-E404-4D9D-9FF7-0E414640A083}"/>
                </a:ext>
              </a:extLst>
            </p:cNvPr>
            <p:cNvSpPr/>
            <p:nvPr/>
          </p:nvSpPr>
          <p:spPr>
            <a:xfrm>
              <a:off x="2174386"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13" name="Google Shape;10541;p90">
              <a:extLst>
                <a:ext uri="{FF2B5EF4-FFF2-40B4-BE49-F238E27FC236}">
                  <a16:creationId xmlns:a16="http://schemas.microsoft.com/office/drawing/2014/main" id="{12953B78-BB05-47BF-AECB-015EE5F0D71C}"/>
                </a:ext>
              </a:extLst>
            </p:cNvPr>
            <p:cNvSpPr/>
            <p:nvPr/>
          </p:nvSpPr>
          <p:spPr>
            <a:xfrm>
              <a:off x="2658082" y="4253549"/>
              <a:ext cx="341700" cy="324900"/>
            </a:xfrm>
            <a:prstGeom prst="star5">
              <a:avLst>
                <a:gd name="adj" fmla="val 19098"/>
                <a:gd name="hf" fmla="val 105146"/>
                <a:gd name="vf" fmla="val 110557"/>
              </a:avLst>
            </a:prstGeom>
            <a:noFill/>
            <a:ln w="9525" cap="flat" cmpd="sng">
              <a:solidFill>
                <a:srgbClr val="FDD100"/>
              </a:solidFill>
              <a:prstDash val="solid"/>
              <a:round/>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dirty="0"/>
            </a:p>
          </p:txBody>
        </p:sp>
      </p:grpSp>
      <p:sp>
        <p:nvSpPr>
          <p:cNvPr id="20" name="TextBox 19">
            <a:extLst>
              <a:ext uri="{FF2B5EF4-FFF2-40B4-BE49-F238E27FC236}">
                <a16:creationId xmlns:a16="http://schemas.microsoft.com/office/drawing/2014/main" id="{E19E8512-7A20-4EF6-8746-D437BA4452EF}"/>
              </a:ext>
            </a:extLst>
          </p:cNvPr>
          <p:cNvSpPr txBox="1"/>
          <p:nvPr/>
        </p:nvSpPr>
        <p:spPr>
          <a:xfrm>
            <a:off x="4672113" y="3825311"/>
            <a:ext cx="2997042"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grpSp>
        <p:nvGrpSpPr>
          <p:cNvPr id="21" name="Google Shape;10536;p90">
            <a:extLst>
              <a:ext uri="{FF2B5EF4-FFF2-40B4-BE49-F238E27FC236}">
                <a16:creationId xmlns:a16="http://schemas.microsoft.com/office/drawing/2014/main" id="{ED7AAB2E-16E1-4E1F-8949-56E5FF6B952E}"/>
              </a:ext>
            </a:extLst>
          </p:cNvPr>
          <p:cNvGrpSpPr/>
          <p:nvPr/>
        </p:nvGrpSpPr>
        <p:grpSpPr>
          <a:xfrm>
            <a:off x="8292791" y="4363753"/>
            <a:ext cx="2242304" cy="351491"/>
            <a:chOff x="723300" y="4253549"/>
            <a:chExt cx="2276482" cy="324900"/>
          </a:xfrm>
        </p:grpSpPr>
        <p:sp>
          <p:nvSpPr>
            <p:cNvPr id="22" name="Google Shape;10537;p90">
              <a:extLst>
                <a:ext uri="{FF2B5EF4-FFF2-40B4-BE49-F238E27FC236}">
                  <a16:creationId xmlns:a16="http://schemas.microsoft.com/office/drawing/2014/main" id="{95A3EF47-2248-4872-88BE-D7AEDF8B5F72}"/>
                </a:ext>
              </a:extLst>
            </p:cNvPr>
            <p:cNvSpPr/>
            <p:nvPr/>
          </p:nvSpPr>
          <p:spPr>
            <a:xfrm>
              <a:off x="723300"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3" name="Google Shape;10538;p90">
              <a:extLst>
                <a:ext uri="{FF2B5EF4-FFF2-40B4-BE49-F238E27FC236}">
                  <a16:creationId xmlns:a16="http://schemas.microsoft.com/office/drawing/2014/main" id="{E2B7E6A1-1CBA-499E-BF75-23C529A8BCB6}"/>
                </a:ext>
              </a:extLst>
            </p:cNvPr>
            <p:cNvSpPr/>
            <p:nvPr/>
          </p:nvSpPr>
          <p:spPr>
            <a:xfrm>
              <a:off x="1206995"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4" name="Google Shape;10539;p90">
              <a:extLst>
                <a:ext uri="{FF2B5EF4-FFF2-40B4-BE49-F238E27FC236}">
                  <a16:creationId xmlns:a16="http://schemas.microsoft.com/office/drawing/2014/main" id="{92D94996-B5FC-4659-BAD9-9B9343C38720}"/>
                </a:ext>
              </a:extLst>
            </p:cNvPr>
            <p:cNvSpPr/>
            <p:nvPr/>
          </p:nvSpPr>
          <p:spPr>
            <a:xfrm>
              <a:off x="1690691"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5" name="Google Shape;10540;p90">
              <a:extLst>
                <a:ext uri="{FF2B5EF4-FFF2-40B4-BE49-F238E27FC236}">
                  <a16:creationId xmlns:a16="http://schemas.microsoft.com/office/drawing/2014/main" id="{6AE51766-1AE1-4F93-A600-EC064EEEEAAC}"/>
                </a:ext>
              </a:extLst>
            </p:cNvPr>
            <p:cNvSpPr/>
            <p:nvPr/>
          </p:nvSpPr>
          <p:spPr>
            <a:xfrm>
              <a:off x="2174386" y="4253549"/>
              <a:ext cx="341700" cy="324900"/>
            </a:xfrm>
            <a:prstGeom prst="star5">
              <a:avLst>
                <a:gd name="adj" fmla="val 19098"/>
                <a:gd name="hf" fmla="val 105146"/>
                <a:gd name="vf" fmla="val 110557"/>
              </a:avLst>
            </a:prstGeom>
            <a:solidFill>
              <a:srgbClr val="FDD100"/>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6" name="Google Shape;10541;p90">
              <a:extLst>
                <a:ext uri="{FF2B5EF4-FFF2-40B4-BE49-F238E27FC236}">
                  <a16:creationId xmlns:a16="http://schemas.microsoft.com/office/drawing/2014/main" id="{B77A2B95-55F3-4B7F-A515-390B9D043D41}"/>
                </a:ext>
              </a:extLst>
            </p:cNvPr>
            <p:cNvSpPr/>
            <p:nvPr/>
          </p:nvSpPr>
          <p:spPr>
            <a:xfrm>
              <a:off x="2658082" y="4253549"/>
              <a:ext cx="341700" cy="324900"/>
            </a:xfrm>
            <a:prstGeom prst="star5">
              <a:avLst>
                <a:gd name="adj" fmla="val 19098"/>
                <a:gd name="hf" fmla="val 105146"/>
                <a:gd name="vf" fmla="val 110557"/>
              </a:avLst>
            </a:prstGeom>
            <a:noFill/>
            <a:ln w="9525" cap="flat" cmpd="sng">
              <a:solidFill>
                <a:srgbClr val="FDD100"/>
              </a:solidFill>
              <a:prstDash val="solid"/>
              <a:round/>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dirty="0"/>
            </a:p>
          </p:txBody>
        </p:sp>
      </p:grpSp>
      <p:sp>
        <p:nvSpPr>
          <p:cNvPr id="27" name="TextBox 26">
            <a:extLst>
              <a:ext uri="{FF2B5EF4-FFF2-40B4-BE49-F238E27FC236}">
                <a16:creationId xmlns:a16="http://schemas.microsoft.com/office/drawing/2014/main" id="{3C213AD7-C3E7-4704-8C17-2324DB3D2A57}"/>
              </a:ext>
            </a:extLst>
          </p:cNvPr>
          <p:cNvSpPr txBox="1"/>
          <p:nvPr/>
        </p:nvSpPr>
        <p:spPr>
          <a:xfrm>
            <a:off x="8189723" y="3825311"/>
            <a:ext cx="2997042"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28" name="Rectangle 27">
            <a:extLst>
              <a:ext uri="{FF2B5EF4-FFF2-40B4-BE49-F238E27FC236}">
                <a16:creationId xmlns:a16="http://schemas.microsoft.com/office/drawing/2014/main" id="{CFAE3AA5-4B7D-4521-A03A-DBB7A3BA41D3}"/>
              </a:ext>
            </a:extLst>
          </p:cNvPr>
          <p:cNvSpPr/>
          <p:nvPr/>
        </p:nvSpPr>
        <p:spPr>
          <a:xfrm>
            <a:off x="0" y="6284551"/>
            <a:ext cx="12192000" cy="573449"/>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pic>
        <p:nvPicPr>
          <p:cNvPr id="29" name="Graphic 28" descr="Splash">
            <a:extLst>
              <a:ext uri="{FF2B5EF4-FFF2-40B4-BE49-F238E27FC236}">
                <a16:creationId xmlns:a16="http://schemas.microsoft.com/office/drawing/2014/main" id="{CA60FAAE-3F16-474D-B261-A04D7EDC833C}"/>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7519568" y="241737"/>
            <a:ext cx="1340309" cy="1340309"/>
          </a:xfrm>
          <a:prstGeom prst="rect">
            <a:avLst/>
          </a:prstGeom>
        </p:spPr>
      </p:pic>
      <p:sp>
        <p:nvSpPr>
          <p:cNvPr id="30" name="TextBox 29">
            <a:extLst>
              <a:ext uri="{FF2B5EF4-FFF2-40B4-BE49-F238E27FC236}">
                <a16:creationId xmlns:a16="http://schemas.microsoft.com/office/drawing/2014/main" id="{B5A36E64-1286-4F15-821B-6B1F7514F3A8}"/>
              </a:ext>
            </a:extLst>
          </p:cNvPr>
          <p:cNvSpPr txBox="1"/>
          <p:nvPr/>
        </p:nvSpPr>
        <p:spPr>
          <a:xfrm>
            <a:off x="4672113" y="4976677"/>
            <a:ext cx="3296170"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31" name="TextBox 30">
            <a:extLst>
              <a:ext uri="{FF2B5EF4-FFF2-40B4-BE49-F238E27FC236}">
                <a16:creationId xmlns:a16="http://schemas.microsoft.com/office/drawing/2014/main" id="{8BEA6272-5FB0-47C9-ACE9-415B87B2EC14}"/>
              </a:ext>
            </a:extLst>
          </p:cNvPr>
          <p:cNvSpPr txBox="1"/>
          <p:nvPr/>
        </p:nvSpPr>
        <p:spPr>
          <a:xfrm>
            <a:off x="4775181" y="1881323"/>
            <a:ext cx="5423344" cy="954107"/>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32" name="TextBox 31">
            <a:extLst>
              <a:ext uri="{FF2B5EF4-FFF2-40B4-BE49-F238E27FC236}">
                <a16:creationId xmlns:a16="http://schemas.microsoft.com/office/drawing/2014/main" id="{B0707075-7B62-4927-B592-1B869F7C42BF}"/>
              </a:ext>
            </a:extLst>
          </p:cNvPr>
          <p:cNvSpPr txBox="1"/>
          <p:nvPr/>
        </p:nvSpPr>
        <p:spPr>
          <a:xfrm>
            <a:off x="8189722" y="4991908"/>
            <a:ext cx="3296170"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Tree>
    <p:extLst>
      <p:ext uri="{BB962C8B-B14F-4D97-AF65-F5344CB8AC3E}">
        <p14:creationId xmlns:p14="http://schemas.microsoft.com/office/powerpoint/2010/main" val="3542121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6" name="TextBox 5">
            <a:extLst>
              <a:ext uri="{FF2B5EF4-FFF2-40B4-BE49-F238E27FC236}">
                <a16:creationId xmlns:a16="http://schemas.microsoft.com/office/drawing/2014/main" id="{9FDE2912-CF6A-4C9D-B946-BCC5A557C603}"/>
              </a:ext>
            </a:extLst>
          </p:cNvPr>
          <p:cNvSpPr txBox="1"/>
          <p:nvPr/>
        </p:nvSpPr>
        <p:spPr>
          <a:xfrm>
            <a:off x="3127218" y="4169536"/>
            <a:ext cx="5937562"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Our </a:t>
            </a:r>
            <a:r>
              <a:rPr lang="en-US" altLang="ko-KR" sz="4800" b="1" dirty="0" err="1">
                <a:solidFill>
                  <a:srgbClr val="FDD100"/>
                </a:solidFill>
                <a:latin typeface="Garamond" panose="02020404030301010803" pitchFamily="18" charset="0"/>
                <a:cs typeface="Arial" pitchFamily="34" charset="0"/>
              </a:rPr>
              <a:t>Greative</a:t>
            </a:r>
            <a:r>
              <a:rPr lang="en-US" altLang="ko-KR" sz="4800" b="1" dirty="0">
                <a:solidFill>
                  <a:srgbClr val="FDD100"/>
                </a:solidFill>
                <a:latin typeface="Garamond" panose="02020404030301010803" pitchFamily="18" charset="0"/>
                <a:cs typeface="Arial" pitchFamily="34" charset="0"/>
              </a:rPr>
              <a:t> Food</a:t>
            </a:r>
            <a:endParaRPr lang="ko-KR" altLang="en-US" sz="4800" b="1" dirty="0">
              <a:solidFill>
                <a:srgbClr val="FDD100"/>
              </a:solidFill>
              <a:latin typeface="Garamond" panose="02020404030301010803" pitchFamily="18" charset="0"/>
              <a:cs typeface="Arial" pitchFamily="34" charset="0"/>
            </a:endParaRPr>
          </a:p>
        </p:txBody>
      </p:sp>
      <p:sp>
        <p:nvSpPr>
          <p:cNvPr id="9" name="AutoShape 92">
            <a:extLst>
              <a:ext uri="{FF2B5EF4-FFF2-40B4-BE49-F238E27FC236}">
                <a16:creationId xmlns:a16="http://schemas.microsoft.com/office/drawing/2014/main" id="{B703F0C0-416D-4949-983D-CCA3FA3B5458}"/>
              </a:ext>
            </a:extLst>
          </p:cNvPr>
          <p:cNvSpPr>
            <a:spLocks noChangeArrowheads="1"/>
          </p:cNvSpPr>
          <p:nvPr/>
        </p:nvSpPr>
        <p:spPr bwMode="auto">
          <a:xfrm flipH="1">
            <a:off x="454877" y="5513468"/>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0" name="AutoShape 92">
            <a:extLst>
              <a:ext uri="{FF2B5EF4-FFF2-40B4-BE49-F238E27FC236}">
                <a16:creationId xmlns:a16="http://schemas.microsoft.com/office/drawing/2014/main" id="{D8D2ACC3-80F9-4A01-A8F3-40A834711992}"/>
              </a:ext>
            </a:extLst>
          </p:cNvPr>
          <p:cNvSpPr>
            <a:spLocks noChangeArrowheads="1"/>
          </p:cNvSpPr>
          <p:nvPr/>
        </p:nvSpPr>
        <p:spPr bwMode="auto">
          <a:xfrm flipH="1">
            <a:off x="6399180" y="5518169"/>
            <a:ext cx="560666" cy="560728"/>
          </a:xfrm>
          <a:prstGeom prst="rect">
            <a:avLst/>
          </a:prstGeom>
          <a:noFill/>
          <a:ln w="38100">
            <a:solidFill>
              <a:srgbClr val="FDD100"/>
            </a:solidFill>
            <a:prstDash val="solid"/>
            <a:headEnd/>
            <a:tailEnd/>
          </a:ln>
          <a:effectLst/>
        </p:spPr>
        <p:style>
          <a:lnRef idx="2">
            <a:schemeClr val="accent2">
              <a:shade val="50000"/>
            </a:schemeClr>
          </a:lnRef>
          <a:fillRef idx="1">
            <a:schemeClr val="accent2"/>
          </a:fillRef>
          <a:effectRef idx="0">
            <a:schemeClr val="accent2"/>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grpSp>
        <p:nvGrpSpPr>
          <p:cNvPr id="11" name="Group 10">
            <a:extLst>
              <a:ext uri="{FF2B5EF4-FFF2-40B4-BE49-F238E27FC236}">
                <a16:creationId xmlns:a16="http://schemas.microsoft.com/office/drawing/2014/main" id="{EFAF00FE-3B4E-4A21-AD1B-6B9CA27A3E70}"/>
              </a:ext>
            </a:extLst>
          </p:cNvPr>
          <p:cNvGrpSpPr/>
          <p:nvPr/>
        </p:nvGrpSpPr>
        <p:grpSpPr>
          <a:xfrm>
            <a:off x="6648525" y="5587427"/>
            <a:ext cx="99249" cy="455315"/>
            <a:chOff x="9535303" y="2616201"/>
            <a:chExt cx="429088" cy="1968489"/>
          </a:xfrm>
          <a:solidFill>
            <a:srgbClr val="FDD100"/>
          </a:solidFill>
        </p:grpSpPr>
        <p:grpSp>
          <p:nvGrpSpPr>
            <p:cNvPr id="12" name="그룹 19">
              <a:extLst>
                <a:ext uri="{FF2B5EF4-FFF2-40B4-BE49-F238E27FC236}">
                  <a16:creationId xmlns:a16="http://schemas.microsoft.com/office/drawing/2014/main" id="{1FA36502-428B-4FFF-BF0F-ACF32097BCC4}"/>
                </a:ext>
              </a:extLst>
            </p:cNvPr>
            <p:cNvGrpSpPr/>
            <p:nvPr/>
          </p:nvGrpSpPr>
          <p:grpSpPr>
            <a:xfrm rot="19313868">
              <a:off x="9535303" y="2740910"/>
              <a:ext cx="283914" cy="1814358"/>
              <a:chOff x="1055023" y="2447150"/>
              <a:chExt cx="489227" cy="3126412"/>
            </a:xfrm>
            <a:grpFill/>
            <a:effectLst/>
          </p:grpSpPr>
          <p:grpSp>
            <p:nvGrpSpPr>
              <p:cNvPr id="18" name="그룹 20">
                <a:extLst>
                  <a:ext uri="{FF2B5EF4-FFF2-40B4-BE49-F238E27FC236}">
                    <a16:creationId xmlns:a16="http://schemas.microsoft.com/office/drawing/2014/main" id="{A11A2DFB-F24C-4AAB-873B-9328AD76E217}"/>
                  </a:ext>
                </a:extLst>
              </p:cNvPr>
              <p:cNvGrpSpPr/>
              <p:nvPr/>
            </p:nvGrpSpPr>
            <p:grpSpPr>
              <a:xfrm>
                <a:off x="1195228" y="3663994"/>
                <a:ext cx="208870" cy="1909568"/>
                <a:chOff x="4360431" y="3515651"/>
                <a:chExt cx="208870" cy="1909569"/>
              </a:xfrm>
              <a:grpFill/>
            </p:grpSpPr>
            <p:sp>
              <p:nvSpPr>
                <p:cNvPr id="20" name="사다리꼴 22">
                  <a:extLst>
                    <a:ext uri="{FF2B5EF4-FFF2-40B4-BE49-F238E27FC236}">
                      <a16:creationId xmlns:a16="http://schemas.microsoft.com/office/drawing/2014/main" id="{F5EA3F22-7971-48D6-A4DD-402B428709CA}"/>
                    </a:ext>
                  </a:extLst>
                </p:cNvPr>
                <p:cNvSpPr/>
                <p:nvPr/>
              </p:nvSpPr>
              <p:spPr>
                <a:xfrm>
                  <a:off x="4360431" y="3515651"/>
                  <a:ext cx="208870" cy="1803164"/>
                </a:xfrm>
                <a:prstGeom prst="trapezoid">
                  <a:avLst>
                    <a:gd name="adj" fmla="val 17206"/>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p>
              </p:txBody>
            </p:sp>
            <p:sp>
              <p:nvSpPr>
                <p:cNvPr id="21" name="타원 23">
                  <a:extLst>
                    <a:ext uri="{FF2B5EF4-FFF2-40B4-BE49-F238E27FC236}">
                      <a16:creationId xmlns:a16="http://schemas.microsoft.com/office/drawing/2014/main" id="{0A0A5B9D-C2B1-4D51-9A35-1B860EB099E9}"/>
                    </a:ext>
                  </a:extLst>
                </p:cNvPr>
                <p:cNvSpPr/>
                <p:nvPr/>
              </p:nvSpPr>
              <p:spPr>
                <a:xfrm>
                  <a:off x="4360431" y="5216350"/>
                  <a:ext cx="208870" cy="20887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sp>
            <p:nvSpPr>
              <p:cNvPr id="19" name="자유형: 도형 21">
                <a:extLst>
                  <a:ext uri="{FF2B5EF4-FFF2-40B4-BE49-F238E27FC236}">
                    <a16:creationId xmlns:a16="http://schemas.microsoft.com/office/drawing/2014/main" id="{E2EB7728-A26C-4D39-BA10-D96729C8F39D}"/>
                  </a:ext>
                </a:extLst>
              </p:cNvPr>
              <p:cNvSpPr/>
              <p:nvPr/>
            </p:nvSpPr>
            <p:spPr>
              <a:xfrm>
                <a:off x="1055023" y="2447150"/>
                <a:ext cx="489227" cy="1216846"/>
              </a:xfrm>
              <a:custGeom>
                <a:avLst/>
                <a:gdLst>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2"/>
                  <a:gd name="connsiteY0" fmla="*/ 0 h 1397222"/>
                  <a:gd name="connsiteX1" fmla="*/ 93304 w 489172"/>
                  <a:gd name="connsiteY1" fmla="*/ 8435 h 1397222"/>
                  <a:gd name="connsiteX2" fmla="*/ 100807 w 489172"/>
                  <a:gd name="connsiteY2" fmla="*/ 26550 h 1397222"/>
                  <a:gd name="connsiteX3" fmla="*/ 100806 w 489172"/>
                  <a:gd name="connsiteY3" fmla="*/ 765594 h 1397222"/>
                  <a:gd name="connsiteX4" fmla="*/ 131180 w 489172"/>
                  <a:gd name="connsiteY4" fmla="*/ 795968 h 1397222"/>
                  <a:gd name="connsiteX5" fmla="*/ 161554 w 489172"/>
                  <a:gd name="connsiteY5" fmla="*/ 765594 h 1397222"/>
                  <a:gd name="connsiteX6" fmla="*/ 161554 w 489172"/>
                  <a:gd name="connsiteY6" fmla="*/ 28704 h 1397222"/>
                  <a:gd name="connsiteX7" fmla="*/ 169949 w 489172"/>
                  <a:gd name="connsiteY7" fmla="*/ 8435 h 1397222"/>
                  <a:gd name="connsiteX8" fmla="*/ 190314 w 489172"/>
                  <a:gd name="connsiteY8" fmla="*/ 0 h 1397222"/>
                  <a:gd name="connsiteX9" fmla="*/ 210679 w 489172"/>
                  <a:gd name="connsiteY9" fmla="*/ 8435 h 1397222"/>
                  <a:gd name="connsiteX10" fmla="*/ 217111 w 489172"/>
                  <a:gd name="connsiteY10" fmla="*/ 23964 h 1397222"/>
                  <a:gd name="connsiteX11" fmla="*/ 217110 w 489172"/>
                  <a:gd name="connsiteY11" fmla="*/ 765292 h 1397222"/>
                  <a:gd name="connsiteX12" fmla="*/ 247484 w 489172"/>
                  <a:gd name="connsiteY12" fmla="*/ 795666 h 1397222"/>
                  <a:gd name="connsiteX13" fmla="*/ 277858 w 489172"/>
                  <a:gd name="connsiteY13" fmla="*/ 765292 h 1397222"/>
                  <a:gd name="connsiteX14" fmla="*/ 277858 w 489172"/>
                  <a:gd name="connsiteY14" fmla="*/ 25070 h 1397222"/>
                  <a:gd name="connsiteX15" fmla="*/ 284748 w 489172"/>
                  <a:gd name="connsiteY15" fmla="*/ 8435 h 1397222"/>
                  <a:gd name="connsiteX16" fmla="*/ 305113 w 489172"/>
                  <a:gd name="connsiteY16" fmla="*/ 0 h 1397222"/>
                  <a:gd name="connsiteX17" fmla="*/ 325478 w 489172"/>
                  <a:gd name="connsiteY17" fmla="*/ 8435 h 1397222"/>
                  <a:gd name="connsiteX18" fmla="*/ 333416 w 489172"/>
                  <a:gd name="connsiteY18" fmla="*/ 27600 h 1397222"/>
                  <a:gd name="connsiteX19" fmla="*/ 333415 w 489172"/>
                  <a:gd name="connsiteY19" fmla="*/ 758388 h 1397222"/>
                  <a:gd name="connsiteX20" fmla="*/ 363789 w 489172"/>
                  <a:gd name="connsiteY20" fmla="*/ 788762 h 1397222"/>
                  <a:gd name="connsiteX21" fmla="*/ 394163 w 489172"/>
                  <a:gd name="connsiteY21" fmla="*/ 758388 h 1397222"/>
                  <a:gd name="connsiteX22" fmla="*/ 394163 w 489172"/>
                  <a:gd name="connsiteY22" fmla="*/ 27653 h 1397222"/>
                  <a:gd name="connsiteX23" fmla="*/ 402123 w 489172"/>
                  <a:gd name="connsiteY23" fmla="*/ 8435 h 1397222"/>
                  <a:gd name="connsiteX24" fmla="*/ 422488 w 489172"/>
                  <a:gd name="connsiteY24" fmla="*/ 0 h 1397222"/>
                  <a:gd name="connsiteX25" fmla="*/ 451288 w 489172"/>
                  <a:gd name="connsiteY25" fmla="*/ 28800 h 1397222"/>
                  <a:gd name="connsiteX26" fmla="*/ 489172 w 489172"/>
                  <a:gd name="connsiteY26" fmla="*/ 1094702 h 1397222"/>
                  <a:gd name="connsiteX27" fmla="*/ 312706 w 489172"/>
                  <a:gd name="connsiteY27" fmla="*/ 1397222 h 1397222"/>
                  <a:gd name="connsiteX28" fmla="*/ 176466 w 489172"/>
                  <a:gd name="connsiteY28" fmla="*/ 1397222 h 1397222"/>
                  <a:gd name="connsiteX29" fmla="*/ 0 w 489172"/>
                  <a:gd name="connsiteY29" fmla="*/ 1094702 h 1397222"/>
                  <a:gd name="connsiteX30" fmla="*/ 44139 w 489172"/>
                  <a:gd name="connsiteY30" fmla="*/ 28800 h 1397222"/>
                  <a:gd name="connsiteX31" fmla="*/ 72939 w 489172"/>
                  <a:gd name="connsiteY31" fmla="*/ 0 h 1397222"/>
                  <a:gd name="connsiteX0" fmla="*/ 72939 w 489173"/>
                  <a:gd name="connsiteY0" fmla="*/ 0 h 1397222"/>
                  <a:gd name="connsiteX1" fmla="*/ 93304 w 489173"/>
                  <a:gd name="connsiteY1" fmla="*/ 8435 h 1397222"/>
                  <a:gd name="connsiteX2" fmla="*/ 100807 w 489173"/>
                  <a:gd name="connsiteY2" fmla="*/ 26550 h 1397222"/>
                  <a:gd name="connsiteX3" fmla="*/ 100806 w 489173"/>
                  <a:gd name="connsiteY3" fmla="*/ 765594 h 1397222"/>
                  <a:gd name="connsiteX4" fmla="*/ 131180 w 489173"/>
                  <a:gd name="connsiteY4" fmla="*/ 795968 h 1397222"/>
                  <a:gd name="connsiteX5" fmla="*/ 161554 w 489173"/>
                  <a:gd name="connsiteY5" fmla="*/ 765594 h 1397222"/>
                  <a:gd name="connsiteX6" fmla="*/ 161554 w 489173"/>
                  <a:gd name="connsiteY6" fmla="*/ 28704 h 1397222"/>
                  <a:gd name="connsiteX7" fmla="*/ 169949 w 489173"/>
                  <a:gd name="connsiteY7" fmla="*/ 8435 h 1397222"/>
                  <a:gd name="connsiteX8" fmla="*/ 190314 w 489173"/>
                  <a:gd name="connsiteY8" fmla="*/ 0 h 1397222"/>
                  <a:gd name="connsiteX9" fmla="*/ 210679 w 489173"/>
                  <a:gd name="connsiteY9" fmla="*/ 8435 h 1397222"/>
                  <a:gd name="connsiteX10" fmla="*/ 217111 w 489173"/>
                  <a:gd name="connsiteY10" fmla="*/ 23964 h 1397222"/>
                  <a:gd name="connsiteX11" fmla="*/ 217110 w 489173"/>
                  <a:gd name="connsiteY11" fmla="*/ 765292 h 1397222"/>
                  <a:gd name="connsiteX12" fmla="*/ 247484 w 489173"/>
                  <a:gd name="connsiteY12" fmla="*/ 795666 h 1397222"/>
                  <a:gd name="connsiteX13" fmla="*/ 277858 w 489173"/>
                  <a:gd name="connsiteY13" fmla="*/ 765292 h 1397222"/>
                  <a:gd name="connsiteX14" fmla="*/ 277858 w 489173"/>
                  <a:gd name="connsiteY14" fmla="*/ 25070 h 1397222"/>
                  <a:gd name="connsiteX15" fmla="*/ 284748 w 489173"/>
                  <a:gd name="connsiteY15" fmla="*/ 8435 h 1397222"/>
                  <a:gd name="connsiteX16" fmla="*/ 305113 w 489173"/>
                  <a:gd name="connsiteY16" fmla="*/ 0 h 1397222"/>
                  <a:gd name="connsiteX17" fmla="*/ 325478 w 489173"/>
                  <a:gd name="connsiteY17" fmla="*/ 8435 h 1397222"/>
                  <a:gd name="connsiteX18" fmla="*/ 333416 w 489173"/>
                  <a:gd name="connsiteY18" fmla="*/ 27600 h 1397222"/>
                  <a:gd name="connsiteX19" fmla="*/ 333415 w 489173"/>
                  <a:gd name="connsiteY19" fmla="*/ 758388 h 1397222"/>
                  <a:gd name="connsiteX20" fmla="*/ 363789 w 489173"/>
                  <a:gd name="connsiteY20" fmla="*/ 788762 h 1397222"/>
                  <a:gd name="connsiteX21" fmla="*/ 394163 w 489173"/>
                  <a:gd name="connsiteY21" fmla="*/ 758388 h 1397222"/>
                  <a:gd name="connsiteX22" fmla="*/ 394163 w 489173"/>
                  <a:gd name="connsiteY22" fmla="*/ 27653 h 1397222"/>
                  <a:gd name="connsiteX23" fmla="*/ 402123 w 489173"/>
                  <a:gd name="connsiteY23" fmla="*/ 8435 h 1397222"/>
                  <a:gd name="connsiteX24" fmla="*/ 422488 w 489173"/>
                  <a:gd name="connsiteY24" fmla="*/ 0 h 1397222"/>
                  <a:gd name="connsiteX25" fmla="*/ 451288 w 489173"/>
                  <a:gd name="connsiteY25" fmla="*/ 28800 h 1397222"/>
                  <a:gd name="connsiteX26" fmla="*/ 489172 w 489173"/>
                  <a:gd name="connsiteY26" fmla="*/ 1094702 h 1397222"/>
                  <a:gd name="connsiteX27" fmla="*/ 312706 w 489173"/>
                  <a:gd name="connsiteY27" fmla="*/ 1397222 h 1397222"/>
                  <a:gd name="connsiteX28" fmla="*/ 176466 w 489173"/>
                  <a:gd name="connsiteY28" fmla="*/ 1397222 h 1397222"/>
                  <a:gd name="connsiteX29" fmla="*/ 0 w 489173"/>
                  <a:gd name="connsiteY29" fmla="*/ 1094702 h 1397222"/>
                  <a:gd name="connsiteX30" fmla="*/ 44139 w 489173"/>
                  <a:gd name="connsiteY30" fmla="*/ 28800 h 1397222"/>
                  <a:gd name="connsiteX31" fmla="*/ 72939 w 489173"/>
                  <a:gd name="connsiteY31" fmla="*/ 0 h 1397222"/>
                  <a:gd name="connsiteX0" fmla="*/ 72993 w 489227"/>
                  <a:gd name="connsiteY0" fmla="*/ 0 h 1397222"/>
                  <a:gd name="connsiteX1" fmla="*/ 93358 w 489227"/>
                  <a:gd name="connsiteY1" fmla="*/ 8435 h 1397222"/>
                  <a:gd name="connsiteX2" fmla="*/ 100861 w 489227"/>
                  <a:gd name="connsiteY2" fmla="*/ 26550 h 1397222"/>
                  <a:gd name="connsiteX3" fmla="*/ 100860 w 489227"/>
                  <a:gd name="connsiteY3" fmla="*/ 765594 h 1397222"/>
                  <a:gd name="connsiteX4" fmla="*/ 131234 w 489227"/>
                  <a:gd name="connsiteY4" fmla="*/ 795968 h 1397222"/>
                  <a:gd name="connsiteX5" fmla="*/ 161608 w 489227"/>
                  <a:gd name="connsiteY5" fmla="*/ 765594 h 1397222"/>
                  <a:gd name="connsiteX6" fmla="*/ 161608 w 489227"/>
                  <a:gd name="connsiteY6" fmla="*/ 28704 h 1397222"/>
                  <a:gd name="connsiteX7" fmla="*/ 170003 w 489227"/>
                  <a:gd name="connsiteY7" fmla="*/ 8435 h 1397222"/>
                  <a:gd name="connsiteX8" fmla="*/ 190368 w 489227"/>
                  <a:gd name="connsiteY8" fmla="*/ 0 h 1397222"/>
                  <a:gd name="connsiteX9" fmla="*/ 210733 w 489227"/>
                  <a:gd name="connsiteY9" fmla="*/ 8435 h 1397222"/>
                  <a:gd name="connsiteX10" fmla="*/ 217165 w 489227"/>
                  <a:gd name="connsiteY10" fmla="*/ 23964 h 1397222"/>
                  <a:gd name="connsiteX11" fmla="*/ 217164 w 489227"/>
                  <a:gd name="connsiteY11" fmla="*/ 765292 h 1397222"/>
                  <a:gd name="connsiteX12" fmla="*/ 247538 w 489227"/>
                  <a:gd name="connsiteY12" fmla="*/ 795666 h 1397222"/>
                  <a:gd name="connsiteX13" fmla="*/ 277912 w 489227"/>
                  <a:gd name="connsiteY13" fmla="*/ 765292 h 1397222"/>
                  <a:gd name="connsiteX14" fmla="*/ 277912 w 489227"/>
                  <a:gd name="connsiteY14" fmla="*/ 25070 h 1397222"/>
                  <a:gd name="connsiteX15" fmla="*/ 284802 w 489227"/>
                  <a:gd name="connsiteY15" fmla="*/ 8435 h 1397222"/>
                  <a:gd name="connsiteX16" fmla="*/ 305167 w 489227"/>
                  <a:gd name="connsiteY16" fmla="*/ 0 h 1397222"/>
                  <a:gd name="connsiteX17" fmla="*/ 325532 w 489227"/>
                  <a:gd name="connsiteY17" fmla="*/ 8435 h 1397222"/>
                  <a:gd name="connsiteX18" fmla="*/ 333470 w 489227"/>
                  <a:gd name="connsiteY18" fmla="*/ 27600 h 1397222"/>
                  <a:gd name="connsiteX19" fmla="*/ 333469 w 489227"/>
                  <a:gd name="connsiteY19" fmla="*/ 758388 h 1397222"/>
                  <a:gd name="connsiteX20" fmla="*/ 363843 w 489227"/>
                  <a:gd name="connsiteY20" fmla="*/ 788762 h 1397222"/>
                  <a:gd name="connsiteX21" fmla="*/ 394217 w 489227"/>
                  <a:gd name="connsiteY21" fmla="*/ 758388 h 1397222"/>
                  <a:gd name="connsiteX22" fmla="*/ 394217 w 489227"/>
                  <a:gd name="connsiteY22" fmla="*/ 27653 h 1397222"/>
                  <a:gd name="connsiteX23" fmla="*/ 402177 w 489227"/>
                  <a:gd name="connsiteY23" fmla="*/ 8435 h 1397222"/>
                  <a:gd name="connsiteX24" fmla="*/ 422542 w 489227"/>
                  <a:gd name="connsiteY24" fmla="*/ 0 h 1397222"/>
                  <a:gd name="connsiteX25" fmla="*/ 451342 w 489227"/>
                  <a:gd name="connsiteY25" fmla="*/ 28800 h 1397222"/>
                  <a:gd name="connsiteX26" fmla="*/ 489226 w 489227"/>
                  <a:gd name="connsiteY26" fmla="*/ 1094702 h 1397222"/>
                  <a:gd name="connsiteX27" fmla="*/ 312760 w 489227"/>
                  <a:gd name="connsiteY27" fmla="*/ 1397222 h 1397222"/>
                  <a:gd name="connsiteX28" fmla="*/ 176520 w 489227"/>
                  <a:gd name="connsiteY28" fmla="*/ 1397222 h 1397222"/>
                  <a:gd name="connsiteX29" fmla="*/ 54 w 489227"/>
                  <a:gd name="connsiteY29" fmla="*/ 1094702 h 1397222"/>
                  <a:gd name="connsiteX30" fmla="*/ 44193 w 489227"/>
                  <a:gd name="connsiteY30" fmla="*/ 28800 h 1397222"/>
                  <a:gd name="connsiteX31" fmla="*/ 72993 w 489227"/>
                  <a:gd name="connsiteY31" fmla="*/ 0 h 13972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489227" h="1397222">
                    <a:moveTo>
                      <a:pt x="72993" y="0"/>
                    </a:moveTo>
                    <a:cubicBezTo>
                      <a:pt x="80946" y="0"/>
                      <a:pt x="88146" y="3224"/>
                      <a:pt x="93358" y="8435"/>
                    </a:cubicBezTo>
                    <a:lnTo>
                      <a:pt x="100861" y="26550"/>
                    </a:lnTo>
                    <a:cubicBezTo>
                      <a:pt x="100861" y="272898"/>
                      <a:pt x="100860" y="519246"/>
                      <a:pt x="100860" y="765594"/>
                    </a:cubicBezTo>
                    <a:cubicBezTo>
                      <a:pt x="100860" y="782369"/>
                      <a:pt x="114459" y="795968"/>
                      <a:pt x="131234" y="795968"/>
                    </a:cubicBezTo>
                    <a:cubicBezTo>
                      <a:pt x="148009" y="795968"/>
                      <a:pt x="161608" y="782369"/>
                      <a:pt x="161608" y="765594"/>
                    </a:cubicBezTo>
                    <a:lnTo>
                      <a:pt x="161608" y="28704"/>
                    </a:lnTo>
                    <a:lnTo>
                      <a:pt x="170003" y="8435"/>
                    </a:lnTo>
                    <a:cubicBezTo>
                      <a:pt x="175215" y="3224"/>
                      <a:pt x="182415" y="0"/>
                      <a:pt x="190368" y="0"/>
                    </a:cubicBezTo>
                    <a:cubicBezTo>
                      <a:pt x="198321" y="0"/>
                      <a:pt x="205521" y="3224"/>
                      <a:pt x="210733" y="8435"/>
                    </a:cubicBezTo>
                    <a:lnTo>
                      <a:pt x="217165" y="23964"/>
                    </a:lnTo>
                    <a:cubicBezTo>
                      <a:pt x="217165" y="271073"/>
                      <a:pt x="217164" y="518183"/>
                      <a:pt x="217164" y="765292"/>
                    </a:cubicBezTo>
                    <a:cubicBezTo>
                      <a:pt x="217164" y="782067"/>
                      <a:pt x="230763" y="795666"/>
                      <a:pt x="247538" y="795666"/>
                    </a:cubicBezTo>
                    <a:cubicBezTo>
                      <a:pt x="264313" y="795666"/>
                      <a:pt x="277912" y="782067"/>
                      <a:pt x="277912" y="765292"/>
                    </a:cubicBezTo>
                    <a:lnTo>
                      <a:pt x="277912" y="25070"/>
                    </a:lnTo>
                    <a:lnTo>
                      <a:pt x="284802" y="8435"/>
                    </a:lnTo>
                    <a:cubicBezTo>
                      <a:pt x="290014" y="3224"/>
                      <a:pt x="297214" y="0"/>
                      <a:pt x="305167" y="0"/>
                    </a:cubicBezTo>
                    <a:cubicBezTo>
                      <a:pt x="313120" y="0"/>
                      <a:pt x="320320" y="3224"/>
                      <a:pt x="325532" y="8435"/>
                    </a:cubicBezTo>
                    <a:lnTo>
                      <a:pt x="333470" y="27600"/>
                    </a:lnTo>
                    <a:cubicBezTo>
                      <a:pt x="333470" y="271196"/>
                      <a:pt x="333469" y="514792"/>
                      <a:pt x="333469" y="758388"/>
                    </a:cubicBezTo>
                    <a:cubicBezTo>
                      <a:pt x="333469" y="775163"/>
                      <a:pt x="347068" y="788762"/>
                      <a:pt x="363843" y="788762"/>
                    </a:cubicBezTo>
                    <a:cubicBezTo>
                      <a:pt x="380618" y="788762"/>
                      <a:pt x="394217" y="775163"/>
                      <a:pt x="394217" y="758388"/>
                    </a:cubicBezTo>
                    <a:lnTo>
                      <a:pt x="394217" y="27653"/>
                    </a:lnTo>
                    <a:lnTo>
                      <a:pt x="402177" y="8435"/>
                    </a:lnTo>
                    <a:cubicBezTo>
                      <a:pt x="407389" y="3224"/>
                      <a:pt x="414589" y="0"/>
                      <a:pt x="422542" y="0"/>
                    </a:cubicBezTo>
                    <a:cubicBezTo>
                      <a:pt x="438448" y="0"/>
                      <a:pt x="451342" y="12894"/>
                      <a:pt x="451342" y="28800"/>
                    </a:cubicBezTo>
                    <a:lnTo>
                      <a:pt x="489226" y="1094702"/>
                    </a:lnTo>
                    <a:cubicBezTo>
                      <a:pt x="489647" y="1154329"/>
                      <a:pt x="371582" y="1296382"/>
                      <a:pt x="312760" y="1397222"/>
                    </a:cubicBezTo>
                    <a:lnTo>
                      <a:pt x="176520" y="1397222"/>
                    </a:lnTo>
                    <a:cubicBezTo>
                      <a:pt x="117698" y="1296382"/>
                      <a:pt x="-2942" y="1149177"/>
                      <a:pt x="54" y="1094702"/>
                    </a:cubicBezTo>
                    <a:lnTo>
                      <a:pt x="44193" y="28800"/>
                    </a:lnTo>
                    <a:cubicBezTo>
                      <a:pt x="44193" y="12894"/>
                      <a:pt x="57087" y="0"/>
                      <a:pt x="72993" y="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grpSp>
          <p:nvGrpSpPr>
            <p:cNvPr id="13" name="그룹 24">
              <a:extLst>
                <a:ext uri="{FF2B5EF4-FFF2-40B4-BE49-F238E27FC236}">
                  <a16:creationId xmlns:a16="http://schemas.microsoft.com/office/drawing/2014/main" id="{A2F97C00-B44B-4962-BF17-95DD54FC7907}"/>
                </a:ext>
              </a:extLst>
            </p:cNvPr>
            <p:cNvGrpSpPr/>
            <p:nvPr/>
          </p:nvGrpSpPr>
          <p:grpSpPr>
            <a:xfrm rot="2286132" flipH="1">
              <a:off x="9758353" y="2616201"/>
              <a:ext cx="206038" cy="1968489"/>
              <a:chOff x="10476289" y="295275"/>
              <a:chExt cx="567209" cy="6132426"/>
            </a:xfrm>
            <a:grpFill/>
            <a:effectLst/>
          </p:grpSpPr>
          <p:grpSp>
            <p:nvGrpSpPr>
              <p:cNvPr id="14" name="그룹 25">
                <a:extLst>
                  <a:ext uri="{FF2B5EF4-FFF2-40B4-BE49-F238E27FC236}">
                    <a16:creationId xmlns:a16="http://schemas.microsoft.com/office/drawing/2014/main" id="{BBCBCE0E-C91D-4E25-8492-A7C7571D6E5C}"/>
                  </a:ext>
                </a:extLst>
              </p:cNvPr>
              <p:cNvGrpSpPr/>
              <p:nvPr/>
            </p:nvGrpSpPr>
            <p:grpSpPr>
              <a:xfrm>
                <a:off x="10690850" y="3203660"/>
                <a:ext cx="352648" cy="3224041"/>
                <a:chOff x="3737748" y="3214934"/>
                <a:chExt cx="352648" cy="3224042"/>
              </a:xfrm>
              <a:grpFill/>
            </p:grpSpPr>
            <p:sp>
              <p:nvSpPr>
                <p:cNvPr id="16" name="사다리꼴 27">
                  <a:extLst>
                    <a:ext uri="{FF2B5EF4-FFF2-40B4-BE49-F238E27FC236}">
                      <a16:creationId xmlns:a16="http://schemas.microsoft.com/office/drawing/2014/main" id="{98772E4D-2DFD-4458-AFB1-DC4BBF76925E}"/>
                    </a:ext>
                  </a:extLst>
                </p:cNvPr>
                <p:cNvSpPr/>
                <p:nvPr/>
              </p:nvSpPr>
              <p:spPr>
                <a:xfrm>
                  <a:off x="3737748" y="3214934"/>
                  <a:ext cx="352648" cy="3044392"/>
                </a:xfrm>
                <a:prstGeom prst="trapezoid">
                  <a:avLst>
                    <a:gd name="adj" fmla="val 17206"/>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sp>
              <p:nvSpPr>
                <p:cNvPr id="17" name="타원 28">
                  <a:extLst>
                    <a:ext uri="{FF2B5EF4-FFF2-40B4-BE49-F238E27FC236}">
                      <a16:creationId xmlns:a16="http://schemas.microsoft.com/office/drawing/2014/main" id="{0A07B27E-6F4B-4D9E-A08D-C6C08668AF89}"/>
                    </a:ext>
                  </a:extLst>
                </p:cNvPr>
                <p:cNvSpPr/>
                <p:nvPr/>
              </p:nvSpPr>
              <p:spPr>
                <a:xfrm>
                  <a:off x="3737748" y="6086328"/>
                  <a:ext cx="352648" cy="3526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p>
              </p:txBody>
            </p:sp>
          </p:grpSp>
          <p:sp>
            <p:nvSpPr>
              <p:cNvPr id="15" name="자유형: 도형 26">
                <a:extLst>
                  <a:ext uri="{FF2B5EF4-FFF2-40B4-BE49-F238E27FC236}">
                    <a16:creationId xmlns:a16="http://schemas.microsoft.com/office/drawing/2014/main" id="{2719FC04-6CB4-46C2-B3CB-0CF4E0584C15}"/>
                  </a:ext>
                </a:extLst>
              </p:cNvPr>
              <p:cNvSpPr/>
              <p:nvPr/>
            </p:nvSpPr>
            <p:spPr>
              <a:xfrm>
                <a:off x="10476289" y="295275"/>
                <a:ext cx="533237" cy="2908390"/>
              </a:xfrm>
              <a:custGeom>
                <a:avLst/>
                <a:gdLst>
                  <a:gd name="connsiteX0" fmla="*/ 400050 w 428625"/>
                  <a:gd name="connsiteY0" fmla="*/ 3267075 h 3267075"/>
                  <a:gd name="connsiteX1" fmla="*/ 0 w 428625"/>
                  <a:gd name="connsiteY1" fmla="*/ 3219450 h 3267075"/>
                  <a:gd name="connsiteX2" fmla="*/ 428625 w 428625"/>
                  <a:gd name="connsiteY2" fmla="*/ 0 h 3267075"/>
                  <a:gd name="connsiteX3" fmla="*/ 400050 w 428625"/>
                  <a:gd name="connsiteY3" fmla="*/ 3267075 h 3267075"/>
                  <a:gd name="connsiteX0" fmla="*/ 400050 w 428625"/>
                  <a:gd name="connsiteY0" fmla="*/ 3267940 h 3267940"/>
                  <a:gd name="connsiteX1" fmla="*/ 0 w 428625"/>
                  <a:gd name="connsiteY1" fmla="*/ 3220315 h 3267940"/>
                  <a:gd name="connsiteX2" fmla="*/ 428625 w 428625"/>
                  <a:gd name="connsiteY2" fmla="*/ 865 h 3267940"/>
                  <a:gd name="connsiteX3" fmla="*/ 400050 w 428625"/>
                  <a:gd name="connsiteY3" fmla="*/ 3267940 h 3267940"/>
                  <a:gd name="connsiteX0" fmla="*/ 409575 w 438150"/>
                  <a:gd name="connsiteY0" fmla="*/ 3267920 h 3277445"/>
                  <a:gd name="connsiteX1" fmla="*/ 0 w 438150"/>
                  <a:gd name="connsiteY1" fmla="*/ 3277445 h 3277445"/>
                  <a:gd name="connsiteX2" fmla="*/ 438150 w 438150"/>
                  <a:gd name="connsiteY2" fmla="*/ 845 h 3277445"/>
                  <a:gd name="connsiteX3" fmla="*/ 409575 w 438150"/>
                  <a:gd name="connsiteY3" fmla="*/ 3267920 h 3277445"/>
                  <a:gd name="connsiteX0" fmla="*/ 420864 w 449439"/>
                  <a:gd name="connsiteY0" fmla="*/ 3267824 h 3277349"/>
                  <a:gd name="connsiteX1" fmla="*/ 11289 w 449439"/>
                  <a:gd name="connsiteY1" fmla="*/ 3277349 h 3277349"/>
                  <a:gd name="connsiteX2" fmla="*/ 449439 w 449439"/>
                  <a:gd name="connsiteY2" fmla="*/ 749 h 3277349"/>
                  <a:gd name="connsiteX3" fmla="*/ 420864 w 449439"/>
                  <a:gd name="connsiteY3" fmla="*/ 3267824 h 3277349"/>
                  <a:gd name="connsiteX0" fmla="*/ 426865 w 455440"/>
                  <a:gd name="connsiteY0" fmla="*/ 3268012 h 3277537"/>
                  <a:gd name="connsiteX1" fmla="*/ 17290 w 455440"/>
                  <a:gd name="connsiteY1" fmla="*/ 3277537 h 3277537"/>
                  <a:gd name="connsiteX2" fmla="*/ 455440 w 455440"/>
                  <a:gd name="connsiteY2" fmla="*/ 937 h 3277537"/>
                  <a:gd name="connsiteX3" fmla="*/ 426865 w 455440"/>
                  <a:gd name="connsiteY3" fmla="*/ 3268012 h 3277537"/>
                  <a:gd name="connsiteX0" fmla="*/ 420865 w 449440"/>
                  <a:gd name="connsiteY0" fmla="*/ 3268029 h 3277554"/>
                  <a:gd name="connsiteX1" fmla="*/ 11290 w 449440"/>
                  <a:gd name="connsiteY1" fmla="*/ 3277554 h 3277554"/>
                  <a:gd name="connsiteX2" fmla="*/ 449440 w 449440"/>
                  <a:gd name="connsiteY2" fmla="*/ 954 h 3277554"/>
                  <a:gd name="connsiteX3" fmla="*/ 420865 w 449440"/>
                  <a:gd name="connsiteY3" fmla="*/ 3268029 h 3277554"/>
                  <a:gd name="connsiteX0" fmla="*/ 458965 w 458965"/>
                  <a:gd name="connsiteY0" fmla="*/ 3258504 h 3277554"/>
                  <a:gd name="connsiteX1" fmla="*/ 11290 w 458965"/>
                  <a:gd name="connsiteY1" fmla="*/ 3277554 h 3277554"/>
                  <a:gd name="connsiteX2" fmla="*/ 449440 w 458965"/>
                  <a:gd name="connsiteY2" fmla="*/ 954 h 3277554"/>
                  <a:gd name="connsiteX3" fmla="*/ 458965 w 458965"/>
                  <a:gd name="connsiteY3" fmla="*/ 3258504 h 3277554"/>
                  <a:gd name="connsiteX0" fmla="*/ 458965 w 468741"/>
                  <a:gd name="connsiteY0" fmla="*/ 3258504 h 3277554"/>
                  <a:gd name="connsiteX1" fmla="*/ 11290 w 468741"/>
                  <a:gd name="connsiteY1" fmla="*/ 3277554 h 3277554"/>
                  <a:gd name="connsiteX2" fmla="*/ 449440 w 468741"/>
                  <a:gd name="connsiteY2" fmla="*/ 954 h 3277554"/>
                  <a:gd name="connsiteX3" fmla="*/ 458965 w 468741"/>
                  <a:gd name="connsiteY3" fmla="*/ 3258504 h 3277554"/>
                  <a:gd name="connsiteX0" fmla="*/ 458965 w 475898"/>
                  <a:gd name="connsiteY0" fmla="*/ 3258504 h 3277554"/>
                  <a:gd name="connsiteX1" fmla="*/ 11290 w 475898"/>
                  <a:gd name="connsiteY1" fmla="*/ 3277554 h 3277554"/>
                  <a:gd name="connsiteX2" fmla="*/ 449440 w 475898"/>
                  <a:gd name="connsiteY2" fmla="*/ 954 h 3277554"/>
                  <a:gd name="connsiteX3" fmla="*/ 458965 w 475898"/>
                  <a:gd name="connsiteY3" fmla="*/ 3258504 h 3277554"/>
                  <a:gd name="connsiteX0" fmla="*/ 460407 w 477340"/>
                  <a:gd name="connsiteY0" fmla="*/ 3258186 h 3277236"/>
                  <a:gd name="connsiteX1" fmla="*/ 12732 w 477340"/>
                  <a:gd name="connsiteY1" fmla="*/ 3277236 h 3277236"/>
                  <a:gd name="connsiteX2" fmla="*/ 450882 w 477340"/>
                  <a:gd name="connsiteY2" fmla="*/ 636 h 3277236"/>
                  <a:gd name="connsiteX3" fmla="*/ 460407 w 477340"/>
                  <a:gd name="connsiteY3" fmla="*/ 3258186 h 3277236"/>
                  <a:gd name="connsiteX0" fmla="*/ 487474 w 504407"/>
                  <a:gd name="connsiteY0" fmla="*/ 3258194 h 3258194"/>
                  <a:gd name="connsiteX1" fmla="*/ 11224 w 504407"/>
                  <a:gd name="connsiteY1" fmla="*/ 3248669 h 3258194"/>
                  <a:gd name="connsiteX2" fmla="*/ 477949 w 504407"/>
                  <a:gd name="connsiteY2" fmla="*/ 644 h 3258194"/>
                  <a:gd name="connsiteX3" fmla="*/ 487474 w 504407"/>
                  <a:gd name="connsiteY3" fmla="*/ 3258194 h 3258194"/>
                  <a:gd name="connsiteX0" fmla="*/ 487474 w 504407"/>
                  <a:gd name="connsiteY0" fmla="*/ 3258194 h 3285812"/>
                  <a:gd name="connsiteX1" fmla="*/ 11224 w 504407"/>
                  <a:gd name="connsiteY1" fmla="*/ 3248669 h 3285812"/>
                  <a:gd name="connsiteX2" fmla="*/ 477949 w 504407"/>
                  <a:gd name="connsiteY2" fmla="*/ 644 h 3285812"/>
                  <a:gd name="connsiteX3" fmla="*/ 487474 w 504407"/>
                  <a:gd name="connsiteY3" fmla="*/ 3258194 h 3285812"/>
                  <a:gd name="connsiteX0" fmla="*/ 487474 w 504407"/>
                  <a:gd name="connsiteY0" fmla="*/ 3258194 h 3277380"/>
                  <a:gd name="connsiteX1" fmla="*/ 11224 w 504407"/>
                  <a:gd name="connsiteY1" fmla="*/ 3248669 h 3277380"/>
                  <a:gd name="connsiteX2" fmla="*/ 477949 w 504407"/>
                  <a:gd name="connsiteY2" fmla="*/ 644 h 3277380"/>
                  <a:gd name="connsiteX3" fmla="*/ 487474 w 504407"/>
                  <a:gd name="connsiteY3" fmla="*/ 3258194 h 3277380"/>
                  <a:gd name="connsiteX0" fmla="*/ 477949 w 499445"/>
                  <a:gd name="connsiteY0" fmla="*/ 3315344 h 3315344"/>
                  <a:gd name="connsiteX1" fmla="*/ 11224 w 499445"/>
                  <a:gd name="connsiteY1" fmla="*/ 3248669 h 3315344"/>
                  <a:gd name="connsiteX2" fmla="*/ 477949 w 499445"/>
                  <a:gd name="connsiteY2" fmla="*/ 644 h 3315344"/>
                  <a:gd name="connsiteX3" fmla="*/ 477949 w 499445"/>
                  <a:gd name="connsiteY3" fmla="*/ 3315344 h 3315344"/>
                  <a:gd name="connsiteX0" fmla="*/ 514484 w 535980"/>
                  <a:gd name="connsiteY0" fmla="*/ 3315342 h 3315342"/>
                  <a:gd name="connsiteX1" fmla="*/ 9659 w 535980"/>
                  <a:gd name="connsiteY1" fmla="*/ 3258192 h 3315342"/>
                  <a:gd name="connsiteX2" fmla="*/ 514484 w 535980"/>
                  <a:gd name="connsiteY2" fmla="*/ 642 h 3315342"/>
                  <a:gd name="connsiteX3" fmla="*/ 514484 w 535980"/>
                  <a:gd name="connsiteY3" fmla="*/ 3315342 h 3315342"/>
                  <a:gd name="connsiteX0" fmla="*/ 514484 w 535980"/>
                  <a:gd name="connsiteY0" fmla="*/ 3315342 h 3315342"/>
                  <a:gd name="connsiteX1" fmla="*/ 9659 w 535980"/>
                  <a:gd name="connsiteY1" fmla="*/ 3258192 h 3315342"/>
                  <a:gd name="connsiteX2" fmla="*/ 514484 w 535980"/>
                  <a:gd name="connsiteY2" fmla="*/ 642 h 3315342"/>
                  <a:gd name="connsiteX3" fmla="*/ 514484 w 535980"/>
                  <a:gd name="connsiteY3" fmla="*/ 3315342 h 3315342"/>
                  <a:gd name="connsiteX0" fmla="*/ 504959 w 532163"/>
                  <a:gd name="connsiteY0" fmla="*/ 3267717 h 3278507"/>
                  <a:gd name="connsiteX1" fmla="*/ 9659 w 532163"/>
                  <a:gd name="connsiteY1" fmla="*/ 3258192 h 3278507"/>
                  <a:gd name="connsiteX2" fmla="*/ 514484 w 532163"/>
                  <a:gd name="connsiteY2" fmla="*/ 642 h 3278507"/>
                  <a:gd name="connsiteX3" fmla="*/ 504959 w 532163"/>
                  <a:gd name="connsiteY3" fmla="*/ 3267717 h 3278507"/>
                  <a:gd name="connsiteX0" fmla="*/ 504322 w 545560"/>
                  <a:gd name="connsiteY0" fmla="*/ 3067764 h 3078554"/>
                  <a:gd name="connsiteX1" fmla="*/ 9022 w 545560"/>
                  <a:gd name="connsiteY1" fmla="*/ 3058239 h 3078554"/>
                  <a:gd name="connsiteX2" fmla="*/ 532897 w 545560"/>
                  <a:gd name="connsiteY2" fmla="*/ 714 h 3078554"/>
                  <a:gd name="connsiteX3" fmla="*/ 504322 w 545560"/>
                  <a:gd name="connsiteY3" fmla="*/ 3067764 h 3078554"/>
                  <a:gd name="connsiteX0" fmla="*/ 504959 w 532163"/>
                  <a:gd name="connsiteY0" fmla="*/ 3086805 h 3097595"/>
                  <a:gd name="connsiteX1" fmla="*/ 9659 w 532163"/>
                  <a:gd name="connsiteY1" fmla="*/ 3077280 h 3097595"/>
                  <a:gd name="connsiteX2" fmla="*/ 514484 w 532163"/>
                  <a:gd name="connsiteY2" fmla="*/ 705 h 3097595"/>
                  <a:gd name="connsiteX3" fmla="*/ 504959 w 532163"/>
                  <a:gd name="connsiteY3" fmla="*/ 3086805 h 3097595"/>
                  <a:gd name="connsiteX0" fmla="*/ 506034 w 533238"/>
                  <a:gd name="connsiteY0" fmla="*/ 3086100 h 3096890"/>
                  <a:gd name="connsiteX1" fmla="*/ 10734 w 533238"/>
                  <a:gd name="connsiteY1" fmla="*/ 3076575 h 3096890"/>
                  <a:gd name="connsiteX2" fmla="*/ 515559 w 533238"/>
                  <a:gd name="connsiteY2" fmla="*/ 0 h 3096890"/>
                  <a:gd name="connsiteX3" fmla="*/ 506034 w 533238"/>
                  <a:gd name="connsiteY3" fmla="*/ 3086100 h 3096890"/>
                  <a:gd name="connsiteX0" fmla="*/ 506034 w 533238"/>
                  <a:gd name="connsiteY0" fmla="*/ 3086100 h 3088655"/>
                  <a:gd name="connsiteX1" fmla="*/ 10734 w 533238"/>
                  <a:gd name="connsiteY1" fmla="*/ 3076575 h 3088655"/>
                  <a:gd name="connsiteX2" fmla="*/ 515559 w 533238"/>
                  <a:gd name="connsiteY2" fmla="*/ 0 h 3088655"/>
                  <a:gd name="connsiteX3" fmla="*/ 506034 w 533238"/>
                  <a:gd name="connsiteY3" fmla="*/ 3086100 h 3088655"/>
                </a:gdLst>
                <a:ahLst/>
                <a:cxnLst>
                  <a:cxn ang="0">
                    <a:pos x="connsiteX0" y="connsiteY0"/>
                  </a:cxn>
                  <a:cxn ang="0">
                    <a:pos x="connsiteX1" y="connsiteY1"/>
                  </a:cxn>
                  <a:cxn ang="0">
                    <a:pos x="connsiteX2" y="connsiteY2"/>
                  </a:cxn>
                  <a:cxn ang="0">
                    <a:pos x="connsiteX3" y="connsiteY3"/>
                  </a:cxn>
                </a:cxnLst>
                <a:rect l="l" t="t" r="r" b="b"/>
                <a:pathLst>
                  <a:path w="533238" h="3088655">
                    <a:moveTo>
                      <a:pt x="506034" y="3086100"/>
                    </a:moveTo>
                    <a:cubicBezTo>
                      <a:pt x="347284" y="3082925"/>
                      <a:pt x="159959" y="3098800"/>
                      <a:pt x="10734" y="3076575"/>
                    </a:cubicBezTo>
                    <a:cubicBezTo>
                      <a:pt x="-46416" y="1736725"/>
                      <a:pt x="125034" y="15875"/>
                      <a:pt x="515559" y="0"/>
                    </a:cubicBezTo>
                    <a:cubicBezTo>
                      <a:pt x="547309" y="9525"/>
                      <a:pt x="531434" y="1943100"/>
                      <a:pt x="506034" y="3086100"/>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p>
            </p:txBody>
          </p:sp>
        </p:grpSp>
      </p:grpSp>
      <p:sp>
        <p:nvSpPr>
          <p:cNvPr id="22" name="Freeform: Shape 21">
            <a:extLst>
              <a:ext uri="{FF2B5EF4-FFF2-40B4-BE49-F238E27FC236}">
                <a16:creationId xmlns:a16="http://schemas.microsoft.com/office/drawing/2014/main" id="{C1A4F5E8-CAE4-40A8-87EE-7CB7B6C3723E}"/>
              </a:ext>
            </a:extLst>
          </p:cNvPr>
          <p:cNvSpPr/>
          <p:nvPr/>
        </p:nvSpPr>
        <p:spPr>
          <a:xfrm rot="2174587">
            <a:off x="589058" y="5572064"/>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24" name="TextBox 23">
            <a:extLst>
              <a:ext uri="{FF2B5EF4-FFF2-40B4-BE49-F238E27FC236}">
                <a16:creationId xmlns:a16="http://schemas.microsoft.com/office/drawing/2014/main" id="{B986C8F6-F261-4E75-85D2-D4660EB58A21}"/>
              </a:ext>
            </a:extLst>
          </p:cNvPr>
          <p:cNvSpPr txBox="1"/>
          <p:nvPr/>
        </p:nvSpPr>
        <p:spPr>
          <a:xfrm>
            <a:off x="1385285" y="5411533"/>
            <a:ext cx="4553300"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chemeClr val="bg1"/>
              </a:solidFill>
            </a:endParaRPr>
          </a:p>
        </p:txBody>
      </p:sp>
      <p:sp>
        <p:nvSpPr>
          <p:cNvPr id="25" name="TextBox 24">
            <a:extLst>
              <a:ext uri="{FF2B5EF4-FFF2-40B4-BE49-F238E27FC236}">
                <a16:creationId xmlns:a16="http://schemas.microsoft.com/office/drawing/2014/main" id="{0056714A-7BCE-499B-A67D-3E2F61FD324E}"/>
              </a:ext>
            </a:extLst>
          </p:cNvPr>
          <p:cNvSpPr txBox="1"/>
          <p:nvPr/>
        </p:nvSpPr>
        <p:spPr>
          <a:xfrm>
            <a:off x="7275336" y="5429201"/>
            <a:ext cx="4553300"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chemeClr val="bg1"/>
              </a:solidFill>
            </a:endParaRPr>
          </a:p>
        </p:txBody>
      </p:sp>
      <p:sp>
        <p:nvSpPr>
          <p:cNvPr id="23" name="Freeform: Shape 22">
            <a:extLst>
              <a:ext uri="{FF2B5EF4-FFF2-40B4-BE49-F238E27FC236}">
                <a16:creationId xmlns:a16="http://schemas.microsoft.com/office/drawing/2014/main" id="{C4095B69-8C42-4C03-8124-A5A4C13E048C}"/>
              </a:ext>
            </a:extLst>
          </p:cNvPr>
          <p:cNvSpPr/>
          <p:nvPr/>
        </p:nvSpPr>
        <p:spPr>
          <a:xfrm>
            <a:off x="629194" y="364578"/>
            <a:ext cx="10933610" cy="3684908"/>
          </a:xfrm>
          <a:custGeom>
            <a:avLst/>
            <a:gdLst>
              <a:gd name="connsiteX0" fmla="*/ 1022486 w 10933610"/>
              <a:gd name="connsiteY0" fmla="*/ 2139820 h 3684908"/>
              <a:gd name="connsiteX1" fmla="*/ 1012846 w 10933610"/>
              <a:gd name="connsiteY1" fmla="*/ 2143729 h 3684908"/>
              <a:gd name="connsiteX2" fmla="*/ 1006485 w 10933610"/>
              <a:gd name="connsiteY2" fmla="*/ 2148691 h 3684908"/>
              <a:gd name="connsiteX3" fmla="*/ 1007022 w 10933610"/>
              <a:gd name="connsiteY3" fmla="*/ 2149163 h 3684908"/>
              <a:gd name="connsiteX4" fmla="*/ 1018502 w 10933610"/>
              <a:gd name="connsiteY4" fmla="*/ 2157494 h 3684908"/>
              <a:gd name="connsiteX5" fmla="*/ 1034923 w 10933610"/>
              <a:gd name="connsiteY5" fmla="*/ 2157841 h 3684908"/>
              <a:gd name="connsiteX6" fmla="*/ 1040460 w 10933610"/>
              <a:gd name="connsiteY6" fmla="*/ 2156772 h 3684908"/>
              <a:gd name="connsiteX7" fmla="*/ 1033722 w 10933610"/>
              <a:gd name="connsiteY7" fmla="*/ 2149550 h 3684908"/>
              <a:gd name="connsiteX8" fmla="*/ 1030880 w 10933610"/>
              <a:gd name="connsiteY8" fmla="*/ 2144904 h 3684908"/>
              <a:gd name="connsiteX9" fmla="*/ 1022486 w 10933610"/>
              <a:gd name="connsiteY9" fmla="*/ 2139820 h 3684908"/>
              <a:gd name="connsiteX10" fmla="*/ 10109328 w 10933610"/>
              <a:gd name="connsiteY10" fmla="*/ 1612099 h 3684908"/>
              <a:gd name="connsiteX11" fmla="*/ 10104072 w 10933610"/>
              <a:gd name="connsiteY11" fmla="*/ 1624286 h 3684908"/>
              <a:gd name="connsiteX12" fmla="*/ 10104560 w 10933610"/>
              <a:gd name="connsiteY12" fmla="*/ 1624251 h 3684908"/>
              <a:gd name="connsiteX13" fmla="*/ 10107653 w 10933610"/>
              <a:gd name="connsiteY13" fmla="*/ 1620761 h 3684908"/>
              <a:gd name="connsiteX14" fmla="*/ 10109352 w 10933610"/>
              <a:gd name="connsiteY14" fmla="*/ 1612768 h 3684908"/>
              <a:gd name="connsiteX15" fmla="*/ 964289 w 10933610"/>
              <a:gd name="connsiteY15" fmla="*/ 212 h 3684908"/>
              <a:gd name="connsiteX16" fmla="*/ 995504 w 10933610"/>
              <a:gd name="connsiteY16" fmla="*/ 1579 h 3684908"/>
              <a:gd name="connsiteX17" fmla="*/ 1022832 w 10933610"/>
              <a:gd name="connsiteY17" fmla="*/ 13033 h 3684908"/>
              <a:gd name="connsiteX18" fmla="*/ 1022550 w 10933610"/>
              <a:gd name="connsiteY18" fmla="*/ 26520 h 3684908"/>
              <a:gd name="connsiteX19" fmla="*/ 1035249 w 10933610"/>
              <a:gd name="connsiteY19" fmla="*/ 34487 h 3684908"/>
              <a:gd name="connsiteX20" fmla="*/ 1083282 w 10933610"/>
              <a:gd name="connsiteY20" fmla="*/ 22495 h 3684908"/>
              <a:gd name="connsiteX21" fmla="*/ 1094379 w 10933610"/>
              <a:gd name="connsiteY21" fmla="*/ 19210 h 3684908"/>
              <a:gd name="connsiteX22" fmla="*/ 1099752 w 10933610"/>
              <a:gd name="connsiteY22" fmla="*/ 25996 h 3684908"/>
              <a:gd name="connsiteX23" fmla="*/ 1099634 w 10933610"/>
              <a:gd name="connsiteY23" fmla="*/ 31616 h 3684908"/>
              <a:gd name="connsiteX24" fmla="*/ 1116007 w 10933610"/>
              <a:gd name="connsiteY24" fmla="*/ 39612 h 3684908"/>
              <a:gd name="connsiteX25" fmla="*/ 1137941 w 10933610"/>
              <a:gd name="connsiteY25" fmla="*/ 45403 h 3684908"/>
              <a:gd name="connsiteX26" fmla="*/ 1135844 w 10933610"/>
              <a:gd name="connsiteY26" fmla="*/ 57752 h 3684908"/>
              <a:gd name="connsiteX27" fmla="*/ 1113818 w 10933610"/>
              <a:gd name="connsiteY27" fmla="*/ 56456 h 3684908"/>
              <a:gd name="connsiteX28" fmla="*/ 1099093 w 10933610"/>
              <a:gd name="connsiteY28" fmla="*/ 57466 h 3684908"/>
              <a:gd name="connsiteX29" fmla="*/ 1100721 w 10933610"/>
              <a:gd name="connsiteY29" fmla="*/ 67595 h 3684908"/>
              <a:gd name="connsiteX30" fmla="*/ 1146823 w 10933610"/>
              <a:gd name="connsiteY30" fmla="*/ 60085 h 3684908"/>
              <a:gd name="connsiteX31" fmla="*/ 1187461 w 10933610"/>
              <a:gd name="connsiteY31" fmla="*/ 50285 h 3684908"/>
              <a:gd name="connsiteX32" fmla="*/ 1288128 w 10933610"/>
              <a:gd name="connsiteY32" fmla="*/ 70178 h 3684908"/>
              <a:gd name="connsiteX33" fmla="*/ 1293405 w 10933610"/>
              <a:gd name="connsiteY33" fmla="*/ 81460 h 3684908"/>
              <a:gd name="connsiteX34" fmla="*/ 1283843 w 10933610"/>
              <a:gd name="connsiteY34" fmla="*/ 99371 h 3684908"/>
              <a:gd name="connsiteX35" fmla="*/ 1298308 w 10933610"/>
              <a:gd name="connsiteY35" fmla="*/ 110724 h 3684908"/>
              <a:gd name="connsiteX36" fmla="*/ 1309427 w 10933610"/>
              <a:gd name="connsiteY36" fmla="*/ 106314 h 3684908"/>
              <a:gd name="connsiteX37" fmla="*/ 1339320 w 10933610"/>
              <a:gd name="connsiteY37" fmla="*/ 82942 h 3684908"/>
              <a:gd name="connsiteX38" fmla="*/ 1341064 w 10933610"/>
              <a:gd name="connsiteY38" fmla="*/ 87452 h 3684908"/>
              <a:gd name="connsiteX39" fmla="*/ 1362974 w 10933610"/>
              <a:gd name="connsiteY39" fmla="*/ 94366 h 3684908"/>
              <a:gd name="connsiteX40" fmla="*/ 1373952 w 10933610"/>
              <a:gd name="connsiteY40" fmla="*/ 96700 h 3684908"/>
              <a:gd name="connsiteX41" fmla="*/ 1403141 w 10933610"/>
              <a:gd name="connsiteY41" fmla="*/ 107045 h 3684908"/>
              <a:gd name="connsiteX42" fmla="*/ 1463874 w 10933610"/>
              <a:gd name="connsiteY42" fmla="*/ 103021 h 3684908"/>
              <a:gd name="connsiteX43" fmla="*/ 1473226 w 10933610"/>
              <a:gd name="connsiteY43" fmla="*/ 95225 h 3684908"/>
              <a:gd name="connsiteX44" fmla="*/ 1482742 w 10933610"/>
              <a:gd name="connsiteY44" fmla="*/ 79562 h 3684908"/>
              <a:gd name="connsiteX45" fmla="*/ 1435179 w 10933610"/>
              <a:gd name="connsiteY45" fmla="*/ 69075 h 3684908"/>
              <a:gd name="connsiteX46" fmla="*/ 1395080 w 10933610"/>
              <a:gd name="connsiteY46" fmla="*/ 53026 h 3684908"/>
              <a:gd name="connsiteX47" fmla="*/ 1453741 w 10933610"/>
              <a:gd name="connsiteY47" fmla="*/ 60227 h 3684908"/>
              <a:gd name="connsiteX48" fmla="*/ 1499774 w 10933610"/>
              <a:gd name="connsiteY48" fmla="*/ 56089 h 3684908"/>
              <a:gd name="connsiteX49" fmla="*/ 1523638 w 10933610"/>
              <a:gd name="connsiteY49" fmla="*/ 57399 h 3684908"/>
              <a:gd name="connsiteX50" fmla="*/ 1525405 w 10933610"/>
              <a:gd name="connsiteY50" fmla="*/ 60785 h 3684908"/>
              <a:gd name="connsiteX51" fmla="*/ 1611652 w 10933610"/>
              <a:gd name="connsiteY51" fmla="*/ 67077 h 3684908"/>
              <a:gd name="connsiteX52" fmla="*/ 1663504 w 10933610"/>
              <a:gd name="connsiteY52" fmla="*/ 48371 h 3684908"/>
              <a:gd name="connsiteX53" fmla="*/ 1723978 w 10933610"/>
              <a:gd name="connsiteY53" fmla="*/ 56711 h 3684908"/>
              <a:gd name="connsiteX54" fmla="*/ 1798990 w 10933610"/>
              <a:gd name="connsiteY54" fmla="*/ 73032 h 3684908"/>
              <a:gd name="connsiteX55" fmla="*/ 1855742 w 10933610"/>
              <a:gd name="connsiteY55" fmla="*/ 83590 h 3684908"/>
              <a:gd name="connsiteX56" fmla="*/ 1899726 w 10933610"/>
              <a:gd name="connsiteY56" fmla="*/ 89554 h 3684908"/>
              <a:gd name="connsiteX57" fmla="*/ 1936290 w 10933610"/>
              <a:gd name="connsiteY57" fmla="*/ 98831 h 3684908"/>
              <a:gd name="connsiteX58" fmla="*/ 1960960 w 10933610"/>
              <a:gd name="connsiteY58" fmla="*/ 149607 h 3684908"/>
              <a:gd name="connsiteX59" fmla="*/ 1971751 w 10933610"/>
              <a:gd name="connsiteY59" fmla="*/ 160931 h 3684908"/>
              <a:gd name="connsiteX60" fmla="*/ 1992081 w 10933610"/>
              <a:gd name="connsiteY60" fmla="*/ 155469 h 3684908"/>
              <a:gd name="connsiteX61" fmla="*/ 2003293 w 10933610"/>
              <a:gd name="connsiteY61" fmla="*/ 146565 h 3684908"/>
              <a:gd name="connsiteX62" fmla="*/ 2058701 w 10933610"/>
              <a:gd name="connsiteY62" fmla="*/ 133506 h 3684908"/>
              <a:gd name="connsiteX63" fmla="*/ 2082285 w 10933610"/>
              <a:gd name="connsiteY63" fmla="*/ 148304 h 3684908"/>
              <a:gd name="connsiteX64" fmla="*/ 2122968 w 10933610"/>
              <a:gd name="connsiteY64" fmla="*/ 136255 h 3684908"/>
              <a:gd name="connsiteX65" fmla="*/ 2183585 w 10933610"/>
              <a:gd name="connsiteY65" fmla="*/ 137851 h 3684908"/>
              <a:gd name="connsiteX66" fmla="*/ 2296997 w 10933610"/>
              <a:gd name="connsiteY66" fmla="*/ 163464 h 3684908"/>
              <a:gd name="connsiteX67" fmla="*/ 2315277 w 10933610"/>
              <a:gd name="connsiteY67" fmla="*/ 168103 h 3684908"/>
              <a:gd name="connsiteX68" fmla="*/ 2359450 w 10933610"/>
              <a:gd name="connsiteY68" fmla="*/ 165074 h 3684908"/>
              <a:gd name="connsiteX69" fmla="*/ 2372407 w 10933610"/>
              <a:gd name="connsiteY69" fmla="*/ 160679 h 3684908"/>
              <a:gd name="connsiteX70" fmla="*/ 2390829 w 10933610"/>
              <a:gd name="connsiteY70" fmla="*/ 158575 h 3684908"/>
              <a:gd name="connsiteX71" fmla="*/ 2414506 w 10933610"/>
              <a:gd name="connsiteY71" fmla="*/ 168875 h 3684908"/>
              <a:gd name="connsiteX72" fmla="*/ 2434414 w 10933610"/>
              <a:gd name="connsiteY72" fmla="*/ 183644 h 3684908"/>
              <a:gd name="connsiteX73" fmla="*/ 2458160 w 10933610"/>
              <a:gd name="connsiteY73" fmla="*/ 190573 h 3684908"/>
              <a:gd name="connsiteX74" fmla="*/ 2492911 w 10933610"/>
              <a:gd name="connsiteY74" fmla="*/ 198712 h 3684908"/>
              <a:gd name="connsiteX75" fmla="*/ 2509448 w 10933610"/>
              <a:gd name="connsiteY75" fmla="*/ 198841 h 3684908"/>
              <a:gd name="connsiteX76" fmla="*/ 2586556 w 10933610"/>
              <a:gd name="connsiteY76" fmla="*/ 202814 h 3684908"/>
              <a:gd name="connsiteX77" fmla="*/ 2616073 w 10933610"/>
              <a:gd name="connsiteY77" fmla="*/ 197423 h 3684908"/>
              <a:gd name="connsiteX78" fmla="*/ 2596141 w 10933610"/>
              <a:gd name="connsiteY78" fmla="*/ 183779 h 3684908"/>
              <a:gd name="connsiteX79" fmla="*/ 2590677 w 10933610"/>
              <a:gd name="connsiteY79" fmla="*/ 181488 h 3684908"/>
              <a:gd name="connsiteX80" fmla="*/ 2582356 w 10933610"/>
              <a:gd name="connsiteY80" fmla="*/ 139832 h 3684908"/>
              <a:gd name="connsiteX81" fmla="*/ 2609474 w 10933610"/>
              <a:gd name="connsiteY81" fmla="*/ 161401 h 3684908"/>
              <a:gd name="connsiteX82" fmla="*/ 2653692 w 10933610"/>
              <a:gd name="connsiteY82" fmla="*/ 156125 h 3684908"/>
              <a:gd name="connsiteX83" fmla="*/ 2662786 w 10933610"/>
              <a:gd name="connsiteY83" fmla="*/ 160692 h 3684908"/>
              <a:gd name="connsiteX84" fmla="*/ 2658970 w 10933610"/>
              <a:gd name="connsiteY84" fmla="*/ 167407 h 3684908"/>
              <a:gd name="connsiteX85" fmla="*/ 2658759 w 10933610"/>
              <a:gd name="connsiteY85" fmla="*/ 177522 h 3684908"/>
              <a:gd name="connsiteX86" fmla="*/ 2669807 w 10933610"/>
              <a:gd name="connsiteY86" fmla="*/ 176484 h 3684908"/>
              <a:gd name="connsiteX87" fmla="*/ 2684368 w 10933610"/>
              <a:gd name="connsiteY87" fmla="*/ 183341 h 3684908"/>
              <a:gd name="connsiteX88" fmla="*/ 2686064 w 10933610"/>
              <a:gd name="connsiteY88" fmla="*/ 190099 h 3684908"/>
              <a:gd name="connsiteX89" fmla="*/ 2781898 w 10933610"/>
              <a:gd name="connsiteY89" fmla="*/ 177357 h 3684908"/>
              <a:gd name="connsiteX90" fmla="*/ 2785550 w 10933610"/>
              <a:gd name="connsiteY90" fmla="*/ 178510 h 3684908"/>
              <a:gd name="connsiteX91" fmla="*/ 2906523 w 10933610"/>
              <a:gd name="connsiteY91" fmla="*/ 194064 h 3684908"/>
              <a:gd name="connsiteX92" fmla="*/ 2935737 w 10933610"/>
              <a:gd name="connsiteY92" fmla="*/ 203284 h 3684908"/>
              <a:gd name="connsiteX93" fmla="*/ 2968531 w 10933610"/>
              <a:gd name="connsiteY93" fmla="*/ 217028 h 3684908"/>
              <a:gd name="connsiteX94" fmla="*/ 3038240 w 10933610"/>
              <a:gd name="connsiteY94" fmla="*/ 223192 h 3684908"/>
              <a:gd name="connsiteX95" fmla="*/ 3055107 w 10933610"/>
              <a:gd name="connsiteY95" fmla="*/ 207586 h 3684908"/>
              <a:gd name="connsiteX96" fmla="*/ 3053457 w 10933610"/>
              <a:gd name="connsiteY96" fmla="*/ 198580 h 3684908"/>
              <a:gd name="connsiteX97" fmla="*/ 3061183 w 10933610"/>
              <a:gd name="connsiteY97" fmla="*/ 180655 h 3684908"/>
              <a:gd name="connsiteX98" fmla="*/ 3066883 w 10933610"/>
              <a:gd name="connsiteY98" fmla="*/ 171707 h 3684908"/>
              <a:gd name="connsiteX99" fmla="*/ 3079605 w 10933610"/>
              <a:gd name="connsiteY99" fmla="*/ 178551 h 3684908"/>
              <a:gd name="connsiteX100" fmla="*/ 3095626 w 10933610"/>
              <a:gd name="connsiteY100" fmla="*/ 203406 h 3684908"/>
              <a:gd name="connsiteX101" fmla="*/ 3164916 w 10933610"/>
              <a:gd name="connsiteY101" fmla="*/ 229798 h 3684908"/>
              <a:gd name="connsiteX102" fmla="*/ 3214552 w 10933610"/>
              <a:gd name="connsiteY102" fmla="*/ 229061 h 3684908"/>
              <a:gd name="connsiteX103" fmla="*/ 3250975 w 10933610"/>
              <a:gd name="connsiteY103" fmla="*/ 245082 h 3684908"/>
              <a:gd name="connsiteX104" fmla="*/ 3256346 w 10933610"/>
              <a:gd name="connsiteY104" fmla="*/ 251868 h 3684908"/>
              <a:gd name="connsiteX105" fmla="*/ 3280773 w 10933610"/>
              <a:gd name="connsiteY105" fmla="*/ 226205 h 3684908"/>
              <a:gd name="connsiteX106" fmla="*/ 3300987 w 10933610"/>
              <a:gd name="connsiteY106" fmla="*/ 226362 h 3684908"/>
              <a:gd name="connsiteX107" fmla="*/ 3332131 w 10933610"/>
              <a:gd name="connsiteY107" fmla="*/ 231102 h 3684908"/>
              <a:gd name="connsiteX108" fmla="*/ 3376326 w 10933610"/>
              <a:gd name="connsiteY108" fmla="*/ 226948 h 3684908"/>
              <a:gd name="connsiteX109" fmla="*/ 3443987 w 10933610"/>
              <a:gd name="connsiteY109" fmla="*/ 243212 h 3684908"/>
              <a:gd name="connsiteX110" fmla="*/ 3491859 w 10933610"/>
              <a:gd name="connsiteY110" fmla="*/ 239089 h 3684908"/>
              <a:gd name="connsiteX111" fmla="*/ 3543239 w 10933610"/>
              <a:gd name="connsiteY111" fmla="*/ 242861 h 3684908"/>
              <a:gd name="connsiteX112" fmla="*/ 3572616 w 10933610"/>
              <a:gd name="connsiteY112" fmla="*/ 244214 h 3684908"/>
              <a:gd name="connsiteX113" fmla="*/ 3576314 w 10933610"/>
              <a:gd name="connsiteY113" fmla="*/ 243119 h 3684908"/>
              <a:gd name="connsiteX114" fmla="*/ 3596481 w 10933610"/>
              <a:gd name="connsiteY114" fmla="*/ 245524 h 3684908"/>
              <a:gd name="connsiteX115" fmla="*/ 3601781 w 10933610"/>
              <a:gd name="connsiteY115" fmla="*/ 255682 h 3684908"/>
              <a:gd name="connsiteX116" fmla="*/ 3640088 w 10933610"/>
              <a:gd name="connsiteY116" fmla="*/ 269469 h 3684908"/>
              <a:gd name="connsiteX117" fmla="*/ 3732318 w 10933610"/>
              <a:gd name="connsiteY117" fmla="*/ 253327 h 3684908"/>
              <a:gd name="connsiteX118" fmla="*/ 3754276 w 10933610"/>
              <a:gd name="connsiteY118" fmla="*/ 257993 h 3684908"/>
              <a:gd name="connsiteX119" fmla="*/ 3772558 w 10933610"/>
              <a:gd name="connsiteY119" fmla="*/ 262632 h 3684908"/>
              <a:gd name="connsiteX120" fmla="*/ 3818566 w 10933610"/>
              <a:gd name="connsiteY120" fmla="*/ 259618 h 3684908"/>
              <a:gd name="connsiteX121" fmla="*/ 3857529 w 10933610"/>
              <a:gd name="connsiteY121" fmla="*/ 241936 h 3684908"/>
              <a:gd name="connsiteX122" fmla="*/ 3876068 w 10933610"/>
              <a:gd name="connsiteY122" fmla="*/ 234212 h 3684908"/>
              <a:gd name="connsiteX123" fmla="*/ 3914657 w 10933610"/>
              <a:gd name="connsiteY123" fmla="*/ 234512 h 3684908"/>
              <a:gd name="connsiteX124" fmla="*/ 3926199 w 10933610"/>
              <a:gd name="connsiteY124" fmla="*/ 209873 h 3684908"/>
              <a:gd name="connsiteX125" fmla="*/ 3936756 w 10933610"/>
              <a:gd name="connsiteY125" fmla="*/ 232436 h 3684908"/>
              <a:gd name="connsiteX126" fmla="*/ 3890278 w 10933610"/>
              <a:gd name="connsiteY126" fmla="*/ 257929 h 3684908"/>
              <a:gd name="connsiteX127" fmla="*/ 3958383 w 10933610"/>
              <a:gd name="connsiteY127" fmla="*/ 252839 h 3684908"/>
              <a:gd name="connsiteX128" fmla="*/ 3971480 w 10933610"/>
              <a:gd name="connsiteY128" fmla="*/ 241700 h 3684908"/>
              <a:gd name="connsiteX129" fmla="*/ 4008630 w 10933610"/>
              <a:gd name="connsiteY129" fmla="*/ 222879 h 3684908"/>
              <a:gd name="connsiteX130" fmla="*/ 4018007 w 10933610"/>
              <a:gd name="connsiteY130" fmla="*/ 213959 h 3684908"/>
              <a:gd name="connsiteX131" fmla="*/ 4031338 w 10933610"/>
              <a:gd name="connsiteY131" fmla="*/ 191581 h 3684908"/>
              <a:gd name="connsiteX132" fmla="*/ 4036663 w 10933610"/>
              <a:gd name="connsiteY132" fmla="*/ 200616 h 3684908"/>
              <a:gd name="connsiteX133" fmla="*/ 4076950 w 10933610"/>
              <a:gd name="connsiteY133" fmla="*/ 207673 h 3684908"/>
              <a:gd name="connsiteX134" fmla="*/ 4130354 w 10933610"/>
              <a:gd name="connsiteY134" fmla="*/ 202470 h 3684908"/>
              <a:gd name="connsiteX135" fmla="*/ 4170663 w 10933610"/>
              <a:gd name="connsiteY135" fmla="*/ 208403 h 3684908"/>
              <a:gd name="connsiteX136" fmla="*/ 4287752 w 10933610"/>
              <a:gd name="connsiteY136" fmla="*/ 234046 h 3684908"/>
              <a:gd name="connsiteX137" fmla="*/ 4296564 w 10933610"/>
              <a:gd name="connsiteY137" fmla="*/ 252099 h 3684908"/>
              <a:gd name="connsiteX138" fmla="*/ 4268671 w 10933610"/>
              <a:gd name="connsiteY138" fmla="*/ 267620 h 3684908"/>
              <a:gd name="connsiteX139" fmla="*/ 4231568 w 10933610"/>
              <a:gd name="connsiteY139" fmla="*/ 284191 h 3684908"/>
              <a:gd name="connsiteX140" fmla="*/ 4399419 w 10933610"/>
              <a:gd name="connsiteY140" fmla="*/ 255148 h 3684908"/>
              <a:gd name="connsiteX141" fmla="*/ 4419680 w 10933610"/>
              <a:gd name="connsiteY141" fmla="*/ 253058 h 3684908"/>
              <a:gd name="connsiteX142" fmla="*/ 4432261 w 10933610"/>
              <a:gd name="connsiteY142" fmla="*/ 266645 h 3684908"/>
              <a:gd name="connsiteX143" fmla="*/ 4424700 w 10933610"/>
              <a:gd name="connsiteY143" fmla="*/ 276703 h 3684908"/>
              <a:gd name="connsiteX144" fmla="*/ 4392920 w 10933610"/>
              <a:gd name="connsiteY144" fmla="*/ 302309 h 3684908"/>
              <a:gd name="connsiteX145" fmla="*/ 4403337 w 10933610"/>
              <a:gd name="connsiteY145" fmla="*/ 331616 h 3684908"/>
              <a:gd name="connsiteX146" fmla="*/ 4440252 w 10933610"/>
              <a:gd name="connsiteY146" fmla="*/ 324035 h 3684908"/>
              <a:gd name="connsiteX147" fmla="*/ 4449697 w 10933610"/>
              <a:gd name="connsiteY147" fmla="*/ 311743 h 3684908"/>
              <a:gd name="connsiteX148" fmla="*/ 4510971 w 10933610"/>
              <a:gd name="connsiteY148" fmla="*/ 281871 h 3684908"/>
              <a:gd name="connsiteX149" fmla="*/ 4562492 w 10933610"/>
              <a:gd name="connsiteY149" fmla="*/ 278900 h 3684908"/>
              <a:gd name="connsiteX150" fmla="*/ 4688955 w 10933610"/>
              <a:gd name="connsiteY150" fmla="*/ 295621 h 3684908"/>
              <a:gd name="connsiteX151" fmla="*/ 4722101 w 10933610"/>
              <a:gd name="connsiteY151" fmla="*/ 292508 h 3684908"/>
              <a:gd name="connsiteX152" fmla="*/ 4775577 w 10933610"/>
              <a:gd name="connsiteY152" fmla="*/ 283931 h 3684908"/>
              <a:gd name="connsiteX153" fmla="*/ 4834050 w 10933610"/>
              <a:gd name="connsiteY153" fmla="*/ 300124 h 3684908"/>
              <a:gd name="connsiteX154" fmla="*/ 4874428 w 10933610"/>
              <a:gd name="connsiteY154" fmla="*/ 302686 h 3684908"/>
              <a:gd name="connsiteX155" fmla="*/ 4903947 w 10933610"/>
              <a:gd name="connsiteY155" fmla="*/ 297296 h 3684908"/>
              <a:gd name="connsiteX156" fmla="*/ 4920602 w 10933610"/>
              <a:gd name="connsiteY156" fmla="*/ 291806 h 3684908"/>
              <a:gd name="connsiteX157" fmla="*/ 4927672 w 10933610"/>
              <a:gd name="connsiteY157" fmla="*/ 305349 h 3684908"/>
              <a:gd name="connsiteX158" fmla="*/ 4914503 w 10933610"/>
              <a:gd name="connsiteY158" fmla="*/ 319860 h 3684908"/>
              <a:gd name="connsiteX159" fmla="*/ 4950621 w 10933610"/>
              <a:gd name="connsiteY159" fmla="*/ 350491 h 3684908"/>
              <a:gd name="connsiteX160" fmla="*/ 4972742 w 10933610"/>
              <a:gd name="connsiteY160" fmla="*/ 347292 h 3684908"/>
              <a:gd name="connsiteX161" fmla="*/ 4992932 w 10933610"/>
              <a:gd name="connsiteY161" fmla="*/ 348572 h 3684908"/>
              <a:gd name="connsiteX162" fmla="*/ 5086504 w 10933610"/>
              <a:gd name="connsiteY162" fmla="*/ 356045 h 3684908"/>
              <a:gd name="connsiteX163" fmla="*/ 5092113 w 10933610"/>
              <a:gd name="connsiteY163" fmla="*/ 351593 h 3684908"/>
              <a:gd name="connsiteX164" fmla="*/ 5084997 w 10933610"/>
              <a:gd name="connsiteY164" fmla="*/ 340296 h 3684908"/>
              <a:gd name="connsiteX165" fmla="*/ 5077600 w 10933610"/>
              <a:gd name="connsiteY165" fmla="*/ 342486 h 3684908"/>
              <a:gd name="connsiteX166" fmla="*/ 5031614 w 10933610"/>
              <a:gd name="connsiteY166" fmla="*/ 344377 h 3684908"/>
              <a:gd name="connsiteX167" fmla="*/ 5013851 w 10933610"/>
              <a:gd name="connsiteY167" fmla="*/ 315013 h 3684908"/>
              <a:gd name="connsiteX168" fmla="*/ 5028596 w 10933610"/>
              <a:gd name="connsiteY168" fmla="*/ 312879 h 3684908"/>
              <a:gd name="connsiteX169" fmla="*/ 5061742 w 10933610"/>
              <a:gd name="connsiteY169" fmla="*/ 309765 h 3684908"/>
              <a:gd name="connsiteX170" fmla="*/ 5131735 w 10933610"/>
              <a:gd name="connsiteY170" fmla="*/ 302441 h 3684908"/>
              <a:gd name="connsiteX171" fmla="*/ 5162880 w 10933610"/>
              <a:gd name="connsiteY171" fmla="*/ 307180 h 3684908"/>
              <a:gd name="connsiteX172" fmla="*/ 5201304 w 10933610"/>
              <a:gd name="connsiteY172" fmla="*/ 315348 h 3684908"/>
              <a:gd name="connsiteX173" fmla="*/ 5226981 w 10933610"/>
              <a:gd name="connsiteY173" fmla="*/ 317796 h 3684908"/>
              <a:gd name="connsiteX174" fmla="*/ 5254615 w 10933610"/>
              <a:gd name="connsiteY174" fmla="*/ 314639 h 3684908"/>
              <a:gd name="connsiteX175" fmla="*/ 5268940 w 10933610"/>
              <a:gd name="connsiteY175" fmla="*/ 332736 h 3684908"/>
              <a:gd name="connsiteX176" fmla="*/ 5337492 w 10933610"/>
              <a:gd name="connsiteY176" fmla="*/ 306292 h 3684908"/>
              <a:gd name="connsiteX177" fmla="*/ 5329955 w 10933610"/>
              <a:gd name="connsiteY177" fmla="*/ 315226 h 3684908"/>
              <a:gd name="connsiteX178" fmla="*/ 5355186 w 10933610"/>
              <a:gd name="connsiteY178" fmla="*/ 339028 h 3684908"/>
              <a:gd name="connsiteX179" fmla="*/ 5413989 w 10933610"/>
              <a:gd name="connsiteY179" fmla="*/ 339486 h 3684908"/>
              <a:gd name="connsiteX180" fmla="*/ 5499907 w 10933610"/>
              <a:gd name="connsiteY180" fmla="*/ 361513 h 3684908"/>
              <a:gd name="connsiteX181" fmla="*/ 5536800 w 10933610"/>
              <a:gd name="connsiteY181" fmla="*/ 355056 h 3684908"/>
              <a:gd name="connsiteX182" fmla="*/ 5579392 w 10933610"/>
              <a:gd name="connsiteY182" fmla="*/ 339650 h 3684908"/>
              <a:gd name="connsiteX183" fmla="*/ 5625284 w 10933610"/>
              <a:gd name="connsiteY183" fmla="*/ 342255 h 3684908"/>
              <a:gd name="connsiteX184" fmla="*/ 5649007 w 10933610"/>
              <a:gd name="connsiteY184" fmla="*/ 350308 h 3684908"/>
              <a:gd name="connsiteX185" fmla="*/ 5656310 w 10933610"/>
              <a:gd name="connsiteY185" fmla="*/ 352614 h 3684908"/>
              <a:gd name="connsiteX186" fmla="*/ 5728115 w 10933610"/>
              <a:gd name="connsiteY186" fmla="*/ 346428 h 3684908"/>
              <a:gd name="connsiteX187" fmla="*/ 5792665 w 10933610"/>
              <a:gd name="connsiteY187" fmla="*/ 335690 h 3684908"/>
              <a:gd name="connsiteX188" fmla="*/ 5810992 w 10933610"/>
              <a:gd name="connsiteY188" fmla="*/ 338081 h 3684908"/>
              <a:gd name="connsiteX189" fmla="*/ 5838485 w 10933610"/>
              <a:gd name="connsiteY189" fmla="*/ 341667 h 3684908"/>
              <a:gd name="connsiteX190" fmla="*/ 5927041 w 10933610"/>
              <a:gd name="connsiteY190" fmla="*/ 325495 h 3684908"/>
              <a:gd name="connsiteX191" fmla="*/ 5963697 w 10933610"/>
              <a:gd name="connsiteY191" fmla="*/ 330276 h 3684908"/>
              <a:gd name="connsiteX192" fmla="*/ 5981838 w 10933610"/>
              <a:gd name="connsiteY192" fmla="*/ 341659 h 3684908"/>
              <a:gd name="connsiteX193" fmla="*/ 5994466 w 10933610"/>
              <a:gd name="connsiteY193" fmla="*/ 352999 h 3684908"/>
              <a:gd name="connsiteX194" fmla="*/ 6065944 w 10933610"/>
              <a:gd name="connsiteY194" fmla="*/ 362547 h 3684908"/>
              <a:gd name="connsiteX195" fmla="*/ 6084670 w 10933610"/>
              <a:gd name="connsiteY195" fmla="*/ 345833 h 3684908"/>
              <a:gd name="connsiteX196" fmla="*/ 6094256 w 10933610"/>
              <a:gd name="connsiteY196" fmla="*/ 326797 h 3684908"/>
              <a:gd name="connsiteX197" fmla="*/ 6114024 w 10933610"/>
              <a:gd name="connsiteY197" fmla="*/ 348309 h 3684908"/>
              <a:gd name="connsiteX198" fmla="*/ 6153887 w 10933610"/>
              <a:gd name="connsiteY198" fmla="*/ 375598 h 3684908"/>
              <a:gd name="connsiteX199" fmla="*/ 6211155 w 10933610"/>
              <a:gd name="connsiteY199" fmla="*/ 361430 h 3684908"/>
              <a:gd name="connsiteX200" fmla="*/ 6240652 w 10933610"/>
              <a:gd name="connsiteY200" fmla="*/ 357164 h 3684908"/>
              <a:gd name="connsiteX201" fmla="*/ 6286355 w 10933610"/>
              <a:gd name="connsiteY201" fmla="*/ 368760 h 3684908"/>
              <a:gd name="connsiteX202" fmla="*/ 6302846 w 10933610"/>
              <a:gd name="connsiteY202" fmla="*/ 371137 h 3684908"/>
              <a:gd name="connsiteX203" fmla="*/ 6341504 w 10933610"/>
              <a:gd name="connsiteY203" fmla="*/ 368065 h 3684908"/>
              <a:gd name="connsiteX204" fmla="*/ 6326642 w 10933610"/>
              <a:gd name="connsiteY204" fmla="*/ 375819 h 3684908"/>
              <a:gd name="connsiteX205" fmla="*/ 6328149 w 10933610"/>
              <a:gd name="connsiteY205" fmla="*/ 391568 h 3684908"/>
              <a:gd name="connsiteX206" fmla="*/ 6350247 w 10933610"/>
              <a:gd name="connsiteY206" fmla="*/ 389491 h 3684908"/>
              <a:gd name="connsiteX207" fmla="*/ 6407798 w 10933610"/>
              <a:gd name="connsiteY207" fmla="*/ 361837 h 3684908"/>
              <a:gd name="connsiteX208" fmla="*/ 6453806 w 10933610"/>
              <a:gd name="connsiteY208" fmla="*/ 358823 h 3684908"/>
              <a:gd name="connsiteX209" fmla="*/ 6503374 w 10933610"/>
              <a:gd name="connsiteY209" fmla="*/ 361457 h 3684908"/>
              <a:gd name="connsiteX210" fmla="*/ 6556545 w 10933610"/>
              <a:gd name="connsiteY210" fmla="*/ 367492 h 3684908"/>
              <a:gd name="connsiteX211" fmla="*/ 6595181 w 10933610"/>
              <a:gd name="connsiteY211" fmla="*/ 365544 h 3684908"/>
              <a:gd name="connsiteX212" fmla="*/ 6641096 w 10933610"/>
              <a:gd name="connsiteY212" fmla="*/ 367026 h 3684908"/>
              <a:gd name="connsiteX213" fmla="*/ 6653795 w 10933610"/>
              <a:gd name="connsiteY213" fmla="*/ 374994 h 3684908"/>
              <a:gd name="connsiteX214" fmla="*/ 6705034 w 10933610"/>
              <a:gd name="connsiteY214" fmla="*/ 385509 h 3684908"/>
              <a:gd name="connsiteX215" fmla="*/ 6732951 w 10933610"/>
              <a:gd name="connsiteY215" fmla="*/ 368866 h 3684908"/>
              <a:gd name="connsiteX216" fmla="*/ 6775518 w 10933610"/>
              <a:gd name="connsiteY216" fmla="*/ 354584 h 3684908"/>
              <a:gd name="connsiteX217" fmla="*/ 6845486 w 10933610"/>
              <a:gd name="connsiteY217" fmla="*/ 348384 h 3684908"/>
              <a:gd name="connsiteX218" fmla="*/ 6863908 w 10933610"/>
              <a:gd name="connsiteY218" fmla="*/ 346279 h 3684908"/>
              <a:gd name="connsiteX219" fmla="*/ 6966742 w 10933610"/>
              <a:gd name="connsiteY219" fmla="*/ 350452 h 3684908"/>
              <a:gd name="connsiteX220" fmla="*/ 6942384 w 10933610"/>
              <a:gd name="connsiteY220" fmla="*/ 372745 h 3684908"/>
              <a:gd name="connsiteX221" fmla="*/ 6934823 w 10933610"/>
              <a:gd name="connsiteY221" fmla="*/ 382802 h 3684908"/>
              <a:gd name="connsiteX222" fmla="*/ 6932750 w 10933610"/>
              <a:gd name="connsiteY222" fmla="*/ 394027 h 3684908"/>
              <a:gd name="connsiteX223" fmla="*/ 6951149 w 10933610"/>
              <a:gd name="connsiteY223" fmla="*/ 393046 h 3684908"/>
              <a:gd name="connsiteX224" fmla="*/ 6971644 w 10933610"/>
              <a:gd name="connsiteY224" fmla="*/ 379717 h 3684908"/>
              <a:gd name="connsiteX225" fmla="*/ 6986297 w 10933610"/>
              <a:gd name="connsiteY225" fmla="*/ 382078 h 3684908"/>
              <a:gd name="connsiteX226" fmla="*/ 6997064 w 10933610"/>
              <a:gd name="connsiteY226" fmla="*/ 394528 h 3684908"/>
              <a:gd name="connsiteX227" fmla="*/ 7021132 w 10933610"/>
              <a:gd name="connsiteY227" fmla="*/ 401267 h 3684908"/>
              <a:gd name="connsiteX228" fmla="*/ 7034061 w 10933610"/>
              <a:gd name="connsiteY228" fmla="*/ 401983 h 3684908"/>
              <a:gd name="connsiteX229" fmla="*/ 7059660 w 10933610"/>
              <a:gd name="connsiteY229" fmla="*/ 395142 h 3684908"/>
              <a:gd name="connsiteX230" fmla="*/ 7116823 w 10933610"/>
              <a:gd name="connsiteY230" fmla="*/ 349017 h 3684908"/>
              <a:gd name="connsiteX231" fmla="*/ 7147960 w 10933610"/>
              <a:gd name="connsiteY231" fmla="*/ 326832 h 3684908"/>
              <a:gd name="connsiteX232" fmla="*/ 7168447 w 10933610"/>
              <a:gd name="connsiteY232" fmla="*/ 321451 h 3684908"/>
              <a:gd name="connsiteX233" fmla="*/ 7202998 w 10933610"/>
              <a:gd name="connsiteY233" fmla="*/ 303364 h 3684908"/>
              <a:gd name="connsiteX234" fmla="*/ 7221443 w 10933610"/>
              <a:gd name="connsiteY234" fmla="*/ 300205 h 3684908"/>
              <a:gd name="connsiteX235" fmla="*/ 7243127 w 10933610"/>
              <a:gd name="connsiteY235" fmla="*/ 297426 h 3684908"/>
              <a:gd name="connsiteX236" fmla="*/ 7262242 w 10933610"/>
              <a:gd name="connsiteY236" fmla="*/ 285726 h 3684908"/>
              <a:gd name="connsiteX237" fmla="*/ 7263884 w 10933610"/>
              <a:gd name="connsiteY237" fmla="*/ 282637 h 3684908"/>
              <a:gd name="connsiteX238" fmla="*/ 7256759 w 10933610"/>
              <a:gd name="connsiteY238" fmla="*/ 260454 h 3684908"/>
              <a:gd name="connsiteX239" fmla="*/ 7272415 w 10933610"/>
              <a:gd name="connsiteY239" fmla="*/ 251219 h 3684908"/>
              <a:gd name="connsiteX240" fmla="*/ 7283495 w 10933610"/>
              <a:gd name="connsiteY240" fmla="*/ 258682 h 3684908"/>
              <a:gd name="connsiteX241" fmla="*/ 7287433 w 10933610"/>
              <a:gd name="connsiteY241" fmla="*/ 273922 h 3684908"/>
              <a:gd name="connsiteX242" fmla="*/ 7301017 w 10933610"/>
              <a:gd name="connsiteY242" fmla="*/ 243512 h 3684908"/>
              <a:gd name="connsiteX243" fmla="*/ 7325906 w 10933610"/>
              <a:gd name="connsiteY243" fmla="*/ 217717 h 3684908"/>
              <a:gd name="connsiteX244" fmla="*/ 7337831 w 10933610"/>
              <a:gd name="connsiteY244" fmla="*/ 220355 h 3684908"/>
              <a:gd name="connsiteX245" fmla="*/ 7334273 w 10933610"/>
              <a:gd name="connsiteY245" fmla="*/ 235943 h 3684908"/>
              <a:gd name="connsiteX246" fmla="*/ 7329076 w 10933610"/>
              <a:gd name="connsiteY246" fmla="*/ 254620 h 3684908"/>
              <a:gd name="connsiteX247" fmla="*/ 7372442 w 10933610"/>
              <a:gd name="connsiteY247" fmla="*/ 249063 h 3684908"/>
              <a:gd name="connsiteX248" fmla="*/ 7349818 w 10933610"/>
              <a:gd name="connsiteY248" fmla="*/ 269789 h 3684908"/>
              <a:gd name="connsiteX249" fmla="*/ 7344349 w 10933610"/>
              <a:gd name="connsiteY249" fmla="*/ 297874 h 3684908"/>
              <a:gd name="connsiteX250" fmla="*/ 7354058 w 10933610"/>
              <a:gd name="connsiteY250" fmla="*/ 299020 h 3684908"/>
              <a:gd name="connsiteX251" fmla="*/ 7366302 w 10933610"/>
              <a:gd name="connsiteY251" fmla="*/ 285689 h 3684908"/>
              <a:gd name="connsiteX252" fmla="*/ 7405809 w 10933610"/>
              <a:gd name="connsiteY252" fmla="*/ 281730 h 3684908"/>
              <a:gd name="connsiteX253" fmla="*/ 7408646 w 10933610"/>
              <a:gd name="connsiteY253" fmla="*/ 281243 h 3684908"/>
              <a:gd name="connsiteX254" fmla="*/ 7454420 w 10933610"/>
              <a:gd name="connsiteY254" fmla="*/ 250935 h 3684908"/>
              <a:gd name="connsiteX255" fmla="*/ 7532207 w 10933610"/>
              <a:gd name="connsiteY255" fmla="*/ 217016 h 3684908"/>
              <a:gd name="connsiteX256" fmla="*/ 7528429 w 10933610"/>
              <a:gd name="connsiteY256" fmla="*/ 235450 h 3684908"/>
              <a:gd name="connsiteX257" fmla="*/ 7546379 w 10933610"/>
              <a:gd name="connsiteY257" fmla="*/ 244545 h 3684908"/>
              <a:gd name="connsiteX258" fmla="*/ 7610933 w 10933610"/>
              <a:gd name="connsiteY258" fmla="*/ 248466 h 3684908"/>
              <a:gd name="connsiteX259" fmla="*/ 7631500 w 10933610"/>
              <a:gd name="connsiteY259" fmla="*/ 259921 h 3684908"/>
              <a:gd name="connsiteX260" fmla="*/ 7662795 w 10933610"/>
              <a:gd name="connsiteY260" fmla="*/ 271411 h 3684908"/>
              <a:gd name="connsiteX261" fmla="*/ 7683281 w 10933610"/>
              <a:gd name="connsiteY261" fmla="*/ 266030 h 3684908"/>
              <a:gd name="connsiteX262" fmla="*/ 7712585 w 10933610"/>
              <a:gd name="connsiteY262" fmla="*/ 273180 h 3684908"/>
              <a:gd name="connsiteX263" fmla="*/ 7724015 w 10933610"/>
              <a:gd name="connsiteY263" fmla="*/ 288071 h 3684908"/>
              <a:gd name="connsiteX264" fmla="*/ 7717174 w 10933610"/>
              <a:gd name="connsiteY264" fmla="*/ 309838 h 3684908"/>
              <a:gd name="connsiteX265" fmla="*/ 7695220 w 10933610"/>
              <a:gd name="connsiteY265" fmla="*/ 322025 h 3684908"/>
              <a:gd name="connsiteX266" fmla="*/ 7672837 w 10933610"/>
              <a:gd name="connsiteY266" fmla="*/ 309944 h 3684908"/>
              <a:gd name="connsiteX267" fmla="*/ 7653594 w 10933610"/>
              <a:gd name="connsiteY267" fmla="*/ 311369 h 3684908"/>
              <a:gd name="connsiteX268" fmla="*/ 7645286 w 10933610"/>
              <a:gd name="connsiteY268" fmla="*/ 339939 h 3684908"/>
              <a:gd name="connsiteX269" fmla="*/ 7646072 w 10933610"/>
              <a:gd name="connsiteY269" fmla="*/ 341648 h 3684908"/>
              <a:gd name="connsiteX270" fmla="*/ 7646916 w 10933610"/>
              <a:gd name="connsiteY270" fmla="*/ 342259 h 3684908"/>
              <a:gd name="connsiteX271" fmla="*/ 7660815 w 10933610"/>
              <a:gd name="connsiteY271" fmla="*/ 349566 h 3684908"/>
              <a:gd name="connsiteX272" fmla="*/ 7691181 w 10933610"/>
              <a:gd name="connsiteY272" fmla="*/ 337812 h 3684908"/>
              <a:gd name="connsiteX273" fmla="*/ 7724396 w 10933610"/>
              <a:gd name="connsiteY273" fmla="*/ 318899 h 3684908"/>
              <a:gd name="connsiteX274" fmla="*/ 7765418 w 10933610"/>
              <a:gd name="connsiteY274" fmla="*/ 301575 h 3684908"/>
              <a:gd name="connsiteX275" fmla="*/ 7782940 w 10933610"/>
              <a:gd name="connsiteY275" fmla="*/ 286404 h 3684908"/>
              <a:gd name="connsiteX276" fmla="*/ 7794116 w 10933610"/>
              <a:gd name="connsiteY276" fmla="*/ 280744 h 3684908"/>
              <a:gd name="connsiteX277" fmla="*/ 7819258 w 10933610"/>
              <a:gd name="connsiteY277" fmla="*/ 275502 h 3684908"/>
              <a:gd name="connsiteX278" fmla="*/ 7853601 w 10933610"/>
              <a:gd name="connsiteY278" fmla="*/ 230302 h 3684908"/>
              <a:gd name="connsiteX279" fmla="*/ 7855642 w 10933610"/>
              <a:gd name="connsiteY279" fmla="*/ 228079 h 3684908"/>
              <a:gd name="connsiteX280" fmla="*/ 7867616 w 10933610"/>
              <a:gd name="connsiteY280" fmla="*/ 224157 h 3684908"/>
              <a:gd name="connsiteX281" fmla="*/ 7877898 w 10933610"/>
              <a:gd name="connsiteY281" fmla="*/ 229885 h 3684908"/>
              <a:gd name="connsiteX282" fmla="*/ 7875187 w 10933610"/>
              <a:gd name="connsiteY282" fmla="*/ 240646 h 3684908"/>
              <a:gd name="connsiteX283" fmla="*/ 7857792 w 10933610"/>
              <a:gd name="connsiteY283" fmla="*/ 266093 h 3684908"/>
              <a:gd name="connsiteX284" fmla="*/ 7857171 w 10933610"/>
              <a:gd name="connsiteY284" fmla="*/ 268071 h 3684908"/>
              <a:gd name="connsiteX285" fmla="*/ 7854732 w 10933610"/>
              <a:gd name="connsiteY285" fmla="*/ 269426 h 3684908"/>
              <a:gd name="connsiteX286" fmla="*/ 7858988 w 10933610"/>
              <a:gd name="connsiteY286" fmla="*/ 268696 h 3684908"/>
              <a:gd name="connsiteX287" fmla="*/ 7861428 w 10933610"/>
              <a:gd name="connsiteY287" fmla="*/ 267343 h 3684908"/>
              <a:gd name="connsiteX288" fmla="*/ 7896376 w 10933610"/>
              <a:gd name="connsiteY288" fmla="*/ 250122 h 3684908"/>
              <a:gd name="connsiteX289" fmla="*/ 7931770 w 10933610"/>
              <a:gd name="connsiteY289" fmla="*/ 227210 h 3684908"/>
              <a:gd name="connsiteX290" fmla="*/ 7954473 w 10933610"/>
              <a:gd name="connsiteY290" fmla="*/ 223321 h 3684908"/>
              <a:gd name="connsiteX291" fmla="*/ 7958410 w 10933610"/>
              <a:gd name="connsiteY291" fmla="*/ 238561 h 3684908"/>
              <a:gd name="connsiteX292" fmla="*/ 7940793 w 10933610"/>
              <a:gd name="connsiteY292" fmla="*/ 266854 h 3684908"/>
              <a:gd name="connsiteX293" fmla="*/ 7937588 w 10933610"/>
              <a:gd name="connsiteY293" fmla="*/ 289870 h 3684908"/>
              <a:gd name="connsiteX294" fmla="*/ 7950454 w 10933610"/>
              <a:gd name="connsiteY294" fmla="*/ 274560 h 3684908"/>
              <a:gd name="connsiteX295" fmla="*/ 7984254 w 10933610"/>
              <a:gd name="connsiteY295" fmla="*/ 248176 h 3684908"/>
              <a:gd name="connsiteX296" fmla="*/ 8035384 w 10933610"/>
              <a:gd name="connsiteY296" fmla="*/ 232865 h 3684908"/>
              <a:gd name="connsiteX297" fmla="*/ 8088808 w 10933610"/>
              <a:gd name="connsiteY297" fmla="*/ 235883 h 3684908"/>
              <a:gd name="connsiteX298" fmla="*/ 8114350 w 10933610"/>
              <a:gd name="connsiteY298" fmla="*/ 231508 h 3684908"/>
              <a:gd name="connsiteX299" fmla="*/ 8129655 w 10933610"/>
              <a:gd name="connsiteY299" fmla="*/ 214844 h 3684908"/>
              <a:gd name="connsiteX300" fmla="*/ 8167690 w 10933610"/>
              <a:gd name="connsiteY300" fmla="*/ 235594 h 3684908"/>
              <a:gd name="connsiteX301" fmla="*/ 8188749 w 10933610"/>
              <a:gd name="connsiteY301" fmla="*/ 244464 h 3684908"/>
              <a:gd name="connsiteX302" fmla="*/ 8207853 w 10933610"/>
              <a:gd name="connsiteY302" fmla="*/ 235343 h 3684908"/>
              <a:gd name="connsiteX303" fmla="*/ 8220763 w 10933610"/>
              <a:gd name="connsiteY303" fmla="*/ 233195 h 3684908"/>
              <a:gd name="connsiteX304" fmla="*/ 8226088 w 10933610"/>
              <a:gd name="connsiteY304" fmla="*/ 242229 h 3684908"/>
              <a:gd name="connsiteX305" fmla="*/ 8219345 w 10933610"/>
              <a:gd name="connsiteY305" fmla="*/ 259731 h 3684908"/>
              <a:gd name="connsiteX306" fmla="*/ 8243958 w 10933610"/>
              <a:gd name="connsiteY306" fmla="*/ 276464 h 3684908"/>
              <a:gd name="connsiteX307" fmla="*/ 8253065 w 10933610"/>
              <a:gd name="connsiteY307" fmla="*/ 270542 h 3684908"/>
              <a:gd name="connsiteX308" fmla="*/ 8278837 w 10933610"/>
              <a:gd name="connsiteY308" fmla="*/ 268494 h 3684908"/>
              <a:gd name="connsiteX309" fmla="*/ 8289816 w 10933610"/>
              <a:gd name="connsiteY309" fmla="*/ 270827 h 3684908"/>
              <a:gd name="connsiteX310" fmla="*/ 8319287 w 10933610"/>
              <a:gd name="connsiteY310" fmla="*/ 267685 h 3684908"/>
              <a:gd name="connsiteX311" fmla="*/ 8361972 w 10933610"/>
              <a:gd name="connsiteY311" fmla="*/ 247784 h 3684908"/>
              <a:gd name="connsiteX312" fmla="*/ 8408380 w 10933610"/>
              <a:gd name="connsiteY312" fmla="*/ 225664 h 3684908"/>
              <a:gd name="connsiteX313" fmla="*/ 8432246 w 10933610"/>
              <a:gd name="connsiteY313" fmla="*/ 226974 h 3684908"/>
              <a:gd name="connsiteX314" fmla="*/ 8569209 w 10933610"/>
              <a:gd name="connsiteY314" fmla="*/ 180828 h 3684908"/>
              <a:gd name="connsiteX315" fmla="*/ 8619244 w 10933610"/>
              <a:gd name="connsiteY315" fmla="*/ 160985 h 3684908"/>
              <a:gd name="connsiteX316" fmla="*/ 8646855 w 10933610"/>
              <a:gd name="connsiteY316" fmla="*/ 158951 h 3684908"/>
              <a:gd name="connsiteX317" fmla="*/ 8698612 w 10933610"/>
              <a:gd name="connsiteY317" fmla="*/ 144740 h 3684908"/>
              <a:gd name="connsiteX318" fmla="*/ 8722502 w 10933610"/>
              <a:gd name="connsiteY318" fmla="*/ 144927 h 3684908"/>
              <a:gd name="connsiteX319" fmla="*/ 8750040 w 10933610"/>
              <a:gd name="connsiteY319" fmla="*/ 146266 h 3684908"/>
              <a:gd name="connsiteX320" fmla="*/ 8779652 w 10933610"/>
              <a:gd name="connsiteY320" fmla="*/ 136379 h 3684908"/>
              <a:gd name="connsiteX321" fmla="*/ 8783397 w 10933610"/>
              <a:gd name="connsiteY321" fmla="*/ 133036 h 3684908"/>
              <a:gd name="connsiteX322" fmla="*/ 8787660 w 10933610"/>
              <a:gd name="connsiteY322" fmla="*/ 104967 h 3684908"/>
              <a:gd name="connsiteX323" fmla="*/ 8811711 w 10933610"/>
              <a:gd name="connsiteY323" fmla="*/ 97286 h 3684908"/>
              <a:gd name="connsiteX324" fmla="*/ 8820664 w 10933610"/>
              <a:gd name="connsiteY324" fmla="*/ 108597 h 3684908"/>
              <a:gd name="connsiteX325" fmla="*/ 8816591 w 10933610"/>
              <a:gd name="connsiteY325" fmla="*/ 127674 h 3684908"/>
              <a:gd name="connsiteX326" fmla="*/ 8850371 w 10933610"/>
              <a:gd name="connsiteY326" fmla="*/ 94215 h 3684908"/>
              <a:gd name="connsiteX327" fmla="*/ 8895011 w 10933610"/>
              <a:gd name="connsiteY327" fmla="*/ 68709 h 3684908"/>
              <a:gd name="connsiteX328" fmla="*/ 8907757 w 10933610"/>
              <a:gd name="connsiteY328" fmla="*/ 74428 h 3684908"/>
              <a:gd name="connsiteX329" fmla="*/ 8894518 w 10933610"/>
              <a:gd name="connsiteY329" fmla="*/ 92311 h 3684908"/>
              <a:gd name="connsiteX330" fmla="*/ 8877534 w 10933610"/>
              <a:gd name="connsiteY330" fmla="*/ 113536 h 3684908"/>
              <a:gd name="connsiteX331" fmla="*/ 8932614 w 10933610"/>
              <a:gd name="connsiteY331" fmla="*/ 116213 h 3684908"/>
              <a:gd name="connsiteX332" fmla="*/ 8893604 w 10933610"/>
              <a:gd name="connsiteY332" fmla="*/ 136142 h 3684908"/>
              <a:gd name="connsiteX333" fmla="*/ 8870871 w 10933610"/>
              <a:gd name="connsiteY333" fmla="*/ 168564 h 3684908"/>
              <a:gd name="connsiteX334" fmla="*/ 8881827 w 10933610"/>
              <a:gd name="connsiteY334" fmla="*/ 172021 h 3684908"/>
              <a:gd name="connsiteX335" fmla="*/ 8904158 w 10933610"/>
              <a:gd name="connsiteY335" fmla="*/ 158707 h 3684908"/>
              <a:gd name="connsiteX336" fmla="*/ 8953703 w 10933610"/>
              <a:gd name="connsiteY336" fmla="*/ 162464 h 3684908"/>
              <a:gd name="connsiteX337" fmla="*/ 8957378 w 10933610"/>
              <a:gd name="connsiteY337" fmla="*/ 162494 h 3684908"/>
              <a:gd name="connsiteX338" fmla="*/ 9029607 w 10933610"/>
              <a:gd name="connsiteY338" fmla="*/ 136077 h 3684908"/>
              <a:gd name="connsiteX339" fmla="*/ 9142213 w 10933610"/>
              <a:gd name="connsiteY339" fmla="*/ 112225 h 3684908"/>
              <a:gd name="connsiteX340" fmla="*/ 9127067 w 10933610"/>
              <a:gd name="connsiteY340" fmla="*/ 133464 h 3684908"/>
              <a:gd name="connsiteX341" fmla="*/ 9143299 w 10933610"/>
              <a:gd name="connsiteY341" fmla="*/ 148204 h 3684908"/>
              <a:gd name="connsiteX342" fmla="*/ 9218262 w 10933610"/>
              <a:gd name="connsiteY342" fmla="*/ 166773 h 3684908"/>
              <a:gd name="connsiteX343" fmla="*/ 9236264 w 10933610"/>
              <a:gd name="connsiteY343" fmla="*/ 184898 h 3684908"/>
              <a:gd name="connsiteX344" fmla="*/ 9267079 w 10933610"/>
              <a:gd name="connsiteY344" fmla="*/ 205372 h 3684908"/>
              <a:gd name="connsiteX345" fmla="*/ 9294690 w 10933610"/>
              <a:gd name="connsiteY345" fmla="*/ 203339 h 3684908"/>
              <a:gd name="connsiteX346" fmla="*/ 9325623 w 10933610"/>
              <a:gd name="connsiteY346" fmla="*/ 218193 h 3684908"/>
              <a:gd name="connsiteX347" fmla="*/ 9330714 w 10933610"/>
              <a:gd name="connsiteY347" fmla="*/ 238466 h 3684908"/>
              <a:gd name="connsiteX348" fmla="*/ 9309984 w 10933610"/>
              <a:gd name="connsiteY348" fmla="*/ 263035 h 3684908"/>
              <a:gd name="connsiteX349" fmla="*/ 9276697 w 10933610"/>
              <a:gd name="connsiteY349" fmla="*/ 272892 h 3684908"/>
              <a:gd name="connsiteX350" fmla="*/ 9256883 w 10933610"/>
              <a:gd name="connsiteY350" fmla="*/ 253628 h 3684908"/>
              <a:gd name="connsiteX351" fmla="*/ 9233042 w 10933610"/>
              <a:gd name="connsiteY351" fmla="*/ 251195 h 3684908"/>
              <a:gd name="connsiteX352" fmla="*/ 9206637 w 10933610"/>
              <a:gd name="connsiteY352" fmla="*/ 283587 h 3684908"/>
              <a:gd name="connsiteX353" fmla="*/ 9206308 w 10933610"/>
              <a:gd name="connsiteY353" fmla="*/ 299321 h 3684908"/>
              <a:gd name="connsiteX354" fmla="*/ 9204447 w 10933610"/>
              <a:gd name="connsiteY354" fmla="*/ 300431 h 3684908"/>
              <a:gd name="connsiteX355" fmla="*/ 9208121 w 10933610"/>
              <a:gd name="connsiteY355" fmla="*/ 300460 h 3684908"/>
              <a:gd name="connsiteX356" fmla="*/ 9313402 w 10933610"/>
              <a:gd name="connsiteY356" fmla="*/ 275426 h 3684908"/>
              <a:gd name="connsiteX357" fmla="*/ 9372461 w 10933610"/>
              <a:gd name="connsiteY357" fmla="*/ 263520 h 3684908"/>
              <a:gd name="connsiteX358" fmla="*/ 9402165 w 10933610"/>
              <a:gd name="connsiteY358" fmla="*/ 249139 h 3684908"/>
              <a:gd name="connsiteX359" fmla="*/ 9418798 w 10933610"/>
              <a:gd name="connsiteY359" fmla="*/ 244772 h 3684908"/>
              <a:gd name="connsiteX360" fmla="*/ 9451896 w 10933610"/>
              <a:gd name="connsiteY360" fmla="*/ 243906 h 3684908"/>
              <a:gd name="connsiteX361" fmla="*/ 9519036 w 10933610"/>
              <a:gd name="connsiteY361" fmla="*/ 197217 h 3684908"/>
              <a:gd name="connsiteX362" fmla="*/ 9522757 w 10933610"/>
              <a:gd name="connsiteY362" fmla="*/ 194997 h 3684908"/>
              <a:gd name="connsiteX363" fmla="*/ 9539343 w 10933610"/>
              <a:gd name="connsiteY363" fmla="*/ 192879 h 3684908"/>
              <a:gd name="connsiteX364" fmla="*/ 9548342 w 10933610"/>
              <a:gd name="connsiteY364" fmla="*/ 201941 h 3684908"/>
              <a:gd name="connsiteX365" fmla="*/ 9538896 w 10933610"/>
              <a:gd name="connsiteY365" fmla="*/ 214233 h 3684908"/>
              <a:gd name="connsiteX366" fmla="*/ 9503419 w 10933610"/>
              <a:gd name="connsiteY366" fmla="*/ 240934 h 3684908"/>
              <a:gd name="connsiteX367" fmla="*/ 9501536 w 10933610"/>
              <a:gd name="connsiteY367" fmla="*/ 243168 h 3684908"/>
              <a:gd name="connsiteX368" fmla="*/ 9497836 w 10933610"/>
              <a:gd name="connsiteY368" fmla="*/ 244263 h 3684908"/>
              <a:gd name="connsiteX369" fmla="*/ 9503348 w 10933610"/>
              <a:gd name="connsiteY369" fmla="*/ 244306 h 3684908"/>
              <a:gd name="connsiteX370" fmla="*/ 9507047 w 10933610"/>
              <a:gd name="connsiteY370" fmla="*/ 243210 h 3684908"/>
              <a:gd name="connsiteX371" fmla="*/ 9558781 w 10933610"/>
              <a:gd name="connsiteY371" fmla="*/ 230125 h 3684908"/>
              <a:gd name="connsiteX372" fmla="*/ 9614329 w 10933610"/>
              <a:gd name="connsiteY372" fmla="*/ 210323 h 3684908"/>
              <a:gd name="connsiteX373" fmla="*/ 9643730 w 10933610"/>
              <a:gd name="connsiteY373" fmla="*/ 210553 h 3684908"/>
              <a:gd name="connsiteX374" fmla="*/ 9639656 w 10933610"/>
              <a:gd name="connsiteY374" fmla="*/ 229631 h 3684908"/>
              <a:gd name="connsiteX375" fmla="*/ 9602273 w 10933610"/>
              <a:gd name="connsiteY375" fmla="*/ 259689 h 3684908"/>
              <a:gd name="connsiteX376" fmla="*/ 9585172 w 10933610"/>
              <a:gd name="connsiteY376" fmla="*/ 286534 h 3684908"/>
              <a:gd name="connsiteX377" fmla="*/ 9609388 w 10933610"/>
              <a:gd name="connsiteY377" fmla="*/ 270986 h 3684908"/>
              <a:gd name="connsiteX378" fmla="*/ 9665029 w 10933610"/>
              <a:gd name="connsiteY378" fmla="*/ 246689 h 3684908"/>
              <a:gd name="connsiteX379" fmla="*/ 9735022 w 10933610"/>
              <a:gd name="connsiteY379" fmla="*/ 239365 h 3684908"/>
              <a:gd name="connsiteX380" fmla="*/ 9797192 w 10933610"/>
              <a:gd name="connsiteY380" fmla="*/ 254463 h 3684908"/>
              <a:gd name="connsiteX381" fmla="*/ 9830269 w 10933610"/>
              <a:gd name="connsiteY381" fmla="*/ 254720 h 3684908"/>
              <a:gd name="connsiteX382" fmla="*/ 9858184 w 10933610"/>
              <a:gd name="connsiteY382" fmla="*/ 238077 h 3684908"/>
              <a:gd name="connsiteX383" fmla="*/ 9932210 w 10933610"/>
              <a:gd name="connsiteY383" fmla="*/ 301601 h 3684908"/>
              <a:gd name="connsiteX384" fmla="*/ 9947129 w 10933610"/>
              <a:gd name="connsiteY384" fmla="*/ 379279 h 3684908"/>
              <a:gd name="connsiteX385" fmla="*/ 9905741 w 10933610"/>
              <a:gd name="connsiteY385" fmla="*/ 425045 h 3684908"/>
              <a:gd name="connsiteX386" fmla="*/ 9857517 w 10933610"/>
              <a:gd name="connsiteY386" fmla="*/ 446027 h 3684908"/>
              <a:gd name="connsiteX387" fmla="*/ 9854195 w 10933610"/>
              <a:gd name="connsiteY387" fmla="*/ 429140 h 3684908"/>
              <a:gd name="connsiteX388" fmla="*/ 9803831 w 10933610"/>
              <a:gd name="connsiteY388" fmla="*/ 464718 h 3684908"/>
              <a:gd name="connsiteX389" fmla="*/ 9768518 w 10933610"/>
              <a:gd name="connsiteY389" fmla="*/ 483552 h 3684908"/>
              <a:gd name="connsiteX390" fmla="*/ 9713181 w 10933610"/>
              <a:gd name="connsiteY390" fmla="*/ 493239 h 3684908"/>
              <a:gd name="connsiteX391" fmla="*/ 9659822 w 10933610"/>
              <a:gd name="connsiteY391" fmla="*/ 496195 h 3684908"/>
              <a:gd name="connsiteX392" fmla="*/ 9609856 w 10933610"/>
              <a:gd name="connsiteY392" fmla="*/ 512668 h 3684908"/>
              <a:gd name="connsiteX393" fmla="*/ 9576240 w 10933610"/>
              <a:gd name="connsiteY393" fmla="*/ 538260 h 3684908"/>
              <a:gd name="connsiteX394" fmla="*/ 9548513 w 10933610"/>
              <a:gd name="connsiteY394" fmla="*/ 545912 h 3684908"/>
              <a:gd name="connsiteX395" fmla="*/ 9389992 w 10933610"/>
              <a:gd name="connsiteY395" fmla="*/ 568284 h 3684908"/>
              <a:gd name="connsiteX396" fmla="*/ 9344006 w 10933610"/>
              <a:gd name="connsiteY396" fmla="*/ 570173 h 3684908"/>
              <a:gd name="connsiteX397" fmla="*/ 9267985 w 10933610"/>
              <a:gd name="connsiteY397" fmla="*/ 602180 h 3684908"/>
              <a:gd name="connsiteX398" fmla="*/ 9238021 w 10933610"/>
              <a:gd name="connsiteY398" fmla="*/ 628925 h 3684908"/>
              <a:gd name="connsiteX399" fmla="*/ 9224639 w 10933610"/>
              <a:gd name="connsiteY399" fmla="*/ 639909 h 3684908"/>
              <a:gd name="connsiteX400" fmla="*/ 9226723 w 10933610"/>
              <a:gd name="connsiteY400" fmla="*/ 640520 h 3684908"/>
              <a:gd name="connsiteX401" fmla="*/ 9239725 w 10933610"/>
              <a:gd name="connsiteY401" fmla="*/ 634843 h 3684908"/>
              <a:gd name="connsiteX402" fmla="*/ 9263657 w 10933610"/>
              <a:gd name="connsiteY402" fmla="*/ 639201 h 3684908"/>
              <a:gd name="connsiteX403" fmla="*/ 9270613 w 10933610"/>
              <a:gd name="connsiteY403" fmla="*/ 645236 h 3684908"/>
              <a:gd name="connsiteX404" fmla="*/ 9302879 w 10933610"/>
              <a:gd name="connsiteY404" fmla="*/ 647416 h 3684908"/>
              <a:gd name="connsiteX405" fmla="*/ 9320211 w 10933610"/>
              <a:gd name="connsiteY405" fmla="*/ 648586 h 3684908"/>
              <a:gd name="connsiteX406" fmla="*/ 9319701 w 10933610"/>
              <a:gd name="connsiteY406" fmla="*/ 646352 h 3684908"/>
              <a:gd name="connsiteX407" fmla="*/ 9325817 w 10933610"/>
              <a:gd name="connsiteY407" fmla="*/ 640965 h 3684908"/>
              <a:gd name="connsiteX408" fmla="*/ 9342264 w 10933610"/>
              <a:gd name="connsiteY408" fmla="*/ 635143 h 3684908"/>
              <a:gd name="connsiteX409" fmla="*/ 9351068 w 10933610"/>
              <a:gd name="connsiteY409" fmla="*/ 595219 h 3684908"/>
              <a:gd name="connsiteX410" fmla="*/ 9351759 w 10933610"/>
              <a:gd name="connsiteY410" fmla="*/ 593238 h 3684908"/>
              <a:gd name="connsiteX411" fmla="*/ 9359079 w 10933610"/>
              <a:gd name="connsiteY411" fmla="*/ 589265 h 3684908"/>
              <a:gd name="connsiteX412" fmla="*/ 9368633 w 10933610"/>
              <a:gd name="connsiteY412" fmla="*/ 593500 h 3684908"/>
              <a:gd name="connsiteX413" fmla="*/ 9370522 w 10933610"/>
              <a:gd name="connsiteY413" fmla="*/ 602698 h 3684908"/>
              <a:gd name="connsiteX414" fmla="*/ 9366980 w 10933610"/>
              <a:gd name="connsiteY414" fmla="*/ 625064 h 3684908"/>
              <a:gd name="connsiteX415" fmla="*/ 9367237 w 10933610"/>
              <a:gd name="connsiteY415" fmla="*/ 626762 h 3684908"/>
              <a:gd name="connsiteX416" fmla="*/ 9365944 w 10933610"/>
              <a:gd name="connsiteY416" fmla="*/ 628038 h 3684908"/>
              <a:gd name="connsiteX417" fmla="*/ 9368786 w 10933610"/>
              <a:gd name="connsiteY417" fmla="*/ 627185 h 3684908"/>
              <a:gd name="connsiteX418" fmla="*/ 9370077 w 10933610"/>
              <a:gd name="connsiteY418" fmla="*/ 625909 h 3684908"/>
              <a:gd name="connsiteX419" fmla="*/ 9389374 w 10933610"/>
              <a:gd name="connsiteY419" fmla="*/ 609468 h 3684908"/>
              <a:gd name="connsiteX420" fmla="*/ 9406949 w 10933610"/>
              <a:gd name="connsiteY420" fmla="*/ 588217 h 3684908"/>
              <a:gd name="connsiteX421" fmla="*/ 9422103 w 10933610"/>
              <a:gd name="connsiteY421" fmla="*/ 583670 h 3684908"/>
              <a:gd name="connsiteX422" fmla="*/ 9430446 w 10933610"/>
              <a:gd name="connsiteY422" fmla="*/ 596255 h 3684908"/>
              <a:gd name="connsiteX423" fmla="*/ 9427764 w 10933610"/>
              <a:gd name="connsiteY423" fmla="*/ 621027 h 3684908"/>
              <a:gd name="connsiteX424" fmla="*/ 9433693 w 10933610"/>
              <a:gd name="connsiteY424" fmla="*/ 640552 h 3684908"/>
              <a:gd name="connsiteX425" fmla="*/ 9437576 w 10933610"/>
              <a:gd name="connsiteY425" fmla="*/ 626959 h 3684908"/>
              <a:gd name="connsiteX426" fmla="*/ 9452741 w 10933610"/>
              <a:gd name="connsiteY426" fmla="*/ 602880 h 3684908"/>
              <a:gd name="connsiteX427" fmla="*/ 9484520 w 10933610"/>
              <a:gd name="connsiteY427" fmla="*/ 587132 h 3684908"/>
              <a:gd name="connsiteX428" fmla="*/ 9524553 w 10933610"/>
              <a:gd name="connsiteY428" fmla="*/ 586658 h 3684908"/>
              <a:gd name="connsiteX429" fmla="*/ 9541605 w 10933610"/>
              <a:gd name="connsiteY429" fmla="*/ 581542 h 3684908"/>
              <a:gd name="connsiteX430" fmla="*/ 9546778 w 10933610"/>
              <a:gd name="connsiteY430" fmla="*/ 566675 h 3684908"/>
              <a:gd name="connsiteX431" fmla="*/ 9581960 w 10933610"/>
              <a:gd name="connsiteY431" fmla="*/ 581970 h 3684908"/>
              <a:gd name="connsiteX432" fmla="*/ 9600499 w 10933610"/>
              <a:gd name="connsiteY432" fmla="*/ 588239 h 3684908"/>
              <a:gd name="connsiteX433" fmla="*/ 9611151 w 10933610"/>
              <a:gd name="connsiteY433" fmla="*/ 579496 h 3684908"/>
              <a:gd name="connsiteX434" fmla="*/ 9619791 w 10933610"/>
              <a:gd name="connsiteY434" fmla="*/ 576964 h 3684908"/>
              <a:gd name="connsiteX435" fmla="*/ 9626918 w 10933610"/>
              <a:gd name="connsiteY435" fmla="*/ 584257 h 3684908"/>
              <a:gd name="connsiteX436" fmla="*/ 9628288 w 10933610"/>
              <a:gd name="connsiteY436" fmla="*/ 599346 h 3684908"/>
              <a:gd name="connsiteX437" fmla="*/ 9652242 w 10933610"/>
              <a:gd name="connsiteY437" fmla="*/ 612022 h 3684908"/>
              <a:gd name="connsiteX438" fmla="*/ 9656755 w 10933610"/>
              <a:gd name="connsiteY438" fmla="*/ 606532 h 3684908"/>
              <a:gd name="connsiteX439" fmla="*/ 9674809 w 10933610"/>
              <a:gd name="connsiteY439" fmla="*/ 603359 h 3684908"/>
              <a:gd name="connsiteX440" fmla="*/ 9683653 w 10933610"/>
              <a:gd name="connsiteY440" fmla="*/ 604702 h 3684908"/>
              <a:gd name="connsiteX441" fmla="*/ 9704010 w 10933610"/>
              <a:gd name="connsiteY441" fmla="*/ 600399 h 3684908"/>
              <a:gd name="connsiteX442" fmla="*/ 9727983 w 10933610"/>
              <a:gd name="connsiteY442" fmla="*/ 581269 h 3684908"/>
              <a:gd name="connsiteX443" fmla="*/ 9753873 w 10933610"/>
              <a:gd name="connsiteY443" fmla="*/ 560063 h 3684908"/>
              <a:gd name="connsiteX444" fmla="*/ 9771742 w 10933610"/>
              <a:gd name="connsiteY444" fmla="*/ 559820 h 3684908"/>
              <a:gd name="connsiteX445" fmla="*/ 9855025 w 10933610"/>
              <a:gd name="connsiteY445" fmla="*/ 513321 h 3684908"/>
              <a:gd name="connsiteX446" fmla="*/ 9884376 w 10933610"/>
              <a:gd name="connsiteY446" fmla="*/ 493824 h 3684908"/>
              <a:gd name="connsiteX447" fmla="*/ 9903776 w 10933610"/>
              <a:gd name="connsiteY447" fmla="*/ 490560 h 3684908"/>
              <a:gd name="connsiteX448" fmla="*/ 9936406 w 10933610"/>
              <a:gd name="connsiteY448" fmla="*/ 475700 h 3684908"/>
              <a:gd name="connsiteX449" fmla="*/ 9953889 w 10933610"/>
              <a:gd name="connsiteY449" fmla="*/ 474511 h 3684908"/>
              <a:gd name="connsiteX450" fmla="*/ 9974450 w 10933610"/>
              <a:gd name="connsiteY450" fmla="*/ 474084 h 3684908"/>
              <a:gd name="connsiteX451" fmla="*/ 9992486 w 10933610"/>
              <a:gd name="connsiteY451" fmla="*/ 464107 h 3684908"/>
              <a:gd name="connsiteX452" fmla="*/ 9994017 w 10933610"/>
              <a:gd name="connsiteY452" fmla="*/ 461086 h 3684908"/>
              <a:gd name="connsiteX453" fmla="*/ 9987043 w 10933610"/>
              <a:gd name="connsiteY453" fmla="*/ 437255 h 3684908"/>
              <a:gd name="connsiteX454" fmla="*/ 10001820 w 10933610"/>
              <a:gd name="connsiteY454" fmla="*/ 429445 h 3684908"/>
              <a:gd name="connsiteX455" fmla="*/ 10012409 w 10933610"/>
              <a:gd name="connsiteY455" fmla="*/ 438447 h 3684908"/>
              <a:gd name="connsiteX456" fmla="*/ 10016291 w 10933610"/>
              <a:gd name="connsiteY456" fmla="*/ 454710 h 3684908"/>
              <a:gd name="connsiteX457" fmla="*/ 10028903 w 10933610"/>
              <a:gd name="connsiteY457" fmla="*/ 424685 h 3684908"/>
              <a:gd name="connsiteX458" fmla="*/ 10052287 w 10933610"/>
              <a:gd name="connsiteY458" fmla="*/ 400734 h 3684908"/>
              <a:gd name="connsiteX459" fmla="*/ 10063634 w 10933610"/>
              <a:gd name="connsiteY459" fmla="*/ 404822 h 3684908"/>
              <a:gd name="connsiteX460" fmla="*/ 10060405 w 10933610"/>
              <a:gd name="connsiteY460" fmla="*/ 420598 h 3684908"/>
              <a:gd name="connsiteX461" fmla="*/ 10055644 w 10933610"/>
              <a:gd name="connsiteY461" fmla="*/ 439394 h 3684908"/>
              <a:gd name="connsiteX462" fmla="*/ 10096763 w 10933610"/>
              <a:gd name="connsiteY462" fmla="*/ 438541 h 3684908"/>
              <a:gd name="connsiteX463" fmla="*/ 10075480 w 10933610"/>
              <a:gd name="connsiteY463" fmla="*/ 457487 h 3684908"/>
              <a:gd name="connsiteX464" fmla="*/ 10070551 w 10933610"/>
              <a:gd name="connsiteY464" fmla="*/ 486017 h 3684908"/>
              <a:gd name="connsiteX465" fmla="*/ 10079780 w 10933610"/>
              <a:gd name="connsiteY465" fmla="*/ 488305 h 3684908"/>
              <a:gd name="connsiteX466" fmla="*/ 10091279 w 10933610"/>
              <a:gd name="connsiteY466" fmla="*/ 475857 h 3684908"/>
              <a:gd name="connsiteX467" fmla="*/ 10128749 w 10933610"/>
              <a:gd name="connsiteY467" fmla="*/ 476223 h 3684908"/>
              <a:gd name="connsiteX468" fmla="*/ 10131439 w 10933610"/>
              <a:gd name="connsiteY468" fmla="*/ 476041 h 3684908"/>
              <a:gd name="connsiteX469" fmla="*/ 10174611 w 10933610"/>
              <a:gd name="connsiteY469" fmla="*/ 449770 h 3684908"/>
              <a:gd name="connsiteX470" fmla="*/ 10248142 w 10933610"/>
              <a:gd name="connsiteY470" fmla="*/ 423379 h 3684908"/>
              <a:gd name="connsiteX471" fmla="*/ 10244727 w 10933610"/>
              <a:gd name="connsiteY471" fmla="*/ 442082 h 3684908"/>
              <a:gd name="connsiteX472" fmla="*/ 10261855 w 10933610"/>
              <a:gd name="connsiteY472" fmla="*/ 453556 h 3684908"/>
              <a:gd name="connsiteX473" fmla="*/ 10323178 w 10933610"/>
              <a:gd name="connsiteY473" fmla="*/ 464938 h 3684908"/>
              <a:gd name="connsiteX474" fmla="*/ 10342812 w 10933610"/>
              <a:gd name="connsiteY474" fmla="*/ 479158 h 3684908"/>
              <a:gd name="connsiteX475" fmla="*/ 10372632 w 10933610"/>
              <a:gd name="connsiteY475" fmla="*/ 494627 h 3684908"/>
              <a:gd name="connsiteX476" fmla="*/ 10392031 w 10933610"/>
              <a:gd name="connsiteY476" fmla="*/ 491363 h 3684908"/>
              <a:gd name="connsiteX477" fmla="*/ 10419918 w 10933610"/>
              <a:gd name="connsiteY477" fmla="*/ 502105 h 3684908"/>
              <a:gd name="connsiteX478" fmla="*/ 10430910 w 10933610"/>
              <a:gd name="connsiteY478" fmla="*/ 518856 h 3684908"/>
              <a:gd name="connsiteX479" fmla="*/ 10424620 w 10933610"/>
              <a:gd name="connsiteY479" fmla="*/ 540673 h 3684908"/>
              <a:gd name="connsiteX480" fmla="*/ 10403894 w 10933610"/>
              <a:gd name="connsiteY480" fmla="*/ 550832 h 3684908"/>
              <a:gd name="connsiteX481" fmla="*/ 10382528 w 10933610"/>
              <a:gd name="connsiteY481" fmla="*/ 535759 h 3684908"/>
              <a:gd name="connsiteX482" fmla="*/ 10364272 w 10933610"/>
              <a:gd name="connsiteY482" fmla="*/ 535057 h 3684908"/>
              <a:gd name="connsiteX483" fmla="*/ 10356655 w 10933610"/>
              <a:gd name="connsiteY483" fmla="*/ 563769 h 3684908"/>
              <a:gd name="connsiteX484" fmla="*/ 10362066 w 10933610"/>
              <a:gd name="connsiteY484" fmla="*/ 577011 h 3684908"/>
              <a:gd name="connsiteX485" fmla="*/ 10361108 w 10933610"/>
              <a:gd name="connsiteY485" fmla="*/ 578049 h 3684908"/>
              <a:gd name="connsiteX486" fmla="*/ 10363797 w 10933610"/>
              <a:gd name="connsiteY486" fmla="*/ 577866 h 3684908"/>
              <a:gd name="connsiteX487" fmla="*/ 10431564 w 10933610"/>
              <a:gd name="connsiteY487" fmla="*/ 550894 h 3684908"/>
              <a:gd name="connsiteX488" fmla="*/ 10470345 w 10933610"/>
              <a:gd name="connsiteY488" fmla="*/ 537561 h 3684908"/>
              <a:gd name="connsiteX489" fmla="*/ 10486837 w 10933610"/>
              <a:gd name="connsiteY489" fmla="*/ 523800 h 3684908"/>
              <a:gd name="connsiteX490" fmla="*/ 10497393 w 10933610"/>
              <a:gd name="connsiteY490" fmla="*/ 519193 h 3684908"/>
              <a:gd name="connsiteX491" fmla="*/ 10521213 w 10933610"/>
              <a:gd name="connsiteY491" fmla="*/ 516600 h 3684908"/>
              <a:gd name="connsiteX492" fmla="*/ 10553394 w 10933610"/>
              <a:gd name="connsiteY492" fmla="*/ 473578 h 3684908"/>
              <a:gd name="connsiteX493" fmla="*/ 10555310 w 10933610"/>
              <a:gd name="connsiteY493" fmla="*/ 471503 h 3684908"/>
              <a:gd name="connsiteX494" fmla="*/ 10566642 w 10933610"/>
              <a:gd name="connsiteY494" fmla="*/ 468788 h 3684908"/>
              <a:gd name="connsiteX495" fmla="*/ 10576457 w 10933610"/>
              <a:gd name="connsiteY495" fmla="*/ 475898 h 3684908"/>
              <a:gd name="connsiteX496" fmla="*/ 10573985 w 10933610"/>
              <a:gd name="connsiteY496" fmla="*/ 486760 h 3684908"/>
              <a:gd name="connsiteX497" fmla="*/ 10557711 w 10933610"/>
              <a:gd name="connsiteY497" fmla="*/ 511200 h 3684908"/>
              <a:gd name="connsiteX498" fmla="*/ 10557140 w 10933610"/>
              <a:gd name="connsiteY498" fmla="*/ 513183 h 3684908"/>
              <a:gd name="connsiteX499" fmla="*/ 10554836 w 10933610"/>
              <a:gd name="connsiteY499" fmla="*/ 514312 h 3684908"/>
              <a:gd name="connsiteX500" fmla="*/ 10558870 w 10933610"/>
              <a:gd name="connsiteY500" fmla="*/ 514038 h 3684908"/>
              <a:gd name="connsiteX501" fmla="*/ 10561172 w 10933610"/>
              <a:gd name="connsiteY501" fmla="*/ 512909 h 3684908"/>
              <a:gd name="connsiteX502" fmla="*/ 10594190 w 10933610"/>
              <a:gd name="connsiteY502" fmla="*/ 498996 h 3684908"/>
              <a:gd name="connsiteX503" fmla="*/ 10627576 w 10933610"/>
              <a:gd name="connsiteY503" fmla="*/ 479225 h 3684908"/>
              <a:gd name="connsiteX504" fmla="*/ 10649094 w 10933610"/>
              <a:gd name="connsiteY504" fmla="*/ 477761 h 3684908"/>
              <a:gd name="connsiteX505" fmla="*/ 10652976 w 10933610"/>
              <a:gd name="connsiteY505" fmla="*/ 494024 h 3684908"/>
              <a:gd name="connsiteX506" fmla="*/ 10636516 w 10933610"/>
              <a:gd name="connsiteY506" fmla="*/ 521393 h 3684908"/>
              <a:gd name="connsiteX507" fmla="*/ 10633690 w 10933610"/>
              <a:gd name="connsiteY507" fmla="*/ 544918 h 3684908"/>
              <a:gd name="connsiteX508" fmla="*/ 10645761 w 10933610"/>
              <a:gd name="connsiteY508" fmla="*/ 530486 h 3684908"/>
              <a:gd name="connsiteX509" fmla="*/ 10677601 w 10933610"/>
              <a:gd name="connsiteY509" fmla="*/ 506931 h 3684908"/>
              <a:gd name="connsiteX510" fmla="*/ 10726000 w 10933610"/>
              <a:gd name="connsiteY510" fmla="*/ 496832 h 3684908"/>
              <a:gd name="connsiteX511" fmla="*/ 10776748 w 10933610"/>
              <a:gd name="connsiteY511" fmla="*/ 506017 h 3684908"/>
              <a:gd name="connsiteX512" fmla="*/ 10800956 w 10933610"/>
              <a:gd name="connsiteY512" fmla="*/ 504371 h 3684908"/>
              <a:gd name="connsiteX513" fmla="*/ 10815331 w 10933610"/>
              <a:gd name="connsiteY513" fmla="*/ 488810 h 3684908"/>
              <a:gd name="connsiteX514" fmla="*/ 10892116 w 10933610"/>
              <a:gd name="connsiteY514" fmla="*/ 538028 h 3684908"/>
              <a:gd name="connsiteX515" fmla="*/ 10930890 w 10933610"/>
              <a:gd name="connsiteY515" fmla="*/ 602471 h 3684908"/>
              <a:gd name="connsiteX516" fmla="*/ 10917152 w 10933610"/>
              <a:gd name="connsiteY516" fmla="*/ 643266 h 3684908"/>
              <a:gd name="connsiteX517" fmla="*/ 10889529 w 10933610"/>
              <a:gd name="connsiteY517" fmla="*/ 663617 h 3684908"/>
              <a:gd name="connsiteX518" fmla="*/ 10881042 w 10933610"/>
              <a:gd name="connsiteY518" fmla="*/ 649612 h 3684908"/>
              <a:gd name="connsiteX519" fmla="*/ 10857101 w 10933610"/>
              <a:gd name="connsiteY519" fmla="*/ 682351 h 3684908"/>
              <a:gd name="connsiteX520" fmla="*/ 10838120 w 10933610"/>
              <a:gd name="connsiteY520" fmla="*/ 700170 h 3684908"/>
              <a:gd name="connsiteX521" fmla="*/ 10801255 w 10933610"/>
              <a:gd name="connsiteY521" fmla="*/ 711429 h 3684908"/>
              <a:gd name="connsiteX522" fmla="*/ 10763415 w 10933610"/>
              <a:gd name="connsiteY522" fmla="*/ 716920 h 3684908"/>
              <a:gd name="connsiteX523" fmla="*/ 10732902 w 10933610"/>
              <a:gd name="connsiteY523" fmla="*/ 733579 h 3684908"/>
              <a:gd name="connsiteX524" fmla="*/ 10717585 w 10933610"/>
              <a:gd name="connsiteY524" fmla="*/ 756981 h 3684908"/>
              <a:gd name="connsiteX525" fmla="*/ 10700118 w 10933610"/>
              <a:gd name="connsiteY525" fmla="*/ 764976 h 3684908"/>
              <a:gd name="connsiteX526" fmla="*/ 10592580 w 10933610"/>
              <a:gd name="connsiteY526" fmla="*/ 792709 h 3684908"/>
              <a:gd name="connsiteX527" fmla="*/ 10559733 w 10933610"/>
              <a:gd name="connsiteY527" fmla="*/ 796888 h 3684908"/>
              <a:gd name="connsiteX528" fmla="*/ 10515805 w 10933610"/>
              <a:gd name="connsiteY528" fmla="*/ 828071 h 3684908"/>
              <a:gd name="connsiteX529" fmla="*/ 10503564 w 10933610"/>
              <a:gd name="connsiteY529" fmla="*/ 852237 h 3684908"/>
              <a:gd name="connsiteX530" fmla="*/ 10499627 w 10933610"/>
              <a:gd name="connsiteY530" fmla="*/ 893337 h 3684908"/>
              <a:gd name="connsiteX531" fmla="*/ 10508282 w 10933610"/>
              <a:gd name="connsiteY531" fmla="*/ 897609 h 3684908"/>
              <a:gd name="connsiteX532" fmla="*/ 10514806 w 10933610"/>
              <a:gd name="connsiteY532" fmla="*/ 893277 h 3684908"/>
              <a:gd name="connsiteX533" fmla="*/ 10513059 w 10933610"/>
              <a:gd name="connsiteY533" fmla="*/ 885618 h 3684908"/>
              <a:gd name="connsiteX534" fmla="*/ 10529148 w 10933610"/>
              <a:gd name="connsiteY534" fmla="*/ 864107 h 3684908"/>
              <a:gd name="connsiteX535" fmla="*/ 10585832 w 10933610"/>
              <a:gd name="connsiteY535" fmla="*/ 864138 h 3684908"/>
              <a:gd name="connsiteX536" fmla="*/ 10576281 w 10933610"/>
              <a:gd name="connsiteY536" fmla="*/ 888121 h 3684908"/>
              <a:gd name="connsiteX537" fmla="*/ 10579760 w 10933610"/>
              <a:gd name="connsiteY537" fmla="*/ 896635 h 3684908"/>
              <a:gd name="connsiteX538" fmla="*/ 10590704 w 10933610"/>
              <a:gd name="connsiteY538" fmla="*/ 892973 h 3684908"/>
              <a:gd name="connsiteX539" fmla="*/ 10601632 w 10933610"/>
              <a:gd name="connsiteY539" fmla="*/ 882507 h 3684908"/>
              <a:gd name="connsiteX540" fmla="*/ 10623166 w 10933610"/>
              <a:gd name="connsiteY540" fmla="*/ 887847 h 3684908"/>
              <a:gd name="connsiteX541" fmla="*/ 10651440 w 10933610"/>
              <a:gd name="connsiteY541" fmla="*/ 899534 h 3684908"/>
              <a:gd name="connsiteX542" fmla="*/ 10667408 w 10933610"/>
              <a:gd name="connsiteY542" fmla="*/ 908169 h 3684908"/>
              <a:gd name="connsiteX543" fmla="*/ 10666080 w 10933610"/>
              <a:gd name="connsiteY543" fmla="*/ 915065 h 3684908"/>
              <a:gd name="connsiteX544" fmla="*/ 10681864 w 10933610"/>
              <a:gd name="connsiteY544" fmla="*/ 926630 h 3684908"/>
              <a:gd name="connsiteX545" fmla="*/ 10757022 w 10933610"/>
              <a:gd name="connsiteY545" fmla="*/ 938043 h 3684908"/>
              <a:gd name="connsiteX546" fmla="*/ 10773948 w 10933610"/>
              <a:gd name="connsiteY546" fmla="*/ 945641 h 3684908"/>
              <a:gd name="connsiteX547" fmla="*/ 10778620 w 10933610"/>
              <a:gd name="connsiteY547" fmla="*/ 970600 h 3684908"/>
              <a:gd name="connsiteX548" fmla="*/ 10742727 w 10933610"/>
              <a:gd name="connsiteY548" fmla="*/ 987626 h 3684908"/>
              <a:gd name="connsiteX549" fmla="*/ 10623151 w 10933610"/>
              <a:gd name="connsiteY549" fmla="*/ 1043400 h 3684908"/>
              <a:gd name="connsiteX550" fmla="*/ 10598018 w 10933610"/>
              <a:gd name="connsiteY550" fmla="*/ 1059693 h 3684908"/>
              <a:gd name="connsiteX551" fmla="*/ 10503421 w 10933610"/>
              <a:gd name="connsiteY551" fmla="*/ 1115712 h 3684908"/>
              <a:gd name="connsiteX552" fmla="*/ 10495938 w 10933610"/>
              <a:gd name="connsiteY552" fmla="*/ 1121082 h 3684908"/>
              <a:gd name="connsiteX553" fmla="*/ 10495432 w 10933610"/>
              <a:gd name="connsiteY553" fmla="*/ 1150282 h 3684908"/>
              <a:gd name="connsiteX554" fmla="*/ 10506223 w 10933610"/>
              <a:gd name="connsiteY554" fmla="*/ 1163159 h 3684908"/>
              <a:gd name="connsiteX555" fmla="*/ 10520243 w 10933610"/>
              <a:gd name="connsiteY555" fmla="*/ 1160260 h 3684908"/>
              <a:gd name="connsiteX556" fmla="*/ 10612738 w 10933610"/>
              <a:gd name="connsiteY556" fmla="*/ 1109245 h 3684908"/>
              <a:gd name="connsiteX557" fmla="*/ 10728515 w 10933610"/>
              <a:gd name="connsiteY557" fmla="*/ 1071229 h 3684908"/>
              <a:gd name="connsiteX558" fmla="*/ 10745038 w 10933610"/>
              <a:gd name="connsiteY558" fmla="*/ 1071077 h 3684908"/>
              <a:gd name="connsiteX559" fmla="*/ 10746029 w 10933610"/>
              <a:gd name="connsiteY559" fmla="*/ 1083649 h 3684908"/>
              <a:gd name="connsiteX560" fmla="*/ 10741624 w 10933610"/>
              <a:gd name="connsiteY560" fmla="*/ 1089781 h 3684908"/>
              <a:gd name="connsiteX561" fmla="*/ 10736478 w 10933610"/>
              <a:gd name="connsiteY561" fmla="*/ 1107631 h 3684908"/>
              <a:gd name="connsiteX562" fmla="*/ 10829675 w 10933610"/>
              <a:gd name="connsiteY562" fmla="*/ 1109067 h 3684908"/>
              <a:gd name="connsiteX563" fmla="*/ 10838147 w 10933610"/>
              <a:gd name="connsiteY563" fmla="*/ 1116268 h 3684908"/>
              <a:gd name="connsiteX564" fmla="*/ 10839911 w 10933610"/>
              <a:gd name="connsiteY564" fmla="*/ 1130731 h 3684908"/>
              <a:gd name="connsiteX565" fmla="*/ 10837720 w 10933610"/>
              <a:gd name="connsiteY565" fmla="*/ 1179490 h 3684908"/>
              <a:gd name="connsiteX566" fmla="*/ 10777750 w 10933610"/>
              <a:gd name="connsiteY566" fmla="*/ 1252597 h 3684908"/>
              <a:gd name="connsiteX567" fmla="*/ 10735440 w 10933610"/>
              <a:gd name="connsiteY567" fmla="*/ 1292720 h 3684908"/>
              <a:gd name="connsiteX568" fmla="*/ 10754346 w 10933610"/>
              <a:gd name="connsiteY568" fmla="*/ 1316412 h 3684908"/>
              <a:gd name="connsiteX569" fmla="*/ 10742406 w 10933610"/>
              <a:gd name="connsiteY569" fmla="*/ 1352742 h 3684908"/>
              <a:gd name="connsiteX570" fmla="*/ 10706114 w 10933610"/>
              <a:gd name="connsiteY570" fmla="*/ 1393623 h 3684908"/>
              <a:gd name="connsiteX571" fmla="*/ 10663461 w 10933610"/>
              <a:gd name="connsiteY571" fmla="*/ 1412489 h 3684908"/>
              <a:gd name="connsiteX572" fmla="*/ 10660314 w 10933610"/>
              <a:gd name="connsiteY572" fmla="*/ 1397483 h 3684908"/>
              <a:gd name="connsiteX573" fmla="*/ 10615923 w 10933610"/>
              <a:gd name="connsiteY573" fmla="*/ 1429342 h 3684908"/>
              <a:gd name="connsiteX574" fmla="*/ 10584729 w 10933610"/>
              <a:gd name="connsiteY574" fmla="*/ 1446243 h 3684908"/>
              <a:gd name="connsiteX575" fmla="*/ 10535620 w 10933610"/>
              <a:gd name="connsiteY575" fmla="*/ 1455093 h 3684908"/>
              <a:gd name="connsiteX576" fmla="*/ 10488194 w 10933610"/>
              <a:gd name="connsiteY576" fmla="*/ 1457949 h 3684908"/>
              <a:gd name="connsiteX577" fmla="*/ 10468302 w 10933610"/>
              <a:gd name="connsiteY577" fmla="*/ 1457889 h 3684908"/>
              <a:gd name="connsiteX578" fmla="*/ 10455399 w 10933610"/>
              <a:gd name="connsiteY578" fmla="*/ 1477234 h 3684908"/>
              <a:gd name="connsiteX579" fmla="*/ 10433233 w 10933610"/>
              <a:gd name="connsiteY579" fmla="*/ 1498673 h 3684908"/>
              <a:gd name="connsiteX580" fmla="*/ 10420744 w 10933610"/>
              <a:gd name="connsiteY580" fmla="*/ 1498550 h 3684908"/>
              <a:gd name="connsiteX581" fmla="*/ 10413070 w 10933610"/>
              <a:gd name="connsiteY581" fmla="*/ 1496073 h 3684908"/>
              <a:gd name="connsiteX582" fmla="*/ 10389756 w 10933610"/>
              <a:gd name="connsiteY582" fmla="*/ 1502641 h 3684908"/>
              <a:gd name="connsiteX583" fmla="*/ 10355549 w 10933610"/>
              <a:gd name="connsiteY583" fmla="*/ 1510177 h 3684908"/>
              <a:gd name="connsiteX584" fmla="*/ 10331185 w 10933610"/>
              <a:gd name="connsiteY584" fmla="*/ 1513346 h 3684908"/>
              <a:gd name="connsiteX585" fmla="*/ 10329142 w 10933610"/>
              <a:gd name="connsiteY585" fmla="*/ 1521310 h 3684908"/>
              <a:gd name="connsiteX586" fmla="*/ 10291317 w 10933610"/>
              <a:gd name="connsiteY586" fmla="*/ 1533605 h 3684908"/>
              <a:gd name="connsiteX587" fmla="*/ 10289014 w 10933610"/>
              <a:gd name="connsiteY587" fmla="*/ 1534734 h 3684908"/>
              <a:gd name="connsiteX588" fmla="*/ 10288072 w 10933610"/>
              <a:gd name="connsiteY588" fmla="*/ 1542576 h 3684908"/>
              <a:gd name="connsiteX589" fmla="*/ 10263695 w 10933610"/>
              <a:gd name="connsiteY589" fmla="*/ 1553957 h 3684908"/>
              <a:gd name="connsiteX590" fmla="*/ 10170700 w 10933610"/>
              <a:gd name="connsiteY590" fmla="*/ 1556396 h 3684908"/>
              <a:gd name="connsiteX591" fmla="*/ 10118975 w 10933610"/>
              <a:gd name="connsiteY591" fmla="*/ 1587258 h 3684908"/>
              <a:gd name="connsiteX592" fmla="*/ 10115823 w 10933610"/>
              <a:gd name="connsiteY592" fmla="*/ 1595828 h 3684908"/>
              <a:gd name="connsiteX593" fmla="*/ 10138944 w 10933610"/>
              <a:gd name="connsiteY593" fmla="*/ 1591862 h 3684908"/>
              <a:gd name="connsiteX594" fmla="*/ 10205929 w 10933610"/>
              <a:gd name="connsiteY594" fmla="*/ 1596064 h 3684908"/>
              <a:gd name="connsiteX595" fmla="*/ 10182850 w 10933610"/>
              <a:gd name="connsiteY595" fmla="*/ 1619989 h 3684908"/>
              <a:gd name="connsiteX596" fmla="*/ 10182777 w 10933610"/>
              <a:gd name="connsiteY596" fmla="*/ 1628986 h 3684908"/>
              <a:gd name="connsiteX597" fmla="*/ 10197511 w 10933610"/>
              <a:gd name="connsiteY597" fmla="*/ 1626031 h 3684908"/>
              <a:gd name="connsiteX598" fmla="*/ 10215573 w 10933610"/>
              <a:gd name="connsiteY598" fmla="*/ 1616088 h 3684908"/>
              <a:gd name="connsiteX599" fmla="*/ 10238401 w 10933610"/>
              <a:gd name="connsiteY599" fmla="*/ 1623156 h 3684908"/>
              <a:gd name="connsiteX600" fmla="*/ 10266074 w 10933610"/>
              <a:gd name="connsiteY600" fmla="*/ 1637235 h 3684908"/>
              <a:gd name="connsiteX601" fmla="*/ 10280703 w 10933610"/>
              <a:gd name="connsiteY601" fmla="*/ 1647278 h 3684908"/>
              <a:gd name="connsiteX602" fmla="*/ 10275744 w 10933610"/>
              <a:gd name="connsiteY602" fmla="*/ 1654261 h 3684908"/>
              <a:gd name="connsiteX603" fmla="*/ 10288715 w 10933610"/>
              <a:gd name="connsiteY603" fmla="*/ 1667297 h 3684908"/>
              <a:gd name="connsiteX604" fmla="*/ 10371940 w 10933610"/>
              <a:gd name="connsiteY604" fmla="*/ 1684544 h 3684908"/>
              <a:gd name="connsiteX605" fmla="*/ 10388212 w 10933610"/>
              <a:gd name="connsiteY605" fmla="*/ 1693591 h 3684908"/>
              <a:gd name="connsiteX606" fmla="*/ 10381462 w 10933610"/>
              <a:gd name="connsiteY606" fmla="*/ 1719565 h 3684908"/>
              <a:gd name="connsiteX607" fmla="*/ 10330670 w 10933610"/>
              <a:gd name="connsiteY607" fmla="*/ 1734407 h 3684908"/>
              <a:gd name="connsiteX608" fmla="*/ 10161917 w 10933610"/>
              <a:gd name="connsiteY608" fmla="*/ 1782886 h 3684908"/>
              <a:gd name="connsiteX609" fmla="*/ 10124199 w 10933610"/>
              <a:gd name="connsiteY609" fmla="*/ 1797769 h 3684908"/>
              <a:gd name="connsiteX610" fmla="*/ 9984852 w 10933610"/>
              <a:gd name="connsiteY610" fmla="*/ 1848337 h 3684908"/>
              <a:gd name="connsiteX611" fmla="*/ 9973368 w 10933610"/>
              <a:gd name="connsiteY611" fmla="*/ 1853301 h 3684908"/>
              <a:gd name="connsiteX612" fmla="*/ 9958416 w 10933610"/>
              <a:gd name="connsiteY612" fmla="*/ 1883248 h 3684908"/>
              <a:gd name="connsiteX613" fmla="*/ 9964841 w 10933610"/>
              <a:gd name="connsiteY613" fmla="*/ 1897264 h 3684908"/>
              <a:gd name="connsiteX614" fmla="*/ 9982838 w 10933610"/>
              <a:gd name="connsiteY614" fmla="*/ 1895319 h 3684908"/>
              <a:gd name="connsiteX615" fmla="*/ 10117243 w 10933610"/>
              <a:gd name="connsiteY615" fmla="*/ 1849736 h 3684908"/>
              <a:gd name="connsiteX616" fmla="*/ 10272774 w 10933610"/>
              <a:gd name="connsiteY616" fmla="*/ 1819213 h 3684908"/>
              <a:gd name="connsiteX617" fmla="*/ 10292382 w 10933610"/>
              <a:gd name="connsiteY617" fmla="*/ 1820272 h 3684908"/>
              <a:gd name="connsiteX618" fmla="*/ 10287373 w 10933610"/>
              <a:gd name="connsiteY618" fmla="*/ 1833253 h 3684908"/>
              <a:gd name="connsiteX619" fmla="*/ 10279150 w 10933610"/>
              <a:gd name="connsiteY619" fmla="*/ 1839227 h 3684908"/>
              <a:gd name="connsiteX620" fmla="*/ 10264294 w 10933610"/>
              <a:gd name="connsiteY620" fmla="*/ 1857178 h 3684908"/>
              <a:gd name="connsiteX621" fmla="*/ 10373744 w 10933610"/>
              <a:gd name="connsiteY621" fmla="*/ 1865506 h 3684908"/>
              <a:gd name="connsiteX622" fmla="*/ 10380218 w 10933610"/>
              <a:gd name="connsiteY622" fmla="*/ 1873524 h 3684908"/>
              <a:gd name="connsiteX623" fmla="*/ 10375193 w 10933610"/>
              <a:gd name="connsiteY623" fmla="*/ 1888505 h 3684908"/>
              <a:gd name="connsiteX624" fmla="*/ 10348635 w 10933610"/>
              <a:gd name="connsiteY624" fmla="*/ 1938413 h 3684908"/>
              <a:gd name="connsiteX625" fmla="*/ 10241816 w 10933610"/>
              <a:gd name="connsiteY625" fmla="*/ 2009074 h 3684908"/>
              <a:gd name="connsiteX626" fmla="*/ 10158082 w 10933610"/>
              <a:gd name="connsiteY626" fmla="*/ 2054810 h 3684908"/>
              <a:gd name="connsiteX627" fmla="*/ 10082666 w 10933610"/>
              <a:gd name="connsiteY627" fmla="*/ 2082576 h 3684908"/>
              <a:gd name="connsiteX628" fmla="*/ 10078341 w 10933610"/>
              <a:gd name="connsiteY628" fmla="*/ 2083835 h 3684908"/>
              <a:gd name="connsiteX629" fmla="*/ 10071206 w 10933610"/>
              <a:gd name="connsiteY629" fmla="*/ 2086728 h 3684908"/>
              <a:gd name="connsiteX630" fmla="*/ 10068558 w 10933610"/>
              <a:gd name="connsiteY630" fmla="*/ 2086684 h 3684908"/>
              <a:gd name="connsiteX631" fmla="*/ 10053787 w 10933610"/>
              <a:gd name="connsiteY631" fmla="*/ 2090987 h 3684908"/>
              <a:gd name="connsiteX632" fmla="*/ 10028563 w 10933610"/>
              <a:gd name="connsiteY632" fmla="*/ 2102408 h 3684908"/>
              <a:gd name="connsiteX633" fmla="*/ 9999484 w 10933610"/>
              <a:gd name="connsiteY633" fmla="*/ 2113477 h 3684908"/>
              <a:gd name="connsiteX634" fmla="*/ 10048300 w 10933610"/>
              <a:gd name="connsiteY634" fmla="*/ 2104532 h 3684908"/>
              <a:gd name="connsiteX635" fmla="*/ 10098152 w 10933610"/>
              <a:gd name="connsiteY635" fmla="*/ 2088800 h 3684908"/>
              <a:gd name="connsiteX636" fmla="*/ 10156426 w 10933610"/>
              <a:gd name="connsiteY636" fmla="*/ 2076547 h 3684908"/>
              <a:gd name="connsiteX637" fmla="*/ 10185563 w 10933610"/>
              <a:gd name="connsiteY637" fmla="*/ 2062068 h 3684908"/>
              <a:gd name="connsiteX638" fmla="*/ 10201953 w 10933610"/>
              <a:gd name="connsiteY638" fmla="*/ 2057612 h 3684908"/>
              <a:gd name="connsiteX639" fmla="*/ 10234733 w 10933610"/>
              <a:gd name="connsiteY639" fmla="*/ 2056499 h 3684908"/>
              <a:gd name="connsiteX640" fmla="*/ 10300291 w 10933610"/>
              <a:gd name="connsiteY640" fmla="*/ 2009718 h 3684908"/>
              <a:gd name="connsiteX641" fmla="*/ 10303933 w 10933610"/>
              <a:gd name="connsiteY641" fmla="*/ 2007490 h 3684908"/>
              <a:gd name="connsiteX642" fmla="*/ 10320323 w 10933610"/>
              <a:gd name="connsiteY642" fmla="*/ 2005263 h 3684908"/>
              <a:gd name="connsiteX643" fmla="*/ 10329428 w 10933610"/>
              <a:gd name="connsiteY643" fmla="*/ 2014173 h 3684908"/>
              <a:gd name="connsiteX644" fmla="*/ 10320323 w 10933610"/>
              <a:gd name="connsiteY644" fmla="*/ 2026425 h 3684908"/>
              <a:gd name="connsiteX645" fmla="*/ 10285723 w 10933610"/>
              <a:gd name="connsiteY645" fmla="*/ 2053157 h 3684908"/>
              <a:gd name="connsiteX646" fmla="*/ 10283901 w 10933610"/>
              <a:gd name="connsiteY646" fmla="*/ 2055385 h 3684908"/>
              <a:gd name="connsiteX647" fmla="*/ 10280260 w 10933610"/>
              <a:gd name="connsiteY647" fmla="*/ 2056499 h 3684908"/>
              <a:gd name="connsiteX648" fmla="*/ 10285723 w 10933610"/>
              <a:gd name="connsiteY648" fmla="*/ 2056499 h 3684908"/>
              <a:gd name="connsiteX649" fmla="*/ 10289364 w 10933610"/>
              <a:gd name="connsiteY649" fmla="*/ 2055385 h 3684908"/>
              <a:gd name="connsiteX650" fmla="*/ 10340355 w 10933610"/>
              <a:gd name="connsiteY650" fmla="*/ 2042019 h 3684908"/>
              <a:gd name="connsiteX651" fmla="*/ 10394986 w 10933610"/>
              <a:gd name="connsiteY651" fmla="*/ 2021970 h 3684908"/>
              <a:gd name="connsiteX652" fmla="*/ 10424124 w 10933610"/>
              <a:gd name="connsiteY652" fmla="*/ 2021970 h 3684908"/>
              <a:gd name="connsiteX653" fmla="*/ 10420482 w 10933610"/>
              <a:gd name="connsiteY653" fmla="*/ 2040905 h 3684908"/>
              <a:gd name="connsiteX654" fmla="*/ 10384061 w 10933610"/>
              <a:gd name="connsiteY654" fmla="*/ 2070978 h 3684908"/>
              <a:gd name="connsiteX655" fmla="*/ 10367671 w 10933610"/>
              <a:gd name="connsiteY655" fmla="*/ 2097710 h 3684908"/>
              <a:gd name="connsiteX656" fmla="*/ 10391345 w 10933610"/>
              <a:gd name="connsiteY656" fmla="*/ 2082116 h 3684908"/>
              <a:gd name="connsiteX657" fmla="*/ 10445976 w 10933610"/>
              <a:gd name="connsiteY657" fmla="*/ 2057612 h 3684908"/>
              <a:gd name="connsiteX658" fmla="*/ 10515177 w 10933610"/>
              <a:gd name="connsiteY658" fmla="*/ 2049816 h 3684908"/>
              <a:gd name="connsiteX659" fmla="*/ 10577094 w 10933610"/>
              <a:gd name="connsiteY659" fmla="*/ 2064295 h 3684908"/>
              <a:gd name="connsiteX660" fmla="*/ 10609874 w 10933610"/>
              <a:gd name="connsiteY660" fmla="*/ 2064295 h 3684908"/>
              <a:gd name="connsiteX661" fmla="*/ 10637189 w 10933610"/>
              <a:gd name="connsiteY661" fmla="*/ 2047588 h 3684908"/>
              <a:gd name="connsiteX662" fmla="*/ 10711853 w 10933610"/>
              <a:gd name="connsiteY662" fmla="*/ 2109962 h 3684908"/>
              <a:gd name="connsiteX663" fmla="*/ 10728243 w 10933610"/>
              <a:gd name="connsiteY663" fmla="*/ 2186816 h 3684908"/>
              <a:gd name="connsiteX664" fmla="*/ 10688179 w 10933610"/>
              <a:gd name="connsiteY664" fmla="*/ 2232483 h 3684908"/>
              <a:gd name="connsiteX665" fmla="*/ 10640831 w 10933610"/>
              <a:gd name="connsiteY665" fmla="*/ 2253645 h 3684908"/>
              <a:gd name="connsiteX666" fmla="*/ 10637189 w 10933610"/>
              <a:gd name="connsiteY666" fmla="*/ 2236938 h 3684908"/>
              <a:gd name="connsiteX667" fmla="*/ 10588020 w 10933610"/>
              <a:gd name="connsiteY667" fmla="*/ 2272580 h 3684908"/>
              <a:gd name="connsiteX668" fmla="*/ 10553420 w 10933610"/>
              <a:gd name="connsiteY668" fmla="*/ 2291515 h 3684908"/>
              <a:gd name="connsiteX669" fmla="*/ 10498787 w 10933610"/>
              <a:gd name="connsiteY669" fmla="*/ 2301540 h 3684908"/>
              <a:gd name="connsiteX670" fmla="*/ 10445976 w 10933610"/>
              <a:gd name="connsiteY670" fmla="*/ 2304881 h 3684908"/>
              <a:gd name="connsiteX671" fmla="*/ 10396808 w 10933610"/>
              <a:gd name="connsiteY671" fmla="*/ 2321588 h 3684908"/>
              <a:gd name="connsiteX672" fmla="*/ 10364028 w 10933610"/>
              <a:gd name="connsiteY672" fmla="*/ 2347207 h 3684908"/>
              <a:gd name="connsiteX673" fmla="*/ 10336712 w 10933610"/>
              <a:gd name="connsiteY673" fmla="*/ 2355003 h 3684908"/>
              <a:gd name="connsiteX674" fmla="*/ 10180100 w 10933610"/>
              <a:gd name="connsiteY674" fmla="*/ 2378393 h 3684908"/>
              <a:gd name="connsiteX675" fmla="*/ 10134573 w 10933610"/>
              <a:gd name="connsiteY675" fmla="*/ 2380621 h 3684908"/>
              <a:gd name="connsiteX676" fmla="*/ 10059909 w 10933610"/>
              <a:gd name="connsiteY676" fmla="*/ 2412922 h 3684908"/>
              <a:gd name="connsiteX677" fmla="*/ 10030772 w 10933610"/>
              <a:gd name="connsiteY677" fmla="*/ 2439654 h 3684908"/>
              <a:gd name="connsiteX678" fmla="*/ 10003457 w 10933610"/>
              <a:gd name="connsiteY678" fmla="*/ 2486434 h 3684908"/>
              <a:gd name="connsiteX679" fmla="*/ 10012561 w 10933610"/>
              <a:gd name="connsiteY679" fmla="*/ 2492004 h 3684908"/>
              <a:gd name="connsiteX680" fmla="*/ 10023488 w 10933610"/>
              <a:gd name="connsiteY680" fmla="*/ 2487548 h 3684908"/>
              <a:gd name="connsiteX681" fmla="*/ 10025309 w 10933610"/>
              <a:gd name="connsiteY681" fmla="*/ 2478637 h 3684908"/>
              <a:gd name="connsiteX682" fmla="*/ 10058088 w 10933610"/>
              <a:gd name="connsiteY682" fmla="*/ 2455247 h 3684908"/>
              <a:gd name="connsiteX683" fmla="*/ 10132752 w 10933610"/>
              <a:gd name="connsiteY683" fmla="*/ 2459702 h 3684908"/>
              <a:gd name="connsiteX684" fmla="*/ 10107258 w 10933610"/>
              <a:gd name="connsiteY684" fmla="*/ 2486434 h 3684908"/>
              <a:gd name="connsiteX685" fmla="*/ 10107258 w 10933610"/>
              <a:gd name="connsiteY685" fmla="*/ 2496459 h 3684908"/>
              <a:gd name="connsiteX686" fmla="*/ 10123647 w 10933610"/>
              <a:gd name="connsiteY686" fmla="*/ 2493117 h 3684908"/>
              <a:gd name="connsiteX687" fmla="*/ 10143679 w 10933610"/>
              <a:gd name="connsiteY687" fmla="*/ 2481979 h 3684908"/>
              <a:gd name="connsiteX688" fmla="*/ 10169173 w 10933610"/>
              <a:gd name="connsiteY688" fmla="*/ 2489776 h 3684908"/>
              <a:gd name="connsiteX689" fmla="*/ 10200132 w 10933610"/>
              <a:gd name="connsiteY689" fmla="*/ 2505369 h 3684908"/>
              <a:gd name="connsiteX690" fmla="*/ 10216522 w 10933610"/>
              <a:gd name="connsiteY690" fmla="*/ 2516508 h 3684908"/>
              <a:gd name="connsiteX691" fmla="*/ 10211059 w 10933610"/>
              <a:gd name="connsiteY691" fmla="*/ 2524304 h 3684908"/>
              <a:gd name="connsiteX692" fmla="*/ 10225627 w 10933610"/>
              <a:gd name="connsiteY692" fmla="*/ 2538784 h 3684908"/>
              <a:gd name="connsiteX693" fmla="*/ 10318501 w 10933610"/>
              <a:gd name="connsiteY693" fmla="*/ 2557719 h 3684908"/>
              <a:gd name="connsiteX694" fmla="*/ 10336712 w 10933610"/>
              <a:gd name="connsiteY694" fmla="*/ 2567743 h 3684908"/>
              <a:gd name="connsiteX695" fmla="*/ 10329428 w 10933610"/>
              <a:gd name="connsiteY695" fmla="*/ 2596703 h 3684908"/>
              <a:gd name="connsiteX696" fmla="*/ 10272975 w 10933610"/>
              <a:gd name="connsiteY696" fmla="*/ 2613410 h 3684908"/>
              <a:gd name="connsiteX697" fmla="*/ 10085405 w 10933610"/>
              <a:gd name="connsiteY697" fmla="*/ 2667987 h 3684908"/>
              <a:gd name="connsiteX698" fmla="*/ 10043520 w 10933610"/>
              <a:gd name="connsiteY698" fmla="*/ 2684695 h 3684908"/>
              <a:gd name="connsiteX699" fmla="*/ 9888729 w 10933610"/>
              <a:gd name="connsiteY699" fmla="*/ 2741500 h 3684908"/>
              <a:gd name="connsiteX700" fmla="*/ 9875981 w 10933610"/>
              <a:gd name="connsiteY700" fmla="*/ 2747069 h 3684908"/>
              <a:gd name="connsiteX701" fmla="*/ 9859592 w 10933610"/>
              <a:gd name="connsiteY701" fmla="*/ 2780484 h 3684908"/>
              <a:gd name="connsiteX702" fmla="*/ 9866876 w 10933610"/>
              <a:gd name="connsiteY702" fmla="*/ 2796077 h 3684908"/>
              <a:gd name="connsiteX703" fmla="*/ 9886907 w 10933610"/>
              <a:gd name="connsiteY703" fmla="*/ 2793849 h 3684908"/>
              <a:gd name="connsiteX704" fmla="*/ 10036235 w 10933610"/>
              <a:gd name="connsiteY704" fmla="*/ 2742613 h 3684908"/>
              <a:gd name="connsiteX705" fmla="*/ 10209237 w 10933610"/>
              <a:gd name="connsiteY705" fmla="*/ 2708085 h 3684908"/>
              <a:gd name="connsiteX706" fmla="*/ 10231090 w 10933610"/>
              <a:gd name="connsiteY706" fmla="*/ 2709199 h 3684908"/>
              <a:gd name="connsiteX707" fmla="*/ 10225627 w 10933610"/>
              <a:gd name="connsiteY707" fmla="*/ 2723679 h 3684908"/>
              <a:gd name="connsiteX708" fmla="*/ 10216522 w 10933610"/>
              <a:gd name="connsiteY708" fmla="*/ 2730362 h 3684908"/>
              <a:gd name="connsiteX709" fmla="*/ 10200132 w 10933610"/>
              <a:gd name="connsiteY709" fmla="*/ 2750411 h 3684908"/>
              <a:gd name="connsiteX710" fmla="*/ 10322144 w 10933610"/>
              <a:gd name="connsiteY710" fmla="*/ 2759321 h 3684908"/>
              <a:gd name="connsiteX711" fmla="*/ 10329428 w 10933610"/>
              <a:gd name="connsiteY711" fmla="*/ 2768232 h 3684908"/>
              <a:gd name="connsiteX712" fmla="*/ 10323965 w 10933610"/>
              <a:gd name="connsiteY712" fmla="*/ 2784939 h 3684908"/>
              <a:gd name="connsiteX713" fmla="*/ 10294828 w 10933610"/>
              <a:gd name="connsiteY713" fmla="*/ 2840630 h 3684908"/>
              <a:gd name="connsiteX714" fmla="*/ 10176458 w 10933610"/>
              <a:gd name="connsiteY714" fmla="*/ 2919712 h 3684908"/>
              <a:gd name="connsiteX715" fmla="*/ 10083583 w 10933610"/>
              <a:gd name="connsiteY715" fmla="*/ 2970947 h 3684908"/>
              <a:gd name="connsiteX716" fmla="*/ 9999814 w 10933610"/>
              <a:gd name="connsiteY716" fmla="*/ 3002134 h 3684908"/>
              <a:gd name="connsiteX717" fmla="*/ 9939719 w 10933610"/>
              <a:gd name="connsiteY717" fmla="*/ 3024411 h 3684908"/>
              <a:gd name="connsiteX718" fmla="*/ 9808602 w 10933610"/>
              <a:gd name="connsiteY718" fmla="*/ 3054484 h 3684908"/>
              <a:gd name="connsiteX719" fmla="*/ 9712085 w 10933610"/>
              <a:gd name="connsiteY719" fmla="*/ 3084558 h 3684908"/>
              <a:gd name="connsiteX720" fmla="*/ 9664737 w 10933610"/>
              <a:gd name="connsiteY720" fmla="*/ 3125769 h 3684908"/>
              <a:gd name="connsiteX721" fmla="*/ 9590073 w 10933610"/>
              <a:gd name="connsiteY721" fmla="*/ 3174777 h 3684908"/>
              <a:gd name="connsiteX722" fmla="*/ 9573683 w 10933610"/>
              <a:gd name="connsiteY722" fmla="*/ 3173663 h 3684908"/>
              <a:gd name="connsiteX723" fmla="*/ 9528156 w 10933610"/>
              <a:gd name="connsiteY723" fmla="*/ 3155842 h 3684908"/>
              <a:gd name="connsiteX724" fmla="*/ 9458955 w 10933610"/>
              <a:gd name="connsiteY724" fmla="*/ 3169208 h 3684908"/>
              <a:gd name="connsiteX725" fmla="*/ 9440745 w 10933610"/>
              <a:gd name="connsiteY725" fmla="*/ 3192599 h 3684908"/>
              <a:gd name="connsiteX726" fmla="*/ 9384291 w 10933610"/>
              <a:gd name="connsiteY726" fmla="*/ 3203736 h 3684908"/>
              <a:gd name="connsiteX727" fmla="*/ 9380650 w 10933610"/>
              <a:gd name="connsiteY727" fmla="*/ 3204851 h 3684908"/>
              <a:gd name="connsiteX728" fmla="*/ 9375187 w 10933610"/>
              <a:gd name="connsiteY728" fmla="*/ 3213761 h 3684908"/>
              <a:gd name="connsiteX729" fmla="*/ 9336944 w 10933610"/>
              <a:gd name="connsiteY729" fmla="*/ 3224899 h 3684908"/>
              <a:gd name="connsiteX730" fmla="*/ 9213111 w 10933610"/>
              <a:gd name="connsiteY730" fmla="*/ 3220444 h 3684908"/>
              <a:gd name="connsiteX731" fmla="*/ 9111131 w 10933610"/>
              <a:gd name="connsiteY731" fmla="*/ 3270566 h 3684908"/>
              <a:gd name="connsiteX732" fmla="*/ 9085635 w 10933610"/>
              <a:gd name="connsiteY732" fmla="*/ 3296184 h 3684908"/>
              <a:gd name="connsiteX733" fmla="*/ 9007330 w 10933610"/>
              <a:gd name="connsiteY733" fmla="*/ 3311777 h 3684908"/>
              <a:gd name="connsiteX734" fmla="*/ 8965445 w 10933610"/>
              <a:gd name="connsiteY734" fmla="*/ 3316233 h 3684908"/>
              <a:gd name="connsiteX735" fmla="*/ 8905349 w 10933610"/>
              <a:gd name="connsiteY735" fmla="*/ 3338509 h 3684908"/>
              <a:gd name="connsiteX736" fmla="*/ 8732348 w 10933610"/>
              <a:gd name="connsiteY736" fmla="*/ 3399770 h 3684908"/>
              <a:gd name="connsiteX737" fmla="*/ 8661326 w 10933610"/>
              <a:gd name="connsiteY737" fmla="*/ 3416477 h 3684908"/>
              <a:gd name="connsiteX738" fmla="*/ 8546598 w 10933610"/>
              <a:gd name="connsiteY738" fmla="*/ 3448778 h 3684908"/>
              <a:gd name="connsiteX739" fmla="*/ 8501071 w 10933610"/>
              <a:gd name="connsiteY739" fmla="*/ 3461030 h 3684908"/>
              <a:gd name="connsiteX740" fmla="*/ 8482861 w 10933610"/>
              <a:gd name="connsiteY740" fmla="*/ 3465485 h 3684908"/>
              <a:gd name="connsiteX741" fmla="*/ 8349922 w 10933610"/>
              <a:gd name="connsiteY741" fmla="*/ 3503355 h 3684908"/>
              <a:gd name="connsiteX742" fmla="*/ 8315322 w 10933610"/>
              <a:gd name="connsiteY742" fmla="*/ 3497786 h 3684908"/>
              <a:gd name="connsiteX743" fmla="*/ 8328070 w 10933610"/>
              <a:gd name="connsiteY743" fmla="*/ 3482192 h 3684908"/>
              <a:gd name="connsiteX744" fmla="*/ 8357206 w 10933610"/>
              <a:gd name="connsiteY744" fmla="*/ 3476623 h 3684908"/>
              <a:gd name="connsiteX745" fmla="*/ 8393629 w 10933610"/>
              <a:gd name="connsiteY745" fmla="*/ 3469940 h 3684908"/>
              <a:gd name="connsiteX746" fmla="*/ 8408197 w 10933610"/>
              <a:gd name="connsiteY746" fmla="*/ 3456574 h 3684908"/>
              <a:gd name="connsiteX747" fmla="*/ 8408197 w 10933610"/>
              <a:gd name="connsiteY747" fmla="*/ 3448778 h 3684908"/>
              <a:gd name="connsiteX748" fmla="*/ 8395450 w 10933610"/>
              <a:gd name="connsiteY748" fmla="*/ 3446550 h 3684908"/>
              <a:gd name="connsiteX749" fmla="*/ 8359028 w 10933610"/>
              <a:gd name="connsiteY749" fmla="*/ 3444322 h 3684908"/>
              <a:gd name="connsiteX750" fmla="*/ 8326249 w 10933610"/>
              <a:gd name="connsiteY750" fmla="*/ 3445436 h 3684908"/>
              <a:gd name="connsiteX751" fmla="*/ 8158710 w 10933610"/>
              <a:gd name="connsiteY751" fmla="*/ 3473282 h 3684908"/>
              <a:gd name="connsiteX752" fmla="*/ 8118646 w 10933610"/>
              <a:gd name="connsiteY752" fmla="*/ 3486648 h 3684908"/>
              <a:gd name="connsiteX753" fmla="*/ 8096794 w 10933610"/>
              <a:gd name="connsiteY753" fmla="*/ 3487762 h 3684908"/>
              <a:gd name="connsiteX754" fmla="*/ 8071298 w 10933610"/>
              <a:gd name="connsiteY754" fmla="*/ 3481079 h 3684908"/>
              <a:gd name="connsiteX755" fmla="*/ 8036698 w 10933610"/>
              <a:gd name="connsiteY755" fmla="*/ 3498900 h 3684908"/>
              <a:gd name="connsiteX756" fmla="*/ 8011203 w 10933610"/>
              <a:gd name="connsiteY756" fmla="*/ 3507810 h 3684908"/>
              <a:gd name="connsiteX757" fmla="*/ 7994814 w 10933610"/>
              <a:gd name="connsiteY757" fmla="*/ 3508924 h 3684908"/>
              <a:gd name="connsiteX758" fmla="*/ 7889191 w 10933610"/>
              <a:gd name="connsiteY758" fmla="*/ 3524518 h 3684908"/>
              <a:gd name="connsiteX759" fmla="*/ 7852769 w 10933610"/>
              <a:gd name="connsiteY759" fmla="*/ 3535656 h 3684908"/>
              <a:gd name="connsiteX760" fmla="*/ 7829096 w 10933610"/>
              <a:gd name="connsiteY760" fmla="*/ 3537884 h 3684908"/>
              <a:gd name="connsiteX761" fmla="*/ 7754432 w 10933610"/>
              <a:gd name="connsiteY761" fmla="*/ 3532315 h 3684908"/>
              <a:gd name="connsiteX762" fmla="*/ 7548651 w 10933610"/>
              <a:gd name="connsiteY762" fmla="*/ 3534542 h 3684908"/>
              <a:gd name="connsiteX763" fmla="*/ 7472166 w 10933610"/>
              <a:gd name="connsiteY763" fmla="*/ 3532315 h 3684908"/>
              <a:gd name="connsiteX764" fmla="*/ 7346512 w 10933610"/>
              <a:gd name="connsiteY764" fmla="*/ 3541225 h 3684908"/>
              <a:gd name="connsiteX765" fmla="*/ 7177153 w 10933610"/>
              <a:gd name="connsiteY765" fmla="*/ 3552363 h 3684908"/>
              <a:gd name="connsiteX766" fmla="*/ 7035109 w 10933610"/>
              <a:gd name="connsiteY766" fmla="*/ 3567957 h 3684908"/>
              <a:gd name="connsiteX767" fmla="*/ 6898529 w 10933610"/>
              <a:gd name="connsiteY767" fmla="*/ 3576867 h 3684908"/>
              <a:gd name="connsiteX768" fmla="*/ 6800190 w 10933610"/>
              <a:gd name="connsiteY768" fmla="*/ 3586892 h 3684908"/>
              <a:gd name="connsiteX769" fmla="*/ 6395912 w 10933610"/>
              <a:gd name="connsiteY769" fmla="*/ 3612510 h 3684908"/>
              <a:gd name="connsiteX770" fmla="*/ 5955213 w 10933610"/>
              <a:gd name="connsiteY770" fmla="*/ 3644810 h 3684908"/>
              <a:gd name="connsiteX771" fmla="*/ 5534545 w 10933610"/>
              <a:gd name="connsiteY771" fmla="*/ 3659290 h 3684908"/>
              <a:gd name="connsiteX772" fmla="*/ 5212217 w 10933610"/>
              <a:gd name="connsiteY772" fmla="*/ 3668201 h 3684908"/>
              <a:gd name="connsiteX773" fmla="*/ 4966371 w 10933610"/>
              <a:gd name="connsiteY773" fmla="*/ 3679339 h 3684908"/>
              <a:gd name="connsiteX774" fmla="*/ 4789727 w 10933610"/>
              <a:gd name="connsiteY774" fmla="*/ 3683794 h 3684908"/>
              <a:gd name="connsiteX775" fmla="*/ 4678641 w 10933610"/>
              <a:gd name="connsiteY775" fmla="*/ 3684908 h 3684908"/>
              <a:gd name="connsiteX776" fmla="*/ 4644040 w 10933610"/>
              <a:gd name="connsiteY776" fmla="*/ 3684908 h 3684908"/>
              <a:gd name="connsiteX777" fmla="*/ 4636756 w 10933610"/>
              <a:gd name="connsiteY777" fmla="*/ 3683794 h 3684908"/>
              <a:gd name="connsiteX778" fmla="*/ 4117750 w 10933610"/>
              <a:gd name="connsiteY778" fmla="*/ 3674884 h 3684908"/>
              <a:gd name="connsiteX779" fmla="*/ 3981171 w 10933610"/>
              <a:gd name="connsiteY779" fmla="*/ 3669314 h 3684908"/>
              <a:gd name="connsiteX780" fmla="*/ 3682515 w 10933610"/>
              <a:gd name="connsiteY780" fmla="*/ 3654835 h 3684908"/>
              <a:gd name="connsiteX781" fmla="*/ 3447596 w 10933610"/>
              <a:gd name="connsiteY781" fmla="*/ 3641469 h 3684908"/>
              <a:gd name="connsiteX782" fmla="*/ 3229068 w 10933610"/>
              <a:gd name="connsiteY782" fmla="*/ 3628103 h 3684908"/>
              <a:gd name="connsiteX783" fmla="*/ 3210857 w 10933610"/>
              <a:gd name="connsiteY783" fmla="*/ 3624762 h 3684908"/>
              <a:gd name="connsiteX784" fmla="*/ 3097950 w 10933610"/>
              <a:gd name="connsiteY784" fmla="*/ 3605827 h 3684908"/>
              <a:gd name="connsiteX785" fmla="*/ 2977760 w 10933610"/>
              <a:gd name="connsiteY785" fmla="*/ 3602485 h 3684908"/>
              <a:gd name="connsiteX786" fmla="*/ 2775621 w 10933610"/>
              <a:gd name="connsiteY786" fmla="*/ 3583550 h 3684908"/>
              <a:gd name="connsiteX787" fmla="*/ 2695494 w 10933610"/>
              <a:gd name="connsiteY787" fmla="*/ 3563501 h 3684908"/>
              <a:gd name="connsiteX788" fmla="*/ 2675462 w 10933610"/>
              <a:gd name="connsiteY788" fmla="*/ 3562388 h 3684908"/>
              <a:gd name="connsiteX789" fmla="*/ 2628114 w 10933610"/>
              <a:gd name="connsiteY789" fmla="*/ 3562388 h 3684908"/>
              <a:gd name="connsiteX790" fmla="*/ 2560734 w 10933610"/>
              <a:gd name="connsiteY790" fmla="*/ 3551249 h 3684908"/>
              <a:gd name="connsiteX791" fmla="*/ 2456933 w 10933610"/>
              <a:gd name="connsiteY791" fmla="*/ 3532315 h 3684908"/>
              <a:gd name="connsiteX792" fmla="*/ 2395017 w 10933610"/>
              <a:gd name="connsiteY792" fmla="*/ 3525631 h 3684908"/>
              <a:gd name="connsiteX793" fmla="*/ 2305784 w 10933610"/>
              <a:gd name="connsiteY793" fmla="*/ 3523404 h 3684908"/>
              <a:gd name="connsiteX794" fmla="*/ 2256615 w 10933610"/>
              <a:gd name="connsiteY794" fmla="*/ 3516721 h 3684908"/>
              <a:gd name="connsiteX795" fmla="*/ 2243868 w 10933610"/>
              <a:gd name="connsiteY795" fmla="*/ 3511152 h 3684908"/>
              <a:gd name="connsiteX796" fmla="*/ 2243868 w 10933610"/>
              <a:gd name="connsiteY796" fmla="*/ 3503355 h 3684908"/>
              <a:gd name="connsiteX797" fmla="*/ 2227478 w 10933610"/>
              <a:gd name="connsiteY797" fmla="*/ 3496672 h 3684908"/>
              <a:gd name="connsiteX798" fmla="*/ 2171025 w 10933610"/>
              <a:gd name="connsiteY798" fmla="*/ 3510038 h 3684908"/>
              <a:gd name="connsiteX799" fmla="*/ 2150993 w 10933610"/>
              <a:gd name="connsiteY799" fmla="*/ 3508924 h 3684908"/>
              <a:gd name="connsiteX800" fmla="*/ 2152814 w 10933610"/>
              <a:gd name="connsiteY800" fmla="*/ 3497786 h 3684908"/>
              <a:gd name="connsiteX801" fmla="*/ 2141888 w 10933610"/>
              <a:gd name="connsiteY801" fmla="*/ 3483306 h 3684908"/>
              <a:gd name="connsiteX802" fmla="*/ 2125498 w 10933610"/>
              <a:gd name="connsiteY802" fmla="*/ 3479964 h 3684908"/>
              <a:gd name="connsiteX803" fmla="*/ 2118214 w 10933610"/>
              <a:gd name="connsiteY803" fmla="*/ 3469940 h 3684908"/>
              <a:gd name="connsiteX804" fmla="*/ 2120035 w 10933610"/>
              <a:gd name="connsiteY804" fmla="*/ 3462143 h 3684908"/>
              <a:gd name="connsiteX805" fmla="*/ 2105466 w 10933610"/>
              <a:gd name="connsiteY805" fmla="*/ 3461030 h 3684908"/>
              <a:gd name="connsiteX806" fmla="*/ 2059940 w 10933610"/>
              <a:gd name="connsiteY806" fmla="*/ 3461030 h 3684908"/>
              <a:gd name="connsiteX807" fmla="*/ 1925180 w 10933610"/>
              <a:gd name="connsiteY807" fmla="*/ 3475510 h 3684908"/>
              <a:gd name="connsiteX808" fmla="*/ 1905148 w 10933610"/>
              <a:gd name="connsiteY808" fmla="*/ 3484420 h 3684908"/>
              <a:gd name="connsiteX809" fmla="*/ 1910612 w 10933610"/>
              <a:gd name="connsiteY809" fmla="*/ 3468827 h 3684908"/>
              <a:gd name="connsiteX810" fmla="*/ 1890579 w 10933610"/>
              <a:gd name="connsiteY810" fmla="*/ 3448778 h 3684908"/>
              <a:gd name="connsiteX811" fmla="*/ 1726683 w 10933610"/>
              <a:gd name="connsiteY811" fmla="*/ 3425387 h 3684908"/>
              <a:gd name="connsiteX812" fmla="*/ 1666587 w 10933610"/>
              <a:gd name="connsiteY812" fmla="*/ 3419818 h 3684908"/>
              <a:gd name="connsiteX813" fmla="*/ 1650198 w 10933610"/>
              <a:gd name="connsiteY813" fmla="*/ 3403111 h 3684908"/>
              <a:gd name="connsiteX814" fmla="*/ 1619240 w 10933610"/>
              <a:gd name="connsiteY814" fmla="*/ 3389745 h 3684908"/>
              <a:gd name="connsiteX815" fmla="*/ 1580997 w 10933610"/>
              <a:gd name="connsiteY815" fmla="*/ 3388631 h 3684908"/>
              <a:gd name="connsiteX816" fmla="*/ 1557324 w 10933610"/>
              <a:gd name="connsiteY816" fmla="*/ 3388631 h 3684908"/>
              <a:gd name="connsiteX817" fmla="*/ 1526365 w 10933610"/>
              <a:gd name="connsiteY817" fmla="*/ 3391973 h 3684908"/>
              <a:gd name="connsiteX818" fmla="*/ 1502691 w 10933610"/>
              <a:gd name="connsiteY818" fmla="*/ 3387517 h 3684908"/>
              <a:gd name="connsiteX819" fmla="*/ 1486301 w 10933610"/>
              <a:gd name="connsiteY819" fmla="*/ 3378607 h 3684908"/>
              <a:gd name="connsiteX820" fmla="*/ 1458985 w 10933610"/>
              <a:gd name="connsiteY820" fmla="*/ 3373038 h 3684908"/>
              <a:gd name="connsiteX821" fmla="*/ 1424385 w 10933610"/>
              <a:gd name="connsiteY821" fmla="*/ 3385290 h 3684908"/>
              <a:gd name="connsiteX822" fmla="*/ 1422564 w 10933610"/>
              <a:gd name="connsiteY822" fmla="*/ 3383062 h 3684908"/>
              <a:gd name="connsiteX823" fmla="*/ 1424385 w 10933610"/>
              <a:gd name="connsiteY823" fmla="*/ 3352989 h 3684908"/>
              <a:gd name="connsiteX824" fmla="*/ 1418922 w 10933610"/>
              <a:gd name="connsiteY824" fmla="*/ 3347419 h 3684908"/>
              <a:gd name="connsiteX825" fmla="*/ 1351542 w 10933610"/>
              <a:gd name="connsiteY825" fmla="*/ 3334054 h 3684908"/>
              <a:gd name="connsiteX826" fmla="*/ 1322405 w 10933610"/>
              <a:gd name="connsiteY826" fmla="*/ 3325143 h 3684908"/>
              <a:gd name="connsiteX827" fmla="*/ 1322405 w 10933610"/>
              <a:gd name="connsiteY827" fmla="*/ 3308436 h 3684908"/>
              <a:gd name="connsiteX828" fmla="*/ 1369753 w 10933610"/>
              <a:gd name="connsiteY828" fmla="*/ 3298412 h 3684908"/>
              <a:gd name="connsiteX829" fmla="*/ 1415280 w 10933610"/>
              <a:gd name="connsiteY829" fmla="*/ 3311777 h 3684908"/>
              <a:gd name="connsiteX830" fmla="*/ 1457164 w 10933610"/>
              <a:gd name="connsiteY830" fmla="*/ 3324029 h 3684908"/>
              <a:gd name="connsiteX831" fmla="*/ 1502691 w 10933610"/>
              <a:gd name="connsiteY831" fmla="*/ 3327371 h 3684908"/>
              <a:gd name="connsiteX832" fmla="*/ 1548218 w 10933610"/>
              <a:gd name="connsiteY832" fmla="*/ 3320688 h 3684908"/>
              <a:gd name="connsiteX833" fmla="*/ 1642913 w 10933610"/>
              <a:gd name="connsiteY833" fmla="*/ 3337395 h 3684908"/>
              <a:gd name="connsiteX834" fmla="*/ 1721220 w 10933610"/>
              <a:gd name="connsiteY834" fmla="*/ 3331826 h 3684908"/>
              <a:gd name="connsiteX835" fmla="*/ 1752178 w 10933610"/>
              <a:gd name="connsiteY835" fmla="*/ 3334054 h 3684908"/>
              <a:gd name="connsiteX836" fmla="*/ 1932465 w 10933610"/>
              <a:gd name="connsiteY836" fmla="*/ 3361899 h 3684908"/>
              <a:gd name="connsiteX837" fmla="*/ 1961602 w 10933610"/>
              <a:gd name="connsiteY837" fmla="*/ 3363013 h 3684908"/>
              <a:gd name="connsiteX838" fmla="*/ 1981633 w 10933610"/>
              <a:gd name="connsiteY838" fmla="*/ 3366355 h 3684908"/>
              <a:gd name="connsiteX839" fmla="*/ 1981633 w 10933610"/>
              <a:gd name="connsiteY839" fmla="*/ 3352989 h 3684908"/>
              <a:gd name="connsiteX840" fmla="*/ 1992560 w 10933610"/>
              <a:gd name="connsiteY840" fmla="*/ 3344078 h 3684908"/>
              <a:gd name="connsiteX841" fmla="*/ 2025339 w 10933610"/>
              <a:gd name="connsiteY841" fmla="*/ 3347419 h 3684908"/>
              <a:gd name="connsiteX842" fmla="*/ 2094540 w 10933610"/>
              <a:gd name="connsiteY842" fmla="*/ 3354103 h 3684908"/>
              <a:gd name="connsiteX843" fmla="*/ 2101824 w 10933610"/>
              <a:gd name="connsiteY843" fmla="*/ 3358558 h 3684908"/>
              <a:gd name="connsiteX844" fmla="*/ 2134604 w 10933610"/>
              <a:gd name="connsiteY844" fmla="*/ 3370810 h 3684908"/>
              <a:gd name="connsiteX845" fmla="*/ 2296679 w 10933610"/>
              <a:gd name="connsiteY845" fmla="*/ 3386403 h 3684908"/>
              <a:gd name="connsiteX846" fmla="*/ 2311247 w 10933610"/>
              <a:gd name="connsiteY846" fmla="*/ 3386403 h 3684908"/>
              <a:gd name="connsiteX847" fmla="*/ 2347669 w 10933610"/>
              <a:gd name="connsiteY847" fmla="*/ 3395314 h 3684908"/>
              <a:gd name="connsiteX848" fmla="*/ 2384090 w 10933610"/>
              <a:gd name="connsiteY848" fmla="*/ 3398655 h 3684908"/>
              <a:gd name="connsiteX849" fmla="*/ 2404122 w 10933610"/>
              <a:gd name="connsiteY849" fmla="*/ 3387517 h 3684908"/>
              <a:gd name="connsiteX850" fmla="*/ 2431438 w 10933610"/>
              <a:gd name="connsiteY850" fmla="*/ 3400883 h 3684908"/>
              <a:gd name="connsiteX851" fmla="*/ 2473323 w 10933610"/>
              <a:gd name="connsiteY851" fmla="*/ 3401997 h 3684908"/>
              <a:gd name="connsiteX852" fmla="*/ 2535239 w 10933610"/>
              <a:gd name="connsiteY852" fmla="*/ 3374151 h 3684908"/>
              <a:gd name="connsiteX853" fmla="*/ 2537060 w 10933610"/>
              <a:gd name="connsiteY853" fmla="*/ 3373038 h 3684908"/>
              <a:gd name="connsiteX854" fmla="*/ 2568019 w 10933610"/>
              <a:gd name="connsiteY854" fmla="*/ 3361899 h 3684908"/>
              <a:gd name="connsiteX855" fmla="*/ 2810221 w 10933610"/>
              <a:gd name="connsiteY855" fmla="*/ 3386403 h 3684908"/>
              <a:gd name="connsiteX856" fmla="*/ 2965013 w 10933610"/>
              <a:gd name="connsiteY856" fmla="*/ 3397542 h 3684908"/>
              <a:gd name="connsiteX857" fmla="*/ 3145299 w 10933610"/>
              <a:gd name="connsiteY857" fmla="*/ 3423160 h 3684908"/>
              <a:gd name="connsiteX858" fmla="*/ 3280058 w 10933610"/>
              <a:gd name="connsiteY858" fmla="*/ 3424274 h 3684908"/>
              <a:gd name="connsiteX859" fmla="*/ 3332868 w 10933610"/>
              <a:gd name="connsiteY859" fmla="*/ 3427615 h 3684908"/>
              <a:gd name="connsiteX860" fmla="*/ 3445776 w 10933610"/>
              <a:gd name="connsiteY860" fmla="*/ 3440981 h 3684908"/>
              <a:gd name="connsiteX861" fmla="*/ 3551397 w 10933610"/>
              <a:gd name="connsiteY861" fmla="*/ 3445436 h 3684908"/>
              <a:gd name="connsiteX862" fmla="*/ 3711653 w 10933610"/>
              <a:gd name="connsiteY862" fmla="*/ 3455460 h 3684908"/>
              <a:gd name="connsiteX863" fmla="*/ 3811810 w 10933610"/>
              <a:gd name="connsiteY863" fmla="*/ 3459916 h 3684908"/>
              <a:gd name="connsiteX864" fmla="*/ 4028518 w 10933610"/>
              <a:gd name="connsiteY864" fmla="*/ 3471054 h 3684908"/>
              <a:gd name="connsiteX865" fmla="*/ 4245226 w 10933610"/>
              <a:gd name="connsiteY865" fmla="*/ 3474396 h 3684908"/>
              <a:gd name="connsiteX866" fmla="*/ 4392733 w 10933610"/>
              <a:gd name="connsiteY866" fmla="*/ 3479964 h 3684908"/>
              <a:gd name="connsiteX867" fmla="*/ 4624009 w 10933610"/>
              <a:gd name="connsiteY867" fmla="*/ 3479964 h 3684908"/>
              <a:gd name="connsiteX868" fmla="*/ 4740557 w 10933610"/>
              <a:gd name="connsiteY868" fmla="*/ 3484420 h 3684908"/>
              <a:gd name="connsiteX869" fmla="*/ 4878959 w 10933610"/>
              <a:gd name="connsiteY869" fmla="*/ 3479964 h 3684908"/>
              <a:gd name="connsiteX870" fmla="*/ 4964550 w 10933610"/>
              <a:gd name="connsiteY870" fmla="*/ 3479964 h 3684908"/>
              <a:gd name="connsiteX871" fmla="*/ 5055604 w 10933610"/>
              <a:gd name="connsiteY871" fmla="*/ 3482192 h 3684908"/>
              <a:gd name="connsiteX872" fmla="*/ 5168510 w 10933610"/>
              <a:gd name="connsiteY872" fmla="*/ 3473282 h 3684908"/>
              <a:gd name="connsiteX873" fmla="*/ 5323300 w 10933610"/>
              <a:gd name="connsiteY873" fmla="*/ 3467712 h 3684908"/>
              <a:gd name="connsiteX874" fmla="*/ 5530903 w 10933610"/>
              <a:gd name="connsiteY874" fmla="*/ 3457688 h 3684908"/>
              <a:gd name="connsiteX875" fmla="*/ 5652915 w 10933610"/>
              <a:gd name="connsiteY875" fmla="*/ 3452119 h 3684908"/>
              <a:gd name="connsiteX876" fmla="*/ 5842306 w 10933610"/>
              <a:gd name="connsiteY876" fmla="*/ 3449891 h 3684908"/>
              <a:gd name="connsiteX877" fmla="*/ 5855054 w 10933610"/>
              <a:gd name="connsiteY877" fmla="*/ 3443208 h 3684908"/>
              <a:gd name="connsiteX878" fmla="*/ 5836843 w 10933610"/>
              <a:gd name="connsiteY878" fmla="*/ 3430956 h 3684908"/>
              <a:gd name="connsiteX879" fmla="*/ 5798601 w 10933610"/>
              <a:gd name="connsiteY879" fmla="*/ 3432070 h 3684908"/>
              <a:gd name="connsiteX880" fmla="*/ 4977297 w 10933610"/>
              <a:gd name="connsiteY880" fmla="*/ 3445436 h 3684908"/>
              <a:gd name="connsiteX881" fmla="*/ 4223373 w 10933610"/>
              <a:gd name="connsiteY881" fmla="*/ 3439867 h 3684908"/>
              <a:gd name="connsiteX882" fmla="*/ 3740790 w 10933610"/>
              <a:gd name="connsiteY882" fmla="*/ 3419818 h 3684908"/>
              <a:gd name="connsiteX883" fmla="*/ 3320121 w 10933610"/>
              <a:gd name="connsiteY883" fmla="*/ 3391973 h 3684908"/>
              <a:gd name="connsiteX884" fmla="*/ 2806579 w 10933610"/>
              <a:gd name="connsiteY884" fmla="*/ 3335167 h 3684908"/>
              <a:gd name="connsiteX885" fmla="*/ 2642683 w 10933610"/>
              <a:gd name="connsiteY885" fmla="*/ 3319574 h 3684908"/>
              <a:gd name="connsiteX886" fmla="*/ 2471502 w 10933610"/>
              <a:gd name="connsiteY886" fmla="*/ 3292842 h 3684908"/>
              <a:gd name="connsiteX887" fmla="*/ 2400480 w 10933610"/>
              <a:gd name="connsiteY887" fmla="*/ 3287273 h 3684908"/>
              <a:gd name="connsiteX888" fmla="*/ 2349490 w 10933610"/>
              <a:gd name="connsiteY888" fmla="*/ 3287273 h 3684908"/>
              <a:gd name="connsiteX889" fmla="*/ 2265720 w 10933610"/>
              <a:gd name="connsiteY889" fmla="*/ 3281704 h 3684908"/>
              <a:gd name="connsiteX890" fmla="*/ 2205625 w 10933610"/>
              <a:gd name="connsiteY890" fmla="*/ 3268338 h 3684908"/>
              <a:gd name="connsiteX891" fmla="*/ 2183772 w 10933610"/>
              <a:gd name="connsiteY891" fmla="*/ 3264997 h 3684908"/>
              <a:gd name="connsiteX892" fmla="*/ 2141888 w 10933610"/>
              <a:gd name="connsiteY892" fmla="*/ 3266110 h 3684908"/>
              <a:gd name="connsiteX893" fmla="*/ 2005307 w 10933610"/>
              <a:gd name="connsiteY893" fmla="*/ 3243834 h 3684908"/>
              <a:gd name="connsiteX894" fmla="*/ 1961602 w 10933610"/>
              <a:gd name="connsiteY894" fmla="*/ 3242720 h 3684908"/>
              <a:gd name="connsiteX895" fmla="*/ 1901506 w 10933610"/>
              <a:gd name="connsiteY895" fmla="*/ 3232696 h 3684908"/>
              <a:gd name="connsiteX896" fmla="*/ 1874190 w 10933610"/>
              <a:gd name="connsiteY896" fmla="*/ 3221558 h 3684908"/>
              <a:gd name="connsiteX897" fmla="*/ 1766747 w 10933610"/>
              <a:gd name="connsiteY897" fmla="*/ 3204851 h 3684908"/>
              <a:gd name="connsiteX898" fmla="*/ 1672051 w 10933610"/>
              <a:gd name="connsiteY898" fmla="*/ 3195940 h 3684908"/>
              <a:gd name="connsiteX899" fmla="*/ 1646556 w 10933610"/>
              <a:gd name="connsiteY899" fmla="*/ 3189257 h 3684908"/>
              <a:gd name="connsiteX900" fmla="*/ 1615597 w 10933610"/>
              <a:gd name="connsiteY900" fmla="*/ 3177005 h 3684908"/>
              <a:gd name="connsiteX901" fmla="*/ 1537291 w 10933610"/>
              <a:gd name="connsiteY901" fmla="*/ 3160297 h 3684908"/>
              <a:gd name="connsiteX902" fmla="*/ 1420743 w 10933610"/>
              <a:gd name="connsiteY902" fmla="*/ 3142476 h 3684908"/>
              <a:gd name="connsiteX903" fmla="*/ 1398890 w 10933610"/>
              <a:gd name="connsiteY903" fmla="*/ 3132452 h 3684908"/>
              <a:gd name="connsiteX904" fmla="*/ 1397069 w 10933610"/>
              <a:gd name="connsiteY904" fmla="*/ 3123541 h 3684908"/>
              <a:gd name="connsiteX905" fmla="*/ 1300552 w 10933610"/>
              <a:gd name="connsiteY905" fmla="*/ 3072306 h 3684908"/>
              <a:gd name="connsiteX906" fmla="*/ 1295089 w 10933610"/>
              <a:gd name="connsiteY906" fmla="*/ 3063395 h 3684908"/>
              <a:gd name="connsiteX907" fmla="*/ 1304195 w 10933610"/>
              <a:gd name="connsiteY907" fmla="*/ 3056712 h 3684908"/>
              <a:gd name="connsiteX908" fmla="*/ 1311479 w 10933610"/>
              <a:gd name="connsiteY908" fmla="*/ 3042232 h 3684908"/>
              <a:gd name="connsiteX909" fmla="*/ 1287805 w 10933610"/>
              <a:gd name="connsiteY909" fmla="*/ 3041118 h 3684908"/>
              <a:gd name="connsiteX910" fmla="*/ 1234994 w 10933610"/>
              <a:gd name="connsiteY910" fmla="*/ 3041118 h 3684908"/>
              <a:gd name="connsiteX911" fmla="*/ 1194930 w 10933610"/>
              <a:gd name="connsiteY911" fmla="*/ 3045574 h 3684908"/>
              <a:gd name="connsiteX912" fmla="*/ 1182182 w 10933610"/>
              <a:gd name="connsiteY912" fmla="*/ 3051143 h 3684908"/>
              <a:gd name="connsiteX913" fmla="*/ 1163971 w 10933610"/>
              <a:gd name="connsiteY913" fmla="*/ 3051143 h 3684908"/>
              <a:gd name="connsiteX914" fmla="*/ 1163971 w 10933610"/>
              <a:gd name="connsiteY914" fmla="*/ 3040004 h 3684908"/>
              <a:gd name="connsiteX915" fmla="*/ 1178541 w 10933610"/>
              <a:gd name="connsiteY915" fmla="*/ 3027753 h 3684908"/>
              <a:gd name="connsiteX916" fmla="*/ 1184004 w 10933610"/>
              <a:gd name="connsiteY916" fmla="*/ 3022183 h 3684908"/>
              <a:gd name="connsiteX917" fmla="*/ 1173077 w 10933610"/>
              <a:gd name="connsiteY917" fmla="*/ 3021070 h 3684908"/>
              <a:gd name="connsiteX918" fmla="*/ 1160330 w 10933610"/>
              <a:gd name="connsiteY918" fmla="*/ 3023297 h 3684908"/>
              <a:gd name="connsiteX919" fmla="*/ 1149403 w 10933610"/>
              <a:gd name="connsiteY919" fmla="*/ 3023297 h 3684908"/>
              <a:gd name="connsiteX920" fmla="*/ 1078381 w 10933610"/>
              <a:gd name="connsiteY920" fmla="*/ 3006590 h 3684908"/>
              <a:gd name="connsiteX921" fmla="*/ 1040139 w 10933610"/>
              <a:gd name="connsiteY921" fmla="*/ 3006590 h 3684908"/>
              <a:gd name="connsiteX922" fmla="*/ 1018286 w 10933610"/>
              <a:gd name="connsiteY922" fmla="*/ 3001021 h 3684908"/>
              <a:gd name="connsiteX923" fmla="*/ 1031033 w 10933610"/>
              <a:gd name="connsiteY923" fmla="*/ 2989882 h 3684908"/>
              <a:gd name="connsiteX924" fmla="*/ 1041960 w 10933610"/>
              <a:gd name="connsiteY924" fmla="*/ 2984313 h 3684908"/>
              <a:gd name="connsiteX925" fmla="*/ 1051066 w 10933610"/>
              <a:gd name="connsiteY925" fmla="*/ 2975403 h 3684908"/>
              <a:gd name="connsiteX926" fmla="*/ 1032854 w 10933610"/>
              <a:gd name="connsiteY926" fmla="*/ 2972061 h 3684908"/>
              <a:gd name="connsiteX927" fmla="*/ 987328 w 10933610"/>
              <a:gd name="connsiteY927" fmla="*/ 2965378 h 3684908"/>
              <a:gd name="connsiteX928" fmla="*/ 916306 w 10933610"/>
              <a:gd name="connsiteY928" fmla="*/ 2982086 h 3684908"/>
              <a:gd name="connsiteX929" fmla="*/ 887168 w 10933610"/>
              <a:gd name="connsiteY929" fmla="*/ 2994338 h 3684908"/>
              <a:gd name="connsiteX930" fmla="*/ 887168 w 10933610"/>
              <a:gd name="connsiteY930" fmla="*/ 2945435 h 3684908"/>
              <a:gd name="connsiteX931" fmla="*/ 878094 w 10933610"/>
              <a:gd name="connsiteY931" fmla="*/ 2949796 h 3684908"/>
              <a:gd name="connsiteX932" fmla="*/ 863778 w 10933610"/>
              <a:gd name="connsiteY932" fmla="*/ 2949732 h 3684908"/>
              <a:gd name="connsiteX933" fmla="*/ 842351 w 10933610"/>
              <a:gd name="connsiteY933" fmla="*/ 2947907 h 3684908"/>
              <a:gd name="connsiteX934" fmla="*/ 826185 w 10933610"/>
              <a:gd name="connsiteY934" fmla="*/ 2941620 h 3684908"/>
              <a:gd name="connsiteX935" fmla="*/ 801363 w 10933610"/>
              <a:gd name="connsiteY935" fmla="*/ 2939145 h 3684908"/>
              <a:gd name="connsiteX936" fmla="*/ 774331 w 10933610"/>
              <a:gd name="connsiteY936" fmla="*/ 2952655 h 3684908"/>
              <a:gd name="connsiteX937" fmla="*/ 772252 w 10933610"/>
              <a:gd name="connsiteY937" fmla="*/ 2950889 h 3684908"/>
              <a:gd name="connsiteX938" fmla="*/ 766956 w 10933610"/>
              <a:gd name="connsiteY938" fmla="*/ 2924807 h 3684908"/>
              <a:gd name="connsiteX939" fmla="*/ 760974 w 10933610"/>
              <a:gd name="connsiteY939" fmla="*/ 2920471 h 3684908"/>
              <a:gd name="connsiteX940" fmla="*/ 699832 w 10933610"/>
              <a:gd name="connsiteY940" fmla="*/ 2914685 h 3684908"/>
              <a:gd name="connsiteX941" fmla="*/ 672676 w 10933610"/>
              <a:gd name="connsiteY941" fmla="*/ 2909484 h 3684908"/>
              <a:gd name="connsiteX942" fmla="*/ 668862 w 10933610"/>
              <a:gd name="connsiteY942" fmla="*/ 2895080 h 3684908"/>
              <a:gd name="connsiteX943" fmla="*/ 707394 w 10933610"/>
              <a:gd name="connsiteY943" fmla="*/ 2882405 h 3684908"/>
              <a:gd name="connsiteX944" fmla="*/ 749697 w 10933610"/>
              <a:gd name="connsiteY944" fmla="*/ 2890052 h 3684908"/>
              <a:gd name="connsiteX945" fmla="*/ 788606 w 10933610"/>
              <a:gd name="connsiteY945" fmla="*/ 2897048 h 3684908"/>
              <a:gd name="connsiteX946" fmla="*/ 828619 w 10933610"/>
              <a:gd name="connsiteY946" fmla="*/ 2896052 h 3684908"/>
              <a:gd name="connsiteX947" fmla="*/ 866345 w 10933610"/>
              <a:gd name="connsiteY947" fmla="*/ 2886413 h 3684908"/>
              <a:gd name="connsiteX948" fmla="*/ 951801 w 10933610"/>
              <a:gd name="connsiteY948" fmla="*/ 2892753 h 3684908"/>
              <a:gd name="connsiteX949" fmla="*/ 1018042 w 10933610"/>
              <a:gd name="connsiteY949" fmla="*/ 2881283 h 3684908"/>
              <a:gd name="connsiteX950" fmla="*/ 1045241 w 10933610"/>
              <a:gd name="connsiteY950" fmla="*/ 2880568 h 3684908"/>
              <a:gd name="connsiteX951" fmla="*/ 1060232 w 10933610"/>
              <a:gd name="connsiteY951" fmla="*/ 2885977 h 3684908"/>
              <a:gd name="connsiteX952" fmla="*/ 1060170 w 10933610"/>
              <a:gd name="connsiteY952" fmla="*/ 2882956 h 3684908"/>
              <a:gd name="connsiteX953" fmla="*/ 1067454 w 10933610"/>
              <a:gd name="connsiteY953" fmla="*/ 2876273 h 3684908"/>
              <a:gd name="connsiteX954" fmla="*/ 1105697 w 10933610"/>
              <a:gd name="connsiteY954" fmla="*/ 2897435 h 3684908"/>
              <a:gd name="connsiteX955" fmla="*/ 1106578 w 10933610"/>
              <a:gd name="connsiteY955" fmla="*/ 2898620 h 3684908"/>
              <a:gd name="connsiteX956" fmla="*/ 1123952 w 10933610"/>
              <a:gd name="connsiteY956" fmla="*/ 2901740 h 3684908"/>
              <a:gd name="connsiteX957" fmla="*/ 1160592 w 10933610"/>
              <a:gd name="connsiteY957" fmla="*/ 2900612 h 3684908"/>
              <a:gd name="connsiteX958" fmla="*/ 1162151 w 10933610"/>
              <a:gd name="connsiteY958" fmla="*/ 2896321 h 3684908"/>
              <a:gd name="connsiteX959" fmla="*/ 1180361 w 10933610"/>
              <a:gd name="connsiteY959" fmla="*/ 2891866 h 3684908"/>
              <a:gd name="connsiteX960" fmla="*/ 1185466 w 10933610"/>
              <a:gd name="connsiteY960" fmla="*/ 2894988 h 3684908"/>
              <a:gd name="connsiteX961" fmla="*/ 1207033 w 10933610"/>
              <a:gd name="connsiteY961" fmla="*/ 2889222 h 3684908"/>
              <a:gd name="connsiteX962" fmla="*/ 1232407 w 10933610"/>
              <a:gd name="connsiteY962" fmla="*/ 2887701 h 3684908"/>
              <a:gd name="connsiteX963" fmla="*/ 1250442 w 10933610"/>
              <a:gd name="connsiteY963" fmla="*/ 2888876 h 3684908"/>
              <a:gd name="connsiteX964" fmla="*/ 1247389 w 10933610"/>
              <a:gd name="connsiteY964" fmla="*/ 2877353 h 3684908"/>
              <a:gd name="connsiteX965" fmla="*/ 1254775 w 10933610"/>
              <a:gd name="connsiteY965" fmla="*/ 2868740 h 3684908"/>
              <a:gd name="connsiteX966" fmla="*/ 1283800 w 10933610"/>
              <a:gd name="connsiteY966" fmla="*/ 2868829 h 3684908"/>
              <a:gd name="connsiteX967" fmla="*/ 1344986 w 10933610"/>
              <a:gd name="connsiteY967" fmla="*/ 2868698 h 3684908"/>
              <a:gd name="connsiteX968" fmla="*/ 1352284 w 10933610"/>
              <a:gd name="connsiteY968" fmla="*/ 2871919 h 3684908"/>
              <a:gd name="connsiteX969" fmla="*/ 1383341 w 10933610"/>
              <a:gd name="connsiteY969" fmla="*/ 2879691 h 3684908"/>
              <a:gd name="connsiteX970" fmla="*/ 1526636 w 10933610"/>
              <a:gd name="connsiteY970" fmla="*/ 2879333 h 3684908"/>
              <a:gd name="connsiteX971" fmla="*/ 1539197 w 10933610"/>
              <a:gd name="connsiteY971" fmla="*/ 2878092 h 3684908"/>
              <a:gd name="connsiteX972" fmla="*/ 1572631 w 10933610"/>
              <a:gd name="connsiteY972" fmla="*/ 2882673 h 3684908"/>
              <a:gd name="connsiteX973" fmla="*/ 1604795 w 10933610"/>
              <a:gd name="connsiteY973" fmla="*/ 2882452 h 3684908"/>
              <a:gd name="connsiteX974" fmla="*/ 1619523 w 10933610"/>
              <a:gd name="connsiteY974" fmla="*/ 2871143 h 3684908"/>
              <a:gd name="connsiteX975" fmla="*/ 1646125 w 10933610"/>
              <a:gd name="connsiteY975" fmla="*/ 2880341 h 3684908"/>
              <a:gd name="connsiteX976" fmla="*/ 1682490 w 10933610"/>
              <a:gd name="connsiteY976" fmla="*/ 2877734 h 3684908"/>
              <a:gd name="connsiteX977" fmla="*/ 1721132 w 10933610"/>
              <a:gd name="connsiteY977" fmla="*/ 2872316 h 3684908"/>
              <a:gd name="connsiteX978" fmla="*/ 1725385 w 10933610"/>
              <a:gd name="connsiteY978" fmla="*/ 2867053 h 3684908"/>
              <a:gd name="connsiteX979" fmla="*/ 1695724 w 10933610"/>
              <a:gd name="connsiteY979" fmla="*/ 2864020 h 3684908"/>
              <a:gd name="connsiteX980" fmla="*/ 1580997 w 10933610"/>
              <a:gd name="connsiteY980" fmla="*/ 2838402 h 3684908"/>
              <a:gd name="connsiteX981" fmla="*/ 1533649 w 10933610"/>
              <a:gd name="connsiteY981" fmla="*/ 2800532 h 3684908"/>
              <a:gd name="connsiteX982" fmla="*/ 1493585 w 10933610"/>
              <a:gd name="connsiteY982" fmla="*/ 2803874 h 3684908"/>
              <a:gd name="connsiteX983" fmla="*/ 1486905 w 10933610"/>
              <a:gd name="connsiteY983" fmla="*/ 2790592 h 3684908"/>
              <a:gd name="connsiteX984" fmla="*/ 1476042 w 10933610"/>
              <a:gd name="connsiteY984" fmla="*/ 2791702 h 3684908"/>
              <a:gd name="connsiteX985" fmla="*/ 1447003 w 10933610"/>
              <a:gd name="connsiteY985" fmla="*/ 2793831 h 3684908"/>
              <a:gd name="connsiteX986" fmla="*/ 1435785 w 10933610"/>
              <a:gd name="connsiteY986" fmla="*/ 2790124 h 3684908"/>
              <a:gd name="connsiteX987" fmla="*/ 1434401 w 10933610"/>
              <a:gd name="connsiteY987" fmla="*/ 2792875 h 3684908"/>
              <a:gd name="connsiteX988" fmla="*/ 1424385 w 10933610"/>
              <a:gd name="connsiteY988" fmla="*/ 2802760 h 3684908"/>
              <a:gd name="connsiteX989" fmla="*/ 1404353 w 10933610"/>
              <a:gd name="connsiteY989" fmla="*/ 2783825 h 3684908"/>
              <a:gd name="connsiteX990" fmla="*/ 1404306 w 10933610"/>
              <a:gd name="connsiteY990" fmla="*/ 2783813 h 3684908"/>
              <a:gd name="connsiteX991" fmla="*/ 1401577 w 10933610"/>
              <a:gd name="connsiteY991" fmla="*/ 2784276 h 3684908"/>
              <a:gd name="connsiteX992" fmla="*/ 1365719 w 10933610"/>
              <a:gd name="connsiteY992" fmla="*/ 2788803 h 3684908"/>
              <a:gd name="connsiteX993" fmla="*/ 1242880 w 10933610"/>
              <a:gd name="connsiteY993" fmla="*/ 2781228 h 3684908"/>
              <a:gd name="connsiteX994" fmla="*/ 1204944 w 10933610"/>
              <a:gd name="connsiteY994" fmla="*/ 2783990 h 3684908"/>
              <a:gd name="connsiteX995" fmla="*/ 1150845 w 10933610"/>
              <a:gd name="connsiteY995" fmla="*/ 2780465 h 3684908"/>
              <a:gd name="connsiteX996" fmla="*/ 1124752 w 10933610"/>
              <a:gd name="connsiteY996" fmla="*/ 2773188 h 3684908"/>
              <a:gd name="connsiteX997" fmla="*/ 1028304 w 10933610"/>
              <a:gd name="connsiteY997" fmla="*/ 2767934 h 3684908"/>
              <a:gd name="connsiteX998" fmla="*/ 944627 w 10933610"/>
              <a:gd name="connsiteY998" fmla="*/ 2768315 h 3684908"/>
              <a:gd name="connsiteX999" fmla="*/ 921121 w 10933610"/>
              <a:gd name="connsiteY999" fmla="*/ 2764725 h 3684908"/>
              <a:gd name="connsiteX1000" fmla="*/ 891634 w 10933610"/>
              <a:gd name="connsiteY1000" fmla="*/ 2756798 h 3684908"/>
              <a:gd name="connsiteX1001" fmla="*/ 820307 w 10933610"/>
              <a:gd name="connsiteY1001" fmla="*/ 2749062 h 3684908"/>
              <a:gd name="connsiteX1002" fmla="*/ 715755 w 10933610"/>
              <a:gd name="connsiteY1002" fmla="*/ 2743622 h 3684908"/>
              <a:gd name="connsiteX1003" fmla="*/ 694627 w 10933610"/>
              <a:gd name="connsiteY1003" fmla="*/ 2736841 h 3684908"/>
              <a:gd name="connsiteX1004" fmla="*/ 691022 w 10933610"/>
              <a:gd name="connsiteY1004" fmla="*/ 2729314 h 3684908"/>
              <a:gd name="connsiteX1005" fmla="*/ 596112 w 10933610"/>
              <a:gd name="connsiteY1005" fmla="*/ 2693359 h 3684908"/>
              <a:gd name="connsiteX1006" fmla="*/ 589368 w 10933610"/>
              <a:gd name="connsiteY1006" fmla="*/ 2686143 h 3684908"/>
              <a:gd name="connsiteX1007" fmla="*/ 595693 w 10933610"/>
              <a:gd name="connsiteY1007" fmla="*/ 2679606 h 3684908"/>
              <a:gd name="connsiteX1008" fmla="*/ 598667 w 10933610"/>
              <a:gd name="connsiteY1008" fmla="*/ 2666501 h 3684908"/>
              <a:gd name="connsiteX1009" fmla="*/ 578003 w 10933610"/>
              <a:gd name="connsiteY1009" fmla="*/ 2667557 h 3684908"/>
              <a:gd name="connsiteX1010" fmla="*/ 532471 w 10933610"/>
              <a:gd name="connsiteY1010" fmla="*/ 2672054 h 3684908"/>
              <a:gd name="connsiteX1011" fmla="*/ 498947 w 10933610"/>
              <a:gd name="connsiteY1011" fmla="*/ 2679307 h 3684908"/>
              <a:gd name="connsiteX1012" fmla="*/ 489229 w 10933610"/>
              <a:gd name="connsiteY1012" fmla="*/ 2685194 h 3684908"/>
              <a:gd name="connsiteX1013" fmla="*/ 473528 w 10933610"/>
              <a:gd name="connsiteY1013" fmla="*/ 2686746 h 3684908"/>
              <a:gd name="connsiteX1014" fmla="*/ 470985 w 10933610"/>
              <a:gd name="connsiteY1014" fmla="*/ 2677142 h 3684908"/>
              <a:gd name="connsiteX1015" fmla="*/ 480748 w 10933610"/>
              <a:gd name="connsiteY1015" fmla="*/ 2665338 h 3684908"/>
              <a:gd name="connsiteX1016" fmla="*/ 484187 w 10933610"/>
              <a:gd name="connsiteY1016" fmla="*/ 2660071 h 3684908"/>
              <a:gd name="connsiteX1017" fmla="*/ 474513 w 10933610"/>
              <a:gd name="connsiteY1017" fmla="*/ 2660042 h 3684908"/>
              <a:gd name="connsiteX1018" fmla="*/ 464031 w 10933610"/>
              <a:gd name="connsiteY1018" fmla="*/ 2663049 h 3684908"/>
              <a:gd name="connsiteX1019" fmla="*/ 454611 w 10933610"/>
              <a:gd name="connsiteY1019" fmla="*/ 2663978 h 3684908"/>
              <a:gd name="connsiteX1020" fmla="*/ 389564 w 10933610"/>
              <a:gd name="connsiteY1020" fmla="*/ 2655622 h 3684908"/>
              <a:gd name="connsiteX1021" fmla="*/ 356594 w 10933610"/>
              <a:gd name="connsiteY1021" fmla="*/ 2658879 h 3684908"/>
              <a:gd name="connsiteX1022" fmla="*/ 336481 w 10933610"/>
              <a:gd name="connsiteY1022" fmla="*/ 2655938 h 3684908"/>
              <a:gd name="connsiteX1023" fmla="*/ 344929 w 10933610"/>
              <a:gd name="connsiteY1023" fmla="*/ 2645250 h 3684908"/>
              <a:gd name="connsiteX1024" fmla="*/ 353078 w 10933610"/>
              <a:gd name="connsiteY1024" fmla="*/ 2639518 h 3684908"/>
              <a:gd name="connsiteX1025" fmla="*/ 358894 w 10933610"/>
              <a:gd name="connsiteY1025" fmla="*/ 2631060 h 3684908"/>
              <a:gd name="connsiteX1026" fmla="*/ 342430 w 10933610"/>
              <a:gd name="connsiteY1026" fmla="*/ 2629731 h 3684908"/>
              <a:gd name="connsiteX1027" fmla="*/ 301653 w 10933610"/>
              <a:gd name="connsiteY1027" fmla="*/ 2627845 h 3684908"/>
              <a:gd name="connsiteX1028" fmla="*/ 244236 w 10933610"/>
              <a:gd name="connsiteY1028" fmla="*/ 2648298 h 3684908"/>
              <a:gd name="connsiteX1029" fmla="*/ 221913 w 10933610"/>
              <a:gd name="connsiteY1029" fmla="*/ 2661343 h 3684908"/>
              <a:gd name="connsiteX1030" fmla="*/ 207672 w 10933610"/>
              <a:gd name="connsiteY1030" fmla="*/ 2607566 h 3684908"/>
              <a:gd name="connsiteX1031" fmla="*/ 224269 w 10933610"/>
              <a:gd name="connsiteY1031" fmla="*/ 2591146 h 3684908"/>
              <a:gd name="connsiteX1032" fmla="*/ 217524 w 10933610"/>
              <a:gd name="connsiteY1032" fmla="*/ 2583929 h 3684908"/>
              <a:gd name="connsiteX1033" fmla="*/ 232970 w 10933610"/>
              <a:gd name="connsiteY1033" fmla="*/ 2581418 h 3684908"/>
              <a:gd name="connsiteX1034" fmla="*/ 244469 w 10933610"/>
              <a:gd name="connsiteY1034" fmla="*/ 2582253 h 3684908"/>
              <a:gd name="connsiteX1035" fmla="*/ 258644 w 10933610"/>
              <a:gd name="connsiteY1035" fmla="*/ 2574940 h 3684908"/>
              <a:gd name="connsiteX1036" fmla="*/ 270995 w 10933610"/>
              <a:gd name="connsiteY1036" fmla="*/ 2566823 h 3684908"/>
              <a:gd name="connsiteX1037" fmla="*/ 304983 w 10933610"/>
              <a:gd name="connsiteY1037" fmla="*/ 2567407 h 3684908"/>
              <a:gd name="connsiteX1038" fmla="*/ 336637 w 10933610"/>
              <a:gd name="connsiteY1038" fmla="*/ 2565265 h 3684908"/>
              <a:gd name="connsiteX1039" fmla="*/ 345639 w 10933610"/>
              <a:gd name="connsiteY1039" fmla="*/ 2550581 h 3684908"/>
              <a:gd name="connsiteX1040" fmla="*/ 350393 w 10933610"/>
              <a:gd name="connsiteY1040" fmla="*/ 2544199 h 3684908"/>
              <a:gd name="connsiteX1041" fmla="*/ 388194 w 10933610"/>
              <a:gd name="connsiteY1041" fmla="*/ 2559188 h 3684908"/>
              <a:gd name="connsiteX1042" fmla="*/ 398842 w 10933610"/>
              <a:gd name="connsiteY1042" fmla="*/ 2568976 h 3684908"/>
              <a:gd name="connsiteX1043" fmla="*/ 434146 w 10933610"/>
              <a:gd name="connsiteY1043" fmla="*/ 2568445 h 3684908"/>
              <a:gd name="connsiteX1044" fmla="*/ 435760 w 10933610"/>
              <a:gd name="connsiteY1044" fmla="*/ 2562373 h 3684908"/>
              <a:gd name="connsiteX1045" fmla="*/ 436611 w 10933610"/>
              <a:gd name="connsiteY1045" fmla="*/ 2553420 h 3684908"/>
              <a:gd name="connsiteX1046" fmla="*/ 451295 w 10933610"/>
              <a:gd name="connsiteY1046" fmla="*/ 2548029 h 3684908"/>
              <a:gd name="connsiteX1047" fmla="*/ 499624 w 10933610"/>
              <a:gd name="connsiteY1047" fmla="*/ 2554094 h 3684908"/>
              <a:gd name="connsiteX1048" fmla="*/ 528095 w 10933610"/>
              <a:gd name="connsiteY1048" fmla="*/ 2558180 h 3684908"/>
              <a:gd name="connsiteX1049" fmla="*/ 602185 w 10933610"/>
              <a:gd name="connsiteY1049" fmla="*/ 2545934 h 3684908"/>
              <a:gd name="connsiteX1050" fmla="*/ 623657 w 10933610"/>
              <a:gd name="connsiteY1050" fmla="*/ 2541843 h 3684908"/>
              <a:gd name="connsiteX1051" fmla="*/ 695492 w 10933610"/>
              <a:gd name="connsiteY1051" fmla="*/ 2551499 h 3684908"/>
              <a:gd name="connsiteX1052" fmla="*/ 734998 w 10933610"/>
              <a:gd name="connsiteY1052" fmla="*/ 2548583 h 3684908"/>
              <a:gd name="connsiteX1053" fmla="*/ 784310 w 10933610"/>
              <a:gd name="connsiteY1053" fmla="*/ 2527945 h 3684908"/>
              <a:gd name="connsiteX1054" fmla="*/ 792028 w 10933610"/>
              <a:gd name="connsiteY1054" fmla="*/ 2544920 h 3684908"/>
              <a:gd name="connsiteX1055" fmla="*/ 821516 w 10933610"/>
              <a:gd name="connsiteY1055" fmla="*/ 2552847 h 3684908"/>
              <a:gd name="connsiteX1056" fmla="*/ 824744 w 10933610"/>
              <a:gd name="connsiteY1056" fmla="*/ 2540704 h 3684908"/>
              <a:gd name="connsiteX1057" fmla="*/ 840235 w 10933610"/>
              <a:gd name="connsiteY1057" fmla="*/ 2532276 h 3684908"/>
              <a:gd name="connsiteX1058" fmla="*/ 878679 w 10933610"/>
              <a:gd name="connsiteY1058" fmla="*/ 2531434 h 3684908"/>
              <a:gd name="connsiteX1059" fmla="*/ 930192 w 10933610"/>
              <a:gd name="connsiteY1059" fmla="*/ 2531274 h 3684908"/>
              <a:gd name="connsiteX1060" fmla="*/ 956628 w 10933610"/>
              <a:gd name="connsiteY1060" fmla="*/ 2527677 h 3684908"/>
              <a:gd name="connsiteX1061" fmla="*/ 967154 w 10933610"/>
              <a:gd name="connsiteY1061" fmla="*/ 2518754 h 3684908"/>
              <a:gd name="connsiteX1062" fmla="*/ 986846 w 10933610"/>
              <a:gd name="connsiteY1062" fmla="*/ 2507940 h 3684908"/>
              <a:gd name="connsiteX1063" fmla="*/ 998257 w 10933610"/>
              <a:gd name="connsiteY1063" fmla="*/ 2520609 h 3684908"/>
              <a:gd name="connsiteX1064" fmla="*/ 1010264 w 10933610"/>
              <a:gd name="connsiteY1064" fmla="*/ 2523365 h 3684908"/>
              <a:gd name="connsiteX1065" fmla="*/ 1017097 w 10933610"/>
              <a:gd name="connsiteY1065" fmla="*/ 2518748 h 3684908"/>
              <a:gd name="connsiteX1066" fmla="*/ 1033693 w 10933610"/>
              <a:gd name="connsiteY1066" fmla="*/ 2502328 h 3684908"/>
              <a:gd name="connsiteX1067" fmla="*/ 1036922 w 10933610"/>
              <a:gd name="connsiteY1067" fmla="*/ 2490184 h 3684908"/>
              <a:gd name="connsiteX1068" fmla="*/ 1024914 w 10933610"/>
              <a:gd name="connsiteY1068" fmla="*/ 2487428 h 3684908"/>
              <a:gd name="connsiteX1069" fmla="*/ 889261 w 10933610"/>
              <a:gd name="connsiteY1069" fmla="*/ 2480134 h 3684908"/>
              <a:gd name="connsiteX1070" fmla="*/ 784499 w 10933610"/>
              <a:gd name="connsiteY1070" fmla="*/ 2467817 h 3684908"/>
              <a:gd name="connsiteX1071" fmla="*/ 735033 w 10933610"/>
              <a:gd name="connsiteY1071" fmla="*/ 2439199 h 3684908"/>
              <a:gd name="connsiteX1072" fmla="*/ 701255 w 10933610"/>
              <a:gd name="connsiteY1072" fmla="*/ 2445492 h 3684908"/>
              <a:gd name="connsiteX1073" fmla="*/ 691669 w 10933610"/>
              <a:gd name="connsiteY1073" fmla="*/ 2433628 h 3684908"/>
              <a:gd name="connsiteX1074" fmla="*/ 667952 w 10933610"/>
              <a:gd name="connsiteY1074" fmla="*/ 2423161 h 3684908"/>
              <a:gd name="connsiteX1075" fmla="*/ 649576 w 10933610"/>
              <a:gd name="connsiteY1075" fmla="*/ 2432859 h 3684908"/>
              <a:gd name="connsiteX1076" fmla="*/ 641338 w 10933610"/>
              <a:gd name="connsiteY1076" fmla="*/ 2450424 h 3684908"/>
              <a:gd name="connsiteX1077" fmla="*/ 619745 w 10933610"/>
              <a:gd name="connsiteY1077" fmla="*/ 2435805 h 3684908"/>
              <a:gd name="connsiteX1078" fmla="*/ 594713 w 10933610"/>
              <a:gd name="connsiteY1078" fmla="*/ 2426453 h 3684908"/>
              <a:gd name="connsiteX1079" fmla="*/ 602531 w 10933610"/>
              <a:gd name="connsiteY1079" fmla="*/ 2395134 h 3684908"/>
              <a:gd name="connsiteX1080" fmla="*/ 624810 w 10933610"/>
              <a:gd name="connsiteY1080" fmla="*/ 2388006 h 3684908"/>
              <a:gd name="connsiteX1081" fmla="*/ 636773 w 10933610"/>
              <a:gd name="connsiteY1081" fmla="*/ 2396678 h 3684908"/>
              <a:gd name="connsiteX1082" fmla="*/ 647719 w 10933610"/>
              <a:gd name="connsiteY1082" fmla="*/ 2401509 h 3684908"/>
              <a:gd name="connsiteX1083" fmla="*/ 691592 w 10933610"/>
              <a:gd name="connsiteY1083" fmla="*/ 2409001 h 3684908"/>
              <a:gd name="connsiteX1084" fmla="*/ 726387 w 10933610"/>
              <a:gd name="connsiteY1084" fmla="*/ 2406550 h 3684908"/>
              <a:gd name="connsiteX1085" fmla="*/ 736570 w 10933610"/>
              <a:gd name="connsiteY1085" fmla="*/ 2408500 h 3684908"/>
              <a:gd name="connsiteX1086" fmla="*/ 747771 w 10933610"/>
              <a:gd name="connsiteY1086" fmla="*/ 2414291 h 3684908"/>
              <a:gd name="connsiteX1087" fmla="*/ 829413 w 10933610"/>
              <a:gd name="connsiteY1087" fmla="*/ 2406227 h 3684908"/>
              <a:gd name="connsiteX1088" fmla="*/ 871295 w 10933610"/>
              <a:gd name="connsiteY1088" fmla="*/ 2400119 h 3684908"/>
              <a:gd name="connsiteX1089" fmla="*/ 907317 w 10933610"/>
              <a:gd name="connsiteY1089" fmla="*/ 2408386 h 3684908"/>
              <a:gd name="connsiteX1090" fmla="*/ 924035 w 10933610"/>
              <a:gd name="connsiteY1090" fmla="*/ 2410677 h 3684908"/>
              <a:gd name="connsiteX1091" fmla="*/ 927264 w 10933610"/>
              <a:gd name="connsiteY1091" fmla="*/ 2398533 h 3684908"/>
              <a:gd name="connsiteX1092" fmla="*/ 921327 w 10933610"/>
              <a:gd name="connsiteY1092" fmla="*/ 2388280 h 3684908"/>
              <a:gd name="connsiteX1093" fmla="*/ 893198 w 10933610"/>
              <a:gd name="connsiteY1093" fmla="*/ 2373321 h 3684908"/>
              <a:gd name="connsiteX1094" fmla="*/ 809312 w 10933610"/>
              <a:gd name="connsiteY1094" fmla="*/ 2366826 h 3684908"/>
              <a:gd name="connsiteX1095" fmla="*/ 798455 w 10933610"/>
              <a:gd name="connsiteY1095" fmla="*/ 2350161 h 3684908"/>
              <a:gd name="connsiteX1096" fmla="*/ 799517 w 10933610"/>
              <a:gd name="connsiteY1096" fmla="*/ 2348085 h 3684908"/>
              <a:gd name="connsiteX1097" fmla="*/ 819297 w 10933610"/>
              <a:gd name="connsiteY1097" fmla="*/ 2325438 h 3684908"/>
              <a:gd name="connsiteX1098" fmla="*/ 832366 w 10933610"/>
              <a:gd name="connsiteY1098" fmla="*/ 2326118 h 3684908"/>
              <a:gd name="connsiteX1099" fmla="*/ 818656 w 10933610"/>
              <a:gd name="connsiteY1099" fmla="*/ 2341267 h 3684908"/>
              <a:gd name="connsiteX1100" fmla="*/ 836644 w 10933610"/>
              <a:gd name="connsiteY1100" fmla="*/ 2348360 h 3684908"/>
              <a:gd name="connsiteX1101" fmla="*/ 842715 w 10933610"/>
              <a:gd name="connsiteY1101" fmla="*/ 2340862 h 3684908"/>
              <a:gd name="connsiteX1102" fmla="*/ 874503 w 10933610"/>
              <a:gd name="connsiteY1102" fmla="*/ 2320970 h 3684908"/>
              <a:gd name="connsiteX1103" fmla="*/ 942015 w 10933610"/>
              <a:gd name="connsiteY1103" fmla="*/ 2314302 h 3684908"/>
              <a:gd name="connsiteX1104" fmla="*/ 978501 w 10933610"/>
              <a:gd name="connsiteY1104" fmla="*/ 2330406 h 3684908"/>
              <a:gd name="connsiteX1105" fmla="*/ 979264 w 10933610"/>
              <a:gd name="connsiteY1105" fmla="*/ 2333287 h 3684908"/>
              <a:gd name="connsiteX1106" fmla="*/ 983124 w 10933610"/>
              <a:gd name="connsiteY1106" fmla="*/ 2341774 h 3684908"/>
              <a:gd name="connsiteX1107" fmla="*/ 1002771 w 10933610"/>
              <a:gd name="connsiteY1107" fmla="*/ 2336878 h 3684908"/>
              <a:gd name="connsiteX1108" fmla="*/ 1007824 w 10933610"/>
              <a:gd name="connsiteY1108" fmla="*/ 2325539 h 3684908"/>
              <a:gd name="connsiteX1109" fmla="*/ 1029042 w 10933610"/>
              <a:gd name="connsiteY1109" fmla="*/ 2320488 h 3684908"/>
              <a:gd name="connsiteX1110" fmla="*/ 1033664 w 10933610"/>
              <a:gd name="connsiteY1110" fmla="*/ 2331856 h 3684908"/>
              <a:gd name="connsiteX1111" fmla="*/ 1030224 w 10933610"/>
              <a:gd name="connsiteY1111" fmla="*/ 2337122 h 3684908"/>
              <a:gd name="connsiteX1112" fmla="*/ 1032005 w 10933610"/>
              <a:gd name="connsiteY1112" fmla="*/ 2343844 h 3684908"/>
              <a:gd name="connsiteX1113" fmla="*/ 1040917 w 10933610"/>
              <a:gd name="connsiteY1113" fmla="*/ 2340993 h 3684908"/>
              <a:gd name="connsiteX1114" fmla="*/ 1051996 w 10933610"/>
              <a:gd name="connsiteY1114" fmla="*/ 2328074 h 3684908"/>
              <a:gd name="connsiteX1115" fmla="*/ 1090783 w 10933610"/>
              <a:gd name="connsiteY1115" fmla="*/ 2316360 h 3684908"/>
              <a:gd name="connsiteX1116" fmla="*/ 1121586 w 10933610"/>
              <a:gd name="connsiteY1116" fmla="*/ 2323171 h 3684908"/>
              <a:gd name="connsiteX1117" fmla="*/ 1141488 w 10933610"/>
              <a:gd name="connsiteY1117" fmla="*/ 2319234 h 3684908"/>
              <a:gd name="connsiteX1118" fmla="*/ 1166697 w 10933610"/>
              <a:gd name="connsiteY1118" fmla="*/ 2304920 h 3684908"/>
              <a:gd name="connsiteX1119" fmla="*/ 1177932 w 10933610"/>
              <a:gd name="connsiteY1119" fmla="*/ 2304143 h 3684908"/>
              <a:gd name="connsiteX1120" fmla="*/ 1181329 w 10933610"/>
              <a:gd name="connsiteY1120" fmla="*/ 2297537 h 3684908"/>
              <a:gd name="connsiteX1121" fmla="*/ 1189467 w 10933610"/>
              <a:gd name="connsiteY1121" fmla="*/ 2290402 h 3684908"/>
              <a:gd name="connsiteX1122" fmla="*/ 1234994 w 10933610"/>
              <a:gd name="connsiteY1122" fmla="*/ 2292629 h 3684908"/>
              <a:gd name="connsiteX1123" fmla="*/ 1295089 w 10933610"/>
              <a:gd name="connsiteY1123" fmla="*/ 2303767 h 3684908"/>
              <a:gd name="connsiteX1124" fmla="*/ 1336973 w 10933610"/>
              <a:gd name="connsiteY1124" fmla="*/ 2303767 h 3684908"/>
              <a:gd name="connsiteX1125" fmla="*/ 1381562 w 10933610"/>
              <a:gd name="connsiteY1125" fmla="*/ 2305055 h 3684908"/>
              <a:gd name="connsiteX1126" fmla="*/ 1421245 w 10933610"/>
              <a:gd name="connsiteY1126" fmla="*/ 2309515 h 3684908"/>
              <a:gd name="connsiteX1127" fmla="*/ 1437723 w 10933610"/>
              <a:gd name="connsiteY1127" fmla="*/ 2304756 h 3684908"/>
              <a:gd name="connsiteX1128" fmla="*/ 1451453 w 10933610"/>
              <a:gd name="connsiteY1128" fmla="*/ 2299321 h 3684908"/>
              <a:gd name="connsiteX1129" fmla="*/ 1437366 w 10933610"/>
              <a:gd name="connsiteY1129" fmla="*/ 2296376 h 3684908"/>
              <a:gd name="connsiteX1130" fmla="*/ 1340178 w 10933610"/>
              <a:gd name="connsiteY1130" fmla="*/ 2298045 h 3684908"/>
              <a:gd name="connsiteX1131" fmla="*/ 1319564 w 10933610"/>
              <a:gd name="connsiteY1131" fmla="*/ 2293151 h 3684908"/>
              <a:gd name="connsiteX1132" fmla="*/ 1314956 w 10933610"/>
              <a:gd name="connsiteY1132" fmla="*/ 2286451 h 3684908"/>
              <a:gd name="connsiteX1133" fmla="*/ 1221420 w 10933610"/>
              <a:gd name="connsiteY1133" fmla="*/ 2259412 h 3684908"/>
              <a:gd name="connsiteX1134" fmla="*/ 1213975 w 10933610"/>
              <a:gd name="connsiteY1134" fmla="*/ 2253198 h 3684908"/>
              <a:gd name="connsiteX1135" fmla="*/ 1218677 w 10933610"/>
              <a:gd name="connsiteY1135" fmla="*/ 2246775 h 3684908"/>
              <a:gd name="connsiteX1136" fmla="*/ 1219172 w 10933610"/>
              <a:gd name="connsiteY1136" fmla="*/ 2234521 h 3684908"/>
              <a:gd name="connsiteX1137" fmla="*/ 1200328 w 10933610"/>
              <a:gd name="connsiteY1137" fmla="*/ 2236813 h 3684908"/>
              <a:gd name="connsiteX1138" fmla="*/ 1159178 w 10933610"/>
              <a:gd name="connsiteY1138" fmla="*/ 2243862 h 3684908"/>
              <a:gd name="connsiteX1139" fmla="*/ 1129556 w 10933610"/>
              <a:gd name="connsiteY1139" fmla="*/ 2252680 h 3684908"/>
              <a:gd name="connsiteX1140" fmla="*/ 1121617 w 10933610"/>
              <a:gd name="connsiteY1140" fmla="*/ 2258721 h 3684908"/>
              <a:gd name="connsiteX1141" fmla="*/ 1107426 w 10933610"/>
              <a:gd name="connsiteY1141" fmla="*/ 2261151 h 3684908"/>
              <a:gd name="connsiteX1142" fmla="*/ 1103441 w 10933610"/>
              <a:gd name="connsiteY1142" fmla="*/ 2252472 h 3684908"/>
              <a:gd name="connsiteX1143" fmla="*/ 1110409 w 10933610"/>
              <a:gd name="connsiteY1143" fmla="*/ 2240981 h 3684908"/>
              <a:gd name="connsiteX1144" fmla="*/ 1112673 w 10933610"/>
              <a:gd name="connsiteY1144" fmla="*/ 2235913 h 3684908"/>
              <a:gd name="connsiteX1145" fmla="*/ 1103762 w 10933610"/>
              <a:gd name="connsiteY1145" fmla="*/ 2236504 h 3684908"/>
              <a:gd name="connsiteX1146" fmla="*/ 1094626 w 10933610"/>
              <a:gd name="connsiteY1146" fmla="*/ 2239940 h 3684908"/>
              <a:gd name="connsiteX1147" fmla="*/ 1086111 w 10933610"/>
              <a:gd name="connsiteY1147" fmla="*/ 2241399 h 3684908"/>
              <a:gd name="connsiteX1148" fmla="*/ 1024795 w 10933610"/>
              <a:gd name="connsiteY1148" fmla="*/ 2237860 h 3684908"/>
              <a:gd name="connsiteX1149" fmla="*/ 994998 w 10933610"/>
              <a:gd name="connsiteY1149" fmla="*/ 2242964 h 3684908"/>
              <a:gd name="connsiteX1150" fmla="*/ 975977 w 10933610"/>
              <a:gd name="connsiteY1150" fmla="*/ 2241541 h 3684908"/>
              <a:gd name="connsiteX1151" fmla="*/ 981925 w 10933610"/>
              <a:gd name="connsiteY1151" fmla="*/ 2231161 h 3684908"/>
              <a:gd name="connsiteX1152" fmla="*/ 988446 w 10933610"/>
              <a:gd name="connsiteY1152" fmla="*/ 2225364 h 3684908"/>
              <a:gd name="connsiteX1153" fmla="*/ 992353 w 10933610"/>
              <a:gd name="connsiteY1153" fmla="*/ 2217205 h 3684908"/>
              <a:gd name="connsiteX1154" fmla="*/ 976967 w 10933610"/>
              <a:gd name="connsiteY1154" fmla="*/ 2217033 h 3684908"/>
              <a:gd name="connsiteX1155" fmla="*/ 939102 w 10933610"/>
              <a:gd name="connsiteY1155" fmla="*/ 2217901 h 3684908"/>
              <a:gd name="connsiteX1156" fmla="*/ 889742 w 10933610"/>
              <a:gd name="connsiteY1156" fmla="*/ 2240399 h 3684908"/>
              <a:gd name="connsiteX1157" fmla="*/ 871422 w 10933610"/>
              <a:gd name="connsiteY1157" fmla="*/ 2253835 h 3684908"/>
              <a:gd name="connsiteX1158" fmla="*/ 849105 w 10933610"/>
              <a:gd name="connsiteY1158" fmla="*/ 2205233 h 3684908"/>
              <a:gd name="connsiteX1159" fmla="*/ 861573 w 10933610"/>
              <a:gd name="connsiteY1159" fmla="*/ 2189056 h 3684908"/>
              <a:gd name="connsiteX1160" fmla="*/ 854127 w 10933610"/>
              <a:gd name="connsiteY1160" fmla="*/ 2182842 h 3684908"/>
              <a:gd name="connsiteX1161" fmla="*/ 867919 w 10933610"/>
              <a:gd name="connsiteY1161" fmla="*/ 2179543 h 3684908"/>
              <a:gd name="connsiteX1162" fmla="*/ 878650 w 10933610"/>
              <a:gd name="connsiteY1162" fmla="*/ 2179578 h 3684908"/>
              <a:gd name="connsiteX1163" fmla="*/ 890446 w 10933610"/>
              <a:gd name="connsiteY1163" fmla="*/ 2171940 h 3684908"/>
              <a:gd name="connsiteX1164" fmla="*/ 900427 w 10933610"/>
              <a:gd name="connsiteY1164" fmla="*/ 2163678 h 3684908"/>
              <a:gd name="connsiteX1165" fmla="*/ 929440 w 10933610"/>
              <a:gd name="connsiteY1165" fmla="*/ 2162169 h 3684908"/>
              <a:gd name="connsiteX1166" fmla="*/ 915759 w 10933610"/>
              <a:gd name="connsiteY1166" fmla="*/ 2154304 h 3684908"/>
              <a:gd name="connsiteX1167" fmla="*/ 880079 w 10933610"/>
              <a:gd name="connsiteY1167" fmla="*/ 2135163 h 3684908"/>
              <a:gd name="connsiteX1168" fmla="*/ 841768 w 10933610"/>
              <a:gd name="connsiteY1168" fmla="*/ 2118254 h 3684908"/>
              <a:gd name="connsiteX1169" fmla="*/ 840485 w 10933610"/>
              <a:gd name="connsiteY1169" fmla="*/ 2149914 h 3684908"/>
              <a:gd name="connsiteX1170" fmla="*/ 802849 w 10933610"/>
              <a:gd name="connsiteY1170" fmla="*/ 2147719 h 3684908"/>
              <a:gd name="connsiteX1171" fmla="*/ 777727 w 10933610"/>
              <a:gd name="connsiteY1171" fmla="*/ 2150200 h 3684908"/>
              <a:gd name="connsiteX1172" fmla="*/ 698043 w 10933610"/>
              <a:gd name="connsiteY1172" fmla="*/ 2141319 h 3684908"/>
              <a:gd name="connsiteX1173" fmla="*/ 455803 w 10933610"/>
              <a:gd name="connsiteY1173" fmla="*/ 2120903 h 3684908"/>
              <a:gd name="connsiteX1174" fmla="*/ 438576 w 10933610"/>
              <a:gd name="connsiteY1174" fmla="*/ 2116692 h 3684908"/>
              <a:gd name="connsiteX1175" fmla="*/ 447024 w 10933610"/>
              <a:gd name="connsiteY1175" fmla="*/ 2106003 h 3684908"/>
              <a:gd name="connsiteX1176" fmla="*/ 452840 w 10933610"/>
              <a:gd name="connsiteY1176" fmla="*/ 2097546 h 3684908"/>
              <a:gd name="connsiteX1177" fmla="*/ 436676 w 10933610"/>
              <a:gd name="connsiteY1177" fmla="*/ 2091259 h 3684908"/>
              <a:gd name="connsiteX1178" fmla="*/ 422545 w 10933610"/>
              <a:gd name="connsiteY1178" fmla="*/ 2092655 h 3684908"/>
              <a:gd name="connsiteX1179" fmla="*/ 382155 w 10933610"/>
              <a:gd name="connsiteY1179" fmla="*/ 2073980 h 3684908"/>
              <a:gd name="connsiteX1180" fmla="*/ 381481 w 10933610"/>
              <a:gd name="connsiteY1180" fmla="*/ 2059266 h 3684908"/>
              <a:gd name="connsiteX1181" fmla="*/ 365571 w 10933610"/>
              <a:gd name="connsiteY1181" fmla="*/ 2053939 h 3684908"/>
              <a:gd name="connsiteX1182" fmla="*/ 348377 w 10933610"/>
              <a:gd name="connsiteY1182" fmla="*/ 2080273 h 3684908"/>
              <a:gd name="connsiteX1183" fmla="*/ 318978 w 10933610"/>
              <a:gd name="connsiteY1183" fmla="*/ 2060513 h 3684908"/>
              <a:gd name="connsiteX1184" fmla="*/ 321831 w 10933610"/>
              <a:gd name="connsiteY1184" fmla="*/ 2028697 h 3684908"/>
              <a:gd name="connsiteX1185" fmla="*/ 361591 w 10933610"/>
              <a:gd name="connsiteY1185" fmla="*/ 2026741 h 3684908"/>
              <a:gd name="connsiteX1186" fmla="*/ 415945 w 10933610"/>
              <a:gd name="connsiteY1186" fmla="*/ 2031227 h 3684908"/>
              <a:gd name="connsiteX1187" fmla="*/ 452056 w 10933610"/>
              <a:gd name="connsiteY1187" fmla="*/ 2027660 h 3684908"/>
              <a:gd name="connsiteX1188" fmla="*/ 602305 w 10933610"/>
              <a:gd name="connsiteY1188" fmla="*/ 2041396 h 3684908"/>
              <a:gd name="connsiteX1189" fmla="*/ 633750 w 10933610"/>
              <a:gd name="connsiteY1189" fmla="*/ 2032377 h 3684908"/>
              <a:gd name="connsiteX1190" fmla="*/ 635363 w 10933610"/>
              <a:gd name="connsiteY1190" fmla="*/ 2026305 h 3684908"/>
              <a:gd name="connsiteX1191" fmla="*/ 645802 w 10933610"/>
              <a:gd name="connsiteY1191" fmla="*/ 2029216 h 3684908"/>
              <a:gd name="connsiteX1192" fmla="*/ 651784 w 10933610"/>
              <a:gd name="connsiteY1192" fmla="*/ 2033552 h 3684908"/>
              <a:gd name="connsiteX1193" fmla="*/ 671640 w 10933610"/>
              <a:gd name="connsiteY1193" fmla="*/ 2035533 h 3684908"/>
              <a:gd name="connsiteX1194" fmla="*/ 663073 w 10933610"/>
              <a:gd name="connsiteY1194" fmla="*/ 2027511 h 3684908"/>
              <a:gd name="connsiteX1195" fmla="*/ 660993 w 10933610"/>
              <a:gd name="connsiteY1195" fmla="*/ 2025745 h 3684908"/>
              <a:gd name="connsiteX1196" fmla="*/ 657643 w 10933610"/>
              <a:gd name="connsiteY1196" fmla="*/ 2019178 h 3684908"/>
              <a:gd name="connsiteX1197" fmla="*/ 668380 w 10933610"/>
              <a:gd name="connsiteY1197" fmla="*/ 2017132 h 3684908"/>
              <a:gd name="connsiteX1198" fmla="*/ 714762 w 10933610"/>
              <a:gd name="connsiteY1198" fmla="*/ 2003682 h 3684908"/>
              <a:gd name="connsiteX1199" fmla="*/ 722403 w 10933610"/>
              <a:gd name="connsiteY1199" fmla="*/ 1996030 h 3684908"/>
              <a:gd name="connsiteX1200" fmla="*/ 684345 w 10933610"/>
              <a:gd name="connsiteY1200" fmla="*/ 1980081 h 3684908"/>
              <a:gd name="connsiteX1201" fmla="*/ 591249 w 10933610"/>
              <a:gd name="connsiteY1201" fmla="*/ 1981392 h 3684908"/>
              <a:gd name="connsiteX1202" fmla="*/ 560102 w 10933610"/>
              <a:gd name="connsiteY1202" fmla="*/ 1985455 h 3684908"/>
              <a:gd name="connsiteX1203" fmla="*/ 546525 w 10933610"/>
              <a:gd name="connsiteY1203" fmla="*/ 1982854 h 3684908"/>
              <a:gd name="connsiteX1204" fmla="*/ 520730 w 10933610"/>
              <a:gd name="connsiteY1204" fmla="*/ 1970621 h 3684908"/>
              <a:gd name="connsiteX1205" fmla="*/ 477620 w 10933610"/>
              <a:gd name="connsiteY1205" fmla="*/ 1966010 h 3684908"/>
              <a:gd name="connsiteX1206" fmla="*/ 457851 w 10933610"/>
              <a:gd name="connsiteY1206" fmla="*/ 1952196 h 3684908"/>
              <a:gd name="connsiteX1207" fmla="*/ 458151 w 10933610"/>
              <a:gd name="connsiteY1207" fmla="*/ 1947240 h 3684908"/>
              <a:gd name="connsiteX1208" fmla="*/ 443301 w 10933610"/>
              <a:gd name="connsiteY1208" fmla="*/ 1939838 h 3684908"/>
              <a:gd name="connsiteX1209" fmla="*/ 439055 w 10933610"/>
              <a:gd name="connsiteY1209" fmla="*/ 1948140 h 3684908"/>
              <a:gd name="connsiteX1210" fmla="*/ 430353 w 10933610"/>
              <a:gd name="connsiteY1210" fmla="*/ 1957869 h 3684908"/>
              <a:gd name="connsiteX1211" fmla="*/ 401971 w 10933610"/>
              <a:gd name="connsiteY1211" fmla="*/ 1941949 h 3684908"/>
              <a:gd name="connsiteX1212" fmla="*/ 399937 w 10933610"/>
              <a:gd name="connsiteY1212" fmla="*/ 1934268 h 3684908"/>
              <a:gd name="connsiteX1213" fmla="*/ 393104 w 10933610"/>
              <a:gd name="connsiteY1213" fmla="*/ 1938883 h 3684908"/>
              <a:gd name="connsiteX1214" fmla="*/ 372440 w 10933610"/>
              <a:gd name="connsiteY1214" fmla="*/ 1939939 h 3684908"/>
              <a:gd name="connsiteX1215" fmla="*/ 332856 w 10933610"/>
              <a:gd name="connsiteY1215" fmla="*/ 1918229 h 3684908"/>
              <a:gd name="connsiteX1216" fmla="*/ 296204 w 10933610"/>
              <a:gd name="connsiteY1216" fmla="*/ 1889330 h 3684908"/>
              <a:gd name="connsiteX1217" fmla="*/ 280338 w 10933610"/>
              <a:gd name="connsiteY1217" fmla="*/ 1878088 h 3684908"/>
              <a:gd name="connsiteX1218" fmla="*/ 197989 w 10933610"/>
              <a:gd name="connsiteY1218" fmla="*/ 1840892 h 3684908"/>
              <a:gd name="connsiteX1219" fmla="*/ 191289 w 10933610"/>
              <a:gd name="connsiteY1219" fmla="*/ 1827759 h 3684908"/>
              <a:gd name="connsiteX1220" fmla="*/ 208814 w 10933610"/>
              <a:gd name="connsiteY1220" fmla="*/ 1827013 h 3684908"/>
              <a:gd name="connsiteX1221" fmla="*/ 237075 w 10933610"/>
              <a:gd name="connsiteY1221" fmla="*/ 1824222 h 3684908"/>
              <a:gd name="connsiteX1222" fmla="*/ 272975 w 10933610"/>
              <a:gd name="connsiteY1222" fmla="*/ 1813778 h 3684908"/>
              <a:gd name="connsiteX1223" fmla="*/ 309418 w 10933610"/>
              <a:gd name="connsiteY1223" fmla="*/ 1835799 h 3684908"/>
              <a:gd name="connsiteX1224" fmla="*/ 308820 w 10933610"/>
              <a:gd name="connsiteY1224" fmla="*/ 1845711 h 3684908"/>
              <a:gd name="connsiteX1225" fmla="*/ 307759 w 10933610"/>
              <a:gd name="connsiteY1225" fmla="*/ 1847788 h 3684908"/>
              <a:gd name="connsiteX1226" fmla="*/ 310645 w 10933610"/>
              <a:gd name="connsiteY1226" fmla="*/ 1846517 h 3684908"/>
              <a:gd name="connsiteX1227" fmla="*/ 328170 w 10933610"/>
              <a:gd name="connsiteY1227" fmla="*/ 1845771 h 3684908"/>
              <a:gd name="connsiteX1228" fmla="*/ 372519 w 10933610"/>
              <a:gd name="connsiteY1228" fmla="*/ 1824640 h 3684908"/>
              <a:gd name="connsiteX1229" fmla="*/ 396921 w 10933610"/>
              <a:gd name="connsiteY1229" fmla="*/ 1813360 h 3684908"/>
              <a:gd name="connsiteX1230" fmla="*/ 423524 w 10933610"/>
              <a:gd name="connsiteY1230" fmla="*/ 1822558 h 3684908"/>
              <a:gd name="connsiteX1231" fmla="*/ 513258 w 10933610"/>
              <a:gd name="connsiteY1231" fmla="*/ 1851140 h 3684908"/>
              <a:gd name="connsiteX1232" fmla="*/ 533249 w 10933610"/>
              <a:gd name="connsiteY1232" fmla="*/ 1835369 h 3684908"/>
              <a:gd name="connsiteX1233" fmla="*/ 542292 w 10933610"/>
              <a:gd name="connsiteY1233" fmla="*/ 1814768 h 3684908"/>
              <a:gd name="connsiteX1234" fmla="*/ 580095 w 10933610"/>
              <a:gd name="connsiteY1234" fmla="*/ 1829757 h 3684908"/>
              <a:gd name="connsiteX1235" fmla="*/ 625837 w 10933610"/>
              <a:gd name="connsiteY1235" fmla="*/ 1832137 h 3684908"/>
              <a:gd name="connsiteX1236" fmla="*/ 629232 w 10933610"/>
              <a:gd name="connsiteY1236" fmla="*/ 1832787 h 3684908"/>
              <a:gd name="connsiteX1237" fmla="*/ 652450 w 10933610"/>
              <a:gd name="connsiteY1237" fmla="*/ 1804872 h 3684908"/>
              <a:gd name="connsiteX1238" fmla="*/ 660688 w 10933610"/>
              <a:gd name="connsiteY1238" fmla="*/ 1787307 h 3684908"/>
              <a:gd name="connsiteX1239" fmla="*/ 666968 w 10933610"/>
              <a:gd name="connsiteY1239" fmla="*/ 1786687 h 3684908"/>
              <a:gd name="connsiteX1240" fmla="*/ 692000 w 10933610"/>
              <a:gd name="connsiteY1240" fmla="*/ 1796039 h 3684908"/>
              <a:gd name="connsiteX1241" fmla="*/ 711769 w 10933610"/>
              <a:gd name="connsiteY1241" fmla="*/ 1809853 h 3684908"/>
              <a:gd name="connsiteX1242" fmla="*/ 734125 w 10933610"/>
              <a:gd name="connsiteY1242" fmla="*/ 1827353 h 3684908"/>
              <a:gd name="connsiteX1243" fmla="*/ 766334 w 10933610"/>
              <a:gd name="connsiteY1243" fmla="*/ 1821215 h 3684908"/>
              <a:gd name="connsiteX1244" fmla="*/ 779911 w 10933610"/>
              <a:gd name="connsiteY1244" fmla="*/ 1823816 h 3684908"/>
              <a:gd name="connsiteX1245" fmla="*/ 802865 w 10933610"/>
              <a:gd name="connsiteY1245" fmla="*/ 1831403 h 3684908"/>
              <a:gd name="connsiteX1246" fmla="*/ 812031 w 10933610"/>
              <a:gd name="connsiteY1246" fmla="*/ 1829512 h 3684908"/>
              <a:gd name="connsiteX1247" fmla="*/ 845720 w 10933610"/>
              <a:gd name="connsiteY1247" fmla="*/ 1835053 h 3684908"/>
              <a:gd name="connsiteX1248" fmla="*/ 885645 w 10933610"/>
              <a:gd name="connsiteY1248" fmla="*/ 1845890 h 3684908"/>
              <a:gd name="connsiteX1249" fmla="*/ 903768 w 10933610"/>
              <a:gd name="connsiteY1249" fmla="*/ 1835232 h 3684908"/>
              <a:gd name="connsiteX1250" fmla="*/ 904365 w 10933610"/>
              <a:gd name="connsiteY1250" fmla="*/ 1825319 h 3684908"/>
              <a:gd name="connsiteX1251" fmla="*/ 897709 w 10933610"/>
              <a:gd name="connsiteY1251" fmla="*/ 1806268 h 3684908"/>
              <a:gd name="connsiteX1252" fmla="*/ 871583 w 10933610"/>
              <a:gd name="connsiteY1252" fmla="*/ 1768447 h 3684908"/>
              <a:gd name="connsiteX1253" fmla="*/ 908158 w 10933610"/>
              <a:gd name="connsiteY1253" fmla="*/ 1772718 h 3684908"/>
              <a:gd name="connsiteX1254" fmla="*/ 952584 w 10933610"/>
              <a:gd name="connsiteY1254" fmla="*/ 1776213 h 3684908"/>
              <a:gd name="connsiteX1255" fmla="*/ 992000 w 10933610"/>
              <a:gd name="connsiteY1255" fmla="*/ 1785130 h 3684908"/>
              <a:gd name="connsiteX1256" fmla="*/ 1111014 w 10933610"/>
              <a:gd name="connsiteY1256" fmla="*/ 1814761 h 3684908"/>
              <a:gd name="connsiteX1257" fmla="*/ 1125951 w 10933610"/>
              <a:gd name="connsiteY1257" fmla="*/ 1810329 h 3684908"/>
              <a:gd name="connsiteX1258" fmla="*/ 1134101 w 10933610"/>
              <a:gd name="connsiteY1258" fmla="*/ 1804598 h 3684908"/>
              <a:gd name="connsiteX1259" fmla="*/ 1140590 w 10933610"/>
              <a:gd name="connsiteY1259" fmla="*/ 1810855 h 3684908"/>
              <a:gd name="connsiteX1260" fmla="*/ 1152553 w 10933610"/>
              <a:gd name="connsiteY1260" fmla="*/ 1819527 h 3684908"/>
              <a:gd name="connsiteX1261" fmla="*/ 1176060 w 10933610"/>
              <a:gd name="connsiteY1261" fmla="*/ 1823118 h 3684908"/>
              <a:gd name="connsiteX1262" fmla="*/ 1186961 w 10933610"/>
              <a:gd name="connsiteY1262" fmla="*/ 1833866 h 3684908"/>
              <a:gd name="connsiteX1263" fmla="*/ 1201766 w 10933610"/>
              <a:gd name="connsiteY1263" fmla="*/ 1847184 h 3684908"/>
              <a:gd name="connsiteX1264" fmla="*/ 1215686 w 10933610"/>
              <a:gd name="connsiteY1264" fmla="*/ 1838911 h 3684908"/>
              <a:gd name="connsiteX1265" fmla="*/ 1220949 w 10933610"/>
              <a:gd name="connsiteY1265" fmla="*/ 1834450 h 3684908"/>
              <a:gd name="connsiteX1266" fmla="*/ 1234438 w 10933610"/>
              <a:gd name="connsiteY1266" fmla="*/ 1848884 h 3684908"/>
              <a:gd name="connsiteX1267" fmla="*/ 1250349 w 10933610"/>
              <a:gd name="connsiteY1267" fmla="*/ 1854211 h 3684908"/>
              <a:gd name="connsiteX1268" fmla="*/ 1257735 w 10933610"/>
              <a:gd name="connsiteY1268" fmla="*/ 1845598 h 3684908"/>
              <a:gd name="connsiteX1269" fmla="*/ 1316213 w 10933610"/>
              <a:gd name="connsiteY1269" fmla="*/ 1823070 h 3684908"/>
              <a:gd name="connsiteX1270" fmla="*/ 1335009 w 10933610"/>
              <a:gd name="connsiteY1270" fmla="*/ 1827125 h 3684908"/>
              <a:gd name="connsiteX1271" fmla="*/ 1405960 w 10933610"/>
              <a:gd name="connsiteY1271" fmla="*/ 1815190 h 3684908"/>
              <a:gd name="connsiteX1272" fmla="*/ 1407277 w 10933610"/>
              <a:gd name="connsiteY1272" fmla="*/ 1814075 h 3684908"/>
              <a:gd name="connsiteX1273" fmla="*/ 1429257 w 10933610"/>
              <a:gd name="connsiteY1273" fmla="*/ 1811904 h 3684908"/>
              <a:gd name="connsiteX1274" fmla="*/ 1435492 w 10933610"/>
              <a:gd name="connsiteY1274" fmla="*/ 1817200 h 3684908"/>
              <a:gd name="connsiteX1275" fmla="*/ 1421571 w 10933610"/>
              <a:gd name="connsiteY1275" fmla="*/ 1825474 h 3684908"/>
              <a:gd name="connsiteX1276" fmla="*/ 1411600 w 10933610"/>
              <a:gd name="connsiteY1276" fmla="*/ 1830400 h 3684908"/>
              <a:gd name="connsiteX1277" fmla="*/ 1422290 w 10933610"/>
              <a:gd name="connsiteY1277" fmla="*/ 1834271 h 3684908"/>
              <a:gd name="connsiteX1278" fmla="*/ 1447113 w 10933610"/>
              <a:gd name="connsiteY1278" fmla="*/ 1836747 h 3684908"/>
              <a:gd name="connsiteX1279" fmla="*/ 1476601 w 10933610"/>
              <a:gd name="connsiteY1279" fmla="*/ 1844673 h 3684908"/>
              <a:gd name="connsiteX1280" fmla="*/ 1494380 w 10933610"/>
              <a:gd name="connsiteY1280" fmla="*/ 1844888 h 3684908"/>
              <a:gd name="connsiteX1281" fmla="*/ 1547164 w 10933610"/>
              <a:gd name="connsiteY1281" fmla="*/ 1849528 h 3684908"/>
              <a:gd name="connsiteX1282" fmla="*/ 1571090 w 10933610"/>
              <a:gd name="connsiteY1282" fmla="*/ 1866873 h 3684908"/>
              <a:gd name="connsiteX1283" fmla="*/ 1608129 w 10933610"/>
              <a:gd name="connsiteY1283" fmla="*/ 1878981 h 3684908"/>
              <a:gd name="connsiteX1284" fmla="*/ 1636988 w 10933610"/>
              <a:gd name="connsiteY1284" fmla="*/ 1866277 h 3684908"/>
              <a:gd name="connsiteX1285" fmla="*/ 1671573 w 10933610"/>
              <a:gd name="connsiteY1285" fmla="*/ 1856948 h 3684908"/>
              <a:gd name="connsiteX1286" fmla="*/ 1689606 w 10933610"/>
              <a:gd name="connsiteY1286" fmla="*/ 1858123 h 3684908"/>
              <a:gd name="connsiteX1287" fmla="*/ 1710735 w 10933610"/>
              <a:gd name="connsiteY1287" fmla="*/ 1864905 h 3684908"/>
              <a:gd name="connsiteX1288" fmla="*/ 1711011 w 10933610"/>
              <a:gd name="connsiteY1288" fmla="*/ 1865946 h 3684908"/>
              <a:gd name="connsiteX1289" fmla="*/ 1735223 w 10933610"/>
              <a:gd name="connsiteY1289" fmla="*/ 1870741 h 3684908"/>
              <a:gd name="connsiteX1290" fmla="*/ 1744191 w 10933610"/>
              <a:gd name="connsiteY1290" fmla="*/ 1871126 h 3684908"/>
              <a:gd name="connsiteX1291" fmla="*/ 1746027 w 10933610"/>
              <a:gd name="connsiteY1291" fmla="*/ 1870411 h 3684908"/>
              <a:gd name="connsiteX1292" fmla="*/ 1759363 w 10933610"/>
              <a:gd name="connsiteY1292" fmla="*/ 1866014 h 3684908"/>
              <a:gd name="connsiteX1293" fmla="*/ 1818344 w 10933610"/>
              <a:gd name="connsiteY1293" fmla="*/ 1863637 h 3684908"/>
              <a:gd name="connsiteX1294" fmla="*/ 1819005 w 10933610"/>
              <a:gd name="connsiteY1294" fmla="*/ 1863872 h 3684908"/>
              <a:gd name="connsiteX1295" fmla="*/ 1829869 w 10933610"/>
              <a:gd name="connsiteY1295" fmla="*/ 1861243 h 3684908"/>
              <a:gd name="connsiteX1296" fmla="*/ 1849511 w 10933610"/>
              <a:gd name="connsiteY1296" fmla="*/ 1860687 h 3684908"/>
              <a:gd name="connsiteX1297" fmla="*/ 1898106 w 10933610"/>
              <a:gd name="connsiteY1297" fmla="*/ 1859853 h 3684908"/>
              <a:gd name="connsiteX1298" fmla="*/ 1958021 w 10933610"/>
              <a:gd name="connsiteY1298" fmla="*/ 1833676 h 3684908"/>
              <a:gd name="connsiteX1299" fmla="*/ 1970954 w 10933610"/>
              <a:gd name="connsiteY1299" fmla="*/ 1826428 h 3684908"/>
              <a:gd name="connsiteX1300" fmla="*/ 1980366 w 10933610"/>
              <a:gd name="connsiteY1300" fmla="*/ 1823892 h 3684908"/>
              <a:gd name="connsiteX1301" fmla="*/ 1967339 w 10933610"/>
              <a:gd name="connsiteY1301" fmla="*/ 1817880 h 3684908"/>
              <a:gd name="connsiteX1302" fmla="*/ 1943279 w 10933610"/>
              <a:gd name="connsiteY1302" fmla="*/ 1818286 h 3684908"/>
              <a:gd name="connsiteX1303" fmla="*/ 1921001 w 10933610"/>
              <a:gd name="connsiteY1303" fmla="*/ 1825414 h 3684908"/>
              <a:gd name="connsiteX1304" fmla="*/ 1902503 w 10933610"/>
              <a:gd name="connsiteY1304" fmla="*/ 1816402 h 3684908"/>
              <a:gd name="connsiteX1305" fmla="*/ 1870295 w 10933610"/>
              <a:gd name="connsiteY1305" fmla="*/ 1822539 h 3684908"/>
              <a:gd name="connsiteX1306" fmla="*/ 1842841 w 10933610"/>
              <a:gd name="connsiteY1306" fmla="*/ 1822294 h 3684908"/>
              <a:gd name="connsiteX1307" fmla="*/ 1799731 w 10933610"/>
              <a:gd name="connsiteY1307" fmla="*/ 1817684 h 3684908"/>
              <a:gd name="connsiteX1308" fmla="*/ 1774743 w 10933610"/>
              <a:gd name="connsiteY1308" fmla="*/ 1802415 h 3684908"/>
              <a:gd name="connsiteX1309" fmla="*/ 1730529 w 10933610"/>
              <a:gd name="connsiteY1309" fmla="*/ 1805797 h 3684908"/>
              <a:gd name="connsiteX1310" fmla="*/ 1719194 w 10933610"/>
              <a:gd name="connsiteY1310" fmla="*/ 1817755 h 3684908"/>
              <a:gd name="connsiteX1311" fmla="*/ 1704180 w 10933610"/>
              <a:gd name="connsiteY1311" fmla="*/ 1797559 h 3684908"/>
              <a:gd name="connsiteX1312" fmla="*/ 1700487 w 10933610"/>
              <a:gd name="connsiteY1312" fmla="*/ 1801866 h 3684908"/>
              <a:gd name="connsiteX1313" fmla="*/ 1653895 w 10933610"/>
              <a:gd name="connsiteY1313" fmla="*/ 1808439 h 3684908"/>
              <a:gd name="connsiteX1314" fmla="*/ 1641932 w 10933610"/>
              <a:gd name="connsiteY1314" fmla="*/ 1799767 h 3684908"/>
              <a:gd name="connsiteX1315" fmla="*/ 1640151 w 10933610"/>
              <a:gd name="connsiteY1315" fmla="*/ 1793044 h 3684908"/>
              <a:gd name="connsiteX1316" fmla="*/ 1631119 w 10933610"/>
              <a:gd name="connsiteY1316" fmla="*/ 1777185 h 3684908"/>
              <a:gd name="connsiteX1317" fmla="*/ 1545452 w 10933610"/>
              <a:gd name="connsiteY1317" fmla="*/ 1763967 h 3684908"/>
              <a:gd name="connsiteX1318" fmla="*/ 1405685 w 10933610"/>
              <a:gd name="connsiteY1318" fmla="*/ 1747225 h 3684908"/>
              <a:gd name="connsiteX1319" fmla="*/ 1361514 w 10933610"/>
              <a:gd name="connsiteY1319" fmla="*/ 1744690 h 3684908"/>
              <a:gd name="connsiteX1320" fmla="*/ 1328332 w 10933610"/>
              <a:gd name="connsiteY1320" fmla="*/ 1741069 h 3684908"/>
              <a:gd name="connsiteX1321" fmla="*/ 1326276 w 10933610"/>
              <a:gd name="connsiteY1321" fmla="*/ 1740543 h 3684908"/>
              <a:gd name="connsiteX1322" fmla="*/ 1318327 w 10933610"/>
              <a:gd name="connsiteY1322" fmla="*/ 1743854 h 3684908"/>
              <a:gd name="connsiteX1323" fmla="*/ 1295624 w 10933610"/>
              <a:gd name="connsiteY1323" fmla="*/ 1747742 h 3684908"/>
              <a:gd name="connsiteX1324" fmla="*/ 1220740 w 10933610"/>
              <a:gd name="connsiteY1324" fmla="*/ 1744655 h 3684908"/>
              <a:gd name="connsiteX1325" fmla="*/ 994221 w 10933610"/>
              <a:gd name="connsiteY1325" fmla="*/ 1741330 h 3684908"/>
              <a:gd name="connsiteX1326" fmla="*/ 977641 w 10933610"/>
              <a:gd name="connsiteY1326" fmla="*/ 1738553 h 3684908"/>
              <a:gd name="connsiteX1327" fmla="*/ 983588 w 10933610"/>
              <a:gd name="connsiteY1327" fmla="*/ 1728174 h 3684908"/>
              <a:gd name="connsiteX1328" fmla="*/ 987495 w 10933610"/>
              <a:gd name="connsiteY1328" fmla="*/ 1720015 h 3684908"/>
              <a:gd name="connsiteX1329" fmla="*/ 971535 w 10933610"/>
              <a:gd name="connsiteY1329" fmla="*/ 1715259 h 3684908"/>
              <a:gd name="connsiteX1330" fmla="*/ 958766 w 10933610"/>
              <a:gd name="connsiteY1330" fmla="*/ 1717448 h 3684908"/>
              <a:gd name="connsiteX1331" fmla="*/ 918381 w 10933610"/>
              <a:gd name="connsiteY1331" fmla="*/ 1702834 h 3684908"/>
              <a:gd name="connsiteX1332" fmla="*/ 915242 w 10933610"/>
              <a:gd name="connsiteY1332" fmla="*/ 1689330 h 3684908"/>
              <a:gd name="connsiteX1333" fmla="*/ 899682 w 10933610"/>
              <a:gd name="connsiteY1333" fmla="*/ 1685442 h 3684908"/>
              <a:gd name="connsiteX1334" fmla="*/ 888361 w 10933610"/>
              <a:gd name="connsiteY1334" fmla="*/ 1710784 h 3684908"/>
              <a:gd name="connsiteX1335" fmla="*/ 857911 w 10933610"/>
              <a:gd name="connsiteY1335" fmla="*/ 1694469 h 3684908"/>
              <a:gd name="connsiteX1336" fmla="*/ 850881 w 10933610"/>
              <a:gd name="connsiteY1336" fmla="*/ 1679993 h 3684908"/>
              <a:gd name="connsiteX1337" fmla="*/ 852262 w 10933610"/>
              <a:gd name="connsiteY1337" fmla="*/ 1675070 h 3684908"/>
              <a:gd name="connsiteX1338" fmla="*/ 814244 w 10933610"/>
              <a:gd name="connsiteY1338" fmla="*/ 1673599 h 3684908"/>
              <a:gd name="connsiteX1339" fmla="*/ 793116 w 10933610"/>
              <a:gd name="connsiteY1339" fmla="*/ 1666818 h 3684908"/>
              <a:gd name="connsiteX1340" fmla="*/ 741438 w 10933610"/>
              <a:gd name="connsiteY1340" fmla="*/ 1654185 h 3684908"/>
              <a:gd name="connsiteX1341" fmla="*/ 730447 w 10933610"/>
              <a:gd name="connsiteY1341" fmla="*/ 1655270 h 3684908"/>
              <a:gd name="connsiteX1342" fmla="*/ 740254 w 10933610"/>
              <a:gd name="connsiteY1342" fmla="*/ 1637550 h 3684908"/>
              <a:gd name="connsiteX1343" fmla="*/ 771489 w 10933610"/>
              <a:gd name="connsiteY1343" fmla="*/ 1621654 h 3684908"/>
              <a:gd name="connsiteX1344" fmla="*/ 798435 w 10933610"/>
              <a:gd name="connsiteY1344" fmla="*/ 1619978 h 3684908"/>
              <a:gd name="connsiteX1345" fmla="*/ 824528 w 10933610"/>
              <a:gd name="connsiteY1345" fmla="*/ 1627255 h 3684908"/>
              <a:gd name="connsiteX1346" fmla="*/ 827579 w 10933610"/>
              <a:gd name="connsiteY1346" fmla="*/ 1638779 h 3684908"/>
              <a:gd name="connsiteX1347" fmla="*/ 840350 w 10933610"/>
              <a:gd name="connsiteY1347" fmla="*/ 1644415 h 3684908"/>
              <a:gd name="connsiteX1348" fmla="*/ 878373 w 10933610"/>
              <a:gd name="connsiteY1348" fmla="*/ 1629820 h 3684908"/>
              <a:gd name="connsiteX1349" fmla="*/ 887032 w 10933610"/>
              <a:gd name="connsiteY1349" fmla="*/ 1626008 h 3684908"/>
              <a:gd name="connsiteX1350" fmla="*/ 893268 w 10933610"/>
              <a:gd name="connsiteY1350" fmla="*/ 1631305 h 3684908"/>
              <a:gd name="connsiteX1351" fmla="*/ 894539 w 10933610"/>
              <a:gd name="connsiteY1351" fmla="*/ 1636106 h 3684908"/>
              <a:gd name="connsiteX1352" fmla="*/ 910448 w 10933610"/>
              <a:gd name="connsiteY1352" fmla="*/ 1641433 h 3684908"/>
              <a:gd name="connsiteX1353" fmla="*/ 930562 w 10933610"/>
              <a:gd name="connsiteY1353" fmla="*/ 1644373 h 3684908"/>
              <a:gd name="connsiteX1354" fmla="*/ 931788 w 10933610"/>
              <a:gd name="connsiteY1354" fmla="*/ 1655091 h 3684908"/>
              <a:gd name="connsiteX1355" fmla="*/ 912693 w 10933610"/>
              <a:gd name="connsiteY1355" fmla="*/ 1655992 h 3684908"/>
              <a:gd name="connsiteX1356" fmla="*/ 900388 w 10933610"/>
              <a:gd name="connsiteY1356" fmla="*/ 1658192 h 3684908"/>
              <a:gd name="connsiteX1357" fmla="*/ 901978 w 10933610"/>
              <a:gd name="connsiteY1357" fmla="*/ 1661692 h 3684908"/>
              <a:gd name="connsiteX1358" fmla="*/ 916598 w 10933610"/>
              <a:gd name="connsiteY1358" fmla="*/ 1663119 h 3684908"/>
              <a:gd name="connsiteX1359" fmla="*/ 932194 w 10933610"/>
              <a:gd name="connsiteY1359" fmla="*/ 1662018 h 3684908"/>
              <a:gd name="connsiteX1360" fmla="*/ 941717 w 10933610"/>
              <a:gd name="connsiteY1360" fmla="*/ 1656082 h 3684908"/>
              <a:gd name="connsiteX1361" fmla="*/ 973969 w 10933610"/>
              <a:gd name="connsiteY1361" fmla="*/ 1644027 h 3684908"/>
              <a:gd name="connsiteX1362" fmla="*/ 1019706 w 10933610"/>
              <a:gd name="connsiteY1362" fmla="*/ 1647146 h 3684908"/>
              <a:gd name="connsiteX1363" fmla="*/ 1038986 w 10933610"/>
              <a:gd name="connsiteY1363" fmla="*/ 1649153 h 3684908"/>
              <a:gd name="connsiteX1364" fmla="*/ 1045285 w 10933610"/>
              <a:gd name="connsiteY1364" fmla="*/ 1648800 h 3684908"/>
              <a:gd name="connsiteX1365" fmla="*/ 1115488 w 10933610"/>
              <a:gd name="connsiteY1365" fmla="*/ 1658773 h 3684908"/>
              <a:gd name="connsiteX1366" fmla="*/ 1142894 w 10933610"/>
              <a:gd name="connsiteY1366" fmla="*/ 1648462 h 3684908"/>
              <a:gd name="connsiteX1367" fmla="*/ 1143340 w 10933610"/>
              <a:gd name="connsiteY1367" fmla="*/ 1642769 h 3684908"/>
              <a:gd name="connsiteX1368" fmla="*/ 1153448 w 10933610"/>
              <a:gd name="connsiteY1368" fmla="*/ 1644782 h 3684908"/>
              <a:gd name="connsiteX1369" fmla="*/ 1159698 w 10933610"/>
              <a:gd name="connsiteY1369" fmla="*/ 1648392 h 3684908"/>
              <a:gd name="connsiteX1370" fmla="*/ 1178320 w 10933610"/>
              <a:gd name="connsiteY1370" fmla="*/ 1648947 h 3684908"/>
              <a:gd name="connsiteX1371" fmla="*/ 1169058 w 10933610"/>
              <a:gd name="connsiteY1371" fmla="*/ 1642109 h 3684908"/>
              <a:gd name="connsiteX1372" fmla="*/ 1166840 w 10933610"/>
              <a:gd name="connsiteY1372" fmla="*/ 1640616 h 3684908"/>
              <a:gd name="connsiteX1373" fmla="*/ 1162632 w 10933610"/>
              <a:gd name="connsiteY1373" fmla="*/ 1634784 h 3684908"/>
              <a:gd name="connsiteX1374" fmla="*/ 1167972 w 10933610"/>
              <a:gd name="connsiteY1374" fmla="*/ 1633345 h 3684908"/>
              <a:gd name="connsiteX1375" fmla="*/ 1151639 w 10933610"/>
              <a:gd name="connsiteY1375" fmla="*/ 1627463 h 3684908"/>
              <a:gd name="connsiteX1376" fmla="*/ 1172846 w 10933610"/>
              <a:gd name="connsiteY1376" fmla="*/ 1623890 h 3684908"/>
              <a:gd name="connsiteX1377" fmla="*/ 1199467 w 10933610"/>
              <a:gd name="connsiteY1377" fmla="*/ 1627699 h 3684908"/>
              <a:gd name="connsiteX1378" fmla="*/ 1212566 w 10933610"/>
              <a:gd name="connsiteY1378" fmla="*/ 1616869 h 3684908"/>
              <a:gd name="connsiteX1379" fmla="*/ 1218290 w 10933610"/>
              <a:gd name="connsiteY1379" fmla="*/ 1609336 h 3684908"/>
              <a:gd name="connsiteX1380" fmla="*/ 1203948 w 10933610"/>
              <a:gd name="connsiteY1380" fmla="*/ 1598914 h 3684908"/>
              <a:gd name="connsiteX1381" fmla="*/ 1197160 w 10933610"/>
              <a:gd name="connsiteY1381" fmla="*/ 1599629 h 3684908"/>
              <a:gd name="connsiteX1382" fmla="*/ 1178448 w 10933610"/>
              <a:gd name="connsiteY1382" fmla="*/ 1597479 h 3684908"/>
              <a:gd name="connsiteX1383" fmla="*/ 1139188 w 10933610"/>
              <a:gd name="connsiteY1383" fmla="*/ 1604982 h 3684908"/>
              <a:gd name="connsiteX1384" fmla="*/ 1095034 w 10933610"/>
              <a:gd name="connsiteY1384" fmla="*/ 1604238 h 3684908"/>
              <a:gd name="connsiteX1385" fmla="*/ 1067055 w 10933610"/>
              <a:gd name="connsiteY1385" fmla="*/ 1609966 h 3684908"/>
              <a:gd name="connsiteX1386" fmla="*/ 1054109 w 10933610"/>
              <a:gd name="connsiteY1386" fmla="*/ 1608439 h 3684908"/>
              <a:gd name="connsiteX1387" fmla="*/ 1049476 w 10933610"/>
              <a:gd name="connsiteY1387" fmla="*/ 1606715 h 3684908"/>
              <a:gd name="connsiteX1388" fmla="*/ 1037270 w 10933610"/>
              <a:gd name="connsiteY1388" fmla="*/ 1610468 h 3684908"/>
              <a:gd name="connsiteX1389" fmla="*/ 1016870 w 10933610"/>
              <a:gd name="connsiteY1389" fmla="*/ 1619302 h 3684908"/>
              <a:gd name="connsiteX1390" fmla="*/ 1022710 w 10933610"/>
              <a:gd name="connsiteY1390" fmla="*/ 1603610 h 3684908"/>
              <a:gd name="connsiteX1391" fmla="*/ 1021875 w 10933610"/>
              <a:gd name="connsiteY1391" fmla="*/ 1598587 h 3684908"/>
              <a:gd name="connsiteX1392" fmla="*/ 987785 w 10933610"/>
              <a:gd name="connsiteY1392" fmla="*/ 1597332 h 3684908"/>
              <a:gd name="connsiteX1393" fmla="*/ 967221 w 10933610"/>
              <a:gd name="connsiteY1393" fmla="*/ 1585877 h 3684908"/>
              <a:gd name="connsiteX1394" fmla="*/ 966647 w 10933610"/>
              <a:gd name="connsiteY1394" fmla="*/ 1581294 h 3684908"/>
              <a:gd name="connsiteX1395" fmla="*/ 961930 w 10933610"/>
              <a:gd name="connsiteY1395" fmla="*/ 1577035 h 3684908"/>
              <a:gd name="connsiteX1396" fmla="*/ 951628 w 10933610"/>
              <a:gd name="connsiteY1396" fmla="*/ 1575480 h 3684908"/>
              <a:gd name="connsiteX1397" fmla="*/ 947589 w 10933610"/>
              <a:gd name="connsiteY1397" fmla="*/ 1578123 h 3684908"/>
              <a:gd name="connsiteX1398" fmla="*/ 949222 w 10933610"/>
              <a:gd name="connsiteY1398" fmla="*/ 1583342 h 3684908"/>
              <a:gd name="connsiteX1399" fmla="*/ 942875 w 10933610"/>
              <a:gd name="connsiteY1399" fmla="*/ 1592856 h 3684908"/>
              <a:gd name="connsiteX1400" fmla="*/ 914019 w 10933610"/>
              <a:gd name="connsiteY1400" fmla="*/ 1580011 h 3684908"/>
              <a:gd name="connsiteX1401" fmla="*/ 910830 w 10933610"/>
              <a:gd name="connsiteY1401" fmla="*/ 1573069 h 3684908"/>
              <a:gd name="connsiteX1402" fmla="*/ 905330 w 10933610"/>
              <a:gd name="connsiteY1402" fmla="*/ 1577755 h 3684908"/>
              <a:gd name="connsiteX1403" fmla="*/ 886484 w 10933610"/>
              <a:gd name="connsiteY1403" fmla="*/ 1580047 h 3684908"/>
              <a:gd name="connsiteX1404" fmla="*/ 846325 w 10933610"/>
              <a:gd name="connsiteY1404" fmla="*/ 1562587 h 3684908"/>
              <a:gd name="connsiteX1405" fmla="*/ 836043 w 10933610"/>
              <a:gd name="connsiteY1405" fmla="*/ 1558188 h 3684908"/>
              <a:gd name="connsiteX1406" fmla="*/ 807755 w 10933610"/>
              <a:gd name="connsiteY1406" fmla="*/ 1556131 h 3684908"/>
              <a:gd name="connsiteX1407" fmla="*/ 777510 w 10933610"/>
              <a:gd name="connsiteY1407" fmla="*/ 1552241 h 3684908"/>
              <a:gd name="connsiteX1408" fmla="*/ 761325 w 10933610"/>
              <a:gd name="connsiteY1408" fmla="*/ 1535254 h 3684908"/>
              <a:gd name="connsiteX1409" fmla="*/ 730367 w 10933610"/>
              <a:gd name="connsiteY1409" fmla="*/ 1521524 h 3684908"/>
              <a:gd name="connsiteX1410" fmla="*/ 691802 w 10933610"/>
              <a:gd name="connsiteY1410" fmla="*/ 1520100 h 3684908"/>
              <a:gd name="connsiteX1411" fmla="*/ 667914 w 10933610"/>
              <a:gd name="connsiteY1411" fmla="*/ 1519913 h 3684908"/>
              <a:gd name="connsiteX1412" fmla="*/ 636606 w 10933610"/>
              <a:gd name="connsiteY1412" fmla="*/ 1523043 h 3684908"/>
              <a:gd name="connsiteX1413" fmla="*/ 612811 w 10933610"/>
              <a:gd name="connsiteY1413" fmla="*/ 1518361 h 3684908"/>
              <a:gd name="connsiteX1414" fmla="*/ 596461 w 10933610"/>
              <a:gd name="connsiteY1414" fmla="*/ 1509241 h 3684908"/>
              <a:gd name="connsiteX1415" fmla="*/ 569014 w 10933610"/>
              <a:gd name="connsiteY1415" fmla="*/ 1503406 h 3684908"/>
              <a:gd name="connsiteX1416" fmla="*/ 533844 w 10933610"/>
              <a:gd name="connsiteY1416" fmla="*/ 1515498 h 3684908"/>
              <a:gd name="connsiteX1417" fmla="*/ 532053 w 10933610"/>
              <a:gd name="connsiteY1417" fmla="*/ 1513236 h 3684908"/>
              <a:gd name="connsiteX1418" fmla="*/ 534524 w 10933610"/>
              <a:gd name="connsiteY1418" fmla="*/ 1482904 h 3684908"/>
              <a:gd name="connsiteX1419" fmla="*/ 529129 w 10933610"/>
              <a:gd name="connsiteY1419" fmla="*/ 1477242 h 3684908"/>
              <a:gd name="connsiteX1420" fmla="*/ 461420 w 10933610"/>
              <a:gd name="connsiteY1420" fmla="*/ 1463226 h 3684908"/>
              <a:gd name="connsiteX1421" fmla="*/ 432207 w 10933610"/>
              <a:gd name="connsiteY1421" fmla="*/ 1454005 h 3684908"/>
              <a:gd name="connsiteX1422" fmla="*/ 432559 w 10933610"/>
              <a:gd name="connsiteY1422" fmla="*/ 1437147 h 3684908"/>
              <a:gd name="connsiteX1423" fmla="*/ 480547 w 10933610"/>
              <a:gd name="connsiteY1423" fmla="*/ 1427404 h 3684908"/>
              <a:gd name="connsiteX1424" fmla="*/ 526204 w 10933610"/>
              <a:gd name="connsiteY1424" fmla="*/ 1441248 h 3684908"/>
              <a:gd name="connsiteX1425" fmla="*/ 568209 w 10933610"/>
              <a:gd name="connsiteY1425" fmla="*/ 1453941 h 3684908"/>
              <a:gd name="connsiteX1426" fmla="*/ 614079 w 10933610"/>
              <a:gd name="connsiteY1426" fmla="*/ 1457671 h 3684908"/>
              <a:gd name="connsiteX1427" fmla="*/ 660157 w 10933610"/>
              <a:gd name="connsiteY1427" fmla="*/ 1451284 h 3684908"/>
              <a:gd name="connsiteX1428" fmla="*/ 755358 w 10933610"/>
              <a:gd name="connsiteY1428" fmla="*/ 1468887 h 3684908"/>
              <a:gd name="connsiteX1429" fmla="*/ 834490 w 10933610"/>
              <a:gd name="connsiteY1429" fmla="*/ 1463882 h 3684908"/>
              <a:gd name="connsiteX1430" fmla="*/ 865682 w 10933610"/>
              <a:gd name="connsiteY1430" fmla="*/ 1466374 h 3684908"/>
              <a:gd name="connsiteX1431" fmla="*/ 869772 w 10933610"/>
              <a:gd name="connsiteY1431" fmla="*/ 1468508 h 3684908"/>
              <a:gd name="connsiteX1432" fmla="*/ 871715 w 10933610"/>
              <a:gd name="connsiteY1432" fmla="*/ 1464976 h 3684908"/>
              <a:gd name="connsiteX1433" fmla="*/ 887351 w 10933610"/>
              <a:gd name="connsiteY1433" fmla="*/ 1461946 h 3684908"/>
              <a:gd name="connsiteX1434" fmla="*/ 913419 w 10933610"/>
              <a:gd name="connsiteY1434" fmla="*/ 1468715 h 3684908"/>
              <a:gd name="connsiteX1435" fmla="*/ 1000928 w 10933610"/>
              <a:gd name="connsiteY1435" fmla="*/ 1489298 h 3684908"/>
              <a:gd name="connsiteX1436" fmla="*/ 1016632 w 10933610"/>
              <a:gd name="connsiteY1436" fmla="*/ 1473502 h 3684908"/>
              <a:gd name="connsiteX1437" fmla="*/ 1021432 w 10933610"/>
              <a:gd name="connsiteY1437" fmla="*/ 1453957 h 3684908"/>
              <a:gd name="connsiteX1438" fmla="*/ 1058802 w 10933610"/>
              <a:gd name="connsiteY1438" fmla="*/ 1465343 h 3684908"/>
              <a:gd name="connsiteX1439" fmla="*/ 1101322 w 10933610"/>
              <a:gd name="connsiteY1439" fmla="*/ 1464612 h 3684908"/>
              <a:gd name="connsiteX1440" fmla="*/ 1104558 w 10933610"/>
              <a:gd name="connsiteY1440" fmla="*/ 1464994 h 3684908"/>
              <a:gd name="connsiteX1441" fmla="*/ 1121156 w 10933610"/>
              <a:gd name="connsiteY1441" fmla="*/ 1437812 h 3684908"/>
              <a:gd name="connsiteX1442" fmla="*/ 1125733 w 10933610"/>
              <a:gd name="connsiteY1442" fmla="*/ 1421113 h 3684908"/>
              <a:gd name="connsiteX1443" fmla="*/ 1131408 w 10933610"/>
              <a:gd name="connsiteY1443" fmla="*/ 1420141 h 3684908"/>
              <a:gd name="connsiteX1444" fmla="*/ 1156057 w 10933610"/>
              <a:gd name="connsiteY1444" fmla="*/ 1427153 h 3684908"/>
              <a:gd name="connsiteX1445" fmla="*/ 1176622 w 10933610"/>
              <a:gd name="connsiteY1445" fmla="*/ 1438608 h 3684908"/>
              <a:gd name="connsiteX1446" fmla="*/ 1200202 w 10933610"/>
              <a:gd name="connsiteY1446" fmla="*/ 1453291 h 3684908"/>
              <a:gd name="connsiteX1447" fmla="*/ 1228802 w 10933610"/>
              <a:gd name="connsiteY1447" fmla="*/ 1445584 h 3684908"/>
              <a:gd name="connsiteX1448" fmla="*/ 1241750 w 10933610"/>
              <a:gd name="connsiteY1448" fmla="*/ 1447111 h 3684908"/>
              <a:gd name="connsiteX1449" fmla="*/ 1264181 w 10933610"/>
              <a:gd name="connsiteY1449" fmla="*/ 1452630 h 3684908"/>
              <a:gd name="connsiteX1450" fmla="*/ 1272296 w 10933610"/>
              <a:gd name="connsiteY1450" fmla="*/ 1450304 h 3684908"/>
              <a:gd name="connsiteX1451" fmla="*/ 1304261 w 10933610"/>
              <a:gd name="connsiteY1451" fmla="*/ 1453254 h 3684908"/>
              <a:gd name="connsiteX1452" fmla="*/ 1342876 w 10933610"/>
              <a:gd name="connsiteY1452" fmla="*/ 1460682 h 3684908"/>
              <a:gd name="connsiteX1453" fmla="*/ 1357734 w 10933610"/>
              <a:gd name="connsiteY1453" fmla="*/ 1449711 h 3684908"/>
              <a:gd name="connsiteX1454" fmla="*/ 1356587 w 10933610"/>
              <a:gd name="connsiteY1454" fmla="*/ 1440546 h 3684908"/>
              <a:gd name="connsiteX1455" fmla="*/ 1347197 w 10933610"/>
              <a:gd name="connsiteY1455" fmla="*/ 1423432 h 3684908"/>
              <a:gd name="connsiteX1456" fmla="*/ 1326528 w 10933610"/>
              <a:gd name="connsiteY1456" fmla="*/ 1408835 h 3684908"/>
              <a:gd name="connsiteX1457" fmla="*/ 1323492 w 10933610"/>
              <a:gd name="connsiteY1457" fmla="*/ 1403121 h 3684908"/>
              <a:gd name="connsiteX1458" fmla="*/ 1315058 w 10933610"/>
              <a:gd name="connsiteY1458" fmla="*/ 1399337 h 3684908"/>
              <a:gd name="connsiteX1459" fmla="*/ 1302635 w 10933610"/>
              <a:gd name="connsiteY1459" fmla="*/ 1400082 h 3684908"/>
              <a:gd name="connsiteX1460" fmla="*/ 1260349 w 10933610"/>
              <a:gd name="connsiteY1460" fmla="*/ 1400878 h 3684908"/>
              <a:gd name="connsiteX1461" fmla="*/ 1123001 w 10933610"/>
              <a:gd name="connsiteY1461" fmla="*/ 1377327 h 3684908"/>
              <a:gd name="connsiteX1462" fmla="*/ 1078924 w 10933610"/>
              <a:gd name="connsiteY1462" fmla="*/ 1375859 h 3684908"/>
              <a:gd name="connsiteX1463" fmla="*/ 1018497 w 10933610"/>
              <a:gd name="connsiteY1463" fmla="*/ 1365272 h 3684908"/>
              <a:gd name="connsiteX1464" fmla="*/ 991167 w 10933610"/>
              <a:gd name="connsiteY1464" fmla="*/ 1353818 h 3684908"/>
              <a:gd name="connsiteX1465" fmla="*/ 883103 w 10933610"/>
              <a:gd name="connsiteY1465" fmla="*/ 1336115 h 3684908"/>
              <a:gd name="connsiteX1466" fmla="*/ 787738 w 10933610"/>
              <a:gd name="connsiteY1466" fmla="*/ 1326381 h 3684908"/>
              <a:gd name="connsiteX1467" fmla="*/ 762153 w 10933610"/>
              <a:gd name="connsiteY1467" fmla="*/ 1319437 h 3684908"/>
              <a:gd name="connsiteX1468" fmla="*/ 731173 w 10933610"/>
              <a:gd name="connsiteY1468" fmla="*/ 1306831 h 3684908"/>
              <a:gd name="connsiteX1469" fmla="*/ 652511 w 10933610"/>
              <a:gd name="connsiteY1469" fmla="*/ 1289357 h 3684908"/>
              <a:gd name="connsiteX1470" fmla="*/ 535284 w 10933610"/>
              <a:gd name="connsiteY1470" fmla="*/ 1270458 h 3684908"/>
              <a:gd name="connsiteX1471" fmla="*/ 513442 w 10933610"/>
              <a:gd name="connsiteY1471" fmla="*/ 1260172 h 3684908"/>
              <a:gd name="connsiteX1472" fmla="*/ 511793 w 10933610"/>
              <a:gd name="connsiteY1472" fmla="*/ 1251166 h 3684908"/>
              <a:gd name="connsiteX1473" fmla="*/ 415483 w 10933610"/>
              <a:gd name="connsiteY1473" fmla="*/ 1198709 h 3684908"/>
              <a:gd name="connsiteX1474" fmla="*/ 410158 w 10933610"/>
              <a:gd name="connsiteY1474" fmla="*/ 1189674 h 3684908"/>
              <a:gd name="connsiteX1475" fmla="*/ 419486 w 10933610"/>
              <a:gd name="connsiteY1475" fmla="*/ 1183002 h 3684908"/>
              <a:gd name="connsiteX1476" fmla="*/ 427141 w 10933610"/>
              <a:gd name="connsiteY1476" fmla="*/ 1168448 h 3684908"/>
              <a:gd name="connsiteX1477" fmla="*/ 403277 w 10933610"/>
              <a:gd name="connsiteY1477" fmla="*/ 1167139 h 3684908"/>
              <a:gd name="connsiteX1478" fmla="*/ 349988 w 10933610"/>
              <a:gd name="connsiteY1478" fmla="*/ 1166725 h 3684908"/>
              <a:gd name="connsiteX1479" fmla="*/ 309468 w 10933610"/>
              <a:gd name="connsiteY1479" fmla="*/ 1170905 h 3684908"/>
              <a:gd name="connsiteX1480" fmla="*/ 296488 w 10933610"/>
              <a:gd name="connsiteY1480" fmla="*/ 1176424 h 3684908"/>
              <a:gd name="connsiteX1481" fmla="*/ 278112 w 10933610"/>
              <a:gd name="connsiteY1481" fmla="*/ 1176281 h 3684908"/>
              <a:gd name="connsiteX1482" fmla="*/ 278347 w 10933610"/>
              <a:gd name="connsiteY1482" fmla="*/ 1165043 h 3684908"/>
              <a:gd name="connsiteX1483" fmla="*/ 293305 w 10933610"/>
              <a:gd name="connsiteY1483" fmla="*/ 1152794 h 3684908"/>
              <a:gd name="connsiteX1484" fmla="*/ 298934 w 10933610"/>
              <a:gd name="connsiteY1484" fmla="*/ 1147217 h 3684908"/>
              <a:gd name="connsiteX1485" fmla="*/ 287934 w 10933610"/>
              <a:gd name="connsiteY1485" fmla="*/ 1146008 h 3684908"/>
              <a:gd name="connsiteX1486" fmla="*/ 275023 w 10933610"/>
              <a:gd name="connsiteY1486" fmla="*/ 1148155 h 3684908"/>
              <a:gd name="connsiteX1487" fmla="*/ 263998 w 10933610"/>
              <a:gd name="connsiteY1487" fmla="*/ 1148069 h 3684908"/>
              <a:gd name="connsiteX1488" fmla="*/ 192686 w 10933610"/>
              <a:gd name="connsiteY1488" fmla="*/ 1130653 h 3684908"/>
              <a:gd name="connsiteX1489" fmla="*/ 154097 w 10933610"/>
              <a:gd name="connsiteY1489" fmla="*/ 1130352 h 3684908"/>
              <a:gd name="connsiteX1490" fmla="*/ 132164 w 10933610"/>
              <a:gd name="connsiteY1490" fmla="*/ 1124561 h 3684908"/>
              <a:gd name="connsiteX1491" fmla="*/ 145262 w 10933610"/>
              <a:gd name="connsiteY1491" fmla="*/ 1113422 h 3684908"/>
              <a:gd name="connsiteX1492" fmla="*/ 156405 w 10933610"/>
              <a:gd name="connsiteY1492" fmla="*/ 1107888 h 3684908"/>
              <a:gd name="connsiteX1493" fmla="*/ 165780 w 10933610"/>
              <a:gd name="connsiteY1493" fmla="*/ 1098969 h 3684908"/>
              <a:gd name="connsiteX1494" fmla="*/ 147475 w 10933610"/>
              <a:gd name="connsiteY1494" fmla="*/ 1095454 h 3684908"/>
              <a:gd name="connsiteX1495" fmla="*/ 101677 w 10933610"/>
              <a:gd name="connsiteY1495" fmla="*/ 1088353 h 3684908"/>
              <a:gd name="connsiteX1496" fmla="*/ 29661 w 10933610"/>
              <a:gd name="connsiteY1496" fmla="*/ 1104654 h 3684908"/>
              <a:gd name="connsiteX1497" fmla="*/ 0 w 10933610"/>
              <a:gd name="connsiteY1497" fmla="*/ 1116787 h 3684908"/>
              <a:gd name="connsiteX1498" fmla="*/ 1315 w 10933610"/>
              <a:gd name="connsiteY1498" fmla="*/ 1053849 h 3684908"/>
              <a:gd name="connsiteX1499" fmla="*/ 25555 w 10933610"/>
              <a:gd name="connsiteY1499" fmla="*/ 1037176 h 3684908"/>
              <a:gd name="connsiteX1500" fmla="*/ 20230 w 10933610"/>
              <a:gd name="connsiteY1500" fmla="*/ 1028142 h 3684908"/>
              <a:gd name="connsiteX1501" fmla="*/ 38628 w 10933610"/>
              <a:gd name="connsiteY1501" fmla="*/ 1027162 h 3684908"/>
              <a:gd name="connsiteX1502" fmla="*/ 51445 w 10933610"/>
              <a:gd name="connsiteY1502" fmla="*/ 1029510 h 3684908"/>
              <a:gd name="connsiteX1503" fmla="*/ 69961 w 10933610"/>
              <a:gd name="connsiteY1503" fmla="*/ 1022909 h 3684908"/>
              <a:gd name="connsiteX1504" fmla="*/ 86663 w 10933610"/>
              <a:gd name="connsiteY1504" fmla="*/ 1015171 h 3684908"/>
              <a:gd name="connsiteX1505" fmla="*/ 125159 w 10933610"/>
              <a:gd name="connsiteY1505" fmla="*/ 1019966 h 3684908"/>
              <a:gd name="connsiteX1506" fmla="*/ 161886 w 10933610"/>
              <a:gd name="connsiteY1506" fmla="*/ 1021377 h 3684908"/>
              <a:gd name="connsiteX1507" fmla="*/ 176914 w 10933610"/>
              <a:gd name="connsiteY1507" fmla="*/ 1005757 h 3684908"/>
              <a:gd name="connsiteX1508" fmla="*/ 184405 w 10933610"/>
              <a:gd name="connsiteY1508" fmla="*/ 999070 h 3684908"/>
              <a:gd name="connsiteX1509" fmla="*/ 222549 w 10933610"/>
              <a:gd name="connsiteY1509" fmla="*/ 1020725 h 3684908"/>
              <a:gd name="connsiteX1510" fmla="*/ 231478 w 10933610"/>
              <a:gd name="connsiteY1510" fmla="*/ 1033160 h 3684908"/>
              <a:gd name="connsiteX1511" fmla="*/ 271834 w 10933610"/>
              <a:gd name="connsiteY1511" fmla="*/ 1036846 h 3684908"/>
              <a:gd name="connsiteX1512" fmla="*/ 275650 w 10933610"/>
              <a:gd name="connsiteY1512" fmla="*/ 1030130 h 3684908"/>
              <a:gd name="connsiteX1513" fmla="*/ 279536 w 10933610"/>
              <a:gd name="connsiteY1513" fmla="*/ 1020045 h 3684908"/>
              <a:gd name="connsiteX1514" fmla="*/ 298004 w 10933610"/>
              <a:gd name="connsiteY1514" fmla="*/ 1015692 h 3684908"/>
              <a:gd name="connsiteX1515" fmla="*/ 351037 w 10933610"/>
              <a:gd name="connsiteY1515" fmla="*/ 1028470 h 3684908"/>
              <a:gd name="connsiteX1516" fmla="*/ 382110 w 10933610"/>
              <a:gd name="connsiteY1516" fmla="*/ 1036581 h 3684908"/>
              <a:gd name="connsiteX1517" fmla="*/ 470431 w 10933610"/>
              <a:gd name="connsiteY1517" fmla="*/ 1031648 h 3684908"/>
              <a:gd name="connsiteX1518" fmla="*/ 496203 w 10933610"/>
              <a:gd name="connsiteY1518" fmla="*/ 1029601 h 3684908"/>
              <a:gd name="connsiteX1519" fmla="*/ 574818 w 10933610"/>
              <a:gd name="connsiteY1519" fmla="*/ 1049322 h 3684908"/>
              <a:gd name="connsiteX1520" fmla="*/ 620734 w 10933610"/>
              <a:gd name="connsiteY1520" fmla="*/ 1050803 h 3684908"/>
              <a:gd name="connsiteX1521" fmla="*/ 683587 w 10933610"/>
              <a:gd name="connsiteY1521" fmla="*/ 1033308 h 3684908"/>
              <a:gd name="connsiteX1522" fmla="*/ 686838 w 10933610"/>
              <a:gd name="connsiteY1522" fmla="*/ 1053566 h 3684908"/>
              <a:gd name="connsiteX1523" fmla="*/ 717820 w 10933610"/>
              <a:gd name="connsiteY1523" fmla="*/ 1066173 h 3684908"/>
              <a:gd name="connsiteX1524" fmla="*/ 725450 w 10933610"/>
              <a:gd name="connsiteY1524" fmla="*/ 1052742 h 3684908"/>
              <a:gd name="connsiteX1525" fmla="*/ 745828 w 10933610"/>
              <a:gd name="connsiteY1525" fmla="*/ 1045033 h 3684908"/>
              <a:gd name="connsiteX1526" fmla="*/ 789858 w 10933610"/>
              <a:gd name="connsiteY1526" fmla="*/ 1048748 h 3684908"/>
              <a:gd name="connsiteX1527" fmla="*/ 848543 w 10933610"/>
              <a:gd name="connsiteY1527" fmla="*/ 1054825 h 3684908"/>
              <a:gd name="connsiteX1528" fmla="*/ 879805 w 10933610"/>
              <a:gd name="connsiteY1528" fmla="*/ 1053945 h 3684908"/>
              <a:gd name="connsiteX1529" fmla="*/ 894692 w 10933610"/>
              <a:gd name="connsiteY1529" fmla="*/ 1045068 h 3684908"/>
              <a:gd name="connsiteX1530" fmla="*/ 920629 w 10933610"/>
              <a:gd name="connsiteY1530" fmla="*/ 1035153 h 3684908"/>
              <a:gd name="connsiteX1531" fmla="*/ 929489 w 10933610"/>
              <a:gd name="connsiteY1531" fmla="*/ 1050959 h 3684908"/>
              <a:gd name="connsiteX1532" fmla="*/ 942258 w 10933610"/>
              <a:gd name="connsiteY1532" fmla="*/ 1055555 h 3684908"/>
              <a:gd name="connsiteX1533" fmla="*/ 951540 w 10933610"/>
              <a:gd name="connsiteY1533" fmla="*/ 1051132 h 3684908"/>
              <a:gd name="connsiteX1534" fmla="*/ 975780 w 10933610"/>
              <a:gd name="connsiteY1534" fmla="*/ 1034458 h 3684908"/>
              <a:gd name="connsiteX1535" fmla="*/ 983413 w 10933610"/>
              <a:gd name="connsiteY1535" fmla="*/ 1021029 h 3684908"/>
              <a:gd name="connsiteX1536" fmla="*/ 970642 w 10933610"/>
              <a:gd name="connsiteY1536" fmla="*/ 1016433 h 3684908"/>
              <a:gd name="connsiteX1537" fmla="*/ 818619 w 10933610"/>
              <a:gd name="connsiteY1537" fmla="*/ 991643 h 3684908"/>
              <a:gd name="connsiteX1538" fmla="*/ 703393 w 10933610"/>
              <a:gd name="connsiteY1538" fmla="*/ 964893 h 3684908"/>
              <a:gd name="connsiteX1539" fmla="*/ 656414 w 10933610"/>
              <a:gd name="connsiteY1539" fmla="*/ 926309 h 3684908"/>
              <a:gd name="connsiteX1540" fmla="*/ 615917 w 10933610"/>
              <a:gd name="connsiteY1540" fmla="*/ 929365 h 3684908"/>
              <a:gd name="connsiteX1541" fmla="*/ 608871 w 10933610"/>
              <a:gd name="connsiteY1541" fmla="*/ 914697 h 3684908"/>
              <a:gd name="connsiteX1542" fmla="*/ 585289 w 10933610"/>
              <a:gd name="connsiteY1542" fmla="*/ 899900 h 3684908"/>
              <a:gd name="connsiteX1543" fmla="*/ 561213 w 10933610"/>
              <a:gd name="connsiteY1543" fmla="*/ 908706 h 3684908"/>
              <a:gd name="connsiteX1544" fmla="*/ 546114 w 10933610"/>
              <a:gd name="connsiteY1544" fmla="*/ 927697 h 3684908"/>
              <a:gd name="connsiteX1545" fmla="*/ 526298 w 10933610"/>
              <a:gd name="connsiteY1545" fmla="*/ 908434 h 3684908"/>
              <a:gd name="connsiteX1546" fmla="*/ 500856 w 10933610"/>
              <a:gd name="connsiteY1546" fmla="*/ 894747 h 3684908"/>
              <a:gd name="connsiteX1547" fmla="*/ 519957 w 10933610"/>
              <a:gd name="connsiteY1547" fmla="*/ 860049 h 3684908"/>
              <a:gd name="connsiteX1548" fmla="*/ 547639 w 10933610"/>
              <a:gd name="connsiteY1548" fmla="*/ 854643 h 3684908"/>
              <a:gd name="connsiteX1549" fmla="*/ 558429 w 10933610"/>
              <a:gd name="connsiteY1549" fmla="*/ 865969 h 3684908"/>
              <a:gd name="connsiteX1550" fmla="*/ 569314 w 10933610"/>
              <a:gd name="connsiteY1550" fmla="*/ 872798 h 3684908"/>
              <a:gd name="connsiteX1551" fmla="*/ 616809 w 10933610"/>
              <a:gd name="connsiteY1551" fmla="*/ 886657 h 3684908"/>
              <a:gd name="connsiteX1552" fmla="*/ 657212 w 10933610"/>
              <a:gd name="connsiteY1552" fmla="*/ 888096 h 3684908"/>
              <a:gd name="connsiteX1553" fmla="*/ 668167 w 10933610"/>
              <a:gd name="connsiteY1553" fmla="*/ 891553 h 3684908"/>
              <a:gd name="connsiteX1554" fmla="*/ 679026 w 10933610"/>
              <a:gd name="connsiteY1554" fmla="*/ 899506 h 3684908"/>
              <a:gd name="connsiteX1555" fmla="*/ 774579 w 10933610"/>
              <a:gd name="connsiteY1555" fmla="*/ 900251 h 3684908"/>
              <a:gd name="connsiteX1556" fmla="*/ 824241 w 10933610"/>
              <a:gd name="connsiteY1556" fmla="*/ 898388 h 3684908"/>
              <a:gd name="connsiteX1557" fmla="*/ 862549 w 10933610"/>
              <a:gd name="connsiteY1557" fmla="*/ 912176 h 3684908"/>
              <a:gd name="connsiteX1558" fmla="*/ 880829 w 10933610"/>
              <a:gd name="connsiteY1558" fmla="*/ 916814 h 3684908"/>
              <a:gd name="connsiteX1559" fmla="*/ 888460 w 10933610"/>
              <a:gd name="connsiteY1559" fmla="*/ 903385 h 3684908"/>
              <a:gd name="connsiteX1560" fmla="*/ 885044 w 10933610"/>
              <a:gd name="connsiteY1560" fmla="*/ 890993 h 3684908"/>
              <a:gd name="connsiteX1561" fmla="*/ 857904 w 10933610"/>
              <a:gd name="connsiteY1561" fmla="*/ 870549 h 3684908"/>
              <a:gd name="connsiteX1562" fmla="*/ 764540 w 10933610"/>
              <a:gd name="connsiteY1562" fmla="*/ 852960 h 3684908"/>
              <a:gd name="connsiteX1563" fmla="*/ 757612 w 10933610"/>
              <a:gd name="connsiteY1563" fmla="*/ 832673 h 3684908"/>
              <a:gd name="connsiteX1564" fmla="*/ 759498 w 10933610"/>
              <a:gd name="connsiteY1564" fmla="*/ 830439 h 3684908"/>
              <a:gd name="connsiteX1565" fmla="*/ 789390 w 10933610"/>
              <a:gd name="connsiteY1565" fmla="*/ 807066 h 3684908"/>
              <a:gd name="connsiteX1566" fmla="*/ 804044 w 10933610"/>
              <a:gd name="connsiteY1566" fmla="*/ 809428 h 3684908"/>
              <a:gd name="connsiteX1567" fmla="*/ 783502 w 10933610"/>
              <a:gd name="connsiteY1567" fmla="*/ 825005 h 3684908"/>
              <a:gd name="connsiteX1568" fmla="*/ 801666 w 10933610"/>
              <a:gd name="connsiteY1568" fmla="*/ 835264 h 3684908"/>
              <a:gd name="connsiteX1569" fmla="*/ 811018 w 10933610"/>
              <a:gd name="connsiteY1569" fmla="*/ 827469 h 3684908"/>
              <a:gd name="connsiteX1570" fmla="*/ 853681 w 10933610"/>
              <a:gd name="connsiteY1570" fmla="*/ 808691 h 3684908"/>
              <a:gd name="connsiteX1571" fmla="*/ 932695 w 10933610"/>
              <a:gd name="connsiteY1571" fmla="*/ 809307 h 3684908"/>
              <a:gd name="connsiteX1572" fmla="*/ 968977 w 10933610"/>
              <a:gd name="connsiteY1572" fmla="*/ 832071 h 3684908"/>
              <a:gd name="connsiteX1573" fmla="*/ 968907 w 10933610"/>
              <a:gd name="connsiteY1573" fmla="*/ 835442 h 3684908"/>
              <a:gd name="connsiteX1574" fmla="*/ 970533 w 10933610"/>
              <a:gd name="connsiteY1574" fmla="*/ 845571 h 3684908"/>
              <a:gd name="connsiteX1575" fmla="*/ 994493 w 10933610"/>
              <a:gd name="connsiteY1575" fmla="*/ 842386 h 3684908"/>
              <a:gd name="connsiteX1576" fmla="*/ 1003938 w 10933610"/>
              <a:gd name="connsiteY1576" fmla="*/ 830094 h 3684908"/>
              <a:gd name="connsiteX1577" fmla="*/ 1029734 w 10933610"/>
              <a:gd name="connsiteY1577" fmla="*/ 826923 h 3684908"/>
              <a:gd name="connsiteX1578" fmla="*/ 1031290 w 10933610"/>
              <a:gd name="connsiteY1578" fmla="*/ 840424 h 3684908"/>
              <a:gd name="connsiteX1579" fmla="*/ 1025659 w 10933610"/>
              <a:gd name="connsiteY1579" fmla="*/ 846000 h 3684908"/>
              <a:gd name="connsiteX1580" fmla="*/ 1025495 w 10933610"/>
              <a:gd name="connsiteY1580" fmla="*/ 853868 h 3684908"/>
              <a:gd name="connsiteX1581" fmla="*/ 1036567 w 10933610"/>
              <a:gd name="connsiteY1581" fmla="*/ 851706 h 3684908"/>
              <a:gd name="connsiteX1582" fmla="*/ 1053388 w 10933610"/>
              <a:gd name="connsiteY1582" fmla="*/ 838349 h 3684908"/>
              <a:gd name="connsiteX1583" fmla="*/ 1101350 w 10933610"/>
              <a:gd name="connsiteY1583" fmla="*/ 829729 h 3684908"/>
              <a:gd name="connsiteX1584" fmla="*/ 1134193 w 10933610"/>
              <a:gd name="connsiteY1584" fmla="*/ 841225 h 3684908"/>
              <a:gd name="connsiteX1585" fmla="*/ 1158129 w 10933610"/>
              <a:gd name="connsiteY1585" fmla="*/ 839163 h 3684908"/>
              <a:gd name="connsiteX1586" fmla="*/ 1191485 w 10933610"/>
              <a:gd name="connsiteY1586" fmla="*/ 825935 h 3684908"/>
              <a:gd name="connsiteX1587" fmla="*/ 1218979 w 10933610"/>
              <a:gd name="connsiteY1587" fmla="*/ 829521 h 3684908"/>
              <a:gd name="connsiteX1588" fmla="*/ 1372863 w 10933610"/>
              <a:gd name="connsiteY1588" fmla="*/ 853201 h 3684908"/>
              <a:gd name="connsiteX1589" fmla="*/ 1396681 w 10933610"/>
              <a:gd name="connsiteY1589" fmla="*/ 856759 h 3684908"/>
              <a:gd name="connsiteX1590" fmla="*/ 1455294 w 10933610"/>
              <a:gd name="connsiteY1590" fmla="*/ 866208 h 3684908"/>
              <a:gd name="connsiteX1591" fmla="*/ 1542060 w 10933610"/>
              <a:gd name="connsiteY1591" fmla="*/ 847774 h 3684908"/>
              <a:gd name="connsiteX1592" fmla="*/ 1582650 w 10933610"/>
              <a:gd name="connsiteY1592" fmla="*/ 840221 h 3684908"/>
              <a:gd name="connsiteX1593" fmla="*/ 1725532 w 10933610"/>
              <a:gd name="connsiteY1593" fmla="*/ 862691 h 3684908"/>
              <a:gd name="connsiteX1594" fmla="*/ 1751305 w 10933610"/>
              <a:gd name="connsiteY1594" fmla="*/ 860644 h 3684908"/>
              <a:gd name="connsiteX1595" fmla="*/ 1762447 w 10933610"/>
              <a:gd name="connsiteY1595" fmla="*/ 855110 h 3684908"/>
              <a:gd name="connsiteX1596" fmla="*/ 1768100 w 10933610"/>
              <a:gd name="connsiteY1596" fmla="*/ 848410 h 3684908"/>
              <a:gd name="connsiteX1597" fmla="*/ 1746260 w 10933610"/>
              <a:gd name="connsiteY1597" fmla="*/ 838123 h 3684908"/>
              <a:gd name="connsiteX1598" fmla="*/ 1730005 w 10933610"/>
              <a:gd name="connsiteY1598" fmla="*/ 824507 h 3684908"/>
              <a:gd name="connsiteX1599" fmla="*/ 1750265 w 10933610"/>
              <a:gd name="connsiteY1599" fmla="*/ 822416 h 3684908"/>
              <a:gd name="connsiteX1600" fmla="*/ 1781057 w 10933610"/>
              <a:gd name="connsiteY1600" fmla="*/ 844015 h 3684908"/>
              <a:gd name="connsiteX1601" fmla="*/ 1901796 w 10933610"/>
              <a:gd name="connsiteY1601" fmla="*/ 870808 h 3684908"/>
              <a:gd name="connsiteX1602" fmla="*/ 1940479 w 10933610"/>
              <a:gd name="connsiteY1602" fmla="*/ 866613 h 3684908"/>
              <a:gd name="connsiteX1603" fmla="*/ 1953200 w 10933610"/>
              <a:gd name="connsiteY1603" fmla="*/ 873456 h 3684908"/>
              <a:gd name="connsiteX1604" fmla="*/ 1976876 w 10933610"/>
              <a:gd name="connsiteY1604" fmla="*/ 883758 h 3684908"/>
              <a:gd name="connsiteX1605" fmla="*/ 2068872 w 10933610"/>
              <a:gd name="connsiteY1605" fmla="*/ 878853 h 3684908"/>
              <a:gd name="connsiteX1606" fmla="*/ 2203599 w 10933610"/>
              <a:gd name="connsiteY1606" fmla="*/ 851800 h 3684908"/>
              <a:gd name="connsiteX1607" fmla="*/ 2205391 w 10933610"/>
              <a:gd name="connsiteY1607" fmla="*/ 854062 h 3684908"/>
              <a:gd name="connsiteX1608" fmla="*/ 2197806 w 10933610"/>
              <a:gd name="connsiteY1608" fmla="*/ 865245 h 3684908"/>
              <a:gd name="connsiteX1609" fmla="*/ 2213992 w 10933610"/>
              <a:gd name="connsiteY1609" fmla="*/ 882232 h 3684908"/>
              <a:gd name="connsiteX1610" fmla="*/ 2241814 w 10933610"/>
              <a:gd name="connsiteY1610" fmla="*/ 870084 h 3684908"/>
              <a:gd name="connsiteX1611" fmla="*/ 2249375 w 10933610"/>
              <a:gd name="connsiteY1611" fmla="*/ 860026 h 3684908"/>
              <a:gd name="connsiteX1612" fmla="*/ 2269236 w 10933610"/>
              <a:gd name="connsiteY1612" fmla="*/ 877041 h 3684908"/>
              <a:gd name="connsiteX1613" fmla="*/ 2276351 w 10933610"/>
              <a:gd name="connsiteY1613" fmla="*/ 888337 h 3684908"/>
              <a:gd name="connsiteX1614" fmla="*/ 2345732 w 10933610"/>
              <a:gd name="connsiteY1614" fmla="*/ 910235 h 3684908"/>
              <a:gd name="connsiteX1615" fmla="*/ 2404534 w 10933610"/>
              <a:gd name="connsiteY1615" fmla="*/ 910694 h 3684908"/>
              <a:gd name="connsiteX1616" fmla="*/ 2426677 w 10933610"/>
              <a:gd name="connsiteY1616" fmla="*/ 906369 h 3684908"/>
              <a:gd name="connsiteX1617" fmla="*/ 2470709 w 10933610"/>
              <a:gd name="connsiteY1617" fmla="*/ 910085 h 3684908"/>
              <a:gd name="connsiteX1618" fmla="*/ 2494363 w 10933610"/>
              <a:gd name="connsiteY1618" fmla="*/ 921510 h 3684908"/>
              <a:gd name="connsiteX1619" fmla="*/ 2514435 w 10933610"/>
              <a:gd name="connsiteY1619" fmla="*/ 928410 h 3684908"/>
              <a:gd name="connsiteX1620" fmla="*/ 2543905 w 10933610"/>
              <a:gd name="connsiteY1620" fmla="*/ 925268 h 3684908"/>
              <a:gd name="connsiteX1621" fmla="*/ 2583010 w 10933610"/>
              <a:gd name="connsiteY1621" fmla="*/ 900842 h 3684908"/>
              <a:gd name="connsiteX1622" fmla="*/ 2586967 w 10933610"/>
              <a:gd name="connsiteY1622" fmla="*/ 887384 h 3684908"/>
              <a:gd name="connsiteX1623" fmla="*/ 2674255 w 10933610"/>
              <a:gd name="connsiteY1623" fmla="*/ 931903 h 3684908"/>
              <a:gd name="connsiteX1624" fmla="*/ 2705610 w 10933610"/>
              <a:gd name="connsiteY1624" fmla="*/ 926527 h 3684908"/>
              <a:gd name="connsiteX1625" fmla="*/ 2715151 w 10933610"/>
              <a:gd name="connsiteY1625" fmla="*/ 909740 h 3684908"/>
              <a:gd name="connsiteX1626" fmla="*/ 2694985 w 10933610"/>
              <a:gd name="connsiteY1626" fmla="*/ 907334 h 3684908"/>
              <a:gd name="connsiteX1627" fmla="*/ 2678540 w 10933610"/>
              <a:gd name="connsiteY1627" fmla="*/ 902710 h 3684908"/>
              <a:gd name="connsiteX1628" fmla="*/ 2687985 w 10933610"/>
              <a:gd name="connsiteY1628" fmla="*/ 890419 h 3684908"/>
              <a:gd name="connsiteX1629" fmla="*/ 2711945 w 10933610"/>
              <a:gd name="connsiteY1629" fmla="*/ 887233 h 3684908"/>
              <a:gd name="connsiteX1630" fmla="*/ 2735927 w 10933610"/>
              <a:gd name="connsiteY1630" fmla="*/ 882924 h 3684908"/>
              <a:gd name="connsiteX1631" fmla="*/ 2699410 w 10933610"/>
              <a:gd name="connsiteY1631" fmla="*/ 871398 h 3684908"/>
              <a:gd name="connsiteX1632" fmla="*/ 2591370 w 10933610"/>
              <a:gd name="connsiteY1632" fmla="*/ 852572 h 3684908"/>
              <a:gd name="connsiteX1633" fmla="*/ 2519635 w 10933610"/>
              <a:gd name="connsiteY1633" fmla="*/ 855386 h 3684908"/>
              <a:gd name="connsiteX1634" fmla="*/ 2497632 w 10933610"/>
              <a:gd name="connsiteY1634" fmla="*/ 852966 h 3684908"/>
              <a:gd name="connsiteX1635" fmla="*/ 2452114 w 10933610"/>
              <a:gd name="connsiteY1635" fmla="*/ 832377 h 3684908"/>
              <a:gd name="connsiteX1636" fmla="*/ 2424528 w 10933610"/>
              <a:gd name="connsiteY1636" fmla="*/ 833288 h 3684908"/>
              <a:gd name="connsiteX1637" fmla="*/ 2365608 w 10933610"/>
              <a:gd name="connsiteY1637" fmla="*/ 838449 h 3684908"/>
              <a:gd name="connsiteX1638" fmla="*/ 2312532 w 10933610"/>
              <a:gd name="connsiteY1638" fmla="*/ 827919 h 3684908"/>
              <a:gd name="connsiteX1639" fmla="*/ 2290340 w 10933610"/>
              <a:gd name="connsiteY1639" fmla="*/ 834491 h 3684908"/>
              <a:gd name="connsiteX1640" fmla="*/ 2275452 w 10933610"/>
              <a:gd name="connsiteY1640" fmla="*/ 843368 h 3684908"/>
              <a:gd name="connsiteX1641" fmla="*/ 2255568 w 10933610"/>
              <a:gd name="connsiteY1641" fmla="*/ 827475 h 3684908"/>
              <a:gd name="connsiteX1642" fmla="*/ 2232079 w 10933610"/>
              <a:gd name="connsiteY1642" fmla="*/ 808183 h 3684908"/>
              <a:gd name="connsiteX1643" fmla="*/ 2184255 w 10933610"/>
              <a:gd name="connsiteY1643" fmla="*/ 810059 h 3684908"/>
              <a:gd name="connsiteX1644" fmla="*/ 2116336 w 10933610"/>
              <a:gd name="connsiteY1644" fmla="*/ 806158 h 3684908"/>
              <a:gd name="connsiteX1645" fmla="*/ 2098312 w 10933610"/>
              <a:gd name="connsiteY1645" fmla="*/ 789157 h 3684908"/>
              <a:gd name="connsiteX1646" fmla="*/ 2080243 w 10933610"/>
              <a:gd name="connsiteY1646" fmla="*/ 774402 h 3684908"/>
              <a:gd name="connsiteX1647" fmla="*/ 1953921 w 10933610"/>
              <a:gd name="connsiteY1647" fmla="*/ 750937 h 3684908"/>
              <a:gd name="connsiteX1648" fmla="*/ 1883882 w 10933610"/>
              <a:gd name="connsiteY1648" fmla="*/ 760509 h 3684908"/>
              <a:gd name="connsiteX1649" fmla="*/ 1880207 w 10933610"/>
              <a:gd name="connsiteY1649" fmla="*/ 760480 h 3684908"/>
              <a:gd name="connsiteX1650" fmla="*/ 1871301 w 10933610"/>
              <a:gd name="connsiteY1650" fmla="*/ 746921 h 3684908"/>
              <a:gd name="connsiteX1651" fmla="*/ 1848992 w 10933610"/>
              <a:gd name="connsiteY1651" fmla="*/ 759113 h 3684908"/>
              <a:gd name="connsiteX1652" fmla="*/ 1843385 w 10933610"/>
              <a:gd name="connsiteY1652" fmla="*/ 763565 h 3684908"/>
              <a:gd name="connsiteX1653" fmla="*/ 1826355 w 10933610"/>
              <a:gd name="connsiteY1653" fmla="*/ 787039 h 3684908"/>
              <a:gd name="connsiteX1654" fmla="*/ 1806048 w 10933610"/>
              <a:gd name="connsiteY1654" fmla="*/ 791377 h 3684908"/>
              <a:gd name="connsiteX1655" fmla="*/ 1797072 w 10933610"/>
              <a:gd name="connsiteY1655" fmla="*/ 781190 h 3684908"/>
              <a:gd name="connsiteX1656" fmla="*/ 1797939 w 10933610"/>
              <a:gd name="connsiteY1656" fmla="*/ 739606 h 3684908"/>
              <a:gd name="connsiteX1657" fmla="*/ 1779658 w 10933610"/>
              <a:gd name="connsiteY1657" fmla="*/ 734967 h 3684908"/>
              <a:gd name="connsiteX1658" fmla="*/ 1718761 w 10933610"/>
              <a:gd name="connsiteY1658" fmla="*/ 746858 h 3684908"/>
              <a:gd name="connsiteX1659" fmla="*/ 1704107 w 10933610"/>
              <a:gd name="connsiteY1659" fmla="*/ 744495 h 3684908"/>
              <a:gd name="connsiteX1660" fmla="*/ 1653030 w 10933610"/>
              <a:gd name="connsiteY1660" fmla="*/ 726114 h 3684908"/>
              <a:gd name="connsiteX1661" fmla="*/ 1607421 w 10933610"/>
              <a:gd name="connsiteY1661" fmla="*/ 710020 h 3684908"/>
              <a:gd name="connsiteX1662" fmla="*/ 1590976 w 10933610"/>
              <a:gd name="connsiteY1662" fmla="*/ 705396 h 3684908"/>
              <a:gd name="connsiteX1663" fmla="*/ 1499241 w 10933610"/>
              <a:gd name="connsiteY1663" fmla="*/ 697937 h 3684908"/>
              <a:gd name="connsiteX1664" fmla="*/ 1469863 w 10933610"/>
              <a:gd name="connsiteY1664" fmla="*/ 696584 h 3684908"/>
              <a:gd name="connsiteX1665" fmla="*/ 1398268 w 10933610"/>
              <a:gd name="connsiteY1665" fmla="*/ 692654 h 3684908"/>
              <a:gd name="connsiteX1666" fmla="*/ 1379939 w 10933610"/>
              <a:gd name="connsiteY1666" fmla="*/ 690263 h 3684908"/>
              <a:gd name="connsiteX1667" fmla="*/ 1279320 w 10933610"/>
              <a:gd name="connsiteY1667" fmla="*/ 668122 h 3684908"/>
              <a:gd name="connsiteX1668" fmla="*/ 1229566 w 10933610"/>
              <a:gd name="connsiteY1668" fmla="*/ 674479 h 3684908"/>
              <a:gd name="connsiteX1669" fmla="*/ 1154391 w 10933610"/>
              <a:gd name="connsiteY1669" fmla="*/ 666026 h 3684908"/>
              <a:gd name="connsiteX1670" fmla="*/ 1090757 w 10933610"/>
              <a:gd name="connsiteY1670" fmla="*/ 632932 h 3684908"/>
              <a:gd name="connsiteX1671" fmla="*/ 1089036 w 10933610"/>
              <a:gd name="connsiteY1671" fmla="*/ 627298 h 3684908"/>
              <a:gd name="connsiteX1672" fmla="*/ 1068893 w 10933610"/>
              <a:gd name="connsiteY1672" fmla="*/ 623768 h 3684908"/>
              <a:gd name="connsiteX1673" fmla="*/ 1044724 w 10933610"/>
              <a:gd name="connsiteY1673" fmla="*/ 637070 h 3684908"/>
              <a:gd name="connsiteX1674" fmla="*/ 954942 w 10933610"/>
              <a:gd name="connsiteY1674" fmla="*/ 624006 h 3684908"/>
              <a:gd name="connsiteX1675" fmla="*/ 920568 w 10933610"/>
              <a:gd name="connsiteY1675" fmla="*/ 597884 h 3684908"/>
              <a:gd name="connsiteX1676" fmla="*/ 882473 w 10933610"/>
              <a:gd name="connsiteY1676" fmla="*/ 573982 h 3684908"/>
              <a:gd name="connsiteX1677" fmla="*/ 870697 w 10933610"/>
              <a:gd name="connsiteY1677" fmla="*/ 609860 h 3684908"/>
              <a:gd name="connsiteX1678" fmla="*/ 828574 w 10933610"/>
              <a:gd name="connsiteY1678" fmla="*/ 602788 h 3684908"/>
              <a:gd name="connsiteX1679" fmla="*/ 799173 w 10933610"/>
              <a:gd name="connsiteY1679" fmla="*/ 602560 h 3684908"/>
              <a:gd name="connsiteX1680" fmla="*/ 711370 w 10933610"/>
              <a:gd name="connsiteY1680" fmla="*/ 582766 h 3684908"/>
              <a:gd name="connsiteX1681" fmla="*/ 442305 w 10933610"/>
              <a:gd name="connsiteY1681" fmla="*/ 530088 h 3684908"/>
              <a:gd name="connsiteX1682" fmla="*/ 424070 w 10933610"/>
              <a:gd name="connsiteY1682" fmla="*/ 523200 h 3684908"/>
              <a:gd name="connsiteX1683" fmla="*/ 437168 w 10933610"/>
              <a:gd name="connsiteY1683" fmla="*/ 512062 h 3684908"/>
              <a:gd name="connsiteX1684" fmla="*/ 446543 w 10933610"/>
              <a:gd name="connsiteY1684" fmla="*/ 503142 h 3684908"/>
              <a:gd name="connsiteX1685" fmla="*/ 430193 w 10933610"/>
              <a:gd name="connsiteY1685" fmla="*/ 494022 h 3684908"/>
              <a:gd name="connsiteX1686" fmla="*/ 413655 w 10933610"/>
              <a:gd name="connsiteY1686" fmla="*/ 493893 h 3684908"/>
              <a:gd name="connsiteX1687" fmla="*/ 373768 w 10933610"/>
              <a:gd name="connsiteY1687" fmla="*/ 467729 h 3684908"/>
              <a:gd name="connsiteX1688" fmla="*/ 377796 w 10933610"/>
              <a:gd name="connsiteY1688" fmla="*/ 450899 h 3684908"/>
              <a:gd name="connsiteX1689" fmla="*/ 361421 w 10933610"/>
              <a:gd name="connsiteY1689" fmla="*/ 442902 h 3684908"/>
              <a:gd name="connsiteX1690" fmla="*/ 333272 w 10933610"/>
              <a:gd name="connsiteY1690" fmla="*/ 470786 h 3684908"/>
              <a:gd name="connsiteX1691" fmla="*/ 306249 w 10933610"/>
              <a:gd name="connsiteY1691" fmla="*/ 444722 h 3684908"/>
              <a:gd name="connsiteX1692" fmla="*/ 319862 w 10933610"/>
              <a:gd name="connsiteY1692" fmla="*/ 408857 h 3684908"/>
              <a:gd name="connsiteX1693" fmla="*/ 365754 w 10933610"/>
              <a:gd name="connsiteY1693" fmla="*/ 411462 h 3684908"/>
              <a:gd name="connsiteX1694" fmla="*/ 426159 w 10933610"/>
              <a:gd name="connsiteY1694" fmla="*/ 423174 h 3684908"/>
              <a:gd name="connsiteX1695" fmla="*/ 468421 w 10933610"/>
              <a:gd name="connsiteY1695" fmla="*/ 423503 h 3684908"/>
              <a:gd name="connsiteX1696" fmla="*/ 634959 w 10933610"/>
              <a:gd name="connsiteY1696" fmla="*/ 457398 h 3684908"/>
              <a:gd name="connsiteX1697" fmla="*/ 673688 w 10933610"/>
              <a:gd name="connsiteY1697" fmla="*/ 450955 h 3684908"/>
              <a:gd name="connsiteX1698" fmla="*/ 677504 w 10933610"/>
              <a:gd name="connsiteY1698" fmla="*/ 444240 h 3684908"/>
              <a:gd name="connsiteX1699" fmla="*/ 688435 w 10933610"/>
              <a:gd name="connsiteY1699" fmla="*/ 448822 h 3684908"/>
              <a:gd name="connsiteX1700" fmla="*/ 693831 w 10933610"/>
              <a:gd name="connsiteY1700" fmla="*/ 454484 h 3684908"/>
              <a:gd name="connsiteX1701" fmla="*/ 715788 w 10933610"/>
              <a:gd name="connsiteY1701" fmla="*/ 459152 h 3684908"/>
              <a:gd name="connsiteX1702" fmla="*/ 708648 w 10933610"/>
              <a:gd name="connsiteY1702" fmla="*/ 448979 h 3684908"/>
              <a:gd name="connsiteX1703" fmla="*/ 706859 w 10933610"/>
              <a:gd name="connsiteY1703" fmla="*/ 446717 h 3684908"/>
              <a:gd name="connsiteX1704" fmla="*/ 705185 w 10933610"/>
              <a:gd name="connsiteY1704" fmla="*/ 438835 h 3684908"/>
              <a:gd name="connsiteX1705" fmla="*/ 718072 w 10933610"/>
              <a:gd name="connsiteY1705" fmla="*/ 437811 h 3684908"/>
              <a:gd name="connsiteX1706" fmla="*/ 775245 w 10933610"/>
              <a:gd name="connsiteY1706" fmla="*/ 428140 h 3684908"/>
              <a:gd name="connsiteX1707" fmla="*/ 786435 w 10933610"/>
              <a:gd name="connsiteY1707" fmla="*/ 420358 h 3684908"/>
              <a:gd name="connsiteX1708" fmla="*/ 748316 w 10933610"/>
              <a:gd name="connsiteY1708" fmla="*/ 397581 h 3684908"/>
              <a:gd name="connsiteX1709" fmla="*/ 641926 w 10933610"/>
              <a:gd name="connsiteY1709" fmla="*/ 387759 h 3684908"/>
              <a:gd name="connsiteX1710" fmla="*/ 605151 w 10933610"/>
              <a:gd name="connsiteY1710" fmla="*/ 388597 h 3684908"/>
              <a:gd name="connsiteX1711" fmla="*/ 590545 w 10933610"/>
              <a:gd name="connsiteY1711" fmla="*/ 383987 h 3684908"/>
              <a:gd name="connsiteX1712" fmla="*/ 565171 w 10933610"/>
              <a:gd name="connsiteY1712" fmla="*/ 366928 h 3684908"/>
              <a:gd name="connsiteX1713" fmla="*/ 517606 w 10933610"/>
              <a:gd name="connsiteY1713" fmla="*/ 356441 h 3684908"/>
              <a:gd name="connsiteX1714" fmla="*/ 499605 w 10933610"/>
              <a:gd name="connsiteY1714" fmla="*/ 338315 h 3684908"/>
              <a:gd name="connsiteX1715" fmla="*/ 501561 w 10933610"/>
              <a:gd name="connsiteY1715" fmla="*/ 332710 h 3684908"/>
              <a:gd name="connsiteX1716" fmla="*/ 487071 w 10933610"/>
              <a:gd name="connsiteY1716" fmla="*/ 322480 h 3684908"/>
              <a:gd name="connsiteX1717" fmla="*/ 479535 w 10933610"/>
              <a:gd name="connsiteY1717" fmla="*/ 331414 h 3684908"/>
              <a:gd name="connsiteX1718" fmla="*/ 466459 w 10933610"/>
              <a:gd name="connsiteY1718" fmla="*/ 341429 h 3684908"/>
              <a:gd name="connsiteX1719" fmla="*/ 439342 w 10933610"/>
              <a:gd name="connsiteY1719" fmla="*/ 319861 h 3684908"/>
              <a:gd name="connsiteX1720" fmla="*/ 439530 w 10933610"/>
              <a:gd name="connsiteY1720" fmla="*/ 310869 h 3684908"/>
              <a:gd name="connsiteX1721" fmla="*/ 430249 w 10933610"/>
              <a:gd name="connsiteY1721" fmla="*/ 315294 h 3684908"/>
              <a:gd name="connsiteX1722" fmla="*/ 406385 w 10933610"/>
              <a:gd name="connsiteY1722" fmla="*/ 313984 h 3684908"/>
              <a:gd name="connsiteX1723" fmla="*/ 368405 w 10933610"/>
              <a:gd name="connsiteY1723" fmla="*/ 284462 h 3684908"/>
              <a:gd name="connsiteX1724" fmla="*/ 336104 w 10933610"/>
              <a:gd name="connsiteY1724" fmla="*/ 247115 h 3684908"/>
              <a:gd name="connsiteX1725" fmla="*/ 321708 w 10933610"/>
              <a:gd name="connsiteY1725" fmla="*/ 232390 h 3684908"/>
              <a:gd name="connsiteX1726" fmla="*/ 240098 w 10933610"/>
              <a:gd name="connsiteY1726" fmla="*/ 180046 h 3684908"/>
              <a:gd name="connsiteX1727" fmla="*/ 236751 w 10933610"/>
              <a:gd name="connsiteY1727" fmla="*/ 164284 h 3684908"/>
              <a:gd name="connsiteX1728" fmla="*/ 256940 w 10933610"/>
              <a:gd name="connsiteY1728" fmla="*/ 165564 h 3684908"/>
              <a:gd name="connsiteX1729" fmla="*/ 290016 w 10933610"/>
              <a:gd name="connsiteY1729" fmla="*/ 165822 h 3684908"/>
              <a:gd name="connsiteX1730" fmla="*/ 334281 w 10933610"/>
              <a:gd name="connsiteY1730" fmla="*/ 158298 h 3684908"/>
              <a:gd name="connsiteX1731" fmla="*/ 368585 w 10933610"/>
              <a:gd name="connsiteY1731" fmla="*/ 187792 h 3684908"/>
              <a:gd name="connsiteX1732" fmla="*/ 364675 w 10933610"/>
              <a:gd name="connsiteY1732" fmla="*/ 199002 h 3684908"/>
              <a:gd name="connsiteX1733" fmla="*/ 362789 w 10933610"/>
              <a:gd name="connsiteY1733" fmla="*/ 201235 h 3684908"/>
              <a:gd name="connsiteX1734" fmla="*/ 366490 w 10933610"/>
              <a:gd name="connsiteY1734" fmla="*/ 200140 h 3684908"/>
              <a:gd name="connsiteX1735" fmla="*/ 386679 w 10933610"/>
              <a:gd name="connsiteY1735" fmla="*/ 201422 h 3684908"/>
              <a:gd name="connsiteX1736" fmla="*/ 444042 w 10933610"/>
              <a:gd name="connsiteY1736" fmla="*/ 182759 h 3684908"/>
              <a:gd name="connsiteX1737" fmla="*/ 475492 w 10933610"/>
              <a:gd name="connsiteY1737" fmla="*/ 172887 h 3684908"/>
              <a:gd name="connsiteX1738" fmla="*/ 502773 w 10933610"/>
              <a:gd name="connsiteY1738" fmla="*/ 186589 h 3684908"/>
              <a:gd name="connsiteX1739" fmla="*/ 595596 w 10933610"/>
              <a:gd name="connsiteY1739" fmla="*/ 230026 h 3684908"/>
              <a:gd name="connsiteX1740" fmla="*/ 623488 w 10933610"/>
              <a:gd name="connsiteY1740" fmla="*/ 214506 h 3684908"/>
              <a:gd name="connsiteX1741" fmla="*/ 640495 w 10933610"/>
              <a:gd name="connsiteY1741" fmla="*/ 192157 h 3684908"/>
              <a:gd name="connsiteX1742" fmla="*/ 678639 w 10933610"/>
              <a:gd name="connsiteY1742" fmla="*/ 213812 h 3684908"/>
              <a:gd name="connsiteX1743" fmla="*/ 729926 w 10933610"/>
              <a:gd name="connsiteY1743" fmla="*/ 222080 h 3684908"/>
              <a:gd name="connsiteX1744" fmla="*/ 733577 w 10933610"/>
              <a:gd name="connsiteY1744" fmla="*/ 223232 h 3684908"/>
              <a:gd name="connsiteX1745" fmla="*/ 769100 w 10933610"/>
              <a:gd name="connsiteY1745" fmla="*/ 194282 h 3684908"/>
              <a:gd name="connsiteX1746" fmla="*/ 784200 w 10933610"/>
              <a:gd name="connsiteY1746" fmla="*/ 175291 h 3684908"/>
              <a:gd name="connsiteX1747" fmla="*/ 791551 w 10933610"/>
              <a:gd name="connsiteY1747" fmla="*/ 175348 h 3684908"/>
              <a:gd name="connsiteX1748" fmla="*/ 816994 w 10933610"/>
              <a:gd name="connsiteY1748" fmla="*/ 189035 h 3684908"/>
              <a:gd name="connsiteX1749" fmla="*/ 834995 w 10933610"/>
              <a:gd name="connsiteY1749" fmla="*/ 207161 h 3684908"/>
              <a:gd name="connsiteX1750" fmla="*/ 854739 w 10933610"/>
              <a:gd name="connsiteY1750" fmla="*/ 229796 h 3684908"/>
              <a:gd name="connsiteX1751" fmla="*/ 893396 w 10933610"/>
              <a:gd name="connsiteY1751" fmla="*/ 226725 h 3684908"/>
              <a:gd name="connsiteX1752" fmla="*/ 908003 w 10933610"/>
              <a:gd name="connsiteY1752" fmla="*/ 231334 h 3684908"/>
              <a:gd name="connsiteX1753" fmla="*/ 931657 w 10933610"/>
              <a:gd name="connsiteY1753" fmla="*/ 242760 h 3684908"/>
              <a:gd name="connsiteX1754" fmla="*/ 942707 w 10933610"/>
              <a:gd name="connsiteY1754" fmla="*/ 241722 h 3684908"/>
              <a:gd name="connsiteX1755" fmla="*/ 979246 w 10933610"/>
              <a:gd name="connsiteY1755" fmla="*/ 252123 h 3684908"/>
              <a:gd name="connsiteX1756" fmla="*/ 1021158 w 10933610"/>
              <a:gd name="connsiteY1756" fmla="*/ 269311 h 3684908"/>
              <a:gd name="connsiteX1757" fmla="*/ 1045257 w 10933610"/>
              <a:gd name="connsiteY1757" fmla="*/ 259382 h 3684908"/>
              <a:gd name="connsiteX1758" fmla="*/ 1049167 w 10933610"/>
              <a:gd name="connsiteY1758" fmla="*/ 248171 h 3684908"/>
              <a:gd name="connsiteX1759" fmla="*/ 1047800 w 10933610"/>
              <a:gd name="connsiteY1759" fmla="*/ 225679 h 3684908"/>
              <a:gd name="connsiteX1760" fmla="*/ 1030386 w 10933610"/>
              <a:gd name="connsiteY1760" fmla="*/ 179456 h 3684908"/>
              <a:gd name="connsiteX1761" fmla="*/ 1070623 w 10933610"/>
              <a:gd name="connsiteY1761" fmla="*/ 188762 h 3684908"/>
              <a:gd name="connsiteX1762" fmla="*/ 1120050 w 10933610"/>
              <a:gd name="connsiteY1762" fmla="*/ 198140 h 3684908"/>
              <a:gd name="connsiteX1763" fmla="*/ 1162008 w 10933610"/>
              <a:gd name="connsiteY1763" fmla="*/ 213080 h 3684908"/>
              <a:gd name="connsiteX1764" fmla="*/ 1287813 w 10933610"/>
              <a:gd name="connsiteY1764" fmla="*/ 261270 h 3684908"/>
              <a:gd name="connsiteX1765" fmla="*/ 1306260 w 10933610"/>
              <a:gd name="connsiteY1765" fmla="*/ 258042 h 3684908"/>
              <a:gd name="connsiteX1766" fmla="*/ 1317402 w 10933610"/>
              <a:gd name="connsiteY1766" fmla="*/ 252508 h 3684908"/>
              <a:gd name="connsiteX1767" fmla="*/ 1322749 w 10933610"/>
              <a:gd name="connsiteY1767" fmla="*/ 260419 h 3684908"/>
              <a:gd name="connsiteX1768" fmla="*/ 1333542 w 10933610"/>
              <a:gd name="connsiteY1768" fmla="*/ 271743 h 3684908"/>
              <a:gd name="connsiteX1769" fmla="*/ 1359127 w 10933610"/>
              <a:gd name="connsiteY1769" fmla="*/ 278686 h 3684908"/>
              <a:gd name="connsiteX1770" fmla="*/ 1368033 w 10933610"/>
              <a:gd name="connsiteY1770" fmla="*/ 292245 h 3684908"/>
              <a:gd name="connsiteX1771" fmla="*/ 1380545 w 10933610"/>
              <a:gd name="connsiteY1771" fmla="*/ 309204 h 3684908"/>
              <a:gd name="connsiteX1772" fmla="*/ 1399082 w 10933610"/>
              <a:gd name="connsiteY1772" fmla="*/ 301479 h 3684908"/>
              <a:gd name="connsiteX1773" fmla="*/ 1406528 w 10933610"/>
              <a:gd name="connsiteY1773" fmla="*/ 297041 h 3684908"/>
              <a:gd name="connsiteX1774" fmla="*/ 1417178 w 10933610"/>
              <a:gd name="connsiteY1774" fmla="*/ 315110 h 3684908"/>
              <a:gd name="connsiteX1775" fmla="*/ 1433551 w 10933610"/>
              <a:gd name="connsiteY1775" fmla="*/ 323106 h 3684908"/>
              <a:gd name="connsiteX1776" fmla="*/ 1444763 w 10933610"/>
              <a:gd name="connsiteY1776" fmla="*/ 314200 h 3684908"/>
              <a:gd name="connsiteX1777" fmla="*/ 1518664 w 10933610"/>
              <a:gd name="connsiteY1777" fmla="*/ 295666 h 3684908"/>
              <a:gd name="connsiteX1778" fmla="*/ 1538737 w 10933610"/>
              <a:gd name="connsiteY1778" fmla="*/ 302567 h 3684908"/>
              <a:gd name="connsiteX1779" fmla="*/ 1623381 w 10933610"/>
              <a:gd name="connsiteY1779" fmla="*/ 297606 h 3684908"/>
              <a:gd name="connsiteX1780" fmla="*/ 1625242 w 10933610"/>
              <a:gd name="connsiteY1780" fmla="*/ 296497 h 3684908"/>
              <a:gd name="connsiteX1781" fmla="*/ 1650969 w 10933610"/>
              <a:gd name="connsiteY1781" fmla="*/ 296696 h 3684908"/>
              <a:gd name="connsiteX1782" fmla="*/ 1656339 w 10933610"/>
              <a:gd name="connsiteY1782" fmla="*/ 303483 h 3684908"/>
              <a:gd name="connsiteX1783" fmla="*/ 1637801 w 10933610"/>
              <a:gd name="connsiteY1783" fmla="*/ 311208 h 3684908"/>
              <a:gd name="connsiteX1784" fmla="*/ 1624843 w 10933610"/>
              <a:gd name="connsiteY1784" fmla="*/ 315602 h 3684908"/>
              <a:gd name="connsiteX1785" fmla="*/ 1635752 w 10933610"/>
              <a:gd name="connsiteY1785" fmla="*/ 321308 h 3684908"/>
              <a:gd name="connsiteX1786" fmla="*/ 1663197 w 10933610"/>
              <a:gd name="connsiteY1786" fmla="*/ 327141 h 3684908"/>
              <a:gd name="connsiteX1787" fmla="*/ 1694177 w 10933610"/>
              <a:gd name="connsiteY1787" fmla="*/ 339748 h 3684908"/>
              <a:gd name="connsiteX1788" fmla="*/ 1714343 w 10933610"/>
              <a:gd name="connsiteY1788" fmla="*/ 342153 h 3684908"/>
              <a:gd name="connsiteX1789" fmla="*/ 1772911 w 10933610"/>
              <a:gd name="connsiteY1789" fmla="*/ 353850 h 3684908"/>
              <a:gd name="connsiteX1790" fmla="*/ 1794492 w 10933610"/>
              <a:gd name="connsiteY1790" fmla="*/ 376500 h 3684908"/>
              <a:gd name="connsiteX1791" fmla="*/ 1832705 w 10933610"/>
              <a:gd name="connsiteY1791" fmla="*/ 394783 h 3684908"/>
              <a:gd name="connsiteX1792" fmla="*/ 1869691 w 10933610"/>
              <a:gd name="connsiteY1792" fmla="*/ 383830 h 3684908"/>
              <a:gd name="connsiteX1793" fmla="*/ 1912095 w 10933610"/>
              <a:gd name="connsiteY1793" fmla="*/ 377415 h 3684908"/>
              <a:gd name="connsiteX1794" fmla="*/ 1932238 w 10933610"/>
              <a:gd name="connsiteY1794" fmla="*/ 380944 h 3684908"/>
              <a:gd name="connsiteX1795" fmla="*/ 1954077 w 10933610"/>
              <a:gd name="connsiteY1795" fmla="*/ 391231 h 3684908"/>
              <a:gd name="connsiteX1796" fmla="*/ 1953960 w 10933610"/>
              <a:gd name="connsiteY1796" fmla="*/ 396851 h 3684908"/>
              <a:gd name="connsiteX1797" fmla="*/ 1975824 w 10933610"/>
              <a:gd name="connsiteY1797" fmla="*/ 406014 h 3684908"/>
              <a:gd name="connsiteX1798" fmla="*/ 2009063 w 10933610"/>
              <a:gd name="connsiteY1798" fmla="*/ 398404 h 3684908"/>
              <a:gd name="connsiteX1799" fmla="*/ 2116751 w 10933610"/>
              <a:gd name="connsiteY1799" fmla="*/ 434089 h 3684908"/>
              <a:gd name="connsiteX1800" fmla="*/ 2112466 w 10933610"/>
              <a:gd name="connsiteY1800" fmla="*/ 463281 h 3684908"/>
              <a:gd name="connsiteX1801" fmla="*/ 2141328 w 10933610"/>
              <a:gd name="connsiteY1801" fmla="*/ 489361 h 3684908"/>
              <a:gd name="connsiteX1802" fmla="*/ 2174286 w 10933610"/>
              <a:gd name="connsiteY1802" fmla="*/ 495238 h 3684908"/>
              <a:gd name="connsiteX1803" fmla="*/ 2218622 w 10933610"/>
              <a:gd name="connsiteY1803" fmla="*/ 484342 h 3684908"/>
              <a:gd name="connsiteX1804" fmla="*/ 2240697 w 10933610"/>
              <a:gd name="connsiteY1804" fmla="*/ 483390 h 3684908"/>
              <a:gd name="connsiteX1805" fmla="*/ 2286775 w 10933610"/>
              <a:gd name="connsiteY1805" fmla="*/ 477004 h 3684908"/>
              <a:gd name="connsiteX1806" fmla="*/ 2281497 w 10933610"/>
              <a:gd name="connsiteY1806" fmla="*/ 465722 h 3684908"/>
              <a:gd name="connsiteX1807" fmla="*/ 2268494 w 10933610"/>
              <a:gd name="connsiteY1807" fmla="*/ 472365 h 3684908"/>
              <a:gd name="connsiteX1808" fmla="*/ 2257352 w 10933610"/>
              <a:gd name="connsiteY1808" fmla="*/ 477899 h 3684908"/>
              <a:gd name="connsiteX1809" fmla="*/ 2246491 w 10933610"/>
              <a:gd name="connsiteY1809" fmla="*/ 469946 h 3684908"/>
              <a:gd name="connsiteX1810" fmla="*/ 2249125 w 10933610"/>
              <a:gd name="connsiteY1810" fmla="*/ 431748 h 3684908"/>
              <a:gd name="connsiteX1811" fmla="*/ 2258172 w 10933610"/>
              <a:gd name="connsiteY1811" fmla="*/ 438563 h 3684908"/>
              <a:gd name="connsiteX1812" fmla="*/ 2296573 w 10933610"/>
              <a:gd name="connsiteY1812" fmla="*/ 447854 h 3684908"/>
              <a:gd name="connsiteX1813" fmla="*/ 2311438 w 10933610"/>
              <a:gd name="connsiteY1813" fmla="*/ 440101 h 3684908"/>
              <a:gd name="connsiteX1814" fmla="*/ 2342746 w 10933610"/>
              <a:gd name="connsiteY1814" fmla="*/ 436973 h 3684908"/>
              <a:gd name="connsiteX1815" fmla="*/ 2379428 w 10933610"/>
              <a:gd name="connsiteY1815" fmla="*/ 440631 h 3684908"/>
              <a:gd name="connsiteX1816" fmla="*/ 2368802 w 10933610"/>
              <a:gd name="connsiteY1816" fmla="*/ 421438 h 3684908"/>
              <a:gd name="connsiteX1817" fmla="*/ 2401995 w 10933610"/>
              <a:gd name="connsiteY1817" fmla="*/ 416076 h 3684908"/>
              <a:gd name="connsiteX1818" fmla="*/ 2405716 w 10933610"/>
              <a:gd name="connsiteY1818" fmla="*/ 413858 h 3684908"/>
              <a:gd name="connsiteX1819" fmla="*/ 2398624 w 10933610"/>
              <a:gd name="connsiteY1819" fmla="*/ 401437 h 3684908"/>
              <a:gd name="connsiteX1820" fmla="*/ 2360247 w 10933610"/>
              <a:gd name="connsiteY1820" fmla="*/ 391021 h 3684908"/>
              <a:gd name="connsiteX1821" fmla="*/ 2325240 w 10933610"/>
              <a:gd name="connsiteY1821" fmla="*/ 395246 h 3684908"/>
              <a:gd name="connsiteX1822" fmla="*/ 2303165 w 10933610"/>
              <a:gd name="connsiteY1822" fmla="*/ 396198 h 3684908"/>
              <a:gd name="connsiteX1823" fmla="*/ 2261464 w 10933610"/>
              <a:gd name="connsiteY1823" fmla="*/ 368895 h 3684908"/>
              <a:gd name="connsiteX1824" fmla="*/ 2233948 w 10933610"/>
              <a:gd name="connsiteY1824" fmla="*/ 366432 h 3684908"/>
              <a:gd name="connsiteX1825" fmla="*/ 2206268 w 10933610"/>
              <a:gd name="connsiteY1825" fmla="*/ 371838 h 3684908"/>
              <a:gd name="connsiteX1826" fmla="*/ 2188151 w 10933610"/>
              <a:gd name="connsiteY1826" fmla="*/ 359331 h 3684908"/>
              <a:gd name="connsiteX1827" fmla="*/ 2149491 w 10933610"/>
              <a:gd name="connsiteY1827" fmla="*/ 362403 h 3684908"/>
              <a:gd name="connsiteX1828" fmla="*/ 2118325 w 10933610"/>
              <a:gd name="connsiteY1828" fmla="*/ 358787 h 3684908"/>
              <a:gd name="connsiteX1829" fmla="*/ 2070759 w 10933610"/>
              <a:gd name="connsiteY1829" fmla="*/ 348300 h 3684908"/>
              <a:gd name="connsiteX1830" fmla="*/ 2047293 w 10933610"/>
              <a:gd name="connsiteY1830" fmla="*/ 327885 h 3684908"/>
              <a:gd name="connsiteX1831" fmla="*/ 1995864 w 10933610"/>
              <a:gd name="connsiteY1831" fmla="*/ 326360 h 3684908"/>
              <a:gd name="connsiteX1832" fmla="*/ 1979069 w 10933610"/>
              <a:gd name="connsiteY1832" fmla="*/ 338593 h 3684908"/>
              <a:gd name="connsiteX1833" fmla="*/ 1968560 w 10933610"/>
              <a:gd name="connsiteY1833" fmla="*/ 313782 h 3684908"/>
              <a:gd name="connsiteX1834" fmla="*/ 1962952 w 10933610"/>
              <a:gd name="connsiteY1834" fmla="*/ 318235 h 3684908"/>
              <a:gd name="connsiteX1835" fmla="*/ 1907779 w 10933610"/>
              <a:gd name="connsiteY1835" fmla="*/ 320053 h 3684908"/>
              <a:gd name="connsiteX1836" fmla="*/ 1896989 w 10933610"/>
              <a:gd name="connsiteY1836" fmla="*/ 308728 h 3684908"/>
              <a:gd name="connsiteX1837" fmla="*/ 1897154 w 10933610"/>
              <a:gd name="connsiteY1837" fmla="*/ 300862 h 3684908"/>
              <a:gd name="connsiteX1838" fmla="*/ 1892039 w 10933610"/>
              <a:gd name="connsiteY1838" fmla="*/ 281712 h 3684908"/>
              <a:gd name="connsiteX1839" fmla="*/ 1798841 w 10933610"/>
              <a:gd name="connsiteY1839" fmla="*/ 256257 h 3684908"/>
              <a:gd name="connsiteX1840" fmla="*/ 1645213 w 10933610"/>
              <a:gd name="connsiteY1840" fmla="*/ 220214 h 3684908"/>
              <a:gd name="connsiteX1841" fmla="*/ 1595764 w 10933610"/>
              <a:gd name="connsiteY1841" fmla="*/ 211960 h 3684908"/>
              <a:gd name="connsiteX1842" fmla="*/ 1559178 w 10933610"/>
              <a:gd name="connsiteY1842" fmla="*/ 203807 h 3684908"/>
              <a:gd name="connsiteX1843" fmla="*/ 1497076 w 10933610"/>
              <a:gd name="connsiteY1843" fmla="*/ 185338 h 3684908"/>
              <a:gd name="connsiteX1844" fmla="*/ 1431182 w 10933610"/>
              <a:gd name="connsiteY1844" fmla="*/ 172460 h 3684908"/>
              <a:gd name="connsiteX1845" fmla="*/ 1374194 w 10933610"/>
              <a:gd name="connsiteY1845" fmla="*/ 173140 h 3684908"/>
              <a:gd name="connsiteX1846" fmla="*/ 1330540 w 10933610"/>
              <a:gd name="connsiteY1846" fmla="*/ 151443 h 3684908"/>
              <a:gd name="connsiteX1847" fmla="*/ 1284788 w 10933610"/>
              <a:gd name="connsiteY1847" fmla="*/ 142093 h 3684908"/>
              <a:gd name="connsiteX1848" fmla="*/ 1220967 w 10933610"/>
              <a:gd name="connsiteY1848" fmla="*/ 117991 h 3684908"/>
              <a:gd name="connsiteX1849" fmla="*/ 1096647 w 10933610"/>
              <a:gd name="connsiteY1849" fmla="*/ 86673 h 3684908"/>
              <a:gd name="connsiteX1850" fmla="*/ 996026 w 10933610"/>
              <a:gd name="connsiteY1850" fmla="*/ 64531 h 3684908"/>
              <a:gd name="connsiteX1851" fmla="*/ 974189 w 10933610"/>
              <a:gd name="connsiteY1851" fmla="*/ 54245 h 3684908"/>
              <a:gd name="connsiteX1852" fmla="*/ 919481 w 10933610"/>
              <a:gd name="connsiteY1852" fmla="*/ 33585 h 3684908"/>
              <a:gd name="connsiteX1853" fmla="*/ 906621 w 10933610"/>
              <a:gd name="connsiteY1853" fmla="*/ 33485 h 3684908"/>
              <a:gd name="connsiteX1854" fmla="*/ 923558 w 10933610"/>
              <a:gd name="connsiteY1854" fmla="*/ 14508 h 3684908"/>
              <a:gd name="connsiteX1855" fmla="*/ 939885 w 10933610"/>
              <a:gd name="connsiteY1855" fmla="*/ 2691 h 3684908"/>
              <a:gd name="connsiteX1856" fmla="*/ 964289 w 10933610"/>
              <a:gd name="connsiteY1856" fmla="*/ 212 h 368490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Lst>
            <a:rect l="l" t="t" r="r" b="b"/>
            <a:pathLst>
              <a:path w="10933610" h="3684908">
                <a:moveTo>
                  <a:pt x="1022486" y="2139820"/>
                </a:moveTo>
                <a:cubicBezTo>
                  <a:pt x="1019415" y="2139631"/>
                  <a:pt x="1016136" y="2140941"/>
                  <a:pt x="1012846" y="2143729"/>
                </a:cubicBezTo>
                <a:lnTo>
                  <a:pt x="1006485" y="2148691"/>
                </a:lnTo>
                <a:lnTo>
                  <a:pt x="1007022" y="2149163"/>
                </a:lnTo>
                <a:cubicBezTo>
                  <a:pt x="1009016" y="2153503"/>
                  <a:pt x="1012029" y="2156731"/>
                  <a:pt x="1018502" y="2157494"/>
                </a:cubicBezTo>
                <a:cubicBezTo>
                  <a:pt x="1024065" y="2157946"/>
                  <a:pt x="1029529" y="2158180"/>
                  <a:pt x="1034923" y="2157841"/>
                </a:cubicBezTo>
                <a:lnTo>
                  <a:pt x="1040460" y="2156772"/>
                </a:lnTo>
                <a:lnTo>
                  <a:pt x="1033722" y="2149550"/>
                </a:lnTo>
                <a:cubicBezTo>
                  <a:pt x="1033213" y="2147629"/>
                  <a:pt x="1031389" y="2146824"/>
                  <a:pt x="1030880" y="2144904"/>
                </a:cubicBezTo>
                <a:cubicBezTo>
                  <a:pt x="1028420" y="2141698"/>
                  <a:pt x="1025557" y="2140010"/>
                  <a:pt x="1022486" y="2139820"/>
                </a:cubicBezTo>
                <a:close/>
                <a:moveTo>
                  <a:pt x="10109328" y="1612099"/>
                </a:moveTo>
                <a:lnTo>
                  <a:pt x="10104072" y="1624286"/>
                </a:lnTo>
                <a:lnTo>
                  <a:pt x="10104560" y="1624251"/>
                </a:lnTo>
                <a:cubicBezTo>
                  <a:pt x="10106405" y="1623507"/>
                  <a:pt x="10107641" y="1622261"/>
                  <a:pt x="10107653" y="1620761"/>
                </a:cubicBezTo>
                <a:cubicBezTo>
                  <a:pt x="10109313" y="1617767"/>
                  <a:pt x="10109328" y="1615767"/>
                  <a:pt x="10109352" y="1612768"/>
                </a:cubicBezTo>
                <a:close/>
                <a:moveTo>
                  <a:pt x="964289" y="212"/>
                </a:moveTo>
                <a:cubicBezTo>
                  <a:pt x="975314" y="298"/>
                  <a:pt x="984454" y="2617"/>
                  <a:pt x="995504" y="1579"/>
                </a:cubicBezTo>
                <a:cubicBezTo>
                  <a:pt x="1013925" y="-526"/>
                  <a:pt x="1019390" y="1764"/>
                  <a:pt x="1022832" y="13033"/>
                </a:cubicBezTo>
                <a:cubicBezTo>
                  <a:pt x="1022737" y="17529"/>
                  <a:pt x="1022644" y="22024"/>
                  <a:pt x="1022550" y="26520"/>
                </a:cubicBezTo>
                <a:cubicBezTo>
                  <a:pt x="1020572" y="33248"/>
                  <a:pt x="1026061" y="34415"/>
                  <a:pt x="1035249" y="34487"/>
                </a:cubicBezTo>
                <a:cubicBezTo>
                  <a:pt x="1055438" y="35768"/>
                  <a:pt x="1070255" y="30263"/>
                  <a:pt x="1083282" y="22495"/>
                </a:cubicBezTo>
                <a:cubicBezTo>
                  <a:pt x="1086982" y="21400"/>
                  <a:pt x="1088890" y="18043"/>
                  <a:pt x="1094379" y="19210"/>
                </a:cubicBezTo>
                <a:cubicBezTo>
                  <a:pt x="1098030" y="20363"/>
                  <a:pt x="1097961" y="23734"/>
                  <a:pt x="1099752" y="25996"/>
                </a:cubicBezTo>
                <a:cubicBezTo>
                  <a:pt x="1099703" y="28244"/>
                  <a:pt x="1099679" y="29368"/>
                  <a:pt x="1099634" y="31616"/>
                </a:cubicBezTo>
                <a:cubicBezTo>
                  <a:pt x="1099469" y="39483"/>
                  <a:pt x="1104935" y="41774"/>
                  <a:pt x="1116007" y="39612"/>
                </a:cubicBezTo>
                <a:cubicBezTo>
                  <a:pt x="1127102" y="36326"/>
                  <a:pt x="1132545" y="39741"/>
                  <a:pt x="1137941" y="45403"/>
                </a:cubicBezTo>
                <a:cubicBezTo>
                  <a:pt x="1143359" y="49942"/>
                  <a:pt x="1141428" y="54423"/>
                  <a:pt x="1135844" y="57752"/>
                </a:cubicBezTo>
                <a:cubicBezTo>
                  <a:pt x="1130239" y="62205"/>
                  <a:pt x="1121098" y="59885"/>
                  <a:pt x="1113818" y="56456"/>
                </a:cubicBezTo>
                <a:cubicBezTo>
                  <a:pt x="1108328" y="55289"/>
                  <a:pt x="1104700" y="53013"/>
                  <a:pt x="1099093" y="57466"/>
                </a:cubicBezTo>
                <a:cubicBezTo>
                  <a:pt x="1093487" y="61918"/>
                  <a:pt x="1097116" y="64195"/>
                  <a:pt x="1100721" y="67595"/>
                </a:cubicBezTo>
                <a:cubicBezTo>
                  <a:pt x="1109792" y="73286"/>
                  <a:pt x="1142960" y="69048"/>
                  <a:pt x="1146823" y="60085"/>
                </a:cubicBezTo>
                <a:cubicBezTo>
                  <a:pt x="1154478" y="45531"/>
                  <a:pt x="1170970" y="47908"/>
                  <a:pt x="1187461" y="50285"/>
                </a:cubicBezTo>
                <a:cubicBezTo>
                  <a:pt x="1222304" y="53929"/>
                  <a:pt x="1255168" y="64301"/>
                  <a:pt x="1288128" y="70178"/>
                </a:cubicBezTo>
                <a:cubicBezTo>
                  <a:pt x="1297268" y="72498"/>
                  <a:pt x="1297174" y="76993"/>
                  <a:pt x="1293405" y="81460"/>
                </a:cubicBezTo>
                <a:cubicBezTo>
                  <a:pt x="1289613" y="87051"/>
                  <a:pt x="1285821" y="92642"/>
                  <a:pt x="1283843" y="99371"/>
                </a:cubicBezTo>
                <a:cubicBezTo>
                  <a:pt x="1283701" y="106115"/>
                  <a:pt x="1291004" y="108419"/>
                  <a:pt x="1298308" y="110724"/>
                </a:cubicBezTo>
                <a:cubicBezTo>
                  <a:pt x="1303773" y="113015"/>
                  <a:pt x="1305727" y="107410"/>
                  <a:pt x="1309427" y="106314"/>
                </a:cubicBezTo>
                <a:cubicBezTo>
                  <a:pt x="1318778" y="98519"/>
                  <a:pt x="1329968" y="90738"/>
                  <a:pt x="1339320" y="82942"/>
                </a:cubicBezTo>
                <a:cubicBezTo>
                  <a:pt x="1341112" y="85204"/>
                  <a:pt x="1341087" y="86328"/>
                  <a:pt x="1341064" y="87452"/>
                </a:cubicBezTo>
                <a:cubicBezTo>
                  <a:pt x="1342619" y="100953"/>
                  <a:pt x="1342619" y="100953"/>
                  <a:pt x="1362974" y="94366"/>
                </a:cubicBezTo>
                <a:cubicBezTo>
                  <a:pt x="1370395" y="91052"/>
                  <a:pt x="1372185" y="93314"/>
                  <a:pt x="1373952" y="96700"/>
                </a:cubicBezTo>
                <a:cubicBezTo>
                  <a:pt x="1379277" y="105735"/>
                  <a:pt x="1390233" y="109192"/>
                  <a:pt x="1403141" y="107045"/>
                </a:cubicBezTo>
                <a:cubicBezTo>
                  <a:pt x="1423473" y="101583"/>
                  <a:pt x="1443662" y="102864"/>
                  <a:pt x="1463874" y="103021"/>
                </a:cubicBezTo>
                <a:cubicBezTo>
                  <a:pt x="1474899" y="103107"/>
                  <a:pt x="1480437" y="102026"/>
                  <a:pt x="1473226" y="95225"/>
                </a:cubicBezTo>
                <a:cubicBezTo>
                  <a:pt x="1467855" y="88439"/>
                  <a:pt x="1469786" y="83958"/>
                  <a:pt x="1482742" y="79562"/>
                </a:cubicBezTo>
                <a:cubicBezTo>
                  <a:pt x="1466276" y="76062"/>
                  <a:pt x="1449785" y="73685"/>
                  <a:pt x="1435179" y="69075"/>
                </a:cubicBezTo>
                <a:cubicBezTo>
                  <a:pt x="1420548" y="65589"/>
                  <a:pt x="1405941" y="60979"/>
                  <a:pt x="1395080" y="53026"/>
                </a:cubicBezTo>
                <a:cubicBezTo>
                  <a:pt x="1419039" y="49840"/>
                  <a:pt x="1419039" y="49840"/>
                  <a:pt x="1453741" y="60227"/>
                </a:cubicBezTo>
                <a:cubicBezTo>
                  <a:pt x="1475650" y="67143"/>
                  <a:pt x="1486701" y="66103"/>
                  <a:pt x="1499774" y="56089"/>
                </a:cubicBezTo>
                <a:cubicBezTo>
                  <a:pt x="1512872" y="44950"/>
                  <a:pt x="1512872" y="44950"/>
                  <a:pt x="1523638" y="57399"/>
                </a:cubicBezTo>
                <a:cubicBezTo>
                  <a:pt x="1523616" y="58523"/>
                  <a:pt x="1525429" y="59661"/>
                  <a:pt x="1525405" y="60785"/>
                </a:cubicBezTo>
                <a:cubicBezTo>
                  <a:pt x="1550520" y="90207"/>
                  <a:pt x="1576224" y="91530"/>
                  <a:pt x="1611652" y="67077"/>
                </a:cubicBezTo>
                <a:cubicBezTo>
                  <a:pt x="1624726" y="57063"/>
                  <a:pt x="1643243" y="50462"/>
                  <a:pt x="1663504" y="48371"/>
                </a:cubicBezTo>
                <a:cubicBezTo>
                  <a:pt x="1685577" y="47419"/>
                  <a:pt x="1703859" y="52058"/>
                  <a:pt x="1723978" y="56711"/>
                </a:cubicBezTo>
                <a:cubicBezTo>
                  <a:pt x="1747726" y="63641"/>
                  <a:pt x="1773310" y="70584"/>
                  <a:pt x="1798990" y="73032"/>
                </a:cubicBezTo>
                <a:cubicBezTo>
                  <a:pt x="1819180" y="74313"/>
                  <a:pt x="1839322" y="77843"/>
                  <a:pt x="1855742" y="83590"/>
                </a:cubicBezTo>
                <a:cubicBezTo>
                  <a:pt x="1868511" y="88187"/>
                  <a:pt x="1884956" y="92811"/>
                  <a:pt x="1899726" y="89554"/>
                </a:cubicBezTo>
                <a:cubicBezTo>
                  <a:pt x="1918195" y="85201"/>
                  <a:pt x="1927266" y="90892"/>
                  <a:pt x="1936290" y="98831"/>
                </a:cubicBezTo>
                <a:cubicBezTo>
                  <a:pt x="1952522" y="113570"/>
                  <a:pt x="1961358" y="130500"/>
                  <a:pt x="1960960" y="149607"/>
                </a:cubicBezTo>
                <a:cubicBezTo>
                  <a:pt x="1960865" y="154103"/>
                  <a:pt x="1960772" y="158598"/>
                  <a:pt x="1971751" y="160931"/>
                </a:cubicBezTo>
                <a:cubicBezTo>
                  <a:pt x="1982706" y="164390"/>
                  <a:pt x="1986498" y="158799"/>
                  <a:pt x="1992081" y="155469"/>
                </a:cubicBezTo>
                <a:cubicBezTo>
                  <a:pt x="1995825" y="152126"/>
                  <a:pt x="1999572" y="148784"/>
                  <a:pt x="2003293" y="146565"/>
                </a:cubicBezTo>
                <a:cubicBezTo>
                  <a:pt x="2018206" y="136564"/>
                  <a:pt x="2038465" y="134473"/>
                  <a:pt x="2058701" y="133506"/>
                </a:cubicBezTo>
                <a:cubicBezTo>
                  <a:pt x="2075239" y="133636"/>
                  <a:pt x="2075052" y="142627"/>
                  <a:pt x="2082285" y="148304"/>
                </a:cubicBezTo>
                <a:cubicBezTo>
                  <a:pt x="2091684" y="138259"/>
                  <a:pt x="2106478" y="133878"/>
                  <a:pt x="2122968" y="136255"/>
                </a:cubicBezTo>
                <a:cubicBezTo>
                  <a:pt x="2143112" y="139785"/>
                  <a:pt x="2163348" y="138818"/>
                  <a:pt x="2183585" y="137851"/>
                </a:cubicBezTo>
                <a:cubicBezTo>
                  <a:pt x="2225872" y="137056"/>
                  <a:pt x="2266180" y="142991"/>
                  <a:pt x="2296997" y="163464"/>
                </a:cubicBezTo>
                <a:cubicBezTo>
                  <a:pt x="2302438" y="166879"/>
                  <a:pt x="2307882" y="170294"/>
                  <a:pt x="2315277" y="168103"/>
                </a:cubicBezTo>
                <a:cubicBezTo>
                  <a:pt x="2330097" y="162597"/>
                  <a:pt x="2344773" y="163836"/>
                  <a:pt x="2359450" y="165074"/>
                </a:cubicBezTo>
                <a:cubicBezTo>
                  <a:pt x="2364963" y="165118"/>
                  <a:pt x="2368661" y="164022"/>
                  <a:pt x="2372407" y="160679"/>
                </a:cubicBezTo>
                <a:cubicBezTo>
                  <a:pt x="2376199" y="155088"/>
                  <a:pt x="2383527" y="156270"/>
                  <a:pt x="2390829" y="158575"/>
                </a:cubicBezTo>
                <a:cubicBezTo>
                  <a:pt x="2399970" y="160894"/>
                  <a:pt x="2412856" y="159870"/>
                  <a:pt x="2414506" y="168875"/>
                </a:cubicBezTo>
                <a:cubicBezTo>
                  <a:pt x="2414318" y="177867"/>
                  <a:pt x="2423437" y="181310"/>
                  <a:pt x="2434414" y="183644"/>
                </a:cubicBezTo>
                <a:cubicBezTo>
                  <a:pt x="2443555" y="185963"/>
                  <a:pt x="2454579" y="186049"/>
                  <a:pt x="2458160" y="190573"/>
                </a:cubicBezTo>
                <a:cubicBezTo>
                  <a:pt x="2465300" y="200745"/>
                  <a:pt x="2478210" y="198598"/>
                  <a:pt x="2492911" y="198712"/>
                </a:cubicBezTo>
                <a:cubicBezTo>
                  <a:pt x="2498446" y="197631"/>
                  <a:pt x="2503936" y="198798"/>
                  <a:pt x="2509448" y="198841"/>
                </a:cubicBezTo>
                <a:cubicBezTo>
                  <a:pt x="2535150" y="200165"/>
                  <a:pt x="2560806" y="203737"/>
                  <a:pt x="2586556" y="202814"/>
                </a:cubicBezTo>
                <a:cubicBezTo>
                  <a:pt x="2597604" y="201776"/>
                  <a:pt x="2612304" y="201890"/>
                  <a:pt x="2616073" y="197423"/>
                </a:cubicBezTo>
                <a:cubicBezTo>
                  <a:pt x="2619890" y="190709"/>
                  <a:pt x="2605259" y="187222"/>
                  <a:pt x="2596141" y="183779"/>
                </a:cubicBezTo>
                <a:cubicBezTo>
                  <a:pt x="2594327" y="182641"/>
                  <a:pt x="2592514" y="181503"/>
                  <a:pt x="2590677" y="181488"/>
                </a:cubicBezTo>
                <a:cubicBezTo>
                  <a:pt x="2563370" y="168910"/>
                  <a:pt x="2559952" y="156520"/>
                  <a:pt x="2582356" y="139832"/>
                </a:cubicBezTo>
                <a:cubicBezTo>
                  <a:pt x="2589566" y="146633"/>
                  <a:pt x="2594867" y="156790"/>
                  <a:pt x="2609474" y="161401"/>
                </a:cubicBezTo>
                <a:cubicBezTo>
                  <a:pt x="2625918" y="166026"/>
                  <a:pt x="2638923" y="159382"/>
                  <a:pt x="2653692" y="156125"/>
                </a:cubicBezTo>
                <a:cubicBezTo>
                  <a:pt x="2659253" y="153920"/>
                  <a:pt x="2664741" y="155087"/>
                  <a:pt x="2662786" y="160692"/>
                </a:cubicBezTo>
                <a:cubicBezTo>
                  <a:pt x="2660901" y="162925"/>
                  <a:pt x="2660856" y="165173"/>
                  <a:pt x="2658970" y="167407"/>
                </a:cubicBezTo>
                <a:cubicBezTo>
                  <a:pt x="2657061" y="170764"/>
                  <a:pt x="2655154" y="174121"/>
                  <a:pt x="2658759" y="177522"/>
                </a:cubicBezTo>
                <a:cubicBezTo>
                  <a:pt x="2660550" y="179784"/>
                  <a:pt x="2666133" y="176455"/>
                  <a:pt x="2669807" y="176484"/>
                </a:cubicBezTo>
                <a:cubicBezTo>
                  <a:pt x="2682741" y="173212"/>
                  <a:pt x="2686346" y="176612"/>
                  <a:pt x="2684368" y="183341"/>
                </a:cubicBezTo>
                <a:cubicBezTo>
                  <a:pt x="2684321" y="185590"/>
                  <a:pt x="2680598" y="187809"/>
                  <a:pt x="2686064" y="190099"/>
                </a:cubicBezTo>
                <a:cubicBezTo>
                  <a:pt x="2717819" y="165617"/>
                  <a:pt x="2732567" y="163483"/>
                  <a:pt x="2781898" y="177357"/>
                </a:cubicBezTo>
                <a:cubicBezTo>
                  <a:pt x="2783736" y="177371"/>
                  <a:pt x="2783736" y="177371"/>
                  <a:pt x="2785550" y="178510"/>
                </a:cubicBezTo>
                <a:cubicBezTo>
                  <a:pt x="2823903" y="190049"/>
                  <a:pt x="2864189" y="197107"/>
                  <a:pt x="2906523" y="194064"/>
                </a:cubicBezTo>
                <a:cubicBezTo>
                  <a:pt x="2921247" y="193055"/>
                  <a:pt x="2930365" y="196498"/>
                  <a:pt x="2935737" y="203284"/>
                </a:cubicBezTo>
                <a:cubicBezTo>
                  <a:pt x="2942923" y="211209"/>
                  <a:pt x="2955692" y="215805"/>
                  <a:pt x="2968531" y="217028"/>
                </a:cubicBezTo>
                <a:cubicBezTo>
                  <a:pt x="2990511" y="220572"/>
                  <a:pt x="3014352" y="223005"/>
                  <a:pt x="3038240" y="223192"/>
                </a:cubicBezTo>
                <a:cubicBezTo>
                  <a:pt x="3058454" y="223349"/>
                  <a:pt x="3062222" y="218882"/>
                  <a:pt x="3055107" y="207586"/>
                </a:cubicBezTo>
                <a:cubicBezTo>
                  <a:pt x="3053339" y="204200"/>
                  <a:pt x="3047874" y="201909"/>
                  <a:pt x="3053457" y="198580"/>
                </a:cubicBezTo>
                <a:cubicBezTo>
                  <a:pt x="3062738" y="194157"/>
                  <a:pt x="3061042" y="187399"/>
                  <a:pt x="3061183" y="180655"/>
                </a:cubicBezTo>
                <a:cubicBezTo>
                  <a:pt x="3061253" y="177283"/>
                  <a:pt x="3059510" y="172774"/>
                  <a:pt x="3066883" y="171707"/>
                </a:cubicBezTo>
                <a:cubicBezTo>
                  <a:pt x="3074257" y="170641"/>
                  <a:pt x="3077838" y="175165"/>
                  <a:pt x="3079605" y="178551"/>
                </a:cubicBezTo>
                <a:cubicBezTo>
                  <a:pt x="3084930" y="187585"/>
                  <a:pt x="3090278" y="195495"/>
                  <a:pt x="3095626" y="203406"/>
                </a:cubicBezTo>
                <a:cubicBezTo>
                  <a:pt x="3109952" y="221502"/>
                  <a:pt x="3131815" y="230665"/>
                  <a:pt x="3164916" y="229798"/>
                </a:cubicBezTo>
                <a:cubicBezTo>
                  <a:pt x="3181453" y="229927"/>
                  <a:pt x="3198014" y="228932"/>
                  <a:pt x="3214552" y="229061"/>
                </a:cubicBezTo>
                <a:cubicBezTo>
                  <a:pt x="3234789" y="228094"/>
                  <a:pt x="3245696" y="233800"/>
                  <a:pt x="3250975" y="245082"/>
                </a:cubicBezTo>
                <a:cubicBezTo>
                  <a:pt x="3252764" y="247344"/>
                  <a:pt x="3250856" y="250702"/>
                  <a:pt x="3256346" y="251868"/>
                </a:cubicBezTo>
                <a:cubicBezTo>
                  <a:pt x="3263861" y="244057"/>
                  <a:pt x="3273236" y="235139"/>
                  <a:pt x="3280773" y="226205"/>
                </a:cubicBezTo>
                <a:cubicBezTo>
                  <a:pt x="3292011" y="216175"/>
                  <a:pt x="3292011" y="216175"/>
                  <a:pt x="3300987" y="226362"/>
                </a:cubicBezTo>
                <a:cubicBezTo>
                  <a:pt x="3308148" y="235410"/>
                  <a:pt x="3317291" y="237729"/>
                  <a:pt x="3332131" y="231102"/>
                </a:cubicBezTo>
                <a:cubicBezTo>
                  <a:pt x="3345110" y="225581"/>
                  <a:pt x="3359836" y="224572"/>
                  <a:pt x="3376326" y="226948"/>
                </a:cubicBezTo>
                <a:cubicBezTo>
                  <a:pt x="3400169" y="229382"/>
                  <a:pt x="3422078" y="236297"/>
                  <a:pt x="3443987" y="243212"/>
                </a:cubicBezTo>
                <a:cubicBezTo>
                  <a:pt x="3465898" y="250127"/>
                  <a:pt x="3475107" y="249075"/>
                  <a:pt x="3491859" y="239089"/>
                </a:cubicBezTo>
                <a:cubicBezTo>
                  <a:pt x="3510491" y="226869"/>
                  <a:pt x="3530681" y="228151"/>
                  <a:pt x="3543239" y="242861"/>
                </a:cubicBezTo>
                <a:cubicBezTo>
                  <a:pt x="3555843" y="255325"/>
                  <a:pt x="3555843" y="255325"/>
                  <a:pt x="3572616" y="244214"/>
                </a:cubicBezTo>
                <a:cubicBezTo>
                  <a:pt x="3574452" y="244229"/>
                  <a:pt x="3574478" y="243104"/>
                  <a:pt x="3576314" y="243119"/>
                </a:cubicBezTo>
                <a:cubicBezTo>
                  <a:pt x="3583782" y="237556"/>
                  <a:pt x="3591108" y="238738"/>
                  <a:pt x="3596481" y="245524"/>
                </a:cubicBezTo>
                <a:cubicBezTo>
                  <a:pt x="3598248" y="248909"/>
                  <a:pt x="3600015" y="252296"/>
                  <a:pt x="3601781" y="255682"/>
                </a:cubicBezTo>
                <a:cubicBezTo>
                  <a:pt x="3608898" y="266978"/>
                  <a:pt x="3621643" y="272698"/>
                  <a:pt x="3640088" y="269469"/>
                </a:cubicBezTo>
                <a:cubicBezTo>
                  <a:pt x="3671447" y="264092"/>
                  <a:pt x="3702706" y="263213"/>
                  <a:pt x="3732318" y="253327"/>
                </a:cubicBezTo>
                <a:cubicBezTo>
                  <a:pt x="3741577" y="250026"/>
                  <a:pt x="3752626" y="248988"/>
                  <a:pt x="3754276" y="257993"/>
                </a:cubicBezTo>
                <a:cubicBezTo>
                  <a:pt x="3757809" y="264765"/>
                  <a:pt x="3765160" y="264823"/>
                  <a:pt x="3772558" y="262632"/>
                </a:cubicBezTo>
                <a:cubicBezTo>
                  <a:pt x="3787329" y="259375"/>
                  <a:pt x="3803864" y="259503"/>
                  <a:pt x="3818566" y="259618"/>
                </a:cubicBezTo>
                <a:cubicBezTo>
                  <a:pt x="3842453" y="259804"/>
                  <a:pt x="3851738" y="255379"/>
                  <a:pt x="3857529" y="241936"/>
                </a:cubicBezTo>
                <a:cubicBezTo>
                  <a:pt x="3859532" y="234083"/>
                  <a:pt x="3865045" y="234126"/>
                  <a:pt x="3876068" y="234212"/>
                </a:cubicBezTo>
                <a:cubicBezTo>
                  <a:pt x="3888933" y="234313"/>
                  <a:pt x="3901656" y="241155"/>
                  <a:pt x="3914657" y="234512"/>
                </a:cubicBezTo>
                <a:cubicBezTo>
                  <a:pt x="3925801" y="228978"/>
                  <a:pt x="3920499" y="218820"/>
                  <a:pt x="3926199" y="209873"/>
                </a:cubicBezTo>
                <a:cubicBezTo>
                  <a:pt x="3935222" y="217811"/>
                  <a:pt x="3938757" y="224584"/>
                  <a:pt x="3936756" y="232436"/>
                </a:cubicBezTo>
                <a:cubicBezTo>
                  <a:pt x="3932752" y="248143"/>
                  <a:pt x="3906980" y="250189"/>
                  <a:pt x="3890278" y="257929"/>
                </a:cubicBezTo>
                <a:cubicBezTo>
                  <a:pt x="3919372" y="272768"/>
                  <a:pt x="3937771" y="271788"/>
                  <a:pt x="3958383" y="252839"/>
                </a:cubicBezTo>
                <a:cubicBezTo>
                  <a:pt x="3962130" y="249495"/>
                  <a:pt x="3967713" y="246166"/>
                  <a:pt x="3971480" y="241700"/>
                </a:cubicBezTo>
                <a:cubicBezTo>
                  <a:pt x="3980857" y="232780"/>
                  <a:pt x="3990208" y="224983"/>
                  <a:pt x="4008630" y="222879"/>
                </a:cubicBezTo>
                <a:cubicBezTo>
                  <a:pt x="4016004" y="221813"/>
                  <a:pt x="4016078" y="218440"/>
                  <a:pt x="4018007" y="213959"/>
                </a:cubicBezTo>
                <a:cubicBezTo>
                  <a:pt x="4021822" y="207245"/>
                  <a:pt x="4020173" y="198239"/>
                  <a:pt x="4031338" y="191581"/>
                </a:cubicBezTo>
                <a:cubicBezTo>
                  <a:pt x="4033106" y="194968"/>
                  <a:pt x="4034896" y="197230"/>
                  <a:pt x="4036663" y="200616"/>
                </a:cubicBezTo>
                <a:cubicBezTo>
                  <a:pt x="4047453" y="211941"/>
                  <a:pt x="4058432" y="214275"/>
                  <a:pt x="4076950" y="207673"/>
                </a:cubicBezTo>
                <a:cubicBezTo>
                  <a:pt x="4093628" y="201059"/>
                  <a:pt x="4112027" y="200078"/>
                  <a:pt x="4130354" y="202470"/>
                </a:cubicBezTo>
                <a:cubicBezTo>
                  <a:pt x="4143170" y="204818"/>
                  <a:pt x="4156010" y="206042"/>
                  <a:pt x="4170663" y="208403"/>
                </a:cubicBezTo>
                <a:cubicBezTo>
                  <a:pt x="4210974" y="214338"/>
                  <a:pt x="4251258" y="221396"/>
                  <a:pt x="4287752" y="234046"/>
                </a:cubicBezTo>
                <a:cubicBezTo>
                  <a:pt x="4302358" y="238655"/>
                  <a:pt x="4304079" y="244289"/>
                  <a:pt x="4296564" y="252099"/>
                </a:cubicBezTo>
                <a:cubicBezTo>
                  <a:pt x="4289073" y="258786"/>
                  <a:pt x="4279790" y="263210"/>
                  <a:pt x="4268671" y="267620"/>
                </a:cubicBezTo>
                <a:cubicBezTo>
                  <a:pt x="4257529" y="273153"/>
                  <a:pt x="4242757" y="276410"/>
                  <a:pt x="4231568" y="284191"/>
                </a:cubicBezTo>
                <a:cubicBezTo>
                  <a:pt x="4294069" y="283554"/>
                  <a:pt x="4352870" y="284012"/>
                  <a:pt x="4399419" y="255148"/>
                </a:cubicBezTo>
                <a:cubicBezTo>
                  <a:pt x="4404979" y="252943"/>
                  <a:pt x="4412376" y="250752"/>
                  <a:pt x="4419680" y="253058"/>
                </a:cubicBezTo>
                <a:cubicBezTo>
                  <a:pt x="4426959" y="256487"/>
                  <a:pt x="4432403" y="259902"/>
                  <a:pt x="4432261" y="266645"/>
                </a:cubicBezTo>
                <a:cubicBezTo>
                  <a:pt x="4432190" y="270017"/>
                  <a:pt x="4428445" y="273360"/>
                  <a:pt x="4424700" y="276703"/>
                </a:cubicBezTo>
                <a:cubicBezTo>
                  <a:pt x="4415325" y="285622"/>
                  <a:pt x="4400482" y="292252"/>
                  <a:pt x="4392920" y="302309"/>
                </a:cubicBezTo>
                <a:cubicBezTo>
                  <a:pt x="4385360" y="312367"/>
                  <a:pt x="4390545" y="328144"/>
                  <a:pt x="4403337" y="331616"/>
                </a:cubicBezTo>
                <a:cubicBezTo>
                  <a:pt x="4417944" y="336226"/>
                  <a:pt x="4429109" y="329569"/>
                  <a:pt x="4440252" y="324035"/>
                </a:cubicBezTo>
                <a:cubicBezTo>
                  <a:pt x="4447673" y="320721"/>
                  <a:pt x="4447766" y="316224"/>
                  <a:pt x="4449697" y="311743"/>
                </a:cubicBezTo>
                <a:cubicBezTo>
                  <a:pt x="4455726" y="287061"/>
                  <a:pt x="4470590" y="279308"/>
                  <a:pt x="4510971" y="281871"/>
                </a:cubicBezTo>
                <a:cubicBezTo>
                  <a:pt x="4529324" y="283138"/>
                  <a:pt x="4545883" y="282142"/>
                  <a:pt x="4562492" y="278900"/>
                </a:cubicBezTo>
                <a:cubicBezTo>
                  <a:pt x="4608642" y="269142"/>
                  <a:pt x="4652695" y="271733"/>
                  <a:pt x="4688955" y="295621"/>
                </a:cubicBezTo>
                <a:cubicBezTo>
                  <a:pt x="4707095" y="307003"/>
                  <a:pt x="4707095" y="307003"/>
                  <a:pt x="4722101" y="292508"/>
                </a:cubicBezTo>
                <a:cubicBezTo>
                  <a:pt x="4733361" y="281354"/>
                  <a:pt x="4766554" y="275993"/>
                  <a:pt x="4775577" y="283931"/>
                </a:cubicBezTo>
                <a:cubicBezTo>
                  <a:pt x="4789973" y="298656"/>
                  <a:pt x="4810161" y="299938"/>
                  <a:pt x="4834050" y="300124"/>
                </a:cubicBezTo>
                <a:cubicBezTo>
                  <a:pt x="4846936" y="299100"/>
                  <a:pt x="4861683" y="296966"/>
                  <a:pt x="4874428" y="302686"/>
                </a:cubicBezTo>
                <a:cubicBezTo>
                  <a:pt x="4888989" y="309544"/>
                  <a:pt x="4896409" y="306230"/>
                  <a:pt x="4903947" y="297296"/>
                </a:cubicBezTo>
                <a:cubicBezTo>
                  <a:pt x="4907717" y="292829"/>
                  <a:pt x="4911486" y="288362"/>
                  <a:pt x="4920602" y="291806"/>
                </a:cubicBezTo>
                <a:cubicBezTo>
                  <a:pt x="4927883" y="295234"/>
                  <a:pt x="4933325" y="298648"/>
                  <a:pt x="4927672" y="305349"/>
                </a:cubicBezTo>
                <a:cubicBezTo>
                  <a:pt x="4923902" y="309816"/>
                  <a:pt x="4918299" y="314269"/>
                  <a:pt x="4914503" y="319860"/>
                </a:cubicBezTo>
                <a:cubicBezTo>
                  <a:pt x="4901265" y="337742"/>
                  <a:pt x="4919359" y="351372"/>
                  <a:pt x="4950621" y="350491"/>
                </a:cubicBezTo>
                <a:cubicBezTo>
                  <a:pt x="4957972" y="350548"/>
                  <a:pt x="4965368" y="348358"/>
                  <a:pt x="4972742" y="347292"/>
                </a:cubicBezTo>
                <a:cubicBezTo>
                  <a:pt x="4980116" y="346225"/>
                  <a:pt x="4987490" y="345158"/>
                  <a:pt x="4992932" y="348572"/>
                </a:cubicBezTo>
                <a:cubicBezTo>
                  <a:pt x="5022004" y="364535"/>
                  <a:pt x="5055199" y="359174"/>
                  <a:pt x="5086504" y="356045"/>
                </a:cubicBezTo>
                <a:cubicBezTo>
                  <a:pt x="5090205" y="354950"/>
                  <a:pt x="5093880" y="354979"/>
                  <a:pt x="5092113" y="351593"/>
                </a:cubicBezTo>
                <a:cubicBezTo>
                  <a:pt x="5090345" y="348206"/>
                  <a:pt x="5090440" y="343712"/>
                  <a:pt x="5084997" y="340296"/>
                </a:cubicBezTo>
                <a:cubicBezTo>
                  <a:pt x="5081369" y="338019"/>
                  <a:pt x="5079461" y="341377"/>
                  <a:pt x="5077600" y="342486"/>
                </a:cubicBezTo>
                <a:cubicBezTo>
                  <a:pt x="5060899" y="350226"/>
                  <a:pt x="5046174" y="351235"/>
                  <a:pt x="5031614" y="344377"/>
                </a:cubicBezTo>
                <a:cubicBezTo>
                  <a:pt x="5015217" y="337505"/>
                  <a:pt x="5008125" y="325084"/>
                  <a:pt x="5013851" y="315013"/>
                </a:cubicBezTo>
                <a:cubicBezTo>
                  <a:pt x="5015804" y="309407"/>
                  <a:pt x="5021339" y="308326"/>
                  <a:pt x="5028596" y="312879"/>
                </a:cubicBezTo>
                <a:cubicBezTo>
                  <a:pt x="5041318" y="319723"/>
                  <a:pt x="5048715" y="317532"/>
                  <a:pt x="5061742" y="309765"/>
                </a:cubicBezTo>
                <a:cubicBezTo>
                  <a:pt x="5078537" y="297531"/>
                  <a:pt x="5117197" y="294460"/>
                  <a:pt x="5131735" y="302441"/>
                </a:cubicBezTo>
                <a:cubicBezTo>
                  <a:pt x="5142618" y="309271"/>
                  <a:pt x="5151806" y="309342"/>
                  <a:pt x="5162880" y="307180"/>
                </a:cubicBezTo>
                <a:cubicBezTo>
                  <a:pt x="5177624" y="305047"/>
                  <a:pt x="5192324" y="305161"/>
                  <a:pt x="5201304" y="315348"/>
                </a:cubicBezTo>
                <a:cubicBezTo>
                  <a:pt x="5206674" y="322134"/>
                  <a:pt x="5217746" y="319973"/>
                  <a:pt x="5226981" y="317796"/>
                </a:cubicBezTo>
                <a:cubicBezTo>
                  <a:pt x="5236216" y="315620"/>
                  <a:pt x="5245473" y="312320"/>
                  <a:pt x="5254615" y="314639"/>
                </a:cubicBezTo>
                <a:cubicBezTo>
                  <a:pt x="5267454" y="315863"/>
                  <a:pt x="5261777" y="323688"/>
                  <a:pt x="5268940" y="332736"/>
                </a:cubicBezTo>
                <a:cubicBezTo>
                  <a:pt x="5278619" y="309206"/>
                  <a:pt x="5313392" y="316221"/>
                  <a:pt x="5337492" y="306292"/>
                </a:cubicBezTo>
                <a:cubicBezTo>
                  <a:pt x="5333725" y="310759"/>
                  <a:pt x="5331839" y="312992"/>
                  <a:pt x="5329955" y="315226"/>
                </a:cubicBezTo>
                <a:cubicBezTo>
                  <a:pt x="5318577" y="331998"/>
                  <a:pt x="5325786" y="338799"/>
                  <a:pt x="5355186" y="339028"/>
                </a:cubicBezTo>
                <a:cubicBezTo>
                  <a:pt x="5375425" y="338061"/>
                  <a:pt x="5393800" y="338204"/>
                  <a:pt x="5413989" y="339486"/>
                </a:cubicBezTo>
                <a:cubicBezTo>
                  <a:pt x="5445157" y="343101"/>
                  <a:pt x="5474415" y="350073"/>
                  <a:pt x="5499907" y="361513"/>
                </a:cubicBezTo>
                <a:cubicBezTo>
                  <a:pt x="5519956" y="369537"/>
                  <a:pt x="5529190" y="367361"/>
                  <a:pt x="5536800" y="355056"/>
                </a:cubicBezTo>
                <a:cubicBezTo>
                  <a:pt x="5542617" y="340488"/>
                  <a:pt x="5555573" y="336092"/>
                  <a:pt x="5579392" y="339650"/>
                </a:cubicBezTo>
                <a:cubicBezTo>
                  <a:pt x="5594067" y="340888"/>
                  <a:pt x="5608723" y="343250"/>
                  <a:pt x="5625284" y="342255"/>
                </a:cubicBezTo>
                <a:cubicBezTo>
                  <a:pt x="5634471" y="342327"/>
                  <a:pt x="5643612" y="344647"/>
                  <a:pt x="5649007" y="350308"/>
                </a:cubicBezTo>
                <a:cubicBezTo>
                  <a:pt x="5650797" y="352570"/>
                  <a:pt x="5650750" y="354819"/>
                  <a:pt x="5656310" y="352614"/>
                </a:cubicBezTo>
                <a:cubicBezTo>
                  <a:pt x="5678573" y="342670"/>
                  <a:pt x="5704251" y="345118"/>
                  <a:pt x="5728115" y="346428"/>
                </a:cubicBezTo>
                <a:cubicBezTo>
                  <a:pt x="5751980" y="347738"/>
                  <a:pt x="5774054" y="346786"/>
                  <a:pt x="5792665" y="335690"/>
                </a:cubicBezTo>
                <a:cubicBezTo>
                  <a:pt x="5800108" y="331251"/>
                  <a:pt x="5805597" y="332418"/>
                  <a:pt x="5810992" y="338081"/>
                </a:cubicBezTo>
                <a:cubicBezTo>
                  <a:pt x="5821783" y="349405"/>
                  <a:pt x="5823622" y="349421"/>
                  <a:pt x="5838485" y="341667"/>
                </a:cubicBezTo>
                <a:cubicBezTo>
                  <a:pt x="5864493" y="328380"/>
                  <a:pt x="5892243" y="319604"/>
                  <a:pt x="5927041" y="325495"/>
                </a:cubicBezTo>
                <a:cubicBezTo>
                  <a:pt x="5938042" y="326705"/>
                  <a:pt x="5950857" y="329054"/>
                  <a:pt x="5963697" y="330276"/>
                </a:cubicBezTo>
                <a:cubicBezTo>
                  <a:pt x="5972838" y="332596"/>
                  <a:pt x="5985725" y="331573"/>
                  <a:pt x="5981838" y="341659"/>
                </a:cubicBezTo>
                <a:cubicBezTo>
                  <a:pt x="5979907" y="346140"/>
                  <a:pt x="5989000" y="350708"/>
                  <a:pt x="5994466" y="352999"/>
                </a:cubicBezTo>
                <a:cubicBezTo>
                  <a:pt x="6016353" y="361037"/>
                  <a:pt x="6040171" y="364595"/>
                  <a:pt x="6065944" y="362547"/>
                </a:cubicBezTo>
                <a:cubicBezTo>
                  <a:pt x="6088041" y="360471"/>
                  <a:pt x="6088064" y="359348"/>
                  <a:pt x="6084670" y="345833"/>
                </a:cubicBezTo>
                <a:cubicBezTo>
                  <a:pt x="6081159" y="337936"/>
                  <a:pt x="6083114" y="332332"/>
                  <a:pt x="6094256" y="326797"/>
                </a:cubicBezTo>
                <a:cubicBezTo>
                  <a:pt x="6090348" y="338007"/>
                  <a:pt x="6097533" y="345933"/>
                  <a:pt x="6114024" y="348309"/>
                </a:cubicBezTo>
                <a:cubicBezTo>
                  <a:pt x="6137865" y="350742"/>
                  <a:pt x="6157985" y="355396"/>
                  <a:pt x="6153887" y="375598"/>
                </a:cubicBezTo>
                <a:cubicBezTo>
                  <a:pt x="6167102" y="358839"/>
                  <a:pt x="6187338" y="357873"/>
                  <a:pt x="6211155" y="361430"/>
                </a:cubicBezTo>
                <a:cubicBezTo>
                  <a:pt x="6222134" y="363764"/>
                  <a:pt x="6231393" y="360464"/>
                  <a:pt x="6240652" y="357164"/>
                </a:cubicBezTo>
                <a:cubicBezTo>
                  <a:pt x="6266564" y="348373"/>
                  <a:pt x="6281194" y="351859"/>
                  <a:pt x="6286355" y="368760"/>
                </a:cubicBezTo>
                <a:cubicBezTo>
                  <a:pt x="6289842" y="377780"/>
                  <a:pt x="6295379" y="376699"/>
                  <a:pt x="6302846" y="371137"/>
                </a:cubicBezTo>
                <a:cubicBezTo>
                  <a:pt x="6314013" y="364479"/>
                  <a:pt x="6325107" y="361194"/>
                  <a:pt x="6341504" y="368065"/>
                </a:cubicBezTo>
                <a:cubicBezTo>
                  <a:pt x="6335921" y="371395"/>
                  <a:pt x="6330363" y="373599"/>
                  <a:pt x="6326642" y="375819"/>
                </a:cubicBezTo>
                <a:cubicBezTo>
                  <a:pt x="6317336" y="381367"/>
                  <a:pt x="6317219" y="386986"/>
                  <a:pt x="6328149" y="391568"/>
                </a:cubicBezTo>
                <a:cubicBezTo>
                  <a:pt x="6337244" y="396135"/>
                  <a:pt x="6344594" y="396191"/>
                  <a:pt x="6350247" y="389491"/>
                </a:cubicBezTo>
                <a:cubicBezTo>
                  <a:pt x="6365229" y="376119"/>
                  <a:pt x="6387421" y="369547"/>
                  <a:pt x="6407798" y="361837"/>
                </a:cubicBezTo>
                <a:cubicBezTo>
                  <a:pt x="6422592" y="357455"/>
                  <a:pt x="6437338" y="355323"/>
                  <a:pt x="6453806" y="358823"/>
                </a:cubicBezTo>
                <a:cubicBezTo>
                  <a:pt x="6470274" y="362324"/>
                  <a:pt x="6486813" y="362453"/>
                  <a:pt x="6503374" y="361457"/>
                </a:cubicBezTo>
                <a:cubicBezTo>
                  <a:pt x="6521796" y="359353"/>
                  <a:pt x="6542033" y="358386"/>
                  <a:pt x="6556545" y="367492"/>
                </a:cubicBezTo>
                <a:cubicBezTo>
                  <a:pt x="6572896" y="376612"/>
                  <a:pt x="6582153" y="373311"/>
                  <a:pt x="6595181" y="365544"/>
                </a:cubicBezTo>
                <a:cubicBezTo>
                  <a:pt x="6613744" y="356696"/>
                  <a:pt x="6624769" y="356782"/>
                  <a:pt x="6641096" y="367026"/>
                </a:cubicBezTo>
                <a:cubicBezTo>
                  <a:pt x="6646562" y="369317"/>
                  <a:pt x="6650166" y="372718"/>
                  <a:pt x="6653795" y="374994"/>
                </a:cubicBezTo>
                <a:cubicBezTo>
                  <a:pt x="6668307" y="384099"/>
                  <a:pt x="6684799" y="386475"/>
                  <a:pt x="6705034" y="385509"/>
                </a:cubicBezTo>
                <a:cubicBezTo>
                  <a:pt x="6721597" y="384514"/>
                  <a:pt x="6727273" y="376690"/>
                  <a:pt x="6732951" y="368866"/>
                </a:cubicBezTo>
                <a:cubicBezTo>
                  <a:pt x="6740511" y="358808"/>
                  <a:pt x="6762750" y="349988"/>
                  <a:pt x="6775518" y="354584"/>
                </a:cubicBezTo>
                <a:cubicBezTo>
                  <a:pt x="6804731" y="363804"/>
                  <a:pt x="6823273" y="356079"/>
                  <a:pt x="6845486" y="348384"/>
                </a:cubicBezTo>
                <a:cubicBezTo>
                  <a:pt x="6851022" y="347303"/>
                  <a:pt x="6858372" y="347361"/>
                  <a:pt x="6863908" y="346279"/>
                </a:cubicBezTo>
                <a:cubicBezTo>
                  <a:pt x="6897032" y="344289"/>
                  <a:pt x="6929944" y="352414"/>
                  <a:pt x="6966742" y="350452"/>
                </a:cubicBezTo>
                <a:cubicBezTo>
                  <a:pt x="6951900" y="357081"/>
                  <a:pt x="6946247" y="363782"/>
                  <a:pt x="6942384" y="372745"/>
                </a:cubicBezTo>
                <a:cubicBezTo>
                  <a:pt x="6940477" y="376101"/>
                  <a:pt x="6940381" y="380597"/>
                  <a:pt x="6934823" y="382802"/>
                </a:cubicBezTo>
                <a:cubicBezTo>
                  <a:pt x="6929239" y="386131"/>
                  <a:pt x="6925471" y="390598"/>
                  <a:pt x="6932750" y="394027"/>
                </a:cubicBezTo>
                <a:cubicBezTo>
                  <a:pt x="6940030" y="397456"/>
                  <a:pt x="6945566" y="396375"/>
                  <a:pt x="6951149" y="393046"/>
                </a:cubicBezTo>
                <a:cubicBezTo>
                  <a:pt x="6958594" y="388607"/>
                  <a:pt x="6964199" y="384155"/>
                  <a:pt x="6971644" y="379717"/>
                </a:cubicBezTo>
                <a:cubicBezTo>
                  <a:pt x="6977251" y="375264"/>
                  <a:pt x="6982739" y="376431"/>
                  <a:pt x="6986297" y="382078"/>
                </a:cubicBezTo>
                <a:cubicBezTo>
                  <a:pt x="6989877" y="386603"/>
                  <a:pt x="6989785" y="391099"/>
                  <a:pt x="6997064" y="394528"/>
                </a:cubicBezTo>
                <a:cubicBezTo>
                  <a:pt x="7004810" y="397679"/>
                  <a:pt x="7012919" y="399920"/>
                  <a:pt x="7021132" y="401267"/>
                </a:cubicBezTo>
                <a:lnTo>
                  <a:pt x="7034061" y="401983"/>
                </a:lnTo>
                <a:lnTo>
                  <a:pt x="7059660" y="395142"/>
                </a:lnTo>
                <a:cubicBezTo>
                  <a:pt x="7088237" y="385507"/>
                  <a:pt x="7108763" y="371461"/>
                  <a:pt x="7116823" y="349017"/>
                </a:cubicBezTo>
                <a:cubicBezTo>
                  <a:pt x="7121351" y="338880"/>
                  <a:pt x="7131333" y="330617"/>
                  <a:pt x="7147960" y="326832"/>
                </a:cubicBezTo>
                <a:cubicBezTo>
                  <a:pt x="7154657" y="324750"/>
                  <a:pt x="7161353" y="322667"/>
                  <a:pt x="7168447" y="321451"/>
                </a:cubicBezTo>
                <a:cubicBezTo>
                  <a:pt x="7183259" y="317042"/>
                  <a:pt x="7197050" y="313744"/>
                  <a:pt x="7202998" y="303364"/>
                </a:cubicBezTo>
                <a:cubicBezTo>
                  <a:pt x="7208322" y="294962"/>
                  <a:pt x="7210760" y="293609"/>
                  <a:pt x="7221443" y="300205"/>
                </a:cubicBezTo>
                <a:cubicBezTo>
                  <a:pt x="7231726" y="305931"/>
                  <a:pt x="7238423" y="303848"/>
                  <a:pt x="7243127" y="297426"/>
                </a:cubicBezTo>
                <a:cubicBezTo>
                  <a:pt x="7247207" y="292983"/>
                  <a:pt x="7250094" y="285934"/>
                  <a:pt x="7262242" y="285726"/>
                </a:cubicBezTo>
                <a:cubicBezTo>
                  <a:pt x="7266896" y="285865"/>
                  <a:pt x="7264282" y="283505"/>
                  <a:pt x="7263884" y="282637"/>
                </a:cubicBezTo>
                <a:cubicBezTo>
                  <a:pt x="7256039" y="275555"/>
                  <a:pt x="7258528" y="267640"/>
                  <a:pt x="7256759" y="260454"/>
                </a:cubicBezTo>
                <a:cubicBezTo>
                  <a:pt x="7255388" y="254136"/>
                  <a:pt x="7263502" y="251810"/>
                  <a:pt x="7272415" y="251219"/>
                </a:cubicBezTo>
                <a:cubicBezTo>
                  <a:pt x="7279909" y="250872"/>
                  <a:pt x="7283320" y="254968"/>
                  <a:pt x="7283495" y="258682"/>
                </a:cubicBezTo>
                <a:cubicBezTo>
                  <a:pt x="7284468" y="264132"/>
                  <a:pt x="7286859" y="269340"/>
                  <a:pt x="7287433" y="273922"/>
                </a:cubicBezTo>
                <a:cubicBezTo>
                  <a:pt x="7293380" y="263542"/>
                  <a:pt x="7296489" y="253648"/>
                  <a:pt x="7301017" y="243512"/>
                </a:cubicBezTo>
                <a:cubicBezTo>
                  <a:pt x="7305546" y="233375"/>
                  <a:pt x="7312290" y="224730"/>
                  <a:pt x="7325906" y="217717"/>
                </a:cubicBezTo>
                <a:cubicBezTo>
                  <a:pt x="7332203" y="214766"/>
                  <a:pt x="7335838" y="216016"/>
                  <a:pt x="7337831" y="220355"/>
                </a:cubicBezTo>
                <a:cubicBezTo>
                  <a:pt x="7340221" y="225563"/>
                  <a:pt x="7337957" y="230630"/>
                  <a:pt x="7334273" y="235943"/>
                </a:cubicBezTo>
                <a:cubicBezTo>
                  <a:pt x="7330990" y="242122"/>
                  <a:pt x="7325888" y="247676"/>
                  <a:pt x="7329076" y="254620"/>
                </a:cubicBezTo>
                <a:cubicBezTo>
                  <a:pt x="7340875" y="246982"/>
                  <a:pt x="7355463" y="245419"/>
                  <a:pt x="7372442" y="249063"/>
                </a:cubicBezTo>
                <a:cubicBezTo>
                  <a:pt x="7366718" y="256597"/>
                  <a:pt x="7357359" y="262881"/>
                  <a:pt x="7349818" y="269789"/>
                </a:cubicBezTo>
                <a:cubicBezTo>
                  <a:pt x="7340236" y="278920"/>
                  <a:pt x="7338147" y="287703"/>
                  <a:pt x="7344349" y="297874"/>
                </a:cubicBezTo>
                <a:cubicBezTo>
                  <a:pt x="7346341" y="302213"/>
                  <a:pt x="7350597" y="301485"/>
                  <a:pt x="7354058" y="299020"/>
                </a:cubicBezTo>
                <a:cubicBezTo>
                  <a:pt x="7358139" y="294576"/>
                  <a:pt x="7362220" y="290132"/>
                  <a:pt x="7366302" y="285689"/>
                </a:cubicBezTo>
                <a:cubicBezTo>
                  <a:pt x="7379568" y="271247"/>
                  <a:pt x="7385242" y="270274"/>
                  <a:pt x="7405809" y="281730"/>
                </a:cubicBezTo>
                <a:cubicBezTo>
                  <a:pt x="7405809" y="281730"/>
                  <a:pt x="7407228" y="281487"/>
                  <a:pt x="7408646" y="281243"/>
                </a:cubicBezTo>
                <a:cubicBezTo>
                  <a:pt x="7415839" y="266906"/>
                  <a:pt x="7432912" y="257428"/>
                  <a:pt x="7454420" y="250935"/>
                </a:cubicBezTo>
                <a:cubicBezTo>
                  <a:pt x="7482225" y="241493"/>
                  <a:pt x="7511625" y="235520"/>
                  <a:pt x="7532207" y="217016"/>
                </a:cubicBezTo>
                <a:cubicBezTo>
                  <a:pt x="7533976" y="224202"/>
                  <a:pt x="7530293" y="229514"/>
                  <a:pt x="7528429" y="235450"/>
                </a:cubicBezTo>
                <a:cubicBezTo>
                  <a:pt x="7526737" y="245101"/>
                  <a:pt x="7529353" y="247462"/>
                  <a:pt x="7546379" y="244545"/>
                </a:cubicBezTo>
                <a:cubicBezTo>
                  <a:pt x="7567663" y="240899"/>
                  <a:pt x="7590143" y="239857"/>
                  <a:pt x="7610933" y="248466"/>
                </a:cubicBezTo>
                <a:cubicBezTo>
                  <a:pt x="7618601" y="251833"/>
                  <a:pt x="7625250" y="256310"/>
                  <a:pt x="7631500" y="259921"/>
                </a:cubicBezTo>
                <a:cubicBezTo>
                  <a:pt x="7640363" y="265892"/>
                  <a:pt x="7650869" y="268773"/>
                  <a:pt x="7662795" y="271411"/>
                </a:cubicBezTo>
                <a:cubicBezTo>
                  <a:pt x="7672504" y="272556"/>
                  <a:pt x="7676585" y="268112"/>
                  <a:pt x="7683281" y="266030"/>
                </a:cubicBezTo>
                <a:cubicBezTo>
                  <a:pt x="7695255" y="262106"/>
                  <a:pt x="7707180" y="264744"/>
                  <a:pt x="7712585" y="273180"/>
                </a:cubicBezTo>
                <a:cubicBezTo>
                  <a:pt x="7716394" y="278143"/>
                  <a:pt x="7720205" y="283108"/>
                  <a:pt x="7724015" y="288071"/>
                </a:cubicBezTo>
                <a:cubicBezTo>
                  <a:pt x="7730838" y="296265"/>
                  <a:pt x="7729770" y="303937"/>
                  <a:pt x="7717174" y="309838"/>
                </a:cubicBezTo>
                <a:cubicBezTo>
                  <a:pt x="7708039" y="313276"/>
                  <a:pt x="7707767" y="322683"/>
                  <a:pt x="7695220" y="322025"/>
                </a:cubicBezTo>
                <a:cubicBezTo>
                  <a:pt x="7684490" y="321990"/>
                  <a:pt x="7680903" y="314179"/>
                  <a:pt x="7672837" y="309944"/>
                </a:cubicBezTo>
                <a:cubicBezTo>
                  <a:pt x="7664371" y="304842"/>
                  <a:pt x="7658696" y="305814"/>
                  <a:pt x="7653594" y="311369"/>
                </a:cubicBezTo>
                <a:cubicBezTo>
                  <a:pt x="7642593" y="320742"/>
                  <a:pt x="7637267" y="329143"/>
                  <a:pt x="7645286" y="339939"/>
                </a:cubicBezTo>
                <a:lnTo>
                  <a:pt x="7646072" y="341648"/>
                </a:lnTo>
                <a:lnTo>
                  <a:pt x="7646916" y="342259"/>
                </a:lnTo>
                <a:lnTo>
                  <a:pt x="7660815" y="349566"/>
                </a:lnTo>
                <a:lnTo>
                  <a:pt x="7691181" y="337812"/>
                </a:lnTo>
                <a:cubicBezTo>
                  <a:pt x="7702940" y="332170"/>
                  <a:pt x="7713817" y="325859"/>
                  <a:pt x="7724396" y="318899"/>
                </a:cubicBezTo>
                <a:cubicBezTo>
                  <a:pt x="7734377" y="310636"/>
                  <a:pt x="7748391" y="304491"/>
                  <a:pt x="7765418" y="301575"/>
                </a:cubicBezTo>
                <a:cubicBezTo>
                  <a:pt x="7780006" y="300013"/>
                  <a:pt x="7785506" y="295326"/>
                  <a:pt x="7782940" y="286404"/>
                </a:cubicBezTo>
                <a:cubicBezTo>
                  <a:pt x="7781967" y="280953"/>
                  <a:pt x="7785427" y="278488"/>
                  <a:pt x="7794116" y="280744"/>
                </a:cubicBezTo>
                <a:cubicBezTo>
                  <a:pt x="7805021" y="284494"/>
                  <a:pt x="7813137" y="282167"/>
                  <a:pt x="7819258" y="275502"/>
                </a:cubicBezTo>
                <a:cubicBezTo>
                  <a:pt x="7830706" y="260435"/>
                  <a:pt x="7856295" y="249500"/>
                  <a:pt x="7853601" y="230302"/>
                </a:cubicBezTo>
                <a:cubicBezTo>
                  <a:pt x="7855020" y="230058"/>
                  <a:pt x="7854622" y="229191"/>
                  <a:pt x="7855642" y="228079"/>
                </a:cubicBezTo>
                <a:cubicBezTo>
                  <a:pt x="7859103" y="225615"/>
                  <a:pt x="7861143" y="223394"/>
                  <a:pt x="7867616" y="224157"/>
                </a:cubicBezTo>
                <a:cubicBezTo>
                  <a:pt x="7872669" y="225163"/>
                  <a:pt x="7876304" y="226413"/>
                  <a:pt x="7877898" y="229885"/>
                </a:cubicBezTo>
                <a:cubicBezTo>
                  <a:pt x="7879891" y="234224"/>
                  <a:pt x="7876830" y="237556"/>
                  <a:pt x="7875187" y="240646"/>
                </a:cubicBezTo>
                <a:cubicBezTo>
                  <a:pt x="7869862" y="249048"/>
                  <a:pt x="7863118" y="257692"/>
                  <a:pt x="7857792" y="266093"/>
                </a:cubicBezTo>
                <a:cubicBezTo>
                  <a:pt x="7856373" y="266336"/>
                  <a:pt x="7856774" y="267204"/>
                  <a:pt x="7857171" y="268071"/>
                </a:cubicBezTo>
                <a:cubicBezTo>
                  <a:pt x="7855752" y="268314"/>
                  <a:pt x="7856151" y="269182"/>
                  <a:pt x="7854732" y="269426"/>
                </a:cubicBezTo>
                <a:cubicBezTo>
                  <a:pt x="7856151" y="269182"/>
                  <a:pt x="7857570" y="268940"/>
                  <a:pt x="7858988" y="268696"/>
                </a:cubicBezTo>
                <a:cubicBezTo>
                  <a:pt x="7858988" y="268696"/>
                  <a:pt x="7860009" y="267586"/>
                  <a:pt x="7861428" y="267343"/>
                </a:cubicBezTo>
                <a:cubicBezTo>
                  <a:pt x="7872604" y="261684"/>
                  <a:pt x="7885199" y="255782"/>
                  <a:pt x="7896376" y="250122"/>
                </a:cubicBezTo>
                <a:cubicBezTo>
                  <a:pt x="7910390" y="243977"/>
                  <a:pt x="7924405" y="237832"/>
                  <a:pt x="7931770" y="227210"/>
                </a:cubicBezTo>
                <a:cubicBezTo>
                  <a:pt x="7935676" y="219051"/>
                  <a:pt x="7943170" y="218704"/>
                  <a:pt x="7954473" y="223321"/>
                </a:cubicBezTo>
                <a:cubicBezTo>
                  <a:pt x="7964358" y="228180"/>
                  <a:pt x="7963512" y="233006"/>
                  <a:pt x="7958410" y="238561"/>
                </a:cubicBezTo>
                <a:cubicBezTo>
                  <a:pt x="7952064" y="248072"/>
                  <a:pt x="7945719" y="257585"/>
                  <a:pt x="7940793" y="266854"/>
                </a:cubicBezTo>
                <a:cubicBezTo>
                  <a:pt x="7935069" y="274387"/>
                  <a:pt x="7934000" y="282059"/>
                  <a:pt x="7937588" y="289870"/>
                </a:cubicBezTo>
                <a:cubicBezTo>
                  <a:pt x="7948142" y="286190"/>
                  <a:pt x="7948189" y="279628"/>
                  <a:pt x="7950454" y="274560"/>
                </a:cubicBezTo>
                <a:cubicBezTo>
                  <a:pt x="7954184" y="262688"/>
                  <a:pt x="7965185" y="253314"/>
                  <a:pt x="7984254" y="248176"/>
                </a:cubicBezTo>
                <a:cubicBezTo>
                  <a:pt x="8001904" y="243280"/>
                  <a:pt x="8020349" y="240120"/>
                  <a:pt x="8035384" y="232865"/>
                </a:cubicBezTo>
                <a:cubicBezTo>
                  <a:pt x="8056716" y="222658"/>
                  <a:pt x="8070284" y="222206"/>
                  <a:pt x="8088808" y="235883"/>
                </a:cubicBezTo>
                <a:cubicBezTo>
                  <a:pt x="8098470" y="243590"/>
                  <a:pt x="8109423" y="240777"/>
                  <a:pt x="8114350" y="231508"/>
                </a:cubicBezTo>
                <a:cubicBezTo>
                  <a:pt x="8119452" y="225954"/>
                  <a:pt x="8119498" y="219392"/>
                  <a:pt x="8129655" y="214844"/>
                </a:cubicBezTo>
                <a:cubicBezTo>
                  <a:pt x="8140424" y="223297"/>
                  <a:pt x="8153688" y="229684"/>
                  <a:pt x="8167690" y="235594"/>
                </a:cubicBezTo>
                <a:lnTo>
                  <a:pt x="8188749" y="244464"/>
                </a:lnTo>
                <a:lnTo>
                  <a:pt x="8207853" y="235343"/>
                </a:lnTo>
                <a:cubicBezTo>
                  <a:pt x="8211552" y="234247"/>
                  <a:pt x="8215296" y="230904"/>
                  <a:pt x="8220763" y="233195"/>
                </a:cubicBezTo>
                <a:cubicBezTo>
                  <a:pt x="8226228" y="235486"/>
                  <a:pt x="8227996" y="238872"/>
                  <a:pt x="8226088" y="242229"/>
                </a:cubicBezTo>
                <a:lnTo>
                  <a:pt x="8219345" y="259731"/>
                </a:lnTo>
                <a:lnTo>
                  <a:pt x="8243958" y="276464"/>
                </a:lnTo>
                <a:lnTo>
                  <a:pt x="8253065" y="270542"/>
                </a:lnTo>
                <a:cubicBezTo>
                  <a:pt x="8260556" y="263855"/>
                  <a:pt x="8269813" y="260555"/>
                  <a:pt x="8278837" y="268494"/>
                </a:cubicBezTo>
                <a:cubicBezTo>
                  <a:pt x="8282466" y="270770"/>
                  <a:pt x="8286117" y="271923"/>
                  <a:pt x="8289816" y="270827"/>
                </a:cubicBezTo>
                <a:cubicBezTo>
                  <a:pt x="8299073" y="267528"/>
                  <a:pt x="8310074" y="268737"/>
                  <a:pt x="8319287" y="267685"/>
                </a:cubicBezTo>
                <a:cubicBezTo>
                  <a:pt x="8346874" y="266776"/>
                  <a:pt x="8354292" y="263461"/>
                  <a:pt x="8361972" y="247784"/>
                </a:cubicBezTo>
                <a:cubicBezTo>
                  <a:pt x="8367790" y="233216"/>
                  <a:pt x="8382630" y="226587"/>
                  <a:pt x="8408380" y="225664"/>
                </a:cubicBezTo>
                <a:cubicBezTo>
                  <a:pt x="8415732" y="225721"/>
                  <a:pt x="8424895" y="226916"/>
                  <a:pt x="8432246" y="226974"/>
                </a:cubicBezTo>
                <a:cubicBezTo>
                  <a:pt x="8491093" y="225184"/>
                  <a:pt x="8539104" y="214317"/>
                  <a:pt x="8569209" y="180828"/>
                </a:cubicBezTo>
                <a:cubicBezTo>
                  <a:pt x="8580470" y="169674"/>
                  <a:pt x="8597171" y="161937"/>
                  <a:pt x="8619244" y="160985"/>
                </a:cubicBezTo>
                <a:cubicBezTo>
                  <a:pt x="8628457" y="159931"/>
                  <a:pt x="8637669" y="158879"/>
                  <a:pt x="8646855" y="158951"/>
                </a:cubicBezTo>
                <a:cubicBezTo>
                  <a:pt x="8667116" y="156861"/>
                  <a:pt x="8685516" y="155880"/>
                  <a:pt x="8698612" y="144740"/>
                </a:cubicBezTo>
                <a:cubicBezTo>
                  <a:pt x="8709826" y="135836"/>
                  <a:pt x="8713524" y="134741"/>
                  <a:pt x="8722502" y="144927"/>
                </a:cubicBezTo>
                <a:cubicBezTo>
                  <a:pt x="8731500" y="153990"/>
                  <a:pt x="8740712" y="152937"/>
                  <a:pt x="8750040" y="146266"/>
                </a:cubicBezTo>
                <a:cubicBezTo>
                  <a:pt x="8757483" y="141827"/>
                  <a:pt x="8764999" y="134017"/>
                  <a:pt x="8779652" y="136379"/>
                </a:cubicBezTo>
                <a:cubicBezTo>
                  <a:pt x="8785142" y="137546"/>
                  <a:pt x="8783373" y="134160"/>
                  <a:pt x="8783397" y="133036"/>
                </a:cubicBezTo>
                <a:cubicBezTo>
                  <a:pt x="8778096" y="122878"/>
                  <a:pt x="8785633" y="113944"/>
                  <a:pt x="8787660" y="104967"/>
                </a:cubicBezTo>
                <a:cubicBezTo>
                  <a:pt x="8789660" y="97114"/>
                  <a:pt x="8800710" y="96076"/>
                  <a:pt x="8811711" y="97286"/>
                </a:cubicBezTo>
                <a:cubicBezTo>
                  <a:pt x="8820876" y="98482"/>
                  <a:pt x="8822595" y="104116"/>
                  <a:pt x="8820664" y="108597"/>
                </a:cubicBezTo>
                <a:cubicBezTo>
                  <a:pt x="8818685" y="115326"/>
                  <a:pt x="8818546" y="122069"/>
                  <a:pt x="8816591" y="127674"/>
                </a:cubicBezTo>
                <a:cubicBezTo>
                  <a:pt x="8829687" y="116536"/>
                  <a:pt x="8839110" y="105368"/>
                  <a:pt x="8850371" y="94215"/>
                </a:cubicBezTo>
                <a:cubicBezTo>
                  <a:pt x="8861630" y="83062"/>
                  <a:pt x="8874681" y="74170"/>
                  <a:pt x="8895011" y="68709"/>
                </a:cubicBezTo>
                <a:cubicBezTo>
                  <a:pt x="8904247" y="66532"/>
                  <a:pt x="8907875" y="68809"/>
                  <a:pt x="8907757" y="74428"/>
                </a:cubicBezTo>
                <a:cubicBezTo>
                  <a:pt x="8907617" y="81172"/>
                  <a:pt x="8901986" y="86748"/>
                  <a:pt x="8894518" y="92311"/>
                </a:cubicBezTo>
                <a:cubicBezTo>
                  <a:pt x="8887027" y="98997"/>
                  <a:pt x="8877722" y="104545"/>
                  <a:pt x="8877534" y="113536"/>
                </a:cubicBezTo>
                <a:cubicBezTo>
                  <a:pt x="8896051" y="106935"/>
                  <a:pt x="8914404" y="108203"/>
                  <a:pt x="8932614" y="116213"/>
                </a:cubicBezTo>
                <a:cubicBezTo>
                  <a:pt x="8921424" y="123994"/>
                  <a:pt x="8906607" y="129499"/>
                  <a:pt x="8893604" y="136142"/>
                </a:cubicBezTo>
                <a:cubicBezTo>
                  <a:pt x="8876878" y="145005"/>
                  <a:pt x="8869317" y="155063"/>
                  <a:pt x="8870871" y="168564"/>
                </a:cubicBezTo>
                <a:cubicBezTo>
                  <a:pt x="8870755" y="174183"/>
                  <a:pt x="8876268" y="174226"/>
                  <a:pt x="8881827" y="172021"/>
                </a:cubicBezTo>
                <a:cubicBezTo>
                  <a:pt x="8889272" y="167583"/>
                  <a:pt x="8896717" y="163145"/>
                  <a:pt x="8904158" y="158707"/>
                </a:cubicBezTo>
                <a:cubicBezTo>
                  <a:pt x="8928353" y="144282"/>
                  <a:pt x="8935703" y="144339"/>
                  <a:pt x="8953703" y="162464"/>
                </a:cubicBezTo>
                <a:cubicBezTo>
                  <a:pt x="8953703" y="162464"/>
                  <a:pt x="8955541" y="162479"/>
                  <a:pt x="8957378" y="162494"/>
                </a:cubicBezTo>
                <a:cubicBezTo>
                  <a:pt x="8974245" y="146887"/>
                  <a:pt x="9000134" y="139221"/>
                  <a:pt x="9029607" y="136077"/>
                </a:cubicBezTo>
                <a:cubicBezTo>
                  <a:pt x="9068312" y="130759"/>
                  <a:pt x="9106925" y="129935"/>
                  <a:pt x="9142213" y="112225"/>
                </a:cubicBezTo>
                <a:cubicBezTo>
                  <a:pt x="9140188" y="121202"/>
                  <a:pt x="9132720" y="126763"/>
                  <a:pt x="9127067" y="133464"/>
                </a:cubicBezTo>
                <a:cubicBezTo>
                  <a:pt x="9119481" y="144646"/>
                  <a:pt x="9121249" y="148032"/>
                  <a:pt x="9143299" y="148204"/>
                </a:cubicBezTo>
                <a:cubicBezTo>
                  <a:pt x="9170861" y="148419"/>
                  <a:pt x="9198355" y="152004"/>
                  <a:pt x="9218262" y="166773"/>
                </a:cubicBezTo>
                <a:cubicBezTo>
                  <a:pt x="9225496" y="172449"/>
                  <a:pt x="9230868" y="179236"/>
                  <a:pt x="9236264" y="184898"/>
                </a:cubicBezTo>
                <a:cubicBezTo>
                  <a:pt x="9243425" y="193947"/>
                  <a:pt x="9254334" y="199652"/>
                  <a:pt x="9267079" y="205372"/>
                </a:cubicBezTo>
                <a:cubicBezTo>
                  <a:pt x="9278034" y="208829"/>
                  <a:pt x="9285479" y="204391"/>
                  <a:pt x="9294690" y="203339"/>
                </a:cubicBezTo>
                <a:cubicBezTo>
                  <a:pt x="9311275" y="201220"/>
                  <a:pt x="9324019" y="206940"/>
                  <a:pt x="9325623" y="218193"/>
                </a:cubicBezTo>
                <a:cubicBezTo>
                  <a:pt x="9327319" y="224950"/>
                  <a:pt x="9329016" y="231708"/>
                  <a:pt x="9330714" y="238466"/>
                </a:cubicBezTo>
                <a:cubicBezTo>
                  <a:pt x="9334153" y="249733"/>
                  <a:pt x="9328452" y="258682"/>
                  <a:pt x="9309984" y="263035"/>
                </a:cubicBezTo>
                <a:cubicBezTo>
                  <a:pt x="9297076" y="265181"/>
                  <a:pt x="9291327" y="276379"/>
                  <a:pt x="9276697" y="272892"/>
                </a:cubicBezTo>
                <a:cubicBezTo>
                  <a:pt x="9263881" y="270544"/>
                  <a:pt x="9264091" y="260429"/>
                  <a:pt x="9256883" y="253628"/>
                </a:cubicBezTo>
                <a:cubicBezTo>
                  <a:pt x="9249698" y="245703"/>
                  <a:pt x="9242346" y="245647"/>
                  <a:pt x="9233042" y="251195"/>
                </a:cubicBezTo>
                <a:cubicBezTo>
                  <a:pt x="9214478" y="260042"/>
                  <a:pt x="9203265" y="268948"/>
                  <a:pt x="9206637" y="283587"/>
                </a:cubicBezTo>
                <a:cubicBezTo>
                  <a:pt x="9208357" y="289221"/>
                  <a:pt x="9206424" y="293702"/>
                  <a:pt x="9206308" y="299321"/>
                </a:cubicBezTo>
                <a:cubicBezTo>
                  <a:pt x="9206308" y="299321"/>
                  <a:pt x="9204469" y="299308"/>
                  <a:pt x="9204447" y="300431"/>
                </a:cubicBezTo>
                <a:cubicBezTo>
                  <a:pt x="9206284" y="300446"/>
                  <a:pt x="9208121" y="300460"/>
                  <a:pt x="9208121" y="300460"/>
                </a:cubicBezTo>
                <a:cubicBezTo>
                  <a:pt x="9246803" y="296265"/>
                  <a:pt x="9280067" y="287531"/>
                  <a:pt x="9313402" y="275426"/>
                </a:cubicBezTo>
                <a:cubicBezTo>
                  <a:pt x="9330103" y="267687"/>
                  <a:pt x="9350409" y="263349"/>
                  <a:pt x="9372461" y="263520"/>
                </a:cubicBezTo>
                <a:cubicBezTo>
                  <a:pt x="9390812" y="264788"/>
                  <a:pt x="9400094" y="260364"/>
                  <a:pt x="9402165" y="249139"/>
                </a:cubicBezTo>
                <a:cubicBezTo>
                  <a:pt x="9404145" y="242409"/>
                  <a:pt x="9409705" y="240205"/>
                  <a:pt x="9418798" y="244772"/>
                </a:cubicBezTo>
                <a:cubicBezTo>
                  <a:pt x="9429682" y="251601"/>
                  <a:pt x="9440732" y="250563"/>
                  <a:pt x="9451896" y="243906"/>
                </a:cubicBezTo>
                <a:cubicBezTo>
                  <a:pt x="9474277" y="228342"/>
                  <a:pt x="9511192" y="220761"/>
                  <a:pt x="9519036" y="197217"/>
                </a:cubicBezTo>
                <a:cubicBezTo>
                  <a:pt x="9520873" y="197231"/>
                  <a:pt x="9520896" y="196108"/>
                  <a:pt x="9522757" y="194997"/>
                </a:cubicBezTo>
                <a:cubicBezTo>
                  <a:pt x="9528317" y="192793"/>
                  <a:pt x="9532038" y="190574"/>
                  <a:pt x="9539343" y="192879"/>
                </a:cubicBezTo>
                <a:cubicBezTo>
                  <a:pt x="9544808" y="195169"/>
                  <a:pt x="9548436" y="197446"/>
                  <a:pt x="9548342" y="201941"/>
                </a:cubicBezTo>
                <a:cubicBezTo>
                  <a:pt x="9548225" y="207561"/>
                  <a:pt x="9542643" y="210889"/>
                  <a:pt x="9538896" y="214233"/>
                </a:cubicBezTo>
                <a:cubicBezTo>
                  <a:pt x="9527683" y="223138"/>
                  <a:pt x="9514633" y="232029"/>
                  <a:pt x="9503419" y="240934"/>
                </a:cubicBezTo>
                <a:cubicBezTo>
                  <a:pt x="9501582" y="240920"/>
                  <a:pt x="9501559" y="242043"/>
                  <a:pt x="9501536" y="243168"/>
                </a:cubicBezTo>
                <a:cubicBezTo>
                  <a:pt x="9499698" y="243154"/>
                  <a:pt x="9499674" y="244278"/>
                  <a:pt x="9497836" y="244263"/>
                </a:cubicBezTo>
                <a:cubicBezTo>
                  <a:pt x="9499674" y="244278"/>
                  <a:pt x="9501513" y="244291"/>
                  <a:pt x="9503348" y="244306"/>
                </a:cubicBezTo>
                <a:cubicBezTo>
                  <a:pt x="9503348" y="244306"/>
                  <a:pt x="9505210" y="243197"/>
                  <a:pt x="9507047" y="243210"/>
                </a:cubicBezTo>
                <a:cubicBezTo>
                  <a:pt x="9523679" y="238844"/>
                  <a:pt x="9542149" y="234491"/>
                  <a:pt x="9558781" y="230125"/>
                </a:cubicBezTo>
                <a:cubicBezTo>
                  <a:pt x="9579087" y="225786"/>
                  <a:pt x="9599393" y="221448"/>
                  <a:pt x="9614329" y="210323"/>
                </a:cubicBezTo>
                <a:cubicBezTo>
                  <a:pt x="9623705" y="201404"/>
                  <a:pt x="9632869" y="202600"/>
                  <a:pt x="9643730" y="210553"/>
                </a:cubicBezTo>
                <a:cubicBezTo>
                  <a:pt x="9652753" y="218492"/>
                  <a:pt x="9648961" y="224082"/>
                  <a:pt x="9639656" y="229631"/>
                </a:cubicBezTo>
                <a:cubicBezTo>
                  <a:pt x="9626581" y="239646"/>
                  <a:pt x="9613508" y="249661"/>
                  <a:pt x="9602273" y="259689"/>
                </a:cubicBezTo>
                <a:cubicBezTo>
                  <a:pt x="9591083" y="267471"/>
                  <a:pt x="9585381" y="276420"/>
                  <a:pt x="9585172" y="286534"/>
                </a:cubicBezTo>
                <a:cubicBezTo>
                  <a:pt x="9599918" y="284401"/>
                  <a:pt x="9603758" y="276562"/>
                  <a:pt x="9609388" y="270986"/>
                </a:cubicBezTo>
                <a:cubicBezTo>
                  <a:pt x="9620695" y="257584"/>
                  <a:pt x="9639257" y="248736"/>
                  <a:pt x="9665029" y="246689"/>
                </a:cubicBezTo>
                <a:cubicBezTo>
                  <a:pt x="9688965" y="244628"/>
                  <a:pt x="9712854" y="244814"/>
                  <a:pt x="9735022" y="239365"/>
                </a:cubicBezTo>
                <a:cubicBezTo>
                  <a:pt x="9766423" y="231742"/>
                  <a:pt x="9782914" y="234119"/>
                  <a:pt x="9797192" y="254463"/>
                </a:cubicBezTo>
                <a:cubicBezTo>
                  <a:pt x="9804309" y="265759"/>
                  <a:pt x="9819031" y="264749"/>
                  <a:pt x="9830269" y="254720"/>
                </a:cubicBezTo>
                <a:cubicBezTo>
                  <a:pt x="9839574" y="249172"/>
                  <a:pt x="9843413" y="241334"/>
                  <a:pt x="9858184" y="238077"/>
                </a:cubicBezTo>
                <a:cubicBezTo>
                  <a:pt x="9874207" y="262931"/>
                  <a:pt x="9906929" y="280047"/>
                  <a:pt x="9932210" y="301601"/>
                </a:cubicBezTo>
                <a:cubicBezTo>
                  <a:pt x="9961118" y="325432"/>
                  <a:pt x="9975301" y="350273"/>
                  <a:pt x="9947129" y="379279"/>
                </a:cubicBezTo>
                <a:cubicBezTo>
                  <a:pt x="9933937" y="394914"/>
                  <a:pt x="9920746" y="410549"/>
                  <a:pt x="9905741" y="425045"/>
                </a:cubicBezTo>
                <a:cubicBezTo>
                  <a:pt x="9894504" y="435074"/>
                  <a:pt x="9877802" y="442812"/>
                  <a:pt x="9857517" y="446027"/>
                </a:cubicBezTo>
                <a:cubicBezTo>
                  <a:pt x="9855823" y="439269"/>
                  <a:pt x="9857753" y="434788"/>
                  <a:pt x="9854195" y="429140"/>
                </a:cubicBezTo>
                <a:cubicBezTo>
                  <a:pt x="9824583" y="439026"/>
                  <a:pt x="9813396" y="446807"/>
                  <a:pt x="9803831" y="464718"/>
                </a:cubicBezTo>
                <a:cubicBezTo>
                  <a:pt x="9796270" y="474776"/>
                  <a:pt x="9786918" y="482572"/>
                  <a:pt x="9768518" y="483552"/>
                </a:cubicBezTo>
                <a:cubicBezTo>
                  <a:pt x="9748282" y="484519"/>
                  <a:pt x="9729789" y="489996"/>
                  <a:pt x="9713181" y="493239"/>
                </a:cubicBezTo>
                <a:cubicBezTo>
                  <a:pt x="9694711" y="497591"/>
                  <a:pt x="9676313" y="498572"/>
                  <a:pt x="9659822" y="496195"/>
                </a:cubicBezTo>
                <a:cubicBezTo>
                  <a:pt x="9628677" y="491456"/>
                  <a:pt x="9615744" y="494728"/>
                  <a:pt x="9609856" y="512668"/>
                </a:cubicBezTo>
                <a:cubicBezTo>
                  <a:pt x="9605899" y="526125"/>
                  <a:pt x="9594733" y="532783"/>
                  <a:pt x="9576240" y="538260"/>
                </a:cubicBezTo>
                <a:cubicBezTo>
                  <a:pt x="9567030" y="539312"/>
                  <a:pt x="9557771" y="542612"/>
                  <a:pt x="9548513" y="545912"/>
                </a:cubicBezTo>
                <a:cubicBezTo>
                  <a:pt x="9498594" y="560136"/>
                  <a:pt x="9441630" y="559693"/>
                  <a:pt x="9389992" y="568284"/>
                </a:cubicBezTo>
                <a:cubicBezTo>
                  <a:pt x="9375243" y="570417"/>
                  <a:pt x="9360520" y="571426"/>
                  <a:pt x="9344006" y="570173"/>
                </a:cubicBezTo>
                <a:cubicBezTo>
                  <a:pt x="9298087" y="568692"/>
                  <a:pt x="9283248" y="575321"/>
                  <a:pt x="9267985" y="602180"/>
                </a:cubicBezTo>
                <a:cubicBezTo>
                  <a:pt x="9262238" y="613377"/>
                  <a:pt x="9252863" y="622296"/>
                  <a:pt x="9238021" y="628925"/>
                </a:cubicBezTo>
                <a:lnTo>
                  <a:pt x="9224639" y="639909"/>
                </a:lnTo>
                <a:lnTo>
                  <a:pt x="9226723" y="640520"/>
                </a:lnTo>
                <a:cubicBezTo>
                  <a:pt x="9234211" y="640935"/>
                  <a:pt x="9235590" y="636971"/>
                  <a:pt x="9239725" y="634843"/>
                </a:cubicBezTo>
                <a:cubicBezTo>
                  <a:pt x="9247047" y="630871"/>
                  <a:pt x="9256688" y="632416"/>
                  <a:pt x="9263657" y="639201"/>
                </a:cubicBezTo>
                <a:lnTo>
                  <a:pt x="9270613" y="645236"/>
                </a:lnTo>
                <a:lnTo>
                  <a:pt x="9302879" y="647416"/>
                </a:lnTo>
                <a:lnTo>
                  <a:pt x="9320211" y="648586"/>
                </a:lnTo>
                <a:lnTo>
                  <a:pt x="9319701" y="646352"/>
                </a:lnTo>
                <a:cubicBezTo>
                  <a:pt x="9317034" y="641825"/>
                  <a:pt x="9318672" y="639558"/>
                  <a:pt x="9325817" y="640965"/>
                </a:cubicBezTo>
                <a:cubicBezTo>
                  <a:pt x="9335114" y="643502"/>
                  <a:pt x="9340194" y="641090"/>
                  <a:pt x="9342264" y="635143"/>
                </a:cubicBezTo>
                <a:cubicBezTo>
                  <a:pt x="9345198" y="621835"/>
                  <a:pt x="9359927" y="611202"/>
                  <a:pt x="9351068" y="595219"/>
                </a:cubicBezTo>
                <a:cubicBezTo>
                  <a:pt x="9352016" y="594935"/>
                  <a:pt x="9351413" y="594229"/>
                  <a:pt x="9351759" y="593238"/>
                </a:cubicBezTo>
                <a:cubicBezTo>
                  <a:pt x="9353396" y="590971"/>
                  <a:pt x="9354085" y="588989"/>
                  <a:pt x="9359079" y="589265"/>
                </a:cubicBezTo>
                <a:cubicBezTo>
                  <a:pt x="9363126" y="589826"/>
                  <a:pt x="9366223" y="590672"/>
                  <a:pt x="9368633" y="593500"/>
                </a:cubicBezTo>
                <a:cubicBezTo>
                  <a:pt x="9371643" y="597035"/>
                  <a:pt x="9370608" y="600008"/>
                  <a:pt x="9370522" y="602698"/>
                </a:cubicBezTo>
                <a:cubicBezTo>
                  <a:pt x="9369656" y="610058"/>
                  <a:pt x="9367844" y="617703"/>
                  <a:pt x="9366980" y="625064"/>
                </a:cubicBezTo>
                <a:cubicBezTo>
                  <a:pt x="9366031" y="625348"/>
                  <a:pt x="9366634" y="626055"/>
                  <a:pt x="9367237" y="626762"/>
                </a:cubicBezTo>
                <a:cubicBezTo>
                  <a:pt x="9366289" y="627046"/>
                  <a:pt x="9366891" y="627753"/>
                  <a:pt x="9365944" y="628038"/>
                </a:cubicBezTo>
                <a:cubicBezTo>
                  <a:pt x="9366891" y="627753"/>
                  <a:pt x="9367838" y="627469"/>
                  <a:pt x="9368786" y="627185"/>
                </a:cubicBezTo>
                <a:cubicBezTo>
                  <a:pt x="9368786" y="627185"/>
                  <a:pt x="9369131" y="626194"/>
                  <a:pt x="9370077" y="625909"/>
                </a:cubicBezTo>
                <a:cubicBezTo>
                  <a:pt x="9376193" y="620524"/>
                  <a:pt x="9383257" y="614854"/>
                  <a:pt x="9389374" y="609468"/>
                </a:cubicBezTo>
                <a:cubicBezTo>
                  <a:pt x="9397384" y="603513"/>
                  <a:pt x="9405393" y="597560"/>
                  <a:pt x="9406949" y="588217"/>
                </a:cubicBezTo>
                <a:cubicBezTo>
                  <a:pt x="9406865" y="581140"/>
                  <a:pt x="9412205" y="580426"/>
                  <a:pt x="9422103" y="583670"/>
                </a:cubicBezTo>
                <a:cubicBezTo>
                  <a:pt x="9431054" y="587196"/>
                  <a:pt x="9432172" y="591300"/>
                  <a:pt x="9430446" y="596255"/>
                </a:cubicBezTo>
                <a:cubicBezTo>
                  <a:pt x="9429237" y="604607"/>
                  <a:pt x="9428027" y="612959"/>
                  <a:pt x="9427764" y="621027"/>
                </a:cubicBezTo>
                <a:cubicBezTo>
                  <a:pt x="9426296" y="627680"/>
                  <a:pt x="9428273" y="634189"/>
                  <a:pt x="9433693" y="640552"/>
                </a:cubicBezTo>
                <a:cubicBezTo>
                  <a:pt x="9440066" y="636864"/>
                  <a:pt x="9437745" y="631346"/>
                  <a:pt x="9437576" y="626959"/>
                </a:cubicBezTo>
                <a:cubicBezTo>
                  <a:pt x="9436031" y="616771"/>
                  <a:pt x="9440685" y="608273"/>
                  <a:pt x="9452741" y="602880"/>
                </a:cubicBezTo>
                <a:cubicBezTo>
                  <a:pt x="9463851" y="597771"/>
                  <a:pt x="9476165" y="594076"/>
                  <a:pt x="9484520" y="587132"/>
                </a:cubicBezTo>
                <a:cubicBezTo>
                  <a:pt x="9496408" y="577351"/>
                  <a:pt x="9506137" y="576207"/>
                  <a:pt x="9524553" y="586658"/>
                </a:cubicBezTo>
                <a:cubicBezTo>
                  <a:pt x="9534365" y="592591"/>
                  <a:pt x="9541342" y="589609"/>
                  <a:pt x="9541605" y="581542"/>
                </a:cubicBezTo>
                <a:cubicBezTo>
                  <a:pt x="9543329" y="576586"/>
                  <a:pt x="9541008" y="571069"/>
                  <a:pt x="9546778" y="566675"/>
                </a:cubicBezTo>
                <a:cubicBezTo>
                  <a:pt x="9557665" y="573172"/>
                  <a:pt x="9569630" y="577793"/>
                  <a:pt x="9581960" y="581970"/>
                </a:cubicBezTo>
                <a:lnTo>
                  <a:pt x="9600499" y="588239"/>
                </a:lnTo>
                <a:lnTo>
                  <a:pt x="9611151" y="579496"/>
                </a:lnTo>
                <a:cubicBezTo>
                  <a:pt x="9613455" y="578367"/>
                  <a:pt x="9614984" y="575347"/>
                  <a:pt x="9619791" y="576964"/>
                </a:cubicBezTo>
                <a:cubicBezTo>
                  <a:pt x="9624599" y="578582"/>
                  <a:pt x="9627104" y="581328"/>
                  <a:pt x="9626918" y="584257"/>
                </a:cubicBezTo>
                <a:lnTo>
                  <a:pt x="9628288" y="599346"/>
                </a:lnTo>
                <a:lnTo>
                  <a:pt x="9652242" y="612022"/>
                </a:lnTo>
                <a:lnTo>
                  <a:pt x="9656755" y="606532"/>
                </a:lnTo>
                <a:cubicBezTo>
                  <a:pt x="9659816" y="600490"/>
                  <a:pt x="9665380" y="597196"/>
                  <a:pt x="9674809" y="603359"/>
                </a:cubicBezTo>
                <a:cubicBezTo>
                  <a:pt x="9678271" y="605067"/>
                  <a:pt x="9681348" y="605830"/>
                  <a:pt x="9683653" y="604702"/>
                </a:cubicBezTo>
                <a:cubicBezTo>
                  <a:pt x="9689215" y="601407"/>
                  <a:pt x="9697672" y="601803"/>
                  <a:pt x="9704010" y="600399"/>
                </a:cubicBezTo>
                <a:cubicBezTo>
                  <a:pt x="9723796" y="598081"/>
                  <a:pt x="9728013" y="594877"/>
                  <a:pt x="9727983" y="581269"/>
                </a:cubicBezTo>
                <a:cubicBezTo>
                  <a:pt x="9726991" y="568698"/>
                  <a:pt x="9735431" y="562290"/>
                  <a:pt x="9753873" y="560063"/>
                </a:cubicBezTo>
                <a:cubicBezTo>
                  <a:pt x="9759252" y="559697"/>
                  <a:pt x="9766363" y="560186"/>
                  <a:pt x="9771742" y="559820"/>
                </a:cubicBezTo>
                <a:cubicBezTo>
                  <a:pt x="9814003" y="555000"/>
                  <a:pt x="9845104" y="543162"/>
                  <a:pt x="9855025" y="513321"/>
                </a:cubicBezTo>
                <a:cubicBezTo>
                  <a:pt x="9859229" y="503312"/>
                  <a:pt x="9868626" y="495868"/>
                  <a:pt x="9884376" y="493824"/>
                </a:cubicBezTo>
                <a:cubicBezTo>
                  <a:pt x="9890715" y="492420"/>
                  <a:pt x="9897052" y="491016"/>
                  <a:pt x="9903776" y="490560"/>
                </a:cubicBezTo>
                <a:cubicBezTo>
                  <a:pt x="9917798" y="487661"/>
                  <a:pt x="9930858" y="485800"/>
                  <a:pt x="9936406" y="475700"/>
                </a:cubicBezTo>
                <a:cubicBezTo>
                  <a:pt x="9941385" y="467584"/>
                  <a:pt x="9943687" y="466455"/>
                  <a:pt x="9953889" y="474511"/>
                </a:cubicBezTo>
                <a:cubicBezTo>
                  <a:pt x="9963705" y="481621"/>
                  <a:pt x="9970043" y="480217"/>
                  <a:pt x="9974450" y="474084"/>
                </a:cubicBezTo>
                <a:cubicBezTo>
                  <a:pt x="9978281" y="469935"/>
                  <a:pt x="9980955" y="462948"/>
                  <a:pt x="9992486" y="464107"/>
                </a:cubicBezTo>
                <a:cubicBezTo>
                  <a:pt x="9996909" y="464778"/>
                  <a:pt x="9994404" y="462032"/>
                  <a:pt x="9994017" y="461086"/>
                </a:cubicBezTo>
                <a:cubicBezTo>
                  <a:pt x="9986503" y="452848"/>
                  <a:pt x="9988790" y="444914"/>
                  <a:pt x="9987043" y="437255"/>
                </a:cubicBezTo>
                <a:cubicBezTo>
                  <a:pt x="9985682" y="430543"/>
                  <a:pt x="9993364" y="429048"/>
                  <a:pt x="10001820" y="429445"/>
                </a:cubicBezTo>
                <a:cubicBezTo>
                  <a:pt x="10008932" y="429933"/>
                  <a:pt x="10012209" y="434571"/>
                  <a:pt x="10012409" y="438447"/>
                </a:cubicBezTo>
                <a:cubicBezTo>
                  <a:pt x="10013384" y="444213"/>
                  <a:pt x="10015703" y="449889"/>
                  <a:pt x="10016291" y="454710"/>
                </a:cubicBezTo>
                <a:cubicBezTo>
                  <a:pt x="10021841" y="444611"/>
                  <a:pt x="10024699" y="434694"/>
                  <a:pt x="10028903" y="424685"/>
                </a:cubicBezTo>
                <a:cubicBezTo>
                  <a:pt x="10033106" y="414679"/>
                  <a:pt x="10039427" y="406470"/>
                  <a:pt x="10052287" y="400734"/>
                </a:cubicBezTo>
                <a:cubicBezTo>
                  <a:pt x="10058240" y="398384"/>
                  <a:pt x="10061702" y="400093"/>
                  <a:pt x="10063634" y="404822"/>
                </a:cubicBezTo>
                <a:cubicBezTo>
                  <a:pt x="10065954" y="410498"/>
                  <a:pt x="10063851" y="415502"/>
                  <a:pt x="10060405" y="420598"/>
                </a:cubicBezTo>
                <a:cubicBezTo>
                  <a:pt x="10057344" y="426640"/>
                  <a:pt x="10052553" y="431826"/>
                  <a:pt x="10055644" y="439394"/>
                </a:cubicBezTo>
                <a:cubicBezTo>
                  <a:pt x="10066774" y="432803"/>
                  <a:pt x="10080609" y="432834"/>
                  <a:pt x="10096763" y="438541"/>
                </a:cubicBezTo>
                <a:cubicBezTo>
                  <a:pt x="10091400" y="445710"/>
                  <a:pt x="10082575" y="451171"/>
                  <a:pt x="10075480" y="457487"/>
                </a:cubicBezTo>
                <a:cubicBezTo>
                  <a:pt x="10066468" y="465878"/>
                  <a:pt x="10064569" y="474757"/>
                  <a:pt x="10070551" y="486017"/>
                </a:cubicBezTo>
                <a:cubicBezTo>
                  <a:pt x="10072484" y="490746"/>
                  <a:pt x="10076518" y="490471"/>
                  <a:pt x="10079780" y="488305"/>
                </a:cubicBezTo>
                <a:cubicBezTo>
                  <a:pt x="10083613" y="484155"/>
                  <a:pt x="10087447" y="480006"/>
                  <a:pt x="10091279" y="475857"/>
                </a:cubicBezTo>
                <a:cubicBezTo>
                  <a:pt x="10103738" y="462370"/>
                  <a:pt x="10109117" y="462005"/>
                  <a:pt x="10128749" y="476223"/>
                </a:cubicBezTo>
                <a:cubicBezTo>
                  <a:pt x="10128749" y="476223"/>
                  <a:pt x="10130094" y="476132"/>
                  <a:pt x="10131439" y="476041"/>
                </a:cubicBezTo>
                <a:cubicBezTo>
                  <a:pt x="10138131" y="461975"/>
                  <a:pt x="10154254" y="454072"/>
                  <a:pt x="10174611" y="449770"/>
                </a:cubicBezTo>
                <a:cubicBezTo>
                  <a:pt x="10200919" y="443119"/>
                  <a:pt x="10228774" y="440252"/>
                  <a:pt x="10248142" y="423379"/>
                </a:cubicBezTo>
                <a:cubicBezTo>
                  <a:pt x="10249890" y="431037"/>
                  <a:pt x="10246443" y="436133"/>
                  <a:pt x="10244727" y="442082"/>
                </a:cubicBezTo>
                <a:cubicBezTo>
                  <a:pt x="10243213" y="451907"/>
                  <a:pt x="10245718" y="454653"/>
                  <a:pt x="10261855" y="453556"/>
                </a:cubicBezTo>
                <a:cubicBezTo>
                  <a:pt x="10282028" y="452183"/>
                  <a:pt x="10303360" y="453648"/>
                  <a:pt x="10323178" y="464938"/>
                </a:cubicBezTo>
                <a:cubicBezTo>
                  <a:pt x="10330490" y="469302"/>
                  <a:pt x="10336845" y="474703"/>
                  <a:pt x="10342812" y="479158"/>
                </a:cubicBezTo>
                <a:cubicBezTo>
                  <a:pt x="10351283" y="486359"/>
                  <a:pt x="10361284" y="490539"/>
                  <a:pt x="10372632" y="494627"/>
                </a:cubicBezTo>
                <a:cubicBezTo>
                  <a:pt x="10381859" y="496916"/>
                  <a:pt x="10385693" y="492766"/>
                  <a:pt x="10392031" y="491363"/>
                </a:cubicBezTo>
                <a:cubicBezTo>
                  <a:pt x="10403362" y="488648"/>
                  <a:pt x="10414706" y="492737"/>
                  <a:pt x="10419918" y="502105"/>
                </a:cubicBezTo>
                <a:cubicBezTo>
                  <a:pt x="10423581" y="507688"/>
                  <a:pt x="10427246" y="513272"/>
                  <a:pt x="10430910" y="518856"/>
                </a:cubicBezTo>
                <a:cubicBezTo>
                  <a:pt x="10437464" y="528132"/>
                  <a:pt x="10436523" y="535974"/>
                  <a:pt x="10424620" y="540673"/>
                </a:cubicBezTo>
                <a:cubicBezTo>
                  <a:pt x="10415981" y="543205"/>
                  <a:pt x="10415811" y="552938"/>
                  <a:pt x="10403894" y="550832"/>
                </a:cubicBezTo>
                <a:cubicBezTo>
                  <a:pt x="10393705" y="549581"/>
                  <a:pt x="10390225" y="541068"/>
                  <a:pt x="10382528" y="535759"/>
                </a:cubicBezTo>
                <a:cubicBezTo>
                  <a:pt x="10374444" y="529504"/>
                  <a:pt x="10369063" y="529870"/>
                  <a:pt x="10364272" y="535057"/>
                </a:cubicBezTo>
                <a:cubicBezTo>
                  <a:pt x="10353916" y="543539"/>
                  <a:pt x="10348941" y="551656"/>
                  <a:pt x="10356655" y="563769"/>
                </a:cubicBezTo>
                <a:cubicBezTo>
                  <a:pt x="10359932" y="568407"/>
                  <a:pt x="10360134" y="572282"/>
                  <a:pt x="10362066" y="577011"/>
                </a:cubicBezTo>
                <a:cubicBezTo>
                  <a:pt x="10362066" y="577011"/>
                  <a:pt x="10360721" y="577103"/>
                  <a:pt x="10361108" y="578049"/>
                </a:cubicBezTo>
                <a:cubicBezTo>
                  <a:pt x="10362454" y="577957"/>
                  <a:pt x="10363797" y="577866"/>
                  <a:pt x="10363797" y="577866"/>
                </a:cubicBezTo>
                <a:cubicBezTo>
                  <a:pt x="10390493" y="572160"/>
                  <a:pt x="10411607" y="562946"/>
                  <a:pt x="10431564" y="550894"/>
                </a:cubicBezTo>
                <a:cubicBezTo>
                  <a:pt x="10440959" y="543449"/>
                  <a:pt x="10454207" y="538659"/>
                  <a:pt x="10470345" y="537561"/>
                </a:cubicBezTo>
                <a:cubicBezTo>
                  <a:pt x="10484181" y="537592"/>
                  <a:pt x="10489358" y="533351"/>
                  <a:pt x="10486837" y="523800"/>
                </a:cubicBezTo>
                <a:cubicBezTo>
                  <a:pt x="10485863" y="518033"/>
                  <a:pt x="10489125" y="515866"/>
                  <a:pt x="10497393" y="519193"/>
                </a:cubicBezTo>
                <a:cubicBezTo>
                  <a:pt x="10507784" y="524319"/>
                  <a:pt x="10515465" y="522825"/>
                  <a:pt x="10521213" y="516600"/>
                </a:cubicBezTo>
                <a:cubicBezTo>
                  <a:pt x="10531942" y="502260"/>
                  <a:pt x="10556131" y="493808"/>
                  <a:pt x="10553394" y="473578"/>
                </a:cubicBezTo>
                <a:cubicBezTo>
                  <a:pt x="10554740" y="473486"/>
                  <a:pt x="10554352" y="472541"/>
                  <a:pt x="10555310" y="471503"/>
                </a:cubicBezTo>
                <a:cubicBezTo>
                  <a:pt x="10558572" y="469337"/>
                  <a:pt x="10560489" y="467262"/>
                  <a:pt x="10566642" y="468788"/>
                </a:cubicBezTo>
                <a:cubicBezTo>
                  <a:pt x="10571448" y="470405"/>
                  <a:pt x="10574911" y="472114"/>
                  <a:pt x="10576457" y="475898"/>
                </a:cubicBezTo>
                <a:cubicBezTo>
                  <a:pt x="10578391" y="480628"/>
                  <a:pt x="10575516" y="483739"/>
                  <a:pt x="10573985" y="486760"/>
                </a:cubicBezTo>
                <a:cubicBezTo>
                  <a:pt x="10569009" y="494876"/>
                  <a:pt x="10562687" y="503084"/>
                  <a:pt x="10557711" y="511200"/>
                </a:cubicBezTo>
                <a:cubicBezTo>
                  <a:pt x="10556366" y="511292"/>
                  <a:pt x="10556752" y="512237"/>
                  <a:pt x="10557140" y="513183"/>
                </a:cubicBezTo>
                <a:cubicBezTo>
                  <a:pt x="10555794" y="513275"/>
                  <a:pt x="10556180" y="514221"/>
                  <a:pt x="10554836" y="514312"/>
                </a:cubicBezTo>
                <a:cubicBezTo>
                  <a:pt x="10556180" y="514221"/>
                  <a:pt x="10557526" y="514129"/>
                  <a:pt x="10558870" y="514038"/>
                </a:cubicBezTo>
                <a:cubicBezTo>
                  <a:pt x="10558870" y="514038"/>
                  <a:pt x="10559829" y="513000"/>
                  <a:pt x="10561172" y="512909"/>
                </a:cubicBezTo>
                <a:cubicBezTo>
                  <a:pt x="10571730" y="508302"/>
                  <a:pt x="10583632" y="503603"/>
                  <a:pt x="10594190" y="498996"/>
                </a:cubicBezTo>
                <a:cubicBezTo>
                  <a:pt x="10607438" y="494206"/>
                  <a:pt x="10620683" y="489415"/>
                  <a:pt x="10627576" y="479225"/>
                </a:cubicBezTo>
                <a:cubicBezTo>
                  <a:pt x="10631210" y="471200"/>
                  <a:pt x="10638320" y="471689"/>
                  <a:pt x="10649094" y="477761"/>
                </a:cubicBezTo>
                <a:cubicBezTo>
                  <a:pt x="10658524" y="483924"/>
                  <a:pt x="10657768" y="488837"/>
                  <a:pt x="10652976" y="494024"/>
                </a:cubicBezTo>
                <a:cubicBezTo>
                  <a:pt x="10647041" y="503178"/>
                  <a:pt x="10641107" y="512331"/>
                  <a:pt x="10636516" y="521393"/>
                </a:cubicBezTo>
                <a:cubicBezTo>
                  <a:pt x="10631153" y="528563"/>
                  <a:pt x="10630210" y="536405"/>
                  <a:pt x="10633690" y="544918"/>
                </a:cubicBezTo>
                <a:cubicBezTo>
                  <a:pt x="10643676" y="542294"/>
                  <a:pt x="10643659" y="535490"/>
                  <a:pt x="10645761" y="530486"/>
                </a:cubicBezTo>
                <a:cubicBezTo>
                  <a:pt x="10649192" y="518586"/>
                  <a:pt x="10659548" y="510104"/>
                  <a:pt x="10677601" y="506931"/>
                </a:cubicBezTo>
                <a:cubicBezTo>
                  <a:pt x="10694313" y="503849"/>
                  <a:pt x="10711795" y="502660"/>
                  <a:pt x="10726000" y="496832"/>
                </a:cubicBezTo>
                <a:cubicBezTo>
                  <a:pt x="10746156" y="488656"/>
                  <a:pt x="10759032" y="489724"/>
                  <a:pt x="10776748" y="506017"/>
                </a:cubicBezTo>
                <a:cubicBezTo>
                  <a:pt x="10785994" y="515111"/>
                  <a:pt x="10796365" y="513433"/>
                  <a:pt x="10800956" y="504371"/>
                </a:cubicBezTo>
                <a:cubicBezTo>
                  <a:pt x="10805747" y="499184"/>
                  <a:pt x="10805731" y="492379"/>
                  <a:pt x="10815331" y="488810"/>
                </a:cubicBezTo>
                <a:cubicBezTo>
                  <a:pt x="10835939" y="508796"/>
                  <a:pt x="10865942" y="521337"/>
                  <a:pt x="10892116" y="538028"/>
                </a:cubicBezTo>
                <a:cubicBezTo>
                  <a:pt x="10921749" y="556427"/>
                  <a:pt x="10941011" y="576505"/>
                  <a:pt x="10930890" y="602471"/>
                </a:cubicBezTo>
                <a:cubicBezTo>
                  <a:pt x="10926887" y="616354"/>
                  <a:pt x="10922885" y="630238"/>
                  <a:pt x="10917152" y="643266"/>
                </a:cubicBezTo>
                <a:cubicBezTo>
                  <a:pt x="10912561" y="652328"/>
                  <a:pt x="10903164" y="659773"/>
                  <a:pt x="10889529" y="663617"/>
                </a:cubicBezTo>
                <a:cubicBezTo>
                  <a:pt x="10885866" y="658033"/>
                  <a:pt x="10885665" y="654158"/>
                  <a:pt x="10881042" y="649612"/>
                </a:cubicBezTo>
                <a:cubicBezTo>
                  <a:pt x="10863004" y="659590"/>
                  <a:pt x="10857640" y="666759"/>
                  <a:pt x="10857101" y="682351"/>
                </a:cubicBezTo>
                <a:cubicBezTo>
                  <a:pt x="10855202" y="691230"/>
                  <a:pt x="10851183" y="698309"/>
                  <a:pt x="10838120" y="700170"/>
                </a:cubicBezTo>
                <a:cubicBezTo>
                  <a:pt x="10823714" y="702123"/>
                  <a:pt x="10812198" y="707768"/>
                  <a:pt x="10801255" y="711429"/>
                </a:cubicBezTo>
                <a:cubicBezTo>
                  <a:pt x="10789351" y="716127"/>
                  <a:pt x="10776290" y="717988"/>
                  <a:pt x="10763415" y="716920"/>
                </a:cubicBezTo>
                <a:cubicBezTo>
                  <a:pt x="10739005" y="714692"/>
                  <a:pt x="10730751" y="718170"/>
                  <a:pt x="10732902" y="733579"/>
                </a:cubicBezTo>
                <a:cubicBezTo>
                  <a:pt x="10734851" y="745113"/>
                  <a:pt x="10729100" y="751337"/>
                  <a:pt x="10717585" y="756981"/>
                </a:cubicBezTo>
                <a:cubicBezTo>
                  <a:pt x="10711248" y="758385"/>
                  <a:pt x="10705684" y="761680"/>
                  <a:pt x="10700118" y="764976"/>
                </a:cubicBezTo>
                <a:cubicBezTo>
                  <a:pt x="10668834" y="779743"/>
                  <a:pt x="10627145" y="782579"/>
                  <a:pt x="10592580" y="792709"/>
                </a:cubicBezTo>
                <a:cubicBezTo>
                  <a:pt x="10582594" y="795333"/>
                  <a:pt x="10572223" y="797011"/>
                  <a:pt x="10559733" y="796888"/>
                </a:cubicBezTo>
                <a:cubicBezTo>
                  <a:pt x="10525725" y="798230"/>
                  <a:pt x="10517285" y="804638"/>
                  <a:pt x="10515805" y="828071"/>
                </a:cubicBezTo>
                <a:cubicBezTo>
                  <a:pt x="10515635" y="837805"/>
                  <a:pt x="10512004" y="845829"/>
                  <a:pt x="10503564" y="852237"/>
                </a:cubicBezTo>
                <a:cubicBezTo>
                  <a:pt x="10489947" y="862886"/>
                  <a:pt x="10488449" y="879515"/>
                  <a:pt x="10499627" y="893337"/>
                </a:cubicBezTo>
                <a:cubicBezTo>
                  <a:pt x="10502131" y="896083"/>
                  <a:pt x="10504250" y="897884"/>
                  <a:pt x="10508282" y="897609"/>
                </a:cubicBezTo>
                <a:cubicBezTo>
                  <a:pt x="10512705" y="898281"/>
                  <a:pt x="10515966" y="896114"/>
                  <a:pt x="10514806" y="893277"/>
                </a:cubicBezTo>
                <a:cubicBezTo>
                  <a:pt x="10514992" y="890347"/>
                  <a:pt x="10514219" y="888455"/>
                  <a:pt x="10513059" y="885618"/>
                </a:cubicBezTo>
                <a:cubicBezTo>
                  <a:pt x="10503798" y="869721"/>
                  <a:pt x="10508018" y="866517"/>
                  <a:pt x="10529148" y="864107"/>
                </a:cubicBezTo>
                <a:cubicBezTo>
                  <a:pt x="10547590" y="861880"/>
                  <a:pt x="10567392" y="866365"/>
                  <a:pt x="10585832" y="864138"/>
                </a:cubicBezTo>
                <a:cubicBezTo>
                  <a:pt x="10582200" y="872163"/>
                  <a:pt x="10579914" y="880096"/>
                  <a:pt x="10576281" y="888121"/>
                </a:cubicBezTo>
                <a:cubicBezTo>
                  <a:pt x="10576098" y="891050"/>
                  <a:pt x="10574955" y="895017"/>
                  <a:pt x="10579760" y="896635"/>
                </a:cubicBezTo>
                <a:cubicBezTo>
                  <a:pt x="10584568" y="898251"/>
                  <a:pt x="10588788" y="895047"/>
                  <a:pt x="10590704" y="892973"/>
                </a:cubicBezTo>
                <a:cubicBezTo>
                  <a:pt x="10593194" y="888914"/>
                  <a:pt x="10595681" y="884857"/>
                  <a:pt x="10601632" y="882507"/>
                </a:cubicBezTo>
                <a:cubicBezTo>
                  <a:pt x="10611803" y="876955"/>
                  <a:pt x="10617955" y="878480"/>
                  <a:pt x="10623166" y="887847"/>
                </a:cubicBezTo>
                <a:cubicBezTo>
                  <a:pt x="10629535" y="900053"/>
                  <a:pt x="10634343" y="901670"/>
                  <a:pt x="10651440" y="899534"/>
                </a:cubicBezTo>
                <a:cubicBezTo>
                  <a:pt x="10661811" y="897857"/>
                  <a:pt x="10667006" y="900419"/>
                  <a:pt x="10667408" y="908169"/>
                </a:cubicBezTo>
                <a:cubicBezTo>
                  <a:pt x="10667223" y="911099"/>
                  <a:pt x="10666650" y="913082"/>
                  <a:pt x="10666080" y="915065"/>
                </a:cubicBezTo>
                <a:cubicBezTo>
                  <a:pt x="10666096" y="921870"/>
                  <a:pt x="10670719" y="926416"/>
                  <a:pt x="10681864" y="926630"/>
                </a:cubicBezTo>
                <a:cubicBezTo>
                  <a:pt x="10707415" y="924892"/>
                  <a:pt x="10731839" y="933923"/>
                  <a:pt x="10757022" y="938043"/>
                </a:cubicBezTo>
                <a:cubicBezTo>
                  <a:pt x="10763174" y="939569"/>
                  <a:pt x="10768368" y="942133"/>
                  <a:pt x="10773948" y="945641"/>
                </a:cubicBezTo>
                <a:cubicBezTo>
                  <a:pt x="10789917" y="954277"/>
                  <a:pt x="10792437" y="963827"/>
                  <a:pt x="10778620" y="970600"/>
                </a:cubicBezTo>
                <a:cubicBezTo>
                  <a:pt x="10767491" y="977191"/>
                  <a:pt x="10755975" y="982836"/>
                  <a:pt x="10742727" y="987626"/>
                </a:cubicBezTo>
                <a:cubicBezTo>
                  <a:pt x="10701070" y="1004071"/>
                  <a:pt x="10660185" y="1022408"/>
                  <a:pt x="10623151" y="1043400"/>
                </a:cubicBezTo>
                <a:cubicBezTo>
                  <a:pt x="10613938" y="1047916"/>
                  <a:pt x="10603381" y="1052523"/>
                  <a:pt x="10598018" y="1059693"/>
                </a:cubicBezTo>
                <a:cubicBezTo>
                  <a:pt x="10577138" y="1086391"/>
                  <a:pt x="10544321" y="1104178"/>
                  <a:pt x="10503421" y="1115712"/>
                </a:cubicBezTo>
                <a:cubicBezTo>
                  <a:pt x="10499773" y="1116932"/>
                  <a:pt x="10494780" y="1118244"/>
                  <a:pt x="10495938" y="1121082"/>
                </a:cubicBezTo>
                <a:cubicBezTo>
                  <a:pt x="10498847" y="1131578"/>
                  <a:pt x="10495602" y="1140548"/>
                  <a:pt x="10495432" y="1150282"/>
                </a:cubicBezTo>
                <a:cubicBezTo>
                  <a:pt x="10496407" y="1156049"/>
                  <a:pt x="10497953" y="1159833"/>
                  <a:pt x="10506223" y="1163159"/>
                </a:cubicBezTo>
                <a:cubicBezTo>
                  <a:pt x="10513150" y="1166576"/>
                  <a:pt x="10516981" y="1162427"/>
                  <a:pt x="10520243" y="1160260"/>
                </a:cubicBezTo>
                <a:cubicBezTo>
                  <a:pt x="10550755" y="1143601"/>
                  <a:pt x="10580881" y="1125996"/>
                  <a:pt x="10612738" y="1109245"/>
                </a:cubicBezTo>
                <a:cubicBezTo>
                  <a:pt x="10646898" y="1091366"/>
                  <a:pt x="10683951" y="1077178"/>
                  <a:pt x="10728515" y="1071229"/>
                </a:cubicBezTo>
                <a:cubicBezTo>
                  <a:pt x="10733892" y="1070864"/>
                  <a:pt x="10741189" y="1068423"/>
                  <a:pt x="10745038" y="1071077"/>
                </a:cubicBezTo>
                <a:cubicBezTo>
                  <a:pt x="10749275" y="1074678"/>
                  <a:pt x="10747172" y="1079682"/>
                  <a:pt x="10746029" y="1083649"/>
                </a:cubicBezTo>
                <a:cubicBezTo>
                  <a:pt x="10744113" y="1085723"/>
                  <a:pt x="10743543" y="1087707"/>
                  <a:pt x="10741624" y="1089781"/>
                </a:cubicBezTo>
                <a:cubicBezTo>
                  <a:pt x="10739909" y="1095731"/>
                  <a:pt x="10735118" y="1100918"/>
                  <a:pt x="10736478" y="1107631"/>
                </a:cubicBezTo>
                <a:cubicBezTo>
                  <a:pt x="10767796" y="1106472"/>
                  <a:pt x="10799901" y="1114010"/>
                  <a:pt x="10829675" y="1109067"/>
                </a:cubicBezTo>
                <a:cubicBezTo>
                  <a:pt x="10836012" y="1107663"/>
                  <a:pt x="10842551" y="1110135"/>
                  <a:pt x="10838147" y="1116268"/>
                </a:cubicBezTo>
                <a:cubicBezTo>
                  <a:pt x="10835657" y="1120326"/>
                  <a:pt x="10836632" y="1126093"/>
                  <a:pt x="10839911" y="1130731"/>
                </a:cubicBezTo>
                <a:cubicBezTo>
                  <a:pt x="10853020" y="1149283"/>
                  <a:pt x="10850749" y="1164020"/>
                  <a:pt x="10837720" y="1179490"/>
                </a:cubicBezTo>
                <a:cubicBezTo>
                  <a:pt x="10817411" y="1204205"/>
                  <a:pt x="10803640" y="1231391"/>
                  <a:pt x="10777750" y="1252597"/>
                </a:cubicBezTo>
                <a:lnTo>
                  <a:pt x="10735440" y="1292720"/>
                </a:lnTo>
                <a:lnTo>
                  <a:pt x="10754346" y="1316412"/>
                </a:lnTo>
                <a:cubicBezTo>
                  <a:pt x="10757728" y="1327794"/>
                  <a:pt x="10754770" y="1339783"/>
                  <a:pt x="10742406" y="1352742"/>
                </a:cubicBezTo>
                <a:cubicBezTo>
                  <a:pt x="10730850" y="1366704"/>
                  <a:pt x="10719296" y="1380666"/>
                  <a:pt x="10706114" y="1393623"/>
                </a:cubicBezTo>
                <a:cubicBezTo>
                  <a:pt x="10696235" y="1402590"/>
                  <a:pt x="10681467" y="1409545"/>
                  <a:pt x="10663461" y="1412489"/>
                </a:cubicBezTo>
                <a:cubicBezTo>
                  <a:pt x="10661876" y="1406486"/>
                  <a:pt x="10663543" y="1402492"/>
                  <a:pt x="10660314" y="1397483"/>
                </a:cubicBezTo>
                <a:cubicBezTo>
                  <a:pt x="10634088" y="1406403"/>
                  <a:pt x="10624225" y="1413370"/>
                  <a:pt x="10615923" y="1429342"/>
                </a:cubicBezTo>
                <a:cubicBezTo>
                  <a:pt x="10609312" y="1438320"/>
                  <a:pt x="10601082" y="1445293"/>
                  <a:pt x="10584729" y="1446243"/>
                </a:cubicBezTo>
                <a:cubicBezTo>
                  <a:pt x="10566741" y="1447189"/>
                  <a:pt x="10550355" y="1452139"/>
                  <a:pt x="10535620" y="1455093"/>
                </a:cubicBezTo>
                <a:cubicBezTo>
                  <a:pt x="10519241" y="1459043"/>
                  <a:pt x="10502888" y="1459993"/>
                  <a:pt x="10488194" y="1457949"/>
                </a:cubicBezTo>
                <a:lnTo>
                  <a:pt x="10468302" y="1457889"/>
                </a:lnTo>
                <a:lnTo>
                  <a:pt x="10455399" y="1477234"/>
                </a:lnTo>
                <a:cubicBezTo>
                  <a:pt x="10449389" y="1484934"/>
                  <a:pt x="10442344" y="1492219"/>
                  <a:pt x="10433233" y="1498673"/>
                </a:cubicBezTo>
                <a:cubicBezTo>
                  <a:pt x="10428627" y="1500930"/>
                  <a:pt x="10425938" y="1501113"/>
                  <a:pt x="10420744" y="1498550"/>
                </a:cubicBezTo>
                <a:lnTo>
                  <a:pt x="10413070" y="1496073"/>
                </a:lnTo>
                <a:lnTo>
                  <a:pt x="10389756" y="1502641"/>
                </a:lnTo>
                <a:cubicBezTo>
                  <a:pt x="10378697" y="1505857"/>
                  <a:pt x="10367236" y="1508259"/>
                  <a:pt x="10355549" y="1510177"/>
                </a:cubicBezTo>
                <a:lnTo>
                  <a:pt x="10331185" y="1513346"/>
                </a:lnTo>
                <a:lnTo>
                  <a:pt x="10329142" y="1521310"/>
                </a:lnTo>
                <a:cubicBezTo>
                  <a:pt x="10324953" y="1538123"/>
                  <a:pt x="10316700" y="1541601"/>
                  <a:pt x="10291317" y="1533605"/>
                </a:cubicBezTo>
                <a:cubicBezTo>
                  <a:pt x="10291317" y="1533605"/>
                  <a:pt x="10290359" y="1534643"/>
                  <a:pt x="10289014" y="1534734"/>
                </a:cubicBezTo>
                <a:cubicBezTo>
                  <a:pt x="10288829" y="1537665"/>
                  <a:pt x="10288257" y="1539647"/>
                  <a:pt x="10288072" y="1542576"/>
                </a:cubicBezTo>
                <a:cubicBezTo>
                  <a:pt x="10286759" y="1556277"/>
                  <a:pt x="10282541" y="1559481"/>
                  <a:pt x="10263695" y="1553957"/>
                </a:cubicBezTo>
                <a:cubicBezTo>
                  <a:pt x="10229471" y="1544620"/>
                  <a:pt x="10199314" y="1548617"/>
                  <a:pt x="10170700" y="1556396"/>
                </a:cubicBezTo>
                <a:cubicBezTo>
                  <a:pt x="10147805" y="1563787"/>
                  <a:pt x="10128586" y="1572569"/>
                  <a:pt x="10118975" y="1587258"/>
                </a:cubicBezTo>
                <a:lnTo>
                  <a:pt x="10115823" y="1595828"/>
                </a:lnTo>
                <a:lnTo>
                  <a:pt x="10138944" y="1591862"/>
                </a:lnTo>
                <a:cubicBezTo>
                  <a:pt x="10161836" y="1590932"/>
                  <a:pt x="10183036" y="1596995"/>
                  <a:pt x="10205929" y="1596064"/>
                </a:cubicBezTo>
                <a:cubicBezTo>
                  <a:pt x="10197691" y="1604037"/>
                  <a:pt x="10191087" y="1612015"/>
                  <a:pt x="10182850" y="1619989"/>
                </a:cubicBezTo>
                <a:cubicBezTo>
                  <a:pt x="10181191" y="1622983"/>
                  <a:pt x="10177891" y="1626973"/>
                  <a:pt x="10182777" y="1628986"/>
                </a:cubicBezTo>
                <a:cubicBezTo>
                  <a:pt x="10187663" y="1631001"/>
                  <a:pt x="10194227" y="1628021"/>
                  <a:pt x="10197511" y="1626031"/>
                </a:cubicBezTo>
                <a:cubicBezTo>
                  <a:pt x="10202450" y="1622047"/>
                  <a:pt x="10207385" y="1618063"/>
                  <a:pt x="10215573" y="1616088"/>
                </a:cubicBezTo>
                <a:cubicBezTo>
                  <a:pt x="10230323" y="1611134"/>
                  <a:pt x="10236846" y="1613154"/>
                  <a:pt x="10238401" y="1623156"/>
                </a:cubicBezTo>
                <a:cubicBezTo>
                  <a:pt x="10239928" y="1636158"/>
                  <a:pt x="10244816" y="1638172"/>
                  <a:pt x="10266074" y="1637235"/>
                </a:cubicBezTo>
                <a:cubicBezTo>
                  <a:pt x="10279159" y="1636276"/>
                  <a:pt x="10284039" y="1639290"/>
                  <a:pt x="10280703" y="1647278"/>
                </a:cubicBezTo>
                <a:cubicBezTo>
                  <a:pt x="10279046" y="1650272"/>
                  <a:pt x="10277394" y="1652267"/>
                  <a:pt x="10275744" y="1654261"/>
                </a:cubicBezTo>
                <a:cubicBezTo>
                  <a:pt x="10272417" y="1661249"/>
                  <a:pt x="10275646" y="1666258"/>
                  <a:pt x="10288715" y="1667297"/>
                </a:cubicBezTo>
                <a:cubicBezTo>
                  <a:pt x="10319771" y="1667391"/>
                  <a:pt x="10344201" y="1678461"/>
                  <a:pt x="10371940" y="1684544"/>
                </a:cubicBezTo>
                <a:cubicBezTo>
                  <a:pt x="10378462" y="1686563"/>
                  <a:pt x="10383341" y="1689577"/>
                  <a:pt x="10388212" y="1693591"/>
                </a:cubicBezTo>
                <a:cubicBezTo>
                  <a:pt x="10402841" y="1703633"/>
                  <a:pt x="10401126" y="1713625"/>
                  <a:pt x="10381462" y="1719565"/>
                </a:cubicBezTo>
                <a:cubicBezTo>
                  <a:pt x="10365070" y="1725514"/>
                  <a:pt x="10348684" y="1730463"/>
                  <a:pt x="10330670" y="1734407"/>
                </a:cubicBezTo>
                <a:cubicBezTo>
                  <a:pt x="10273350" y="1748231"/>
                  <a:pt x="10216012" y="1764054"/>
                  <a:pt x="10161917" y="1782886"/>
                </a:cubicBezTo>
                <a:cubicBezTo>
                  <a:pt x="10148807" y="1786846"/>
                  <a:pt x="10134065" y="1790801"/>
                  <a:pt x="10124199" y="1797769"/>
                </a:cubicBezTo>
                <a:cubicBezTo>
                  <a:pt x="10086397" y="1823649"/>
                  <a:pt x="10038866" y="1839501"/>
                  <a:pt x="9984852" y="1848337"/>
                </a:cubicBezTo>
                <a:cubicBezTo>
                  <a:pt x="9979942" y="1849321"/>
                  <a:pt x="9973394" y="1850301"/>
                  <a:pt x="9973368" y="1853301"/>
                </a:cubicBezTo>
                <a:cubicBezTo>
                  <a:pt x="9971647" y="1864292"/>
                  <a:pt x="9963401" y="1873264"/>
                  <a:pt x="9958416" y="1883248"/>
                </a:cubicBezTo>
                <a:cubicBezTo>
                  <a:pt x="9956732" y="1889242"/>
                  <a:pt x="9956701" y="1893241"/>
                  <a:pt x="9964841" y="1897264"/>
                </a:cubicBezTo>
                <a:cubicBezTo>
                  <a:pt x="9971346" y="1901283"/>
                  <a:pt x="9977916" y="1897304"/>
                  <a:pt x="9982838" y="1895319"/>
                </a:cubicBezTo>
                <a:cubicBezTo>
                  <a:pt x="10027092" y="1880456"/>
                  <a:pt x="10071353" y="1864594"/>
                  <a:pt x="10117243" y="1849736"/>
                </a:cubicBezTo>
                <a:cubicBezTo>
                  <a:pt x="10166409" y="1833887"/>
                  <a:pt x="10217176" y="1822044"/>
                  <a:pt x="10272774" y="1819213"/>
                </a:cubicBezTo>
                <a:cubicBezTo>
                  <a:pt x="10279311" y="1819232"/>
                  <a:pt x="10289136" y="1817263"/>
                  <a:pt x="10292382" y="1820272"/>
                </a:cubicBezTo>
                <a:cubicBezTo>
                  <a:pt x="10295617" y="1824281"/>
                  <a:pt x="10290674" y="1829264"/>
                  <a:pt x="10287373" y="1833253"/>
                </a:cubicBezTo>
                <a:cubicBezTo>
                  <a:pt x="10284086" y="1835243"/>
                  <a:pt x="10282437" y="1837238"/>
                  <a:pt x="10279150" y="1839227"/>
                </a:cubicBezTo>
                <a:cubicBezTo>
                  <a:pt x="10274200" y="1845211"/>
                  <a:pt x="10265986" y="1850184"/>
                  <a:pt x="10264294" y="1857178"/>
                </a:cubicBezTo>
                <a:cubicBezTo>
                  <a:pt x="10301881" y="1858290"/>
                  <a:pt x="10336125" y="1868392"/>
                  <a:pt x="10373744" y="1865506"/>
                </a:cubicBezTo>
                <a:cubicBezTo>
                  <a:pt x="10381924" y="1864531"/>
                  <a:pt x="10388439" y="1867550"/>
                  <a:pt x="10380218" y="1873524"/>
                </a:cubicBezTo>
                <a:cubicBezTo>
                  <a:pt x="10375282" y="1877508"/>
                  <a:pt x="10373597" y="1883502"/>
                  <a:pt x="10375193" y="1888505"/>
                </a:cubicBezTo>
                <a:cubicBezTo>
                  <a:pt x="10381568" y="1908520"/>
                  <a:pt x="10371639" y="1923486"/>
                  <a:pt x="10348635" y="1938413"/>
                </a:cubicBezTo>
                <a:cubicBezTo>
                  <a:pt x="10312483" y="1962298"/>
                  <a:pt x="10282841" y="1989202"/>
                  <a:pt x="10241816" y="2009074"/>
                </a:cubicBezTo>
                <a:cubicBezTo>
                  <a:pt x="10212272" y="2023981"/>
                  <a:pt x="10184371" y="2037894"/>
                  <a:pt x="10158082" y="2054810"/>
                </a:cubicBezTo>
                <a:cubicBezTo>
                  <a:pt x="10136727" y="2067742"/>
                  <a:pt x="10112138" y="2076667"/>
                  <a:pt x="10082666" y="2082576"/>
                </a:cubicBezTo>
                <a:lnTo>
                  <a:pt x="10078341" y="2083835"/>
                </a:lnTo>
                <a:lnTo>
                  <a:pt x="10071206" y="2086728"/>
                </a:lnTo>
                <a:lnTo>
                  <a:pt x="10068558" y="2086684"/>
                </a:lnTo>
                <a:lnTo>
                  <a:pt x="10053787" y="2090987"/>
                </a:lnTo>
                <a:cubicBezTo>
                  <a:pt x="10044567" y="2094208"/>
                  <a:pt x="10035955" y="2097931"/>
                  <a:pt x="10028563" y="2102408"/>
                </a:cubicBezTo>
                <a:lnTo>
                  <a:pt x="9999484" y="2113477"/>
                </a:lnTo>
                <a:lnTo>
                  <a:pt x="10048300" y="2104532"/>
                </a:lnTo>
                <a:cubicBezTo>
                  <a:pt x="10065372" y="2100216"/>
                  <a:pt x="10081762" y="2094926"/>
                  <a:pt x="10098152" y="2088800"/>
                </a:cubicBezTo>
                <a:cubicBezTo>
                  <a:pt x="10114542" y="2081003"/>
                  <a:pt x="10134573" y="2076547"/>
                  <a:pt x="10156426" y="2076547"/>
                </a:cubicBezTo>
                <a:cubicBezTo>
                  <a:pt x="10174637" y="2077661"/>
                  <a:pt x="10183742" y="2073206"/>
                  <a:pt x="10185563" y="2062068"/>
                </a:cubicBezTo>
                <a:cubicBezTo>
                  <a:pt x="10187384" y="2055385"/>
                  <a:pt x="10192847" y="2053157"/>
                  <a:pt x="10201953" y="2057612"/>
                </a:cubicBezTo>
                <a:cubicBezTo>
                  <a:pt x="10212880" y="2064295"/>
                  <a:pt x="10223806" y="2063181"/>
                  <a:pt x="10234733" y="2056499"/>
                </a:cubicBezTo>
                <a:cubicBezTo>
                  <a:pt x="10256585" y="2040905"/>
                  <a:pt x="10293007" y="2033108"/>
                  <a:pt x="10300291" y="2009718"/>
                </a:cubicBezTo>
                <a:cubicBezTo>
                  <a:pt x="10302112" y="2009718"/>
                  <a:pt x="10302112" y="2008604"/>
                  <a:pt x="10303933" y="2007490"/>
                </a:cubicBezTo>
                <a:cubicBezTo>
                  <a:pt x="10309397" y="2005263"/>
                  <a:pt x="10313038" y="2003035"/>
                  <a:pt x="10320323" y="2005263"/>
                </a:cubicBezTo>
                <a:cubicBezTo>
                  <a:pt x="10325786" y="2007490"/>
                  <a:pt x="10329428" y="2009718"/>
                  <a:pt x="10329428" y="2014173"/>
                </a:cubicBezTo>
                <a:cubicBezTo>
                  <a:pt x="10329428" y="2019743"/>
                  <a:pt x="10323965" y="2023084"/>
                  <a:pt x="10320323" y="2026425"/>
                </a:cubicBezTo>
                <a:cubicBezTo>
                  <a:pt x="10309397" y="2035336"/>
                  <a:pt x="10296648" y="2044247"/>
                  <a:pt x="10285723" y="2053157"/>
                </a:cubicBezTo>
                <a:cubicBezTo>
                  <a:pt x="10283901" y="2053157"/>
                  <a:pt x="10283901" y="2054271"/>
                  <a:pt x="10283901" y="2055385"/>
                </a:cubicBezTo>
                <a:cubicBezTo>
                  <a:pt x="10282080" y="2055385"/>
                  <a:pt x="10282080" y="2056499"/>
                  <a:pt x="10280260" y="2056499"/>
                </a:cubicBezTo>
                <a:cubicBezTo>
                  <a:pt x="10282080" y="2056499"/>
                  <a:pt x="10283901" y="2056499"/>
                  <a:pt x="10285723" y="2056499"/>
                </a:cubicBezTo>
                <a:cubicBezTo>
                  <a:pt x="10285723" y="2056499"/>
                  <a:pt x="10287544" y="2055385"/>
                  <a:pt x="10289364" y="2055385"/>
                </a:cubicBezTo>
                <a:cubicBezTo>
                  <a:pt x="10305754" y="2050929"/>
                  <a:pt x="10323965" y="2046474"/>
                  <a:pt x="10340355" y="2042019"/>
                </a:cubicBezTo>
                <a:cubicBezTo>
                  <a:pt x="10360386" y="2037564"/>
                  <a:pt x="10380418" y="2033108"/>
                  <a:pt x="10394986" y="2021970"/>
                </a:cubicBezTo>
                <a:cubicBezTo>
                  <a:pt x="10404092" y="2013059"/>
                  <a:pt x="10413198" y="2014173"/>
                  <a:pt x="10424124" y="2021970"/>
                </a:cubicBezTo>
                <a:cubicBezTo>
                  <a:pt x="10433229" y="2029767"/>
                  <a:pt x="10429587" y="2035336"/>
                  <a:pt x="10420482" y="2040905"/>
                </a:cubicBezTo>
                <a:cubicBezTo>
                  <a:pt x="10407735" y="2050929"/>
                  <a:pt x="10394986" y="2060954"/>
                  <a:pt x="10384061" y="2070978"/>
                </a:cubicBezTo>
                <a:cubicBezTo>
                  <a:pt x="10373134" y="2078775"/>
                  <a:pt x="10367671" y="2087685"/>
                  <a:pt x="10367671" y="2097710"/>
                </a:cubicBezTo>
                <a:cubicBezTo>
                  <a:pt x="10382239" y="2095482"/>
                  <a:pt x="10385881" y="2087685"/>
                  <a:pt x="10391345" y="2082116"/>
                </a:cubicBezTo>
                <a:cubicBezTo>
                  <a:pt x="10402271" y="2068751"/>
                  <a:pt x="10420482" y="2059840"/>
                  <a:pt x="10445976" y="2057612"/>
                </a:cubicBezTo>
                <a:cubicBezTo>
                  <a:pt x="10469650" y="2055385"/>
                  <a:pt x="10493325" y="2055385"/>
                  <a:pt x="10515177" y="2049816"/>
                </a:cubicBezTo>
                <a:cubicBezTo>
                  <a:pt x="10546136" y="2042019"/>
                  <a:pt x="10562526" y="2044247"/>
                  <a:pt x="10577094" y="2064295"/>
                </a:cubicBezTo>
                <a:cubicBezTo>
                  <a:pt x="10584378" y="2075433"/>
                  <a:pt x="10598947" y="2074320"/>
                  <a:pt x="10609874" y="2064295"/>
                </a:cubicBezTo>
                <a:cubicBezTo>
                  <a:pt x="10618978" y="2058726"/>
                  <a:pt x="10622621" y="2050929"/>
                  <a:pt x="10637189" y="2047588"/>
                </a:cubicBezTo>
                <a:cubicBezTo>
                  <a:pt x="10653579" y="2072092"/>
                  <a:pt x="10686358" y="2088800"/>
                  <a:pt x="10711853" y="2109962"/>
                </a:cubicBezTo>
                <a:cubicBezTo>
                  <a:pt x="10740990" y="2133352"/>
                  <a:pt x="10755559" y="2157857"/>
                  <a:pt x="10728243" y="2186816"/>
                </a:cubicBezTo>
                <a:cubicBezTo>
                  <a:pt x="10715495" y="2202409"/>
                  <a:pt x="10702748" y="2218003"/>
                  <a:pt x="10688179" y="2232483"/>
                </a:cubicBezTo>
                <a:cubicBezTo>
                  <a:pt x="10677253" y="2242507"/>
                  <a:pt x="10660864" y="2250304"/>
                  <a:pt x="10640831" y="2253645"/>
                </a:cubicBezTo>
                <a:cubicBezTo>
                  <a:pt x="10639011" y="2246962"/>
                  <a:pt x="10640831" y="2242507"/>
                  <a:pt x="10637189" y="2236938"/>
                </a:cubicBezTo>
                <a:cubicBezTo>
                  <a:pt x="10608052" y="2246962"/>
                  <a:pt x="10597126" y="2254759"/>
                  <a:pt x="10588020" y="2272580"/>
                </a:cubicBezTo>
                <a:cubicBezTo>
                  <a:pt x="10580736" y="2282604"/>
                  <a:pt x="10571631" y="2290402"/>
                  <a:pt x="10553420" y="2291515"/>
                </a:cubicBezTo>
                <a:cubicBezTo>
                  <a:pt x="10533388" y="2292629"/>
                  <a:pt x="10515177" y="2298198"/>
                  <a:pt x="10498787" y="2301540"/>
                </a:cubicBezTo>
                <a:cubicBezTo>
                  <a:pt x="10480577" y="2305995"/>
                  <a:pt x="10462366" y="2307109"/>
                  <a:pt x="10445976" y="2304881"/>
                </a:cubicBezTo>
                <a:cubicBezTo>
                  <a:pt x="10415019" y="2300426"/>
                  <a:pt x="10402271" y="2303767"/>
                  <a:pt x="10396808" y="2321588"/>
                </a:cubicBezTo>
                <a:cubicBezTo>
                  <a:pt x="10393166" y="2334954"/>
                  <a:pt x="10382239" y="2341637"/>
                  <a:pt x="10364028" y="2347207"/>
                </a:cubicBezTo>
                <a:cubicBezTo>
                  <a:pt x="10354924" y="2348320"/>
                  <a:pt x="10345818" y="2351661"/>
                  <a:pt x="10336712" y="2355003"/>
                </a:cubicBezTo>
                <a:cubicBezTo>
                  <a:pt x="10287544" y="2369483"/>
                  <a:pt x="10231090" y="2369483"/>
                  <a:pt x="10180100" y="2378393"/>
                </a:cubicBezTo>
                <a:cubicBezTo>
                  <a:pt x="10165532" y="2380621"/>
                  <a:pt x="10150963" y="2381735"/>
                  <a:pt x="10134573" y="2380621"/>
                </a:cubicBezTo>
                <a:cubicBezTo>
                  <a:pt x="10089046" y="2379507"/>
                  <a:pt x="10074478" y="2386190"/>
                  <a:pt x="10059909" y="2412922"/>
                </a:cubicBezTo>
                <a:cubicBezTo>
                  <a:pt x="10054446" y="2424060"/>
                  <a:pt x="10045341" y="2432971"/>
                  <a:pt x="10030772" y="2439654"/>
                </a:cubicBezTo>
                <a:cubicBezTo>
                  <a:pt x="10007098" y="2450792"/>
                  <a:pt x="9996172" y="2469727"/>
                  <a:pt x="10003457" y="2486434"/>
                </a:cubicBezTo>
                <a:cubicBezTo>
                  <a:pt x="10005277" y="2489776"/>
                  <a:pt x="10007098" y="2492004"/>
                  <a:pt x="10012561" y="2492004"/>
                </a:cubicBezTo>
                <a:cubicBezTo>
                  <a:pt x="10018025" y="2493117"/>
                  <a:pt x="10023488" y="2490890"/>
                  <a:pt x="10023488" y="2487548"/>
                </a:cubicBezTo>
                <a:cubicBezTo>
                  <a:pt x="10025309" y="2484206"/>
                  <a:pt x="10025309" y="2481979"/>
                  <a:pt x="10025309" y="2478637"/>
                </a:cubicBezTo>
                <a:cubicBezTo>
                  <a:pt x="10021667" y="2459702"/>
                  <a:pt x="10028951" y="2456361"/>
                  <a:pt x="10058088" y="2455247"/>
                </a:cubicBezTo>
                <a:cubicBezTo>
                  <a:pt x="10083583" y="2454133"/>
                  <a:pt x="10107258" y="2460816"/>
                  <a:pt x="10132752" y="2459702"/>
                </a:cubicBezTo>
                <a:cubicBezTo>
                  <a:pt x="10123647" y="2468613"/>
                  <a:pt x="10116363" y="2477524"/>
                  <a:pt x="10107258" y="2486434"/>
                </a:cubicBezTo>
                <a:cubicBezTo>
                  <a:pt x="10105436" y="2489776"/>
                  <a:pt x="10101794" y="2494231"/>
                  <a:pt x="10107258" y="2496459"/>
                </a:cubicBezTo>
                <a:cubicBezTo>
                  <a:pt x="10112721" y="2498686"/>
                  <a:pt x="10120005" y="2495345"/>
                  <a:pt x="10123647" y="2493117"/>
                </a:cubicBezTo>
                <a:cubicBezTo>
                  <a:pt x="10129110" y="2488662"/>
                  <a:pt x="10134573" y="2484206"/>
                  <a:pt x="10143679" y="2481979"/>
                </a:cubicBezTo>
                <a:cubicBezTo>
                  <a:pt x="10160069" y="2476410"/>
                  <a:pt x="10167353" y="2478637"/>
                  <a:pt x="10169173" y="2489776"/>
                </a:cubicBezTo>
                <a:cubicBezTo>
                  <a:pt x="10170995" y="2504256"/>
                  <a:pt x="10176458" y="2506483"/>
                  <a:pt x="10200132" y="2505369"/>
                </a:cubicBezTo>
                <a:cubicBezTo>
                  <a:pt x="10214700" y="2504256"/>
                  <a:pt x="10220164" y="2507597"/>
                  <a:pt x="10216522" y="2516508"/>
                </a:cubicBezTo>
                <a:cubicBezTo>
                  <a:pt x="10214700" y="2519849"/>
                  <a:pt x="10212880" y="2522077"/>
                  <a:pt x="10211059" y="2524304"/>
                </a:cubicBezTo>
                <a:cubicBezTo>
                  <a:pt x="10207416" y="2532101"/>
                  <a:pt x="10211059" y="2537670"/>
                  <a:pt x="10225627" y="2538784"/>
                </a:cubicBezTo>
                <a:cubicBezTo>
                  <a:pt x="10260227" y="2538784"/>
                  <a:pt x="10287544" y="2551036"/>
                  <a:pt x="10318501" y="2557719"/>
                </a:cubicBezTo>
                <a:cubicBezTo>
                  <a:pt x="10325786" y="2559947"/>
                  <a:pt x="10331249" y="2563288"/>
                  <a:pt x="10336712" y="2567743"/>
                </a:cubicBezTo>
                <a:cubicBezTo>
                  <a:pt x="10353102" y="2578882"/>
                  <a:pt x="10351281" y="2590020"/>
                  <a:pt x="10329428" y="2596703"/>
                </a:cubicBezTo>
                <a:cubicBezTo>
                  <a:pt x="10311217" y="2603386"/>
                  <a:pt x="10293007" y="2608955"/>
                  <a:pt x="10272975" y="2613410"/>
                </a:cubicBezTo>
                <a:cubicBezTo>
                  <a:pt x="10209237" y="2629004"/>
                  <a:pt x="10145500" y="2646825"/>
                  <a:pt x="10085405" y="2667987"/>
                </a:cubicBezTo>
                <a:cubicBezTo>
                  <a:pt x="10070836" y="2672443"/>
                  <a:pt x="10054446" y="2676898"/>
                  <a:pt x="10043520" y="2684695"/>
                </a:cubicBezTo>
                <a:cubicBezTo>
                  <a:pt x="10001635" y="2713654"/>
                  <a:pt x="9948824" y="2731475"/>
                  <a:pt x="9888729" y="2741500"/>
                </a:cubicBezTo>
                <a:cubicBezTo>
                  <a:pt x="9883266" y="2742613"/>
                  <a:pt x="9875981" y="2743728"/>
                  <a:pt x="9875981" y="2747069"/>
                </a:cubicBezTo>
                <a:cubicBezTo>
                  <a:pt x="9874160" y="2759321"/>
                  <a:pt x="9865055" y="2769345"/>
                  <a:pt x="9859592" y="2780484"/>
                </a:cubicBezTo>
                <a:cubicBezTo>
                  <a:pt x="9857770" y="2787167"/>
                  <a:pt x="9857770" y="2791622"/>
                  <a:pt x="9866876" y="2796077"/>
                </a:cubicBezTo>
                <a:cubicBezTo>
                  <a:pt x="9874160" y="2800532"/>
                  <a:pt x="9881444" y="2796077"/>
                  <a:pt x="9886907" y="2793849"/>
                </a:cubicBezTo>
                <a:cubicBezTo>
                  <a:pt x="9936077" y="2777142"/>
                  <a:pt x="9985245" y="2759321"/>
                  <a:pt x="10036235" y="2742613"/>
                </a:cubicBezTo>
                <a:cubicBezTo>
                  <a:pt x="10090868" y="2724792"/>
                  <a:pt x="10147321" y="2711427"/>
                  <a:pt x="10209237" y="2708085"/>
                </a:cubicBezTo>
                <a:cubicBezTo>
                  <a:pt x="10216522" y="2708085"/>
                  <a:pt x="10227448" y="2705858"/>
                  <a:pt x="10231090" y="2709199"/>
                </a:cubicBezTo>
                <a:cubicBezTo>
                  <a:pt x="10234733" y="2713654"/>
                  <a:pt x="10229269" y="2719223"/>
                  <a:pt x="10225627" y="2723679"/>
                </a:cubicBezTo>
                <a:cubicBezTo>
                  <a:pt x="10221984" y="2725906"/>
                  <a:pt x="10220164" y="2728134"/>
                  <a:pt x="10216522" y="2730362"/>
                </a:cubicBezTo>
                <a:cubicBezTo>
                  <a:pt x="10211059" y="2737044"/>
                  <a:pt x="10201953" y="2742613"/>
                  <a:pt x="10200132" y="2750411"/>
                </a:cubicBezTo>
                <a:cubicBezTo>
                  <a:pt x="10242017" y="2751524"/>
                  <a:pt x="10280260" y="2762663"/>
                  <a:pt x="10322144" y="2759321"/>
                </a:cubicBezTo>
                <a:cubicBezTo>
                  <a:pt x="10331249" y="2758207"/>
                  <a:pt x="10338534" y="2761549"/>
                  <a:pt x="10329428" y="2768232"/>
                </a:cubicBezTo>
                <a:cubicBezTo>
                  <a:pt x="10323965" y="2772687"/>
                  <a:pt x="10322144" y="2779370"/>
                  <a:pt x="10323965" y="2784939"/>
                </a:cubicBezTo>
                <a:cubicBezTo>
                  <a:pt x="10331249" y="2807216"/>
                  <a:pt x="10320323" y="2823923"/>
                  <a:pt x="10294828" y="2840630"/>
                </a:cubicBezTo>
                <a:cubicBezTo>
                  <a:pt x="10254764" y="2867362"/>
                  <a:pt x="10221984" y="2897435"/>
                  <a:pt x="10176458" y="2919712"/>
                </a:cubicBezTo>
                <a:cubicBezTo>
                  <a:pt x="10143679" y="2936419"/>
                  <a:pt x="10112721" y="2952013"/>
                  <a:pt x="10083583" y="2970947"/>
                </a:cubicBezTo>
                <a:cubicBezTo>
                  <a:pt x="10059909" y="2985427"/>
                  <a:pt x="10032594" y="2995451"/>
                  <a:pt x="9999814" y="3002134"/>
                </a:cubicBezTo>
                <a:cubicBezTo>
                  <a:pt x="9977961" y="3007703"/>
                  <a:pt x="9956108" y="3014387"/>
                  <a:pt x="9939719" y="3024411"/>
                </a:cubicBezTo>
                <a:cubicBezTo>
                  <a:pt x="9901476" y="3045574"/>
                  <a:pt x="9859592" y="3055598"/>
                  <a:pt x="9808602" y="3054484"/>
                </a:cubicBezTo>
                <a:cubicBezTo>
                  <a:pt x="9768538" y="3054484"/>
                  <a:pt x="9735758" y="3063395"/>
                  <a:pt x="9712085" y="3084558"/>
                </a:cubicBezTo>
                <a:cubicBezTo>
                  <a:pt x="9697516" y="3097923"/>
                  <a:pt x="9681127" y="3111289"/>
                  <a:pt x="9664737" y="3125769"/>
                </a:cubicBezTo>
                <a:cubicBezTo>
                  <a:pt x="9642884" y="3143590"/>
                  <a:pt x="9621031" y="3161411"/>
                  <a:pt x="9590073" y="3174777"/>
                </a:cubicBezTo>
                <a:cubicBezTo>
                  <a:pt x="9582789" y="3177005"/>
                  <a:pt x="9579146" y="3177005"/>
                  <a:pt x="9573683" y="3173663"/>
                </a:cubicBezTo>
                <a:cubicBezTo>
                  <a:pt x="9559115" y="3165867"/>
                  <a:pt x="9544546" y="3160297"/>
                  <a:pt x="9528156" y="3155842"/>
                </a:cubicBezTo>
                <a:cubicBezTo>
                  <a:pt x="9499019" y="3150273"/>
                  <a:pt x="9477166" y="3154728"/>
                  <a:pt x="9458955" y="3169208"/>
                </a:cubicBezTo>
                <a:cubicBezTo>
                  <a:pt x="9451671" y="3177005"/>
                  <a:pt x="9446208" y="3184801"/>
                  <a:pt x="9440745" y="3192599"/>
                </a:cubicBezTo>
                <a:cubicBezTo>
                  <a:pt x="9426177" y="3211533"/>
                  <a:pt x="9413428" y="3214875"/>
                  <a:pt x="9384291" y="3203736"/>
                </a:cubicBezTo>
                <a:cubicBezTo>
                  <a:pt x="9384291" y="3203736"/>
                  <a:pt x="9382471" y="3204851"/>
                  <a:pt x="9380650" y="3204851"/>
                </a:cubicBezTo>
                <a:cubicBezTo>
                  <a:pt x="9378828" y="3208192"/>
                  <a:pt x="9377007" y="3210420"/>
                  <a:pt x="9375187" y="3213761"/>
                </a:cubicBezTo>
                <a:cubicBezTo>
                  <a:pt x="9366081" y="3229354"/>
                  <a:pt x="9358797" y="3232696"/>
                  <a:pt x="9336944" y="3224899"/>
                </a:cubicBezTo>
                <a:cubicBezTo>
                  <a:pt x="9296880" y="3211533"/>
                  <a:pt x="9254996" y="3213761"/>
                  <a:pt x="9213111" y="3220444"/>
                </a:cubicBezTo>
                <a:cubicBezTo>
                  <a:pt x="9167584" y="3229354"/>
                  <a:pt x="9129341" y="3241606"/>
                  <a:pt x="9111131" y="3270566"/>
                </a:cubicBezTo>
                <a:cubicBezTo>
                  <a:pt x="9105668" y="3279477"/>
                  <a:pt x="9096562" y="3288387"/>
                  <a:pt x="9085635" y="3296184"/>
                </a:cubicBezTo>
                <a:cubicBezTo>
                  <a:pt x="9065604" y="3311777"/>
                  <a:pt x="9038288" y="3316233"/>
                  <a:pt x="9007330" y="3311777"/>
                </a:cubicBezTo>
                <a:cubicBezTo>
                  <a:pt x="8990940" y="3309550"/>
                  <a:pt x="8978193" y="3310664"/>
                  <a:pt x="8965445" y="3316233"/>
                </a:cubicBezTo>
                <a:cubicBezTo>
                  <a:pt x="8945413" y="3325143"/>
                  <a:pt x="8925382" y="3332940"/>
                  <a:pt x="8905349" y="3338509"/>
                </a:cubicBezTo>
                <a:cubicBezTo>
                  <a:pt x="8843433" y="3354103"/>
                  <a:pt x="8785158" y="3374151"/>
                  <a:pt x="8732348" y="3399770"/>
                </a:cubicBezTo>
                <a:cubicBezTo>
                  <a:pt x="8712316" y="3409794"/>
                  <a:pt x="8688642" y="3416477"/>
                  <a:pt x="8661326" y="3416477"/>
                </a:cubicBezTo>
                <a:cubicBezTo>
                  <a:pt x="8615799" y="3417591"/>
                  <a:pt x="8579378" y="3430956"/>
                  <a:pt x="8546598" y="3448778"/>
                </a:cubicBezTo>
                <a:cubicBezTo>
                  <a:pt x="8533851" y="3455460"/>
                  <a:pt x="8519282" y="3461030"/>
                  <a:pt x="8501071" y="3461030"/>
                </a:cubicBezTo>
                <a:cubicBezTo>
                  <a:pt x="8493787" y="3461030"/>
                  <a:pt x="8488324" y="3462143"/>
                  <a:pt x="8482861" y="3465485"/>
                </a:cubicBezTo>
                <a:cubicBezTo>
                  <a:pt x="8446440" y="3486648"/>
                  <a:pt x="8399092" y="3497786"/>
                  <a:pt x="8349922" y="3503355"/>
                </a:cubicBezTo>
                <a:cubicBezTo>
                  <a:pt x="8335354" y="3505583"/>
                  <a:pt x="8322606" y="3505583"/>
                  <a:pt x="8315322" y="3497786"/>
                </a:cubicBezTo>
                <a:cubicBezTo>
                  <a:pt x="8304396" y="3487762"/>
                  <a:pt x="8322606" y="3486648"/>
                  <a:pt x="8328070" y="3482192"/>
                </a:cubicBezTo>
                <a:cubicBezTo>
                  <a:pt x="8333533" y="3475510"/>
                  <a:pt x="8344460" y="3473282"/>
                  <a:pt x="8357206" y="3476623"/>
                </a:cubicBezTo>
                <a:cubicBezTo>
                  <a:pt x="8380880" y="3483306"/>
                  <a:pt x="8380880" y="3483306"/>
                  <a:pt x="8393629" y="3469940"/>
                </a:cubicBezTo>
                <a:cubicBezTo>
                  <a:pt x="8397270" y="3465485"/>
                  <a:pt x="8402734" y="3461030"/>
                  <a:pt x="8408197" y="3456574"/>
                </a:cubicBezTo>
                <a:cubicBezTo>
                  <a:pt x="8410019" y="3454347"/>
                  <a:pt x="8411838" y="3451005"/>
                  <a:pt x="8408197" y="3448778"/>
                </a:cubicBezTo>
                <a:cubicBezTo>
                  <a:pt x="8404555" y="3446550"/>
                  <a:pt x="8400912" y="3444322"/>
                  <a:pt x="8395450" y="3446550"/>
                </a:cubicBezTo>
                <a:cubicBezTo>
                  <a:pt x="8382702" y="3449891"/>
                  <a:pt x="8369954" y="3445436"/>
                  <a:pt x="8359028" y="3444322"/>
                </a:cubicBezTo>
                <a:cubicBezTo>
                  <a:pt x="8348101" y="3443208"/>
                  <a:pt x="8335354" y="3442095"/>
                  <a:pt x="8326249" y="3445436"/>
                </a:cubicBezTo>
                <a:cubicBezTo>
                  <a:pt x="8275258" y="3465485"/>
                  <a:pt x="8216984" y="3471054"/>
                  <a:pt x="8158710" y="3473282"/>
                </a:cubicBezTo>
                <a:cubicBezTo>
                  <a:pt x="8140498" y="3474396"/>
                  <a:pt x="8127752" y="3476623"/>
                  <a:pt x="8118646" y="3486648"/>
                </a:cubicBezTo>
                <a:cubicBezTo>
                  <a:pt x="8113184" y="3494444"/>
                  <a:pt x="8105899" y="3494444"/>
                  <a:pt x="8096794" y="3487762"/>
                </a:cubicBezTo>
                <a:cubicBezTo>
                  <a:pt x="8091330" y="3482192"/>
                  <a:pt x="8084046" y="3477737"/>
                  <a:pt x="8071298" y="3481079"/>
                </a:cubicBezTo>
                <a:cubicBezTo>
                  <a:pt x="8056730" y="3485534"/>
                  <a:pt x="8043982" y="3491103"/>
                  <a:pt x="8036698" y="3498900"/>
                </a:cubicBezTo>
                <a:cubicBezTo>
                  <a:pt x="8031235" y="3505583"/>
                  <a:pt x="8023950" y="3507810"/>
                  <a:pt x="8011203" y="3507810"/>
                </a:cubicBezTo>
                <a:cubicBezTo>
                  <a:pt x="8005740" y="3507810"/>
                  <a:pt x="8000278" y="3507810"/>
                  <a:pt x="7994814" y="3508924"/>
                </a:cubicBezTo>
                <a:cubicBezTo>
                  <a:pt x="7960212" y="3514493"/>
                  <a:pt x="7925614" y="3520062"/>
                  <a:pt x="7889191" y="3524518"/>
                </a:cubicBezTo>
                <a:cubicBezTo>
                  <a:pt x="7874622" y="3525631"/>
                  <a:pt x="7861876" y="3527859"/>
                  <a:pt x="7852769" y="3535656"/>
                </a:cubicBezTo>
                <a:cubicBezTo>
                  <a:pt x="7845486" y="3540111"/>
                  <a:pt x="7838201" y="3542339"/>
                  <a:pt x="7829096" y="3537884"/>
                </a:cubicBezTo>
                <a:cubicBezTo>
                  <a:pt x="7805422" y="3526745"/>
                  <a:pt x="7781748" y="3528973"/>
                  <a:pt x="7754432" y="3532315"/>
                </a:cubicBezTo>
                <a:cubicBezTo>
                  <a:pt x="7685232" y="3542339"/>
                  <a:pt x="7617852" y="3546794"/>
                  <a:pt x="7548651" y="3534542"/>
                </a:cubicBezTo>
                <a:cubicBezTo>
                  <a:pt x="7523155" y="3530087"/>
                  <a:pt x="7497661" y="3528973"/>
                  <a:pt x="7472166" y="3532315"/>
                </a:cubicBezTo>
                <a:cubicBezTo>
                  <a:pt x="7430282" y="3536769"/>
                  <a:pt x="7388396" y="3540111"/>
                  <a:pt x="7346512" y="3541225"/>
                </a:cubicBezTo>
                <a:cubicBezTo>
                  <a:pt x="7290059" y="3542339"/>
                  <a:pt x="7233606" y="3541225"/>
                  <a:pt x="7177153" y="3552363"/>
                </a:cubicBezTo>
                <a:cubicBezTo>
                  <a:pt x="7131626" y="3562388"/>
                  <a:pt x="7084278" y="3565729"/>
                  <a:pt x="7035109" y="3567957"/>
                </a:cubicBezTo>
                <a:cubicBezTo>
                  <a:pt x="6989582" y="3569071"/>
                  <a:pt x="6944055" y="3569071"/>
                  <a:pt x="6898529" y="3576867"/>
                </a:cubicBezTo>
                <a:cubicBezTo>
                  <a:pt x="6865749" y="3582436"/>
                  <a:pt x="6832970" y="3584664"/>
                  <a:pt x="6800190" y="3586892"/>
                </a:cubicBezTo>
                <a:cubicBezTo>
                  <a:pt x="6663610" y="3592461"/>
                  <a:pt x="6528850" y="3603599"/>
                  <a:pt x="6395912" y="3612510"/>
                </a:cubicBezTo>
                <a:cubicBezTo>
                  <a:pt x="6248406" y="3623648"/>
                  <a:pt x="6102720" y="3635900"/>
                  <a:pt x="5955213" y="3644810"/>
                </a:cubicBezTo>
                <a:cubicBezTo>
                  <a:pt x="5814991" y="3653721"/>
                  <a:pt x="5674767" y="3659290"/>
                  <a:pt x="5534545" y="3659290"/>
                </a:cubicBezTo>
                <a:cubicBezTo>
                  <a:pt x="5427103" y="3659290"/>
                  <a:pt x="5319659" y="3662632"/>
                  <a:pt x="5212217" y="3668201"/>
                </a:cubicBezTo>
                <a:cubicBezTo>
                  <a:pt x="5130267" y="3672656"/>
                  <a:pt x="5048320" y="3677112"/>
                  <a:pt x="4966371" y="3679339"/>
                </a:cubicBezTo>
                <a:cubicBezTo>
                  <a:pt x="4908096" y="3680453"/>
                  <a:pt x="4849822" y="3681567"/>
                  <a:pt x="4789727" y="3683794"/>
                </a:cubicBezTo>
                <a:cubicBezTo>
                  <a:pt x="4753306" y="3683794"/>
                  <a:pt x="4715063" y="3683794"/>
                  <a:pt x="4678641" y="3684908"/>
                </a:cubicBezTo>
                <a:cubicBezTo>
                  <a:pt x="4665894" y="3684908"/>
                  <a:pt x="4654968" y="3684908"/>
                  <a:pt x="4644040" y="3684908"/>
                </a:cubicBezTo>
                <a:cubicBezTo>
                  <a:pt x="4640399" y="3684908"/>
                  <a:pt x="4638578" y="3683794"/>
                  <a:pt x="4636756" y="3683794"/>
                </a:cubicBezTo>
                <a:cubicBezTo>
                  <a:pt x="4463754" y="3678225"/>
                  <a:pt x="4290752" y="3683794"/>
                  <a:pt x="4117750" y="3674884"/>
                </a:cubicBezTo>
                <a:cubicBezTo>
                  <a:pt x="4072224" y="3672656"/>
                  <a:pt x="4026697" y="3672656"/>
                  <a:pt x="3981171" y="3669314"/>
                </a:cubicBezTo>
                <a:cubicBezTo>
                  <a:pt x="3881012" y="3662632"/>
                  <a:pt x="3782673" y="3658176"/>
                  <a:pt x="3682515" y="3654835"/>
                </a:cubicBezTo>
                <a:cubicBezTo>
                  <a:pt x="3604208" y="3652608"/>
                  <a:pt x="3525903" y="3650380"/>
                  <a:pt x="3447596" y="3641469"/>
                </a:cubicBezTo>
                <a:cubicBezTo>
                  <a:pt x="3374754" y="3632558"/>
                  <a:pt x="3301911" y="3625876"/>
                  <a:pt x="3229068" y="3628103"/>
                </a:cubicBezTo>
                <a:cubicBezTo>
                  <a:pt x="3221783" y="3628103"/>
                  <a:pt x="3216320" y="3628103"/>
                  <a:pt x="3210857" y="3624762"/>
                </a:cubicBezTo>
                <a:cubicBezTo>
                  <a:pt x="3178078" y="3606941"/>
                  <a:pt x="3139835" y="3604713"/>
                  <a:pt x="3097950" y="3605827"/>
                </a:cubicBezTo>
                <a:cubicBezTo>
                  <a:pt x="3057887" y="3606941"/>
                  <a:pt x="3017824" y="3606941"/>
                  <a:pt x="2977760" y="3602485"/>
                </a:cubicBezTo>
                <a:cubicBezTo>
                  <a:pt x="2910380" y="3594688"/>
                  <a:pt x="2844822" y="3584664"/>
                  <a:pt x="2775621" y="3583550"/>
                </a:cubicBezTo>
                <a:cubicBezTo>
                  <a:pt x="2744662" y="3583550"/>
                  <a:pt x="2717347" y="3576867"/>
                  <a:pt x="2695494" y="3563501"/>
                </a:cubicBezTo>
                <a:cubicBezTo>
                  <a:pt x="2688210" y="3559046"/>
                  <a:pt x="2682746" y="3559046"/>
                  <a:pt x="2675462" y="3562388"/>
                </a:cubicBezTo>
                <a:cubicBezTo>
                  <a:pt x="2659073" y="3567957"/>
                  <a:pt x="2642683" y="3571298"/>
                  <a:pt x="2628114" y="3562388"/>
                </a:cubicBezTo>
                <a:cubicBezTo>
                  <a:pt x="2608082" y="3552363"/>
                  <a:pt x="2586229" y="3550136"/>
                  <a:pt x="2560734" y="3551249"/>
                </a:cubicBezTo>
                <a:cubicBezTo>
                  <a:pt x="2522492" y="3552363"/>
                  <a:pt x="2487892" y="3546794"/>
                  <a:pt x="2456933" y="3532315"/>
                </a:cubicBezTo>
                <a:cubicBezTo>
                  <a:pt x="2438722" y="3523404"/>
                  <a:pt x="2413228" y="3518948"/>
                  <a:pt x="2395017" y="3525631"/>
                </a:cubicBezTo>
                <a:cubicBezTo>
                  <a:pt x="2362237" y="3537884"/>
                  <a:pt x="2334921" y="3533428"/>
                  <a:pt x="2305784" y="3523404"/>
                </a:cubicBezTo>
                <a:cubicBezTo>
                  <a:pt x="2291216" y="3518948"/>
                  <a:pt x="2274826" y="3514493"/>
                  <a:pt x="2256615" y="3516721"/>
                </a:cubicBezTo>
                <a:cubicBezTo>
                  <a:pt x="2247510" y="3518948"/>
                  <a:pt x="2243868" y="3515607"/>
                  <a:pt x="2243868" y="3511152"/>
                </a:cubicBezTo>
                <a:cubicBezTo>
                  <a:pt x="2243868" y="3507810"/>
                  <a:pt x="2243868" y="3505583"/>
                  <a:pt x="2243868" y="3503355"/>
                </a:cubicBezTo>
                <a:cubicBezTo>
                  <a:pt x="2245689" y="3491103"/>
                  <a:pt x="2243868" y="3491103"/>
                  <a:pt x="2227478" y="3496672"/>
                </a:cubicBezTo>
                <a:cubicBezTo>
                  <a:pt x="2209268" y="3502241"/>
                  <a:pt x="2189235" y="3506696"/>
                  <a:pt x="2171025" y="3510038"/>
                </a:cubicBezTo>
                <a:cubicBezTo>
                  <a:pt x="2163741" y="3511152"/>
                  <a:pt x="2156456" y="3512266"/>
                  <a:pt x="2150993" y="3508924"/>
                </a:cubicBezTo>
                <a:cubicBezTo>
                  <a:pt x="2145529" y="3505583"/>
                  <a:pt x="2149172" y="3501127"/>
                  <a:pt x="2152814" y="3497786"/>
                </a:cubicBezTo>
                <a:cubicBezTo>
                  <a:pt x="2161919" y="3488875"/>
                  <a:pt x="2156456" y="3484420"/>
                  <a:pt x="2141888" y="3483306"/>
                </a:cubicBezTo>
                <a:cubicBezTo>
                  <a:pt x="2136425" y="3482192"/>
                  <a:pt x="2130961" y="3479964"/>
                  <a:pt x="2125498" y="3479964"/>
                </a:cubicBezTo>
                <a:cubicBezTo>
                  <a:pt x="2112751" y="3479964"/>
                  <a:pt x="2110929" y="3476623"/>
                  <a:pt x="2118214" y="3469940"/>
                </a:cubicBezTo>
                <a:cubicBezTo>
                  <a:pt x="2121856" y="3467712"/>
                  <a:pt x="2125498" y="3464371"/>
                  <a:pt x="2120035" y="3462143"/>
                </a:cubicBezTo>
                <a:cubicBezTo>
                  <a:pt x="2116392" y="3458802"/>
                  <a:pt x="2110929" y="3459916"/>
                  <a:pt x="2105466" y="3461030"/>
                </a:cubicBezTo>
                <a:cubicBezTo>
                  <a:pt x="2090898" y="3465485"/>
                  <a:pt x="2076329" y="3463258"/>
                  <a:pt x="2059940" y="3461030"/>
                </a:cubicBezTo>
                <a:cubicBezTo>
                  <a:pt x="2010770" y="3452119"/>
                  <a:pt x="1967065" y="3459916"/>
                  <a:pt x="1925180" y="3475510"/>
                </a:cubicBezTo>
                <a:cubicBezTo>
                  <a:pt x="1917896" y="3477737"/>
                  <a:pt x="1914253" y="3483306"/>
                  <a:pt x="1905148" y="3484420"/>
                </a:cubicBezTo>
                <a:cubicBezTo>
                  <a:pt x="1906969" y="3478851"/>
                  <a:pt x="1908790" y="3474396"/>
                  <a:pt x="1910612" y="3468827"/>
                </a:cubicBezTo>
                <a:cubicBezTo>
                  <a:pt x="1914253" y="3457688"/>
                  <a:pt x="1906969" y="3451005"/>
                  <a:pt x="1890579" y="3448778"/>
                </a:cubicBezTo>
                <a:cubicBezTo>
                  <a:pt x="1835948" y="3440981"/>
                  <a:pt x="1781315" y="3433184"/>
                  <a:pt x="1726683" y="3425387"/>
                </a:cubicBezTo>
                <a:cubicBezTo>
                  <a:pt x="1706651" y="3423160"/>
                  <a:pt x="1686620" y="3424274"/>
                  <a:pt x="1666587" y="3419818"/>
                </a:cubicBezTo>
                <a:cubicBezTo>
                  <a:pt x="1653840" y="3416477"/>
                  <a:pt x="1646556" y="3413135"/>
                  <a:pt x="1650198" y="3403111"/>
                </a:cubicBezTo>
                <a:cubicBezTo>
                  <a:pt x="1652019" y="3390859"/>
                  <a:pt x="1637450" y="3384176"/>
                  <a:pt x="1619240" y="3389745"/>
                </a:cubicBezTo>
                <a:cubicBezTo>
                  <a:pt x="1604671" y="3394201"/>
                  <a:pt x="1593745" y="3393086"/>
                  <a:pt x="1580997" y="3388631"/>
                </a:cubicBezTo>
                <a:cubicBezTo>
                  <a:pt x="1573713" y="3384176"/>
                  <a:pt x="1566429" y="3384176"/>
                  <a:pt x="1557324" y="3388631"/>
                </a:cubicBezTo>
                <a:cubicBezTo>
                  <a:pt x="1548218" y="3394201"/>
                  <a:pt x="1537291" y="3395314"/>
                  <a:pt x="1526365" y="3391973"/>
                </a:cubicBezTo>
                <a:cubicBezTo>
                  <a:pt x="1519081" y="3390859"/>
                  <a:pt x="1509975" y="3387517"/>
                  <a:pt x="1502691" y="3387517"/>
                </a:cubicBezTo>
                <a:cubicBezTo>
                  <a:pt x="1491765" y="3387517"/>
                  <a:pt x="1488123" y="3384176"/>
                  <a:pt x="1486301" y="3378607"/>
                </a:cubicBezTo>
                <a:cubicBezTo>
                  <a:pt x="1480838" y="3367469"/>
                  <a:pt x="1477196" y="3366355"/>
                  <a:pt x="1458985" y="3373038"/>
                </a:cubicBezTo>
                <a:cubicBezTo>
                  <a:pt x="1448058" y="3377493"/>
                  <a:pt x="1437133" y="3383062"/>
                  <a:pt x="1424385" y="3385290"/>
                </a:cubicBezTo>
                <a:cubicBezTo>
                  <a:pt x="1424385" y="3384176"/>
                  <a:pt x="1422564" y="3384176"/>
                  <a:pt x="1422564" y="3383062"/>
                </a:cubicBezTo>
                <a:cubicBezTo>
                  <a:pt x="1438954" y="3368582"/>
                  <a:pt x="1438954" y="3368582"/>
                  <a:pt x="1424385" y="3352989"/>
                </a:cubicBezTo>
                <a:cubicBezTo>
                  <a:pt x="1422564" y="3350761"/>
                  <a:pt x="1420743" y="3348534"/>
                  <a:pt x="1418922" y="3347419"/>
                </a:cubicBezTo>
                <a:cubicBezTo>
                  <a:pt x="1404353" y="3328485"/>
                  <a:pt x="1382500" y="3325143"/>
                  <a:pt x="1351542" y="3334054"/>
                </a:cubicBezTo>
                <a:cubicBezTo>
                  <a:pt x="1335153" y="3339623"/>
                  <a:pt x="1324226" y="3336281"/>
                  <a:pt x="1322405" y="3325143"/>
                </a:cubicBezTo>
                <a:cubicBezTo>
                  <a:pt x="1320583" y="3319574"/>
                  <a:pt x="1320583" y="3314005"/>
                  <a:pt x="1322405" y="3308436"/>
                </a:cubicBezTo>
                <a:cubicBezTo>
                  <a:pt x="1327868" y="3292842"/>
                  <a:pt x="1351542" y="3288387"/>
                  <a:pt x="1369753" y="3298412"/>
                </a:cubicBezTo>
                <a:cubicBezTo>
                  <a:pt x="1384321" y="3306208"/>
                  <a:pt x="1398890" y="3309550"/>
                  <a:pt x="1415280" y="3311777"/>
                </a:cubicBezTo>
                <a:cubicBezTo>
                  <a:pt x="1431670" y="3312891"/>
                  <a:pt x="1446238" y="3316233"/>
                  <a:pt x="1457164" y="3324029"/>
                </a:cubicBezTo>
                <a:cubicBezTo>
                  <a:pt x="1473554" y="3337395"/>
                  <a:pt x="1482659" y="3338509"/>
                  <a:pt x="1502691" y="3327371"/>
                </a:cubicBezTo>
                <a:cubicBezTo>
                  <a:pt x="1517260" y="3320688"/>
                  <a:pt x="1530008" y="3318460"/>
                  <a:pt x="1548218" y="3320688"/>
                </a:cubicBezTo>
                <a:cubicBezTo>
                  <a:pt x="1580997" y="3324029"/>
                  <a:pt x="1611956" y="3332940"/>
                  <a:pt x="1642913" y="3337395"/>
                </a:cubicBezTo>
                <a:cubicBezTo>
                  <a:pt x="1670230" y="3341850"/>
                  <a:pt x="1697546" y="3341850"/>
                  <a:pt x="1721220" y="3331826"/>
                </a:cubicBezTo>
                <a:cubicBezTo>
                  <a:pt x="1733967" y="3325143"/>
                  <a:pt x="1741251" y="3327371"/>
                  <a:pt x="1752178" y="3334054"/>
                </a:cubicBezTo>
                <a:cubicBezTo>
                  <a:pt x="1803168" y="3365241"/>
                  <a:pt x="1861442" y="3380834"/>
                  <a:pt x="1932465" y="3361899"/>
                </a:cubicBezTo>
                <a:cubicBezTo>
                  <a:pt x="1943390" y="3358558"/>
                  <a:pt x="1952496" y="3360786"/>
                  <a:pt x="1961602" y="3363013"/>
                </a:cubicBezTo>
                <a:cubicBezTo>
                  <a:pt x="1967065" y="3365241"/>
                  <a:pt x="1974349" y="3369696"/>
                  <a:pt x="1981633" y="3366355"/>
                </a:cubicBezTo>
                <a:cubicBezTo>
                  <a:pt x="1988917" y="3361899"/>
                  <a:pt x="1983454" y="3357444"/>
                  <a:pt x="1981633" y="3352989"/>
                </a:cubicBezTo>
                <a:cubicBezTo>
                  <a:pt x="1976170" y="3346306"/>
                  <a:pt x="1981633" y="3344078"/>
                  <a:pt x="1992560" y="3344078"/>
                </a:cubicBezTo>
                <a:cubicBezTo>
                  <a:pt x="2003486" y="3344078"/>
                  <a:pt x="2014413" y="3346306"/>
                  <a:pt x="2025339" y="3347419"/>
                </a:cubicBezTo>
                <a:cubicBezTo>
                  <a:pt x="2049013" y="3351875"/>
                  <a:pt x="2069045" y="3357444"/>
                  <a:pt x="2094540" y="3354103"/>
                </a:cubicBezTo>
                <a:cubicBezTo>
                  <a:pt x="2100003" y="3354103"/>
                  <a:pt x="2100003" y="3356330"/>
                  <a:pt x="2101824" y="3358558"/>
                </a:cubicBezTo>
                <a:cubicBezTo>
                  <a:pt x="2107287" y="3368582"/>
                  <a:pt x="2120035" y="3370810"/>
                  <a:pt x="2134604" y="3370810"/>
                </a:cubicBezTo>
                <a:cubicBezTo>
                  <a:pt x="2189235" y="3371924"/>
                  <a:pt x="2243868" y="3375265"/>
                  <a:pt x="2296679" y="3386403"/>
                </a:cubicBezTo>
                <a:cubicBezTo>
                  <a:pt x="2300321" y="3387517"/>
                  <a:pt x="2305784" y="3387517"/>
                  <a:pt x="2311247" y="3386403"/>
                </a:cubicBezTo>
                <a:cubicBezTo>
                  <a:pt x="2327637" y="3380834"/>
                  <a:pt x="2338564" y="3384176"/>
                  <a:pt x="2347669" y="3395314"/>
                </a:cubicBezTo>
                <a:cubicBezTo>
                  <a:pt x="2356774" y="3406453"/>
                  <a:pt x="2367701" y="3407566"/>
                  <a:pt x="2384090" y="3398655"/>
                </a:cubicBezTo>
                <a:cubicBezTo>
                  <a:pt x="2391374" y="3395314"/>
                  <a:pt x="2396838" y="3391973"/>
                  <a:pt x="2404122" y="3387517"/>
                </a:cubicBezTo>
                <a:cubicBezTo>
                  <a:pt x="2411407" y="3394201"/>
                  <a:pt x="2418691" y="3400883"/>
                  <a:pt x="2431438" y="3400883"/>
                </a:cubicBezTo>
                <a:cubicBezTo>
                  <a:pt x="2446007" y="3400883"/>
                  <a:pt x="2460575" y="3401997"/>
                  <a:pt x="2473323" y="3401997"/>
                </a:cubicBezTo>
                <a:cubicBezTo>
                  <a:pt x="2520670" y="3403111"/>
                  <a:pt x="2526133" y="3405339"/>
                  <a:pt x="2535239" y="3374151"/>
                </a:cubicBezTo>
                <a:cubicBezTo>
                  <a:pt x="2535239" y="3374151"/>
                  <a:pt x="2537060" y="3374151"/>
                  <a:pt x="2537060" y="3373038"/>
                </a:cubicBezTo>
                <a:cubicBezTo>
                  <a:pt x="2542523" y="3361899"/>
                  <a:pt x="2549808" y="3358558"/>
                  <a:pt x="2568019" y="3361899"/>
                </a:cubicBezTo>
                <a:cubicBezTo>
                  <a:pt x="2648146" y="3371924"/>
                  <a:pt x="2730094" y="3378607"/>
                  <a:pt x="2810221" y="3386403"/>
                </a:cubicBezTo>
                <a:cubicBezTo>
                  <a:pt x="2861211" y="3390859"/>
                  <a:pt x="2914023" y="3394201"/>
                  <a:pt x="2965013" y="3397542"/>
                </a:cubicBezTo>
                <a:cubicBezTo>
                  <a:pt x="3026928" y="3401997"/>
                  <a:pt x="3085203" y="3413135"/>
                  <a:pt x="3145299" y="3423160"/>
                </a:cubicBezTo>
                <a:cubicBezTo>
                  <a:pt x="3190826" y="3429843"/>
                  <a:pt x="3234531" y="3434298"/>
                  <a:pt x="3280058" y="3424274"/>
                </a:cubicBezTo>
                <a:cubicBezTo>
                  <a:pt x="3298268" y="3419818"/>
                  <a:pt x="3314658" y="3422046"/>
                  <a:pt x="3332868" y="3427615"/>
                </a:cubicBezTo>
                <a:cubicBezTo>
                  <a:pt x="3367469" y="3437639"/>
                  <a:pt x="3405712" y="3442095"/>
                  <a:pt x="3445776" y="3440981"/>
                </a:cubicBezTo>
                <a:cubicBezTo>
                  <a:pt x="3480376" y="3438753"/>
                  <a:pt x="3516797" y="3439867"/>
                  <a:pt x="3551397" y="3445436"/>
                </a:cubicBezTo>
                <a:cubicBezTo>
                  <a:pt x="3604208" y="3452119"/>
                  <a:pt x="3657020" y="3455460"/>
                  <a:pt x="3711653" y="3455460"/>
                </a:cubicBezTo>
                <a:cubicBezTo>
                  <a:pt x="3746252" y="3455460"/>
                  <a:pt x="3779032" y="3457688"/>
                  <a:pt x="3811810" y="3459916"/>
                </a:cubicBezTo>
                <a:cubicBezTo>
                  <a:pt x="3882834" y="3466599"/>
                  <a:pt x="3955675" y="3469940"/>
                  <a:pt x="4028518" y="3471054"/>
                </a:cubicBezTo>
                <a:cubicBezTo>
                  <a:pt x="4101362" y="3472168"/>
                  <a:pt x="4174204" y="3471054"/>
                  <a:pt x="4245226" y="3474396"/>
                </a:cubicBezTo>
                <a:cubicBezTo>
                  <a:pt x="4294395" y="3477737"/>
                  <a:pt x="4343565" y="3483306"/>
                  <a:pt x="4392733" y="3479964"/>
                </a:cubicBezTo>
                <a:cubicBezTo>
                  <a:pt x="4471040" y="3473282"/>
                  <a:pt x="4547524" y="3477737"/>
                  <a:pt x="4624009" y="3479964"/>
                </a:cubicBezTo>
                <a:cubicBezTo>
                  <a:pt x="4662252" y="3482192"/>
                  <a:pt x="4700494" y="3485534"/>
                  <a:pt x="4740557" y="3484420"/>
                </a:cubicBezTo>
                <a:cubicBezTo>
                  <a:pt x="4786084" y="3482192"/>
                  <a:pt x="4833432" y="3486648"/>
                  <a:pt x="4878959" y="3479964"/>
                </a:cubicBezTo>
                <a:cubicBezTo>
                  <a:pt x="4908096" y="3475510"/>
                  <a:pt x="4937234" y="3476623"/>
                  <a:pt x="4964550" y="3479964"/>
                </a:cubicBezTo>
                <a:cubicBezTo>
                  <a:pt x="4995508" y="3484420"/>
                  <a:pt x="5024645" y="3485534"/>
                  <a:pt x="5055604" y="3482192"/>
                </a:cubicBezTo>
                <a:cubicBezTo>
                  <a:pt x="5092024" y="3476623"/>
                  <a:pt x="5130267" y="3474396"/>
                  <a:pt x="5168510" y="3473282"/>
                </a:cubicBezTo>
                <a:cubicBezTo>
                  <a:pt x="5221321" y="3471054"/>
                  <a:pt x="5272312" y="3469940"/>
                  <a:pt x="5323300" y="3467712"/>
                </a:cubicBezTo>
                <a:cubicBezTo>
                  <a:pt x="5392501" y="3464371"/>
                  <a:pt x="5461702" y="3461030"/>
                  <a:pt x="5530903" y="3457688"/>
                </a:cubicBezTo>
                <a:cubicBezTo>
                  <a:pt x="5572789" y="3456574"/>
                  <a:pt x="5612852" y="3454347"/>
                  <a:pt x="5652915" y="3452119"/>
                </a:cubicBezTo>
                <a:cubicBezTo>
                  <a:pt x="5716653" y="3448778"/>
                  <a:pt x="5778569" y="3439867"/>
                  <a:pt x="5842306" y="3449891"/>
                </a:cubicBezTo>
                <a:cubicBezTo>
                  <a:pt x="5851412" y="3451005"/>
                  <a:pt x="5855054" y="3448778"/>
                  <a:pt x="5855054" y="3443208"/>
                </a:cubicBezTo>
                <a:cubicBezTo>
                  <a:pt x="5855054" y="3435412"/>
                  <a:pt x="5849591" y="3430956"/>
                  <a:pt x="5836843" y="3430956"/>
                </a:cubicBezTo>
                <a:cubicBezTo>
                  <a:pt x="5824096" y="3430956"/>
                  <a:pt x="5811348" y="3432070"/>
                  <a:pt x="5798601" y="3432070"/>
                </a:cubicBezTo>
                <a:cubicBezTo>
                  <a:pt x="5525439" y="3436526"/>
                  <a:pt x="5250459" y="3443208"/>
                  <a:pt x="4977297" y="3445436"/>
                </a:cubicBezTo>
                <a:cubicBezTo>
                  <a:pt x="4725989" y="3446550"/>
                  <a:pt x="4474681" y="3446550"/>
                  <a:pt x="4223373" y="3439867"/>
                </a:cubicBezTo>
                <a:cubicBezTo>
                  <a:pt x="4061297" y="3435412"/>
                  <a:pt x="3901043" y="3428729"/>
                  <a:pt x="3740790" y="3419818"/>
                </a:cubicBezTo>
                <a:cubicBezTo>
                  <a:pt x="3600567" y="3413135"/>
                  <a:pt x="3460345" y="3403111"/>
                  <a:pt x="3320121" y="3391973"/>
                </a:cubicBezTo>
                <a:cubicBezTo>
                  <a:pt x="3147119" y="3377493"/>
                  <a:pt x="2977760" y="3355217"/>
                  <a:pt x="2806579" y="3335167"/>
                </a:cubicBezTo>
                <a:cubicBezTo>
                  <a:pt x="2751947" y="3329598"/>
                  <a:pt x="2697315" y="3318460"/>
                  <a:pt x="2642683" y="3319574"/>
                </a:cubicBezTo>
                <a:cubicBezTo>
                  <a:pt x="2580766" y="3319574"/>
                  <a:pt x="2522492" y="3316233"/>
                  <a:pt x="2471502" y="3292842"/>
                </a:cubicBezTo>
                <a:cubicBezTo>
                  <a:pt x="2451470" y="3283932"/>
                  <a:pt x="2425975" y="3282818"/>
                  <a:pt x="2400480" y="3287273"/>
                </a:cubicBezTo>
                <a:cubicBezTo>
                  <a:pt x="2384090" y="3290615"/>
                  <a:pt x="2367701" y="3289501"/>
                  <a:pt x="2349490" y="3287273"/>
                </a:cubicBezTo>
                <a:cubicBezTo>
                  <a:pt x="2322174" y="3283932"/>
                  <a:pt x="2294857" y="3277249"/>
                  <a:pt x="2265720" y="3281704"/>
                </a:cubicBezTo>
                <a:cubicBezTo>
                  <a:pt x="2240226" y="3285046"/>
                  <a:pt x="2222015" y="3280590"/>
                  <a:pt x="2205625" y="3268338"/>
                </a:cubicBezTo>
                <a:cubicBezTo>
                  <a:pt x="2200162" y="3263883"/>
                  <a:pt x="2192878" y="3262769"/>
                  <a:pt x="2183772" y="3264997"/>
                </a:cubicBezTo>
                <a:cubicBezTo>
                  <a:pt x="2171025" y="3268338"/>
                  <a:pt x="2156456" y="3269452"/>
                  <a:pt x="2141888" y="3266110"/>
                </a:cubicBezTo>
                <a:cubicBezTo>
                  <a:pt x="2098181" y="3257200"/>
                  <a:pt x="2049013" y="3254972"/>
                  <a:pt x="2005307" y="3243834"/>
                </a:cubicBezTo>
                <a:cubicBezTo>
                  <a:pt x="1990739" y="3239379"/>
                  <a:pt x="1976170" y="3238265"/>
                  <a:pt x="1961602" y="3242720"/>
                </a:cubicBezTo>
                <a:cubicBezTo>
                  <a:pt x="1930643" y="3250517"/>
                  <a:pt x="1921538" y="3249403"/>
                  <a:pt x="1901506" y="3232696"/>
                </a:cubicBezTo>
                <a:cubicBezTo>
                  <a:pt x="1894222" y="3226013"/>
                  <a:pt x="1885116" y="3221558"/>
                  <a:pt x="1874190" y="3221558"/>
                </a:cubicBezTo>
                <a:cubicBezTo>
                  <a:pt x="1835948" y="3220444"/>
                  <a:pt x="1801347" y="3211533"/>
                  <a:pt x="1766747" y="3204851"/>
                </a:cubicBezTo>
                <a:cubicBezTo>
                  <a:pt x="1735788" y="3198167"/>
                  <a:pt x="1704830" y="3192599"/>
                  <a:pt x="1672051" y="3195940"/>
                </a:cubicBezTo>
                <a:cubicBezTo>
                  <a:pt x="1659303" y="3197053"/>
                  <a:pt x="1652019" y="3194826"/>
                  <a:pt x="1646556" y="3189257"/>
                </a:cubicBezTo>
                <a:cubicBezTo>
                  <a:pt x="1639272" y="3182574"/>
                  <a:pt x="1630166" y="3174777"/>
                  <a:pt x="1615597" y="3177005"/>
                </a:cubicBezTo>
                <a:cubicBezTo>
                  <a:pt x="1584639" y="3181460"/>
                  <a:pt x="1559145" y="3173663"/>
                  <a:pt x="1537291" y="3160297"/>
                </a:cubicBezTo>
                <a:cubicBezTo>
                  <a:pt x="1504512" y="3141363"/>
                  <a:pt x="1464448" y="3134679"/>
                  <a:pt x="1420743" y="3142476"/>
                </a:cubicBezTo>
                <a:cubicBezTo>
                  <a:pt x="1404353" y="3144704"/>
                  <a:pt x="1398890" y="3142476"/>
                  <a:pt x="1398890" y="3132452"/>
                </a:cubicBezTo>
                <a:cubicBezTo>
                  <a:pt x="1398890" y="3129110"/>
                  <a:pt x="1398890" y="3125769"/>
                  <a:pt x="1397069" y="3123541"/>
                </a:cubicBezTo>
                <a:cubicBezTo>
                  <a:pt x="1373395" y="3100151"/>
                  <a:pt x="1349721" y="3077875"/>
                  <a:pt x="1300552" y="3072306"/>
                </a:cubicBezTo>
                <a:cubicBezTo>
                  <a:pt x="1289626" y="3071191"/>
                  <a:pt x="1291446" y="3067850"/>
                  <a:pt x="1295089" y="3063395"/>
                </a:cubicBezTo>
                <a:cubicBezTo>
                  <a:pt x="1296910" y="3061167"/>
                  <a:pt x="1300552" y="3058939"/>
                  <a:pt x="1304195" y="3056712"/>
                </a:cubicBezTo>
                <a:cubicBezTo>
                  <a:pt x="1311479" y="3052256"/>
                  <a:pt x="1318763" y="3048915"/>
                  <a:pt x="1311479" y="3042232"/>
                </a:cubicBezTo>
                <a:cubicBezTo>
                  <a:pt x="1306015" y="3035549"/>
                  <a:pt x="1296910" y="3040004"/>
                  <a:pt x="1287805" y="3041118"/>
                </a:cubicBezTo>
                <a:cubicBezTo>
                  <a:pt x="1269594" y="3044460"/>
                  <a:pt x="1249562" y="3047801"/>
                  <a:pt x="1234994" y="3041118"/>
                </a:cubicBezTo>
                <a:cubicBezTo>
                  <a:pt x="1216782" y="3033322"/>
                  <a:pt x="1207678" y="3036663"/>
                  <a:pt x="1194930" y="3045574"/>
                </a:cubicBezTo>
                <a:cubicBezTo>
                  <a:pt x="1191288" y="3047801"/>
                  <a:pt x="1187645" y="3050029"/>
                  <a:pt x="1182182" y="3051143"/>
                </a:cubicBezTo>
                <a:cubicBezTo>
                  <a:pt x="1176720" y="3054484"/>
                  <a:pt x="1171256" y="3055598"/>
                  <a:pt x="1163971" y="3051143"/>
                </a:cubicBezTo>
                <a:cubicBezTo>
                  <a:pt x="1158508" y="3047801"/>
                  <a:pt x="1158508" y="3043346"/>
                  <a:pt x="1163971" y="3040004"/>
                </a:cubicBezTo>
                <a:cubicBezTo>
                  <a:pt x="1169435" y="3035549"/>
                  <a:pt x="1171256" y="3031094"/>
                  <a:pt x="1178541" y="3027753"/>
                </a:cubicBezTo>
                <a:cubicBezTo>
                  <a:pt x="1182182" y="3026639"/>
                  <a:pt x="1185825" y="3025525"/>
                  <a:pt x="1184004" y="3022183"/>
                </a:cubicBezTo>
                <a:cubicBezTo>
                  <a:pt x="1182182" y="3019956"/>
                  <a:pt x="1176720" y="3021070"/>
                  <a:pt x="1173077" y="3021070"/>
                </a:cubicBezTo>
                <a:cubicBezTo>
                  <a:pt x="1167614" y="3021070"/>
                  <a:pt x="1163971" y="3021070"/>
                  <a:pt x="1160330" y="3023297"/>
                </a:cubicBezTo>
                <a:cubicBezTo>
                  <a:pt x="1156687" y="3025525"/>
                  <a:pt x="1153045" y="3025525"/>
                  <a:pt x="1149403" y="3023297"/>
                </a:cubicBezTo>
                <a:cubicBezTo>
                  <a:pt x="1129371" y="3011045"/>
                  <a:pt x="1105697" y="3005476"/>
                  <a:pt x="1078381" y="3006590"/>
                </a:cubicBezTo>
                <a:cubicBezTo>
                  <a:pt x="1065634" y="3007703"/>
                  <a:pt x="1052886" y="3007703"/>
                  <a:pt x="1040139" y="3006590"/>
                </a:cubicBezTo>
                <a:cubicBezTo>
                  <a:pt x="1032854" y="3006590"/>
                  <a:pt x="1021928" y="3006590"/>
                  <a:pt x="1018286" y="3001021"/>
                </a:cubicBezTo>
                <a:cubicBezTo>
                  <a:pt x="1016465" y="2996565"/>
                  <a:pt x="1025570" y="2993224"/>
                  <a:pt x="1031033" y="2989882"/>
                </a:cubicBezTo>
                <a:cubicBezTo>
                  <a:pt x="1034676" y="2987655"/>
                  <a:pt x="1038318" y="2986541"/>
                  <a:pt x="1041960" y="2984313"/>
                </a:cubicBezTo>
                <a:cubicBezTo>
                  <a:pt x="1045602" y="2982086"/>
                  <a:pt x="1054707" y="2979858"/>
                  <a:pt x="1051066" y="2975403"/>
                </a:cubicBezTo>
                <a:cubicBezTo>
                  <a:pt x="1049244" y="2970947"/>
                  <a:pt x="1040139" y="2970947"/>
                  <a:pt x="1032854" y="2972061"/>
                </a:cubicBezTo>
                <a:cubicBezTo>
                  <a:pt x="1016465" y="2972061"/>
                  <a:pt x="1003717" y="2969834"/>
                  <a:pt x="987328" y="2965378"/>
                </a:cubicBezTo>
                <a:cubicBezTo>
                  <a:pt x="950906" y="2954240"/>
                  <a:pt x="930874" y="2959809"/>
                  <a:pt x="916306" y="2982086"/>
                </a:cubicBezTo>
                <a:cubicBezTo>
                  <a:pt x="910842" y="2990997"/>
                  <a:pt x="901738" y="2995451"/>
                  <a:pt x="887168" y="2994338"/>
                </a:cubicBezTo>
                <a:lnTo>
                  <a:pt x="887168" y="2945435"/>
                </a:lnTo>
                <a:lnTo>
                  <a:pt x="878094" y="2949796"/>
                </a:lnTo>
                <a:cubicBezTo>
                  <a:pt x="873707" y="2950722"/>
                  <a:pt x="868870" y="2950707"/>
                  <a:pt x="863778" y="2949732"/>
                </a:cubicBezTo>
                <a:cubicBezTo>
                  <a:pt x="857245" y="2949393"/>
                  <a:pt x="848630" y="2947287"/>
                  <a:pt x="842351" y="2947907"/>
                </a:cubicBezTo>
                <a:cubicBezTo>
                  <a:pt x="832931" y="2948837"/>
                  <a:pt x="829026" y="2946267"/>
                  <a:pt x="826185" y="2941620"/>
                </a:cubicBezTo>
                <a:cubicBezTo>
                  <a:pt x="818933" y="2932483"/>
                  <a:pt x="815539" y="2931833"/>
                  <a:pt x="801363" y="2939145"/>
                </a:cubicBezTo>
                <a:cubicBezTo>
                  <a:pt x="792961" y="2943917"/>
                  <a:pt x="784812" y="2949649"/>
                  <a:pt x="774331" y="2952655"/>
                </a:cubicBezTo>
                <a:cubicBezTo>
                  <a:pt x="774075" y="2951695"/>
                  <a:pt x="772506" y="2951850"/>
                  <a:pt x="772252" y="2950889"/>
                </a:cubicBezTo>
                <a:cubicBezTo>
                  <a:pt x="783076" y="2937010"/>
                  <a:pt x="783076" y="2937010"/>
                  <a:pt x="766956" y="2924807"/>
                </a:cubicBezTo>
                <a:cubicBezTo>
                  <a:pt x="764877" y="2923041"/>
                  <a:pt x="762799" y="2921276"/>
                  <a:pt x="760974" y="2920471"/>
                </a:cubicBezTo>
                <a:cubicBezTo>
                  <a:pt x="744091" y="2905386"/>
                  <a:pt x="724487" y="2904366"/>
                  <a:pt x="699832" y="2914685"/>
                </a:cubicBezTo>
                <a:cubicBezTo>
                  <a:pt x="686972" y="2920882"/>
                  <a:pt x="676789" y="2918932"/>
                  <a:pt x="672676" y="2909484"/>
                </a:cubicBezTo>
                <a:cubicBezTo>
                  <a:pt x="669835" y="2904837"/>
                  <a:pt x="668564" y="2900036"/>
                  <a:pt x="668862" y="2895080"/>
                </a:cubicBezTo>
                <a:cubicBezTo>
                  <a:pt x="670012" y="2881170"/>
                  <a:pt x="689405" y="2875313"/>
                  <a:pt x="707394" y="2882405"/>
                </a:cubicBezTo>
                <a:cubicBezTo>
                  <a:pt x="721734" y="2887887"/>
                  <a:pt x="735057" y="2889527"/>
                  <a:pt x="749697" y="2890052"/>
                </a:cubicBezTo>
                <a:cubicBezTo>
                  <a:pt x="764082" y="2889617"/>
                  <a:pt x="777405" y="2891256"/>
                  <a:pt x="788606" y="2897048"/>
                </a:cubicBezTo>
                <a:cubicBezTo>
                  <a:pt x="805787" y="2907176"/>
                  <a:pt x="813892" y="2907360"/>
                  <a:pt x="828619" y="2896052"/>
                </a:cubicBezTo>
                <a:cubicBezTo>
                  <a:pt x="839654" y="2889049"/>
                  <a:pt x="850135" y="2886043"/>
                  <a:pt x="866345" y="2886413"/>
                </a:cubicBezTo>
                <a:cubicBezTo>
                  <a:pt x="895368" y="2886503"/>
                  <a:pt x="924093" y="2891548"/>
                  <a:pt x="951801" y="2892753"/>
                </a:cubicBezTo>
                <a:cubicBezTo>
                  <a:pt x="976368" y="2894268"/>
                  <a:pt x="999920" y="2891942"/>
                  <a:pt x="1018042" y="2881283"/>
                </a:cubicBezTo>
                <a:cubicBezTo>
                  <a:pt x="1027505" y="2874436"/>
                  <a:pt x="1034296" y="2875737"/>
                  <a:pt x="1045241" y="2880568"/>
                </a:cubicBezTo>
                <a:lnTo>
                  <a:pt x="1060232" y="2885977"/>
                </a:lnTo>
                <a:lnTo>
                  <a:pt x="1060170" y="2882956"/>
                </a:lnTo>
                <a:cubicBezTo>
                  <a:pt x="1056529" y="2879614"/>
                  <a:pt x="1060170" y="2877386"/>
                  <a:pt x="1067454" y="2876273"/>
                </a:cubicBezTo>
                <a:cubicBezTo>
                  <a:pt x="1094771" y="2876273"/>
                  <a:pt x="1103876" y="2880728"/>
                  <a:pt x="1105697" y="2897435"/>
                </a:cubicBezTo>
                <a:lnTo>
                  <a:pt x="1106578" y="2898620"/>
                </a:lnTo>
                <a:lnTo>
                  <a:pt x="1123952" y="2901740"/>
                </a:lnTo>
                <a:lnTo>
                  <a:pt x="1160592" y="2900612"/>
                </a:lnTo>
                <a:lnTo>
                  <a:pt x="1162151" y="2896321"/>
                </a:lnTo>
                <a:cubicBezTo>
                  <a:pt x="1167614" y="2892980"/>
                  <a:pt x="1174898" y="2885183"/>
                  <a:pt x="1180361" y="2891866"/>
                </a:cubicBezTo>
                <a:lnTo>
                  <a:pt x="1185466" y="2894988"/>
                </a:lnTo>
                <a:lnTo>
                  <a:pt x="1207033" y="2889222"/>
                </a:lnTo>
                <a:cubicBezTo>
                  <a:pt x="1215690" y="2885411"/>
                  <a:pt x="1224049" y="2886556"/>
                  <a:pt x="1232407" y="2887701"/>
                </a:cubicBezTo>
                <a:cubicBezTo>
                  <a:pt x="1237626" y="2889157"/>
                  <a:pt x="1244923" y="2892377"/>
                  <a:pt x="1250442" y="2888876"/>
                </a:cubicBezTo>
                <a:cubicBezTo>
                  <a:pt x="1255705" y="2884415"/>
                  <a:pt x="1249977" y="2881039"/>
                  <a:pt x="1247389" y="2877353"/>
                </a:cubicBezTo>
                <a:cubicBezTo>
                  <a:pt x="1241154" y="2872056"/>
                  <a:pt x="1245355" y="2869670"/>
                  <a:pt x="1254775" y="2868740"/>
                </a:cubicBezTo>
                <a:cubicBezTo>
                  <a:pt x="1264195" y="2867809"/>
                  <a:pt x="1274125" y="2868799"/>
                  <a:pt x="1283800" y="2868829"/>
                </a:cubicBezTo>
                <a:cubicBezTo>
                  <a:pt x="1305227" y="2870654"/>
                  <a:pt x="1323769" y="2873750"/>
                  <a:pt x="1344986" y="2868698"/>
                </a:cubicBezTo>
                <a:cubicBezTo>
                  <a:pt x="1349697" y="2868233"/>
                  <a:pt x="1350204" y="2870153"/>
                  <a:pt x="1352284" y="2871919"/>
                </a:cubicBezTo>
                <a:cubicBezTo>
                  <a:pt x="1359283" y="2880096"/>
                  <a:pt x="1370782" y="2880931"/>
                  <a:pt x="1383341" y="2879691"/>
                </a:cubicBezTo>
                <a:cubicBezTo>
                  <a:pt x="1430698" y="2875998"/>
                  <a:pt x="1478562" y="2874228"/>
                  <a:pt x="1526636" y="2879333"/>
                </a:cubicBezTo>
                <a:cubicBezTo>
                  <a:pt x="1530030" y="2879982"/>
                  <a:pt x="1534741" y="2879517"/>
                  <a:pt x="1539197" y="2878092"/>
                </a:cubicBezTo>
                <a:cubicBezTo>
                  <a:pt x="1552055" y="2871895"/>
                  <a:pt x="1562239" y="2873845"/>
                  <a:pt x="1572631" y="2882673"/>
                </a:cubicBezTo>
                <a:cubicBezTo>
                  <a:pt x="1583025" y="2891501"/>
                  <a:pt x="1592699" y="2891530"/>
                  <a:pt x="1604795" y="2882452"/>
                </a:cubicBezTo>
                <a:cubicBezTo>
                  <a:pt x="1610312" y="2878950"/>
                  <a:pt x="1614260" y="2875605"/>
                  <a:pt x="1619523" y="2871143"/>
                </a:cubicBezTo>
                <a:cubicBezTo>
                  <a:pt x="1627329" y="2876285"/>
                  <a:pt x="1635135" y="2881426"/>
                  <a:pt x="1646125" y="2880341"/>
                </a:cubicBezTo>
                <a:cubicBezTo>
                  <a:pt x="1658685" y="2879100"/>
                  <a:pt x="1671500" y="2878820"/>
                  <a:pt x="1682490" y="2877734"/>
                </a:cubicBezTo>
                <a:cubicBezTo>
                  <a:pt x="1703028" y="2876198"/>
                  <a:pt x="1714602" y="2875794"/>
                  <a:pt x="1721132" y="2872316"/>
                </a:cubicBezTo>
                <a:lnTo>
                  <a:pt x="1725385" y="2867053"/>
                </a:lnTo>
                <a:lnTo>
                  <a:pt x="1695724" y="2864020"/>
                </a:lnTo>
                <a:cubicBezTo>
                  <a:pt x="1653840" y="2860679"/>
                  <a:pt x="1615597" y="2855110"/>
                  <a:pt x="1580997" y="2838402"/>
                </a:cubicBezTo>
                <a:cubicBezTo>
                  <a:pt x="1560965" y="2828378"/>
                  <a:pt x="1546396" y="2815012"/>
                  <a:pt x="1533649" y="2800532"/>
                </a:cubicBezTo>
                <a:cubicBezTo>
                  <a:pt x="1520902" y="2813899"/>
                  <a:pt x="1511796" y="2815012"/>
                  <a:pt x="1493585" y="2803874"/>
                </a:cubicBezTo>
                <a:lnTo>
                  <a:pt x="1486905" y="2790592"/>
                </a:lnTo>
                <a:lnTo>
                  <a:pt x="1476042" y="2791702"/>
                </a:lnTo>
                <a:cubicBezTo>
                  <a:pt x="1465433" y="2794228"/>
                  <a:pt x="1455949" y="2794918"/>
                  <a:pt x="1447003" y="2793831"/>
                </a:cubicBezTo>
                <a:lnTo>
                  <a:pt x="1435785" y="2790124"/>
                </a:lnTo>
                <a:lnTo>
                  <a:pt x="1434401" y="2792875"/>
                </a:lnTo>
                <a:cubicBezTo>
                  <a:pt x="1432579" y="2796077"/>
                  <a:pt x="1429848" y="2799419"/>
                  <a:pt x="1424385" y="2802760"/>
                </a:cubicBezTo>
                <a:cubicBezTo>
                  <a:pt x="1429848" y="2789394"/>
                  <a:pt x="1418922" y="2786053"/>
                  <a:pt x="1404353" y="2783825"/>
                </a:cubicBezTo>
                <a:lnTo>
                  <a:pt x="1404306" y="2783813"/>
                </a:lnTo>
                <a:lnTo>
                  <a:pt x="1401577" y="2784276"/>
                </a:lnTo>
                <a:cubicBezTo>
                  <a:pt x="1391349" y="2788242"/>
                  <a:pt x="1379042" y="2790444"/>
                  <a:pt x="1365719" y="2788803"/>
                </a:cubicBezTo>
                <a:cubicBezTo>
                  <a:pt x="1326004" y="2784843"/>
                  <a:pt x="1283105" y="2787109"/>
                  <a:pt x="1242880" y="2781228"/>
                </a:cubicBezTo>
                <a:cubicBezTo>
                  <a:pt x="1229303" y="2778628"/>
                  <a:pt x="1216488" y="2778908"/>
                  <a:pt x="1204944" y="2783990"/>
                </a:cubicBezTo>
                <a:cubicBezTo>
                  <a:pt x="1180033" y="2793349"/>
                  <a:pt x="1171930" y="2793163"/>
                  <a:pt x="1150845" y="2780465"/>
                </a:cubicBezTo>
                <a:cubicBezTo>
                  <a:pt x="1143039" y="2775323"/>
                  <a:pt x="1134171" y="2772258"/>
                  <a:pt x="1124752" y="2773188"/>
                </a:cubicBezTo>
                <a:cubicBezTo>
                  <a:pt x="1091526" y="2775485"/>
                  <a:pt x="1059661" y="2770749"/>
                  <a:pt x="1028304" y="2767934"/>
                </a:cubicBezTo>
                <a:cubicBezTo>
                  <a:pt x="1000087" y="2764808"/>
                  <a:pt x="972125" y="2762643"/>
                  <a:pt x="944627" y="2768315"/>
                </a:cubicBezTo>
                <a:cubicBezTo>
                  <a:pt x="933892" y="2770361"/>
                  <a:pt x="927103" y="2769061"/>
                  <a:pt x="921121" y="2764725"/>
                </a:cubicBezTo>
                <a:cubicBezTo>
                  <a:pt x="913315" y="2759583"/>
                  <a:pt x="903685" y="2753637"/>
                  <a:pt x="891634" y="2756798"/>
                </a:cubicBezTo>
                <a:cubicBezTo>
                  <a:pt x="865959" y="2763276"/>
                  <a:pt x="842199" y="2758725"/>
                  <a:pt x="820307" y="2749062"/>
                </a:cubicBezTo>
                <a:cubicBezTo>
                  <a:pt x="787723" y="2735529"/>
                  <a:pt x="751656" y="2733179"/>
                  <a:pt x="715755" y="2743622"/>
                </a:cubicBezTo>
                <a:cubicBezTo>
                  <a:pt x="702134" y="2746939"/>
                  <a:pt x="696916" y="2745484"/>
                  <a:pt x="694627" y="2736841"/>
                </a:cubicBezTo>
                <a:cubicBezTo>
                  <a:pt x="693863" y="2733961"/>
                  <a:pt x="693101" y="2731079"/>
                  <a:pt x="691022" y="2729314"/>
                </a:cubicBezTo>
                <a:cubicBezTo>
                  <a:pt x="665272" y="2711164"/>
                  <a:pt x="639775" y="2693973"/>
                  <a:pt x="596112" y="2693359"/>
                </a:cubicBezTo>
                <a:cubicBezTo>
                  <a:pt x="586438" y="2693330"/>
                  <a:pt x="587245" y="2690294"/>
                  <a:pt x="589368" y="2686143"/>
                </a:cubicBezTo>
                <a:cubicBezTo>
                  <a:pt x="590429" y="2684067"/>
                  <a:pt x="593061" y="2681836"/>
                  <a:pt x="595693" y="2679606"/>
                </a:cubicBezTo>
                <a:cubicBezTo>
                  <a:pt x="600956" y="2675144"/>
                  <a:pt x="606473" y="2671643"/>
                  <a:pt x="598667" y="2666501"/>
                </a:cubicBezTo>
                <a:cubicBezTo>
                  <a:pt x="592431" y="2661205"/>
                  <a:pt x="585598" y="2665822"/>
                  <a:pt x="578003" y="2667557"/>
                </a:cubicBezTo>
                <a:cubicBezTo>
                  <a:pt x="563065" y="2671989"/>
                  <a:pt x="546557" y="2676576"/>
                  <a:pt x="532471" y="2672054"/>
                </a:cubicBezTo>
                <a:cubicBezTo>
                  <a:pt x="514991" y="2666883"/>
                  <a:pt x="507903" y="2670539"/>
                  <a:pt x="498947" y="2679307"/>
                </a:cubicBezTo>
                <a:cubicBezTo>
                  <a:pt x="496315" y="2681538"/>
                  <a:pt x="493684" y="2683769"/>
                  <a:pt x="489229" y="2685194"/>
                </a:cubicBezTo>
                <a:cubicBezTo>
                  <a:pt x="485280" y="2688541"/>
                  <a:pt x="480825" y="2689966"/>
                  <a:pt x="473528" y="2686746"/>
                </a:cubicBezTo>
                <a:cubicBezTo>
                  <a:pt x="468054" y="2684330"/>
                  <a:pt x="467038" y="2680488"/>
                  <a:pt x="470985" y="2677142"/>
                </a:cubicBezTo>
                <a:cubicBezTo>
                  <a:pt x="474677" y="2672835"/>
                  <a:pt x="475230" y="2668840"/>
                  <a:pt x="480748" y="2665338"/>
                </a:cubicBezTo>
                <a:cubicBezTo>
                  <a:pt x="483633" y="2664068"/>
                  <a:pt x="486519" y="2662797"/>
                  <a:pt x="484187" y="2660071"/>
                </a:cubicBezTo>
                <a:cubicBezTo>
                  <a:pt x="482108" y="2658306"/>
                  <a:pt x="477652" y="2659731"/>
                  <a:pt x="474513" y="2660042"/>
                </a:cubicBezTo>
                <a:cubicBezTo>
                  <a:pt x="469802" y="2660507"/>
                  <a:pt x="466662" y="2660818"/>
                  <a:pt x="464031" y="2663049"/>
                </a:cubicBezTo>
                <a:cubicBezTo>
                  <a:pt x="461399" y="2665278"/>
                  <a:pt x="458259" y="2665589"/>
                  <a:pt x="454611" y="2663978"/>
                </a:cubicBezTo>
                <a:cubicBezTo>
                  <a:pt x="434543" y="2655121"/>
                  <a:pt x="412861" y="2652336"/>
                  <a:pt x="389564" y="2655622"/>
                </a:cubicBezTo>
                <a:cubicBezTo>
                  <a:pt x="378829" y="2657668"/>
                  <a:pt x="367838" y="2658753"/>
                  <a:pt x="356594" y="2658879"/>
                </a:cubicBezTo>
                <a:cubicBezTo>
                  <a:pt x="350313" y="2659499"/>
                  <a:pt x="340892" y="2660430"/>
                  <a:pt x="336481" y="2655938"/>
                </a:cubicBezTo>
                <a:cubicBezTo>
                  <a:pt x="333895" y="2652252"/>
                  <a:pt x="340981" y="2648596"/>
                  <a:pt x="344929" y="2645250"/>
                </a:cubicBezTo>
                <a:cubicBezTo>
                  <a:pt x="347560" y="2643019"/>
                  <a:pt x="350446" y="2641748"/>
                  <a:pt x="353078" y="2639518"/>
                </a:cubicBezTo>
                <a:cubicBezTo>
                  <a:pt x="355708" y="2637287"/>
                  <a:pt x="363051" y="2634592"/>
                  <a:pt x="358894" y="2631060"/>
                </a:cubicBezTo>
                <a:cubicBezTo>
                  <a:pt x="356306" y="2627374"/>
                  <a:pt x="348456" y="2628150"/>
                  <a:pt x="342430" y="2629731"/>
                </a:cubicBezTo>
                <a:cubicBezTo>
                  <a:pt x="328300" y="2631126"/>
                  <a:pt x="316801" y="2630291"/>
                  <a:pt x="301653" y="2627845"/>
                </a:cubicBezTo>
                <a:cubicBezTo>
                  <a:pt x="267709" y="2621344"/>
                  <a:pt x="251710" y="2627851"/>
                  <a:pt x="244236" y="2648298"/>
                </a:cubicBezTo>
                <a:cubicBezTo>
                  <a:pt x="241560" y="2656445"/>
                  <a:pt x="234728" y="2661062"/>
                  <a:pt x="221913" y="2661343"/>
                </a:cubicBezTo>
                <a:cubicBezTo>
                  <a:pt x="217081" y="2643096"/>
                  <a:pt x="212504" y="2625812"/>
                  <a:pt x="207672" y="2607566"/>
                </a:cubicBezTo>
                <a:cubicBezTo>
                  <a:pt x="229399" y="2604435"/>
                  <a:pt x="232837" y="2599168"/>
                  <a:pt x="224269" y="2591146"/>
                </a:cubicBezTo>
                <a:cubicBezTo>
                  <a:pt x="221936" y="2588420"/>
                  <a:pt x="215146" y="2587120"/>
                  <a:pt x="217524" y="2583929"/>
                </a:cubicBezTo>
                <a:cubicBezTo>
                  <a:pt x="221472" y="2580583"/>
                  <a:pt x="228006" y="2580923"/>
                  <a:pt x="232970" y="2581418"/>
                </a:cubicBezTo>
                <a:cubicBezTo>
                  <a:pt x="237681" y="2580953"/>
                  <a:pt x="241074" y="2581602"/>
                  <a:pt x="244469" y="2582253"/>
                </a:cubicBezTo>
                <a:cubicBezTo>
                  <a:pt x="254398" y="2583242"/>
                  <a:pt x="258853" y="2581817"/>
                  <a:pt x="258644" y="2574940"/>
                </a:cubicBezTo>
                <a:cubicBezTo>
                  <a:pt x="259197" y="2570944"/>
                  <a:pt x="262381" y="2564717"/>
                  <a:pt x="270995" y="2566823"/>
                </a:cubicBezTo>
                <a:cubicBezTo>
                  <a:pt x="282748" y="2568618"/>
                  <a:pt x="293738" y="2567532"/>
                  <a:pt x="304983" y="2567407"/>
                </a:cubicBezTo>
                <a:cubicBezTo>
                  <a:pt x="314657" y="2567437"/>
                  <a:pt x="326155" y="2568272"/>
                  <a:pt x="336637" y="2565265"/>
                </a:cubicBezTo>
                <a:cubicBezTo>
                  <a:pt x="345549" y="2562415"/>
                  <a:pt x="356031" y="2559409"/>
                  <a:pt x="345639" y="2550581"/>
                </a:cubicBezTo>
                <a:cubicBezTo>
                  <a:pt x="341734" y="2548011"/>
                  <a:pt x="344367" y="2545780"/>
                  <a:pt x="350393" y="2544199"/>
                </a:cubicBezTo>
                <a:cubicBezTo>
                  <a:pt x="373943" y="2541873"/>
                  <a:pt x="382811" y="2544938"/>
                  <a:pt x="388194" y="2559188"/>
                </a:cubicBezTo>
                <a:cubicBezTo>
                  <a:pt x="389466" y="2563990"/>
                  <a:pt x="392053" y="2567675"/>
                  <a:pt x="398842" y="2568976"/>
                </a:cubicBezTo>
                <a:cubicBezTo>
                  <a:pt x="410595" y="2570771"/>
                  <a:pt x="422095" y="2571606"/>
                  <a:pt x="434146" y="2568445"/>
                </a:cubicBezTo>
                <a:cubicBezTo>
                  <a:pt x="437286" y="2568135"/>
                  <a:pt x="437839" y="2564138"/>
                  <a:pt x="435760" y="2562373"/>
                </a:cubicBezTo>
                <a:cubicBezTo>
                  <a:pt x="434997" y="2559492"/>
                  <a:pt x="433980" y="2555651"/>
                  <a:pt x="436611" y="2553420"/>
                </a:cubicBezTo>
                <a:cubicBezTo>
                  <a:pt x="440559" y="2550074"/>
                  <a:pt x="445060" y="2542732"/>
                  <a:pt x="451295" y="2548029"/>
                </a:cubicBezTo>
                <a:cubicBezTo>
                  <a:pt x="466653" y="2557351"/>
                  <a:pt x="482353" y="2555800"/>
                  <a:pt x="499624" y="2554094"/>
                </a:cubicBezTo>
                <a:cubicBezTo>
                  <a:pt x="509299" y="2554124"/>
                  <a:pt x="518973" y="2554153"/>
                  <a:pt x="528095" y="2558180"/>
                </a:cubicBezTo>
                <a:cubicBezTo>
                  <a:pt x="562502" y="2572519"/>
                  <a:pt x="585799" y="2569232"/>
                  <a:pt x="602185" y="2545934"/>
                </a:cubicBezTo>
                <a:cubicBezTo>
                  <a:pt x="606940" y="2539552"/>
                  <a:pt x="614281" y="2536856"/>
                  <a:pt x="623657" y="2541843"/>
                </a:cubicBezTo>
                <a:cubicBezTo>
                  <a:pt x="645549" y="2551505"/>
                  <a:pt x="670117" y="2553020"/>
                  <a:pt x="695492" y="2551499"/>
                </a:cubicBezTo>
                <a:cubicBezTo>
                  <a:pt x="708307" y="2551219"/>
                  <a:pt x="720612" y="2549018"/>
                  <a:pt x="734998" y="2548583"/>
                </a:cubicBezTo>
                <a:cubicBezTo>
                  <a:pt x="759057" y="2548177"/>
                  <a:pt x="779467" y="2546161"/>
                  <a:pt x="784310" y="2527945"/>
                </a:cubicBezTo>
                <a:cubicBezTo>
                  <a:pt x="786091" y="2534668"/>
                  <a:pt x="785791" y="2539624"/>
                  <a:pt x="792028" y="2544920"/>
                </a:cubicBezTo>
                <a:cubicBezTo>
                  <a:pt x="798773" y="2552137"/>
                  <a:pt x="810526" y="2553933"/>
                  <a:pt x="821516" y="2552847"/>
                </a:cubicBezTo>
                <a:cubicBezTo>
                  <a:pt x="833822" y="2550647"/>
                  <a:pt x="824191" y="2544700"/>
                  <a:pt x="824744" y="2540704"/>
                </a:cubicBezTo>
                <a:cubicBezTo>
                  <a:pt x="824789" y="2534787"/>
                  <a:pt x="830052" y="2530325"/>
                  <a:pt x="840235" y="2532276"/>
                </a:cubicBezTo>
                <a:cubicBezTo>
                  <a:pt x="853812" y="2534876"/>
                  <a:pt x="864803" y="2533790"/>
                  <a:pt x="878679" y="2531434"/>
                </a:cubicBezTo>
                <a:cubicBezTo>
                  <a:pt x="895186" y="2526848"/>
                  <a:pt x="912457" y="2525142"/>
                  <a:pt x="930192" y="2531274"/>
                </a:cubicBezTo>
                <a:cubicBezTo>
                  <a:pt x="940884" y="2535144"/>
                  <a:pt x="950049" y="2533254"/>
                  <a:pt x="956628" y="2527677"/>
                </a:cubicBezTo>
                <a:cubicBezTo>
                  <a:pt x="960575" y="2524331"/>
                  <a:pt x="964523" y="2520985"/>
                  <a:pt x="967154" y="2518754"/>
                </a:cubicBezTo>
                <a:cubicBezTo>
                  <a:pt x="973987" y="2514138"/>
                  <a:pt x="976917" y="2506950"/>
                  <a:pt x="986846" y="2507940"/>
                </a:cubicBezTo>
                <a:cubicBezTo>
                  <a:pt x="996774" y="2508930"/>
                  <a:pt x="996985" y="2515807"/>
                  <a:pt x="998257" y="2520609"/>
                </a:cubicBezTo>
                <a:cubicBezTo>
                  <a:pt x="999529" y="2525411"/>
                  <a:pt x="1005300" y="2522869"/>
                  <a:pt x="1010264" y="2523365"/>
                </a:cubicBezTo>
                <a:cubicBezTo>
                  <a:pt x="1014974" y="2522900"/>
                  <a:pt x="1019684" y="2522434"/>
                  <a:pt x="1017097" y="2518748"/>
                </a:cubicBezTo>
                <a:cubicBezTo>
                  <a:pt x="1011160" y="2508495"/>
                  <a:pt x="1019817" y="2504683"/>
                  <a:pt x="1033693" y="2502328"/>
                </a:cubicBezTo>
                <a:cubicBezTo>
                  <a:pt x="1047569" y="2499972"/>
                  <a:pt x="1048123" y="2495975"/>
                  <a:pt x="1036922" y="2490184"/>
                </a:cubicBezTo>
                <a:cubicBezTo>
                  <a:pt x="1034844" y="2488418"/>
                  <a:pt x="1029879" y="2487923"/>
                  <a:pt x="1024914" y="2487428"/>
                </a:cubicBezTo>
                <a:cubicBezTo>
                  <a:pt x="981042" y="2479937"/>
                  <a:pt x="935555" y="2478517"/>
                  <a:pt x="889261" y="2480134"/>
                </a:cubicBezTo>
                <a:cubicBezTo>
                  <a:pt x="852386" y="2480820"/>
                  <a:pt x="818145" y="2479275"/>
                  <a:pt x="784499" y="2467817"/>
                </a:cubicBezTo>
                <a:cubicBezTo>
                  <a:pt x="764941" y="2460880"/>
                  <a:pt x="749329" y="2450598"/>
                  <a:pt x="735033" y="2439199"/>
                </a:cubicBezTo>
                <a:cubicBezTo>
                  <a:pt x="727094" y="2451809"/>
                  <a:pt x="719499" y="2453544"/>
                  <a:pt x="701255" y="2445492"/>
                </a:cubicBezTo>
                <a:cubicBezTo>
                  <a:pt x="695782" y="2443076"/>
                  <a:pt x="691370" y="2438585"/>
                  <a:pt x="691669" y="2433628"/>
                </a:cubicBezTo>
                <a:cubicBezTo>
                  <a:pt x="690950" y="2424831"/>
                  <a:pt x="679197" y="2423036"/>
                  <a:pt x="667952" y="2423161"/>
                </a:cubicBezTo>
                <a:cubicBezTo>
                  <a:pt x="656453" y="2422326"/>
                  <a:pt x="653015" y="2427593"/>
                  <a:pt x="649576" y="2432859"/>
                </a:cubicBezTo>
                <a:cubicBezTo>
                  <a:pt x="647707" y="2437970"/>
                  <a:pt x="649233" y="2443733"/>
                  <a:pt x="641338" y="2450424"/>
                </a:cubicBezTo>
                <a:cubicBezTo>
                  <a:pt x="642997" y="2438436"/>
                  <a:pt x="632814" y="2436486"/>
                  <a:pt x="619745" y="2435805"/>
                </a:cubicBezTo>
                <a:cubicBezTo>
                  <a:pt x="608500" y="2435931"/>
                  <a:pt x="594669" y="2432370"/>
                  <a:pt x="594713" y="2426453"/>
                </a:cubicBezTo>
                <a:cubicBezTo>
                  <a:pt x="595056" y="2415580"/>
                  <a:pt x="593830" y="2404862"/>
                  <a:pt x="602531" y="2395134"/>
                </a:cubicBezTo>
                <a:cubicBezTo>
                  <a:pt x="607540" y="2389712"/>
                  <a:pt x="613565" y="2388131"/>
                  <a:pt x="624810" y="2388006"/>
                </a:cubicBezTo>
                <a:cubicBezTo>
                  <a:pt x="633169" y="2389151"/>
                  <a:pt x="636818" y="2390762"/>
                  <a:pt x="636773" y="2396678"/>
                </a:cubicBezTo>
                <a:cubicBezTo>
                  <a:pt x="637791" y="2400520"/>
                  <a:pt x="643009" y="2401975"/>
                  <a:pt x="647719" y="2401509"/>
                </a:cubicBezTo>
                <a:cubicBezTo>
                  <a:pt x="666305" y="2398688"/>
                  <a:pt x="678822" y="2403365"/>
                  <a:pt x="691592" y="2409001"/>
                </a:cubicBezTo>
                <a:cubicBezTo>
                  <a:pt x="704108" y="2413677"/>
                  <a:pt x="717177" y="2414357"/>
                  <a:pt x="726387" y="2406550"/>
                </a:cubicBezTo>
                <a:cubicBezTo>
                  <a:pt x="732966" y="2400972"/>
                  <a:pt x="736615" y="2402583"/>
                  <a:pt x="736570" y="2408500"/>
                </a:cubicBezTo>
                <a:cubicBezTo>
                  <a:pt x="737587" y="2412341"/>
                  <a:pt x="740982" y="2412992"/>
                  <a:pt x="747771" y="2414291"/>
                </a:cubicBezTo>
                <a:cubicBezTo>
                  <a:pt x="775987" y="2417417"/>
                  <a:pt x="804248" y="2414625"/>
                  <a:pt x="829413" y="2406227"/>
                </a:cubicBezTo>
                <a:cubicBezTo>
                  <a:pt x="842526" y="2400990"/>
                  <a:pt x="856657" y="2399595"/>
                  <a:pt x="871295" y="2400119"/>
                </a:cubicBezTo>
                <a:cubicBezTo>
                  <a:pt x="884364" y="2400800"/>
                  <a:pt x="896626" y="2404516"/>
                  <a:pt x="907317" y="2408386"/>
                </a:cubicBezTo>
                <a:cubicBezTo>
                  <a:pt x="912791" y="2410802"/>
                  <a:pt x="916947" y="2414333"/>
                  <a:pt x="924035" y="2410677"/>
                </a:cubicBezTo>
                <a:cubicBezTo>
                  <a:pt x="931123" y="2407020"/>
                  <a:pt x="930106" y="2403179"/>
                  <a:pt x="927264" y="2398533"/>
                </a:cubicBezTo>
                <a:cubicBezTo>
                  <a:pt x="924677" y="2394847"/>
                  <a:pt x="920774" y="2392277"/>
                  <a:pt x="921327" y="2388280"/>
                </a:cubicBezTo>
                <a:cubicBezTo>
                  <a:pt x="918530" y="2377717"/>
                  <a:pt x="909408" y="2373691"/>
                  <a:pt x="893198" y="2373321"/>
                </a:cubicBezTo>
                <a:cubicBezTo>
                  <a:pt x="863921" y="2372271"/>
                  <a:pt x="837529" y="2369951"/>
                  <a:pt x="809312" y="2366826"/>
                </a:cubicBezTo>
                <a:cubicBezTo>
                  <a:pt x="792341" y="2363575"/>
                  <a:pt x="789499" y="2358929"/>
                  <a:pt x="798455" y="2350161"/>
                </a:cubicBezTo>
                <a:cubicBezTo>
                  <a:pt x="800025" y="2350006"/>
                  <a:pt x="799771" y="2349045"/>
                  <a:pt x="799517" y="2348085"/>
                </a:cubicBezTo>
                <a:cubicBezTo>
                  <a:pt x="800114" y="2338172"/>
                  <a:pt x="809578" y="2331325"/>
                  <a:pt x="819297" y="2325438"/>
                </a:cubicBezTo>
                <a:cubicBezTo>
                  <a:pt x="826130" y="2320822"/>
                  <a:pt x="829779" y="2322432"/>
                  <a:pt x="832366" y="2326118"/>
                </a:cubicBezTo>
                <a:cubicBezTo>
                  <a:pt x="837795" y="2334450"/>
                  <a:pt x="830962" y="2339067"/>
                  <a:pt x="818656" y="2341267"/>
                </a:cubicBezTo>
                <a:cubicBezTo>
                  <a:pt x="823066" y="2345759"/>
                  <a:pt x="828794" y="2349135"/>
                  <a:pt x="836644" y="2348360"/>
                </a:cubicBezTo>
                <a:cubicBezTo>
                  <a:pt x="841354" y="2347895"/>
                  <a:pt x="841908" y="2343898"/>
                  <a:pt x="842715" y="2340862"/>
                </a:cubicBezTo>
                <a:cubicBezTo>
                  <a:pt x="845180" y="2325837"/>
                  <a:pt x="850698" y="2322337"/>
                  <a:pt x="874503" y="2320970"/>
                </a:cubicBezTo>
                <a:cubicBezTo>
                  <a:pt x="896992" y="2320720"/>
                  <a:pt x="920543" y="2318394"/>
                  <a:pt x="942015" y="2314302"/>
                </a:cubicBezTo>
                <a:cubicBezTo>
                  <a:pt x="971082" y="2308475"/>
                  <a:pt x="978380" y="2311696"/>
                  <a:pt x="978501" y="2330406"/>
                </a:cubicBezTo>
                <a:cubicBezTo>
                  <a:pt x="978756" y="2331367"/>
                  <a:pt x="979010" y="2332327"/>
                  <a:pt x="979264" y="2333287"/>
                </a:cubicBezTo>
                <a:cubicBezTo>
                  <a:pt x="978457" y="2336323"/>
                  <a:pt x="974765" y="2340630"/>
                  <a:pt x="983124" y="2341774"/>
                </a:cubicBezTo>
                <a:cubicBezTo>
                  <a:pt x="991227" y="2341960"/>
                  <a:pt x="999587" y="2343105"/>
                  <a:pt x="1002771" y="2336878"/>
                </a:cubicBezTo>
                <a:cubicBezTo>
                  <a:pt x="1004894" y="2332727"/>
                  <a:pt x="1007271" y="2329536"/>
                  <a:pt x="1007824" y="2325539"/>
                </a:cubicBezTo>
                <a:cubicBezTo>
                  <a:pt x="1012578" y="2319157"/>
                  <a:pt x="1018605" y="2317577"/>
                  <a:pt x="1029042" y="2320488"/>
                </a:cubicBezTo>
                <a:cubicBezTo>
                  <a:pt x="1039225" y="2322437"/>
                  <a:pt x="1038926" y="2327394"/>
                  <a:pt x="1033664" y="2331856"/>
                </a:cubicBezTo>
                <a:cubicBezTo>
                  <a:pt x="1032601" y="2333932"/>
                  <a:pt x="1031286" y="2335047"/>
                  <a:pt x="1030224" y="2337122"/>
                </a:cubicBezTo>
                <a:cubicBezTo>
                  <a:pt x="1027593" y="2339353"/>
                  <a:pt x="1028357" y="2342234"/>
                  <a:pt x="1032005" y="2343844"/>
                </a:cubicBezTo>
                <a:cubicBezTo>
                  <a:pt x="1037223" y="2345299"/>
                  <a:pt x="1038031" y="2342263"/>
                  <a:pt x="1040917" y="2340993"/>
                </a:cubicBezTo>
                <a:cubicBezTo>
                  <a:pt x="1046434" y="2337492"/>
                  <a:pt x="1050126" y="2333185"/>
                  <a:pt x="1051996" y="2328074"/>
                </a:cubicBezTo>
                <a:cubicBezTo>
                  <a:pt x="1059680" y="2314505"/>
                  <a:pt x="1068592" y="2311654"/>
                  <a:pt x="1090783" y="2316360"/>
                </a:cubicBezTo>
                <a:cubicBezTo>
                  <a:pt x="1100965" y="2318310"/>
                  <a:pt x="1111403" y="2321221"/>
                  <a:pt x="1121586" y="2323171"/>
                </a:cubicBezTo>
                <a:cubicBezTo>
                  <a:pt x="1128375" y="2324472"/>
                  <a:pt x="1136479" y="2324656"/>
                  <a:pt x="1141488" y="2319234"/>
                </a:cubicBezTo>
                <a:cubicBezTo>
                  <a:pt x="1147813" y="2312698"/>
                  <a:pt x="1150742" y="2305510"/>
                  <a:pt x="1166697" y="2304920"/>
                </a:cubicBezTo>
                <a:lnTo>
                  <a:pt x="1177932" y="2304143"/>
                </a:lnTo>
                <a:lnTo>
                  <a:pt x="1181329" y="2297537"/>
                </a:lnTo>
                <a:cubicBezTo>
                  <a:pt x="1183548" y="2294578"/>
                  <a:pt x="1186280" y="2292072"/>
                  <a:pt x="1189467" y="2290402"/>
                </a:cubicBezTo>
                <a:cubicBezTo>
                  <a:pt x="1205857" y="2282604"/>
                  <a:pt x="1222246" y="2288174"/>
                  <a:pt x="1234994" y="2292629"/>
                </a:cubicBezTo>
                <a:cubicBezTo>
                  <a:pt x="1253205" y="2299312"/>
                  <a:pt x="1273236" y="2303767"/>
                  <a:pt x="1295089" y="2303767"/>
                </a:cubicBezTo>
                <a:cubicBezTo>
                  <a:pt x="1307836" y="2303767"/>
                  <a:pt x="1322405" y="2303767"/>
                  <a:pt x="1336973" y="2303767"/>
                </a:cubicBezTo>
                <a:cubicBezTo>
                  <a:pt x="1351998" y="2303767"/>
                  <a:pt x="1366907" y="2304116"/>
                  <a:pt x="1381562" y="2305055"/>
                </a:cubicBezTo>
                <a:lnTo>
                  <a:pt x="1421245" y="2309515"/>
                </a:lnTo>
                <a:lnTo>
                  <a:pt x="1437723" y="2304756"/>
                </a:lnTo>
                <a:lnTo>
                  <a:pt x="1451453" y="2299321"/>
                </a:lnTo>
                <a:lnTo>
                  <a:pt x="1437366" y="2296376"/>
                </a:lnTo>
                <a:cubicBezTo>
                  <a:pt x="1405049" y="2285998"/>
                  <a:pt x="1371442" y="2286137"/>
                  <a:pt x="1340178" y="2298045"/>
                </a:cubicBezTo>
                <a:cubicBezTo>
                  <a:pt x="1328204" y="2301969"/>
                  <a:pt x="1323150" y="2300962"/>
                  <a:pt x="1319564" y="2293151"/>
                </a:cubicBezTo>
                <a:cubicBezTo>
                  <a:pt x="1318368" y="2290547"/>
                  <a:pt x="1317172" y="2287944"/>
                  <a:pt x="1314956" y="2286451"/>
                </a:cubicBezTo>
                <a:cubicBezTo>
                  <a:pt x="1288140" y="2271386"/>
                  <a:pt x="1261723" y="2257189"/>
                  <a:pt x="1221420" y="2259412"/>
                </a:cubicBezTo>
                <a:cubicBezTo>
                  <a:pt x="1212508" y="2260002"/>
                  <a:pt x="1212730" y="2257155"/>
                  <a:pt x="1213975" y="2253198"/>
                </a:cubicBezTo>
                <a:cubicBezTo>
                  <a:pt x="1214596" y="2251219"/>
                  <a:pt x="1216637" y="2248997"/>
                  <a:pt x="1218677" y="2246775"/>
                </a:cubicBezTo>
                <a:cubicBezTo>
                  <a:pt x="1222759" y="2242331"/>
                  <a:pt x="1227240" y="2238755"/>
                  <a:pt x="1219172" y="2234521"/>
                </a:cubicBezTo>
                <a:cubicBezTo>
                  <a:pt x="1212526" y="2230043"/>
                  <a:pt x="1207024" y="2234729"/>
                  <a:pt x="1200328" y="2236813"/>
                </a:cubicBezTo>
                <a:cubicBezTo>
                  <a:pt x="1187334" y="2241847"/>
                  <a:pt x="1172921" y="2247124"/>
                  <a:pt x="1159178" y="2243862"/>
                </a:cubicBezTo>
                <a:cubicBezTo>
                  <a:pt x="1142199" y="2240217"/>
                  <a:pt x="1136301" y="2244036"/>
                  <a:pt x="1129556" y="2252680"/>
                </a:cubicBezTo>
                <a:cubicBezTo>
                  <a:pt x="1127515" y="2254902"/>
                  <a:pt x="1125475" y="2257124"/>
                  <a:pt x="1121617" y="2258721"/>
                </a:cubicBezTo>
                <a:cubicBezTo>
                  <a:pt x="1118556" y="2262053"/>
                  <a:pt x="1114697" y="2263650"/>
                  <a:pt x="1107426" y="2261151"/>
                </a:cubicBezTo>
                <a:cubicBezTo>
                  <a:pt x="1101976" y="2259276"/>
                  <a:pt x="1100380" y="2255806"/>
                  <a:pt x="1103441" y="2252472"/>
                </a:cubicBezTo>
                <a:cubicBezTo>
                  <a:pt x="1106104" y="2248271"/>
                  <a:pt x="1105930" y="2244557"/>
                  <a:pt x="1110409" y="2240981"/>
                </a:cubicBezTo>
                <a:cubicBezTo>
                  <a:pt x="1112848" y="2239627"/>
                  <a:pt x="1115288" y="2238273"/>
                  <a:pt x="1112673" y="2235913"/>
                </a:cubicBezTo>
                <a:cubicBezTo>
                  <a:pt x="1110458" y="2234421"/>
                  <a:pt x="1106599" y="2236017"/>
                  <a:pt x="1103762" y="2236504"/>
                </a:cubicBezTo>
                <a:cubicBezTo>
                  <a:pt x="1099505" y="2237233"/>
                  <a:pt x="1096667" y="2237719"/>
                  <a:pt x="1094626" y="2239940"/>
                </a:cubicBezTo>
                <a:cubicBezTo>
                  <a:pt x="1092585" y="2242162"/>
                  <a:pt x="1089746" y="2242648"/>
                  <a:pt x="1086111" y="2241399"/>
                </a:cubicBezTo>
                <a:cubicBezTo>
                  <a:pt x="1066120" y="2234526"/>
                  <a:pt x="1045681" y="2233346"/>
                  <a:pt x="1024795" y="2237860"/>
                </a:cubicBezTo>
                <a:cubicBezTo>
                  <a:pt x="1015261" y="2240429"/>
                  <a:pt x="1005329" y="2242130"/>
                  <a:pt x="994998" y="2242964"/>
                </a:cubicBezTo>
                <a:cubicBezTo>
                  <a:pt x="989322" y="2243936"/>
                  <a:pt x="980809" y="2245395"/>
                  <a:pt x="975977" y="2241541"/>
                </a:cubicBezTo>
                <a:cubicBezTo>
                  <a:pt x="972965" y="2238313"/>
                  <a:pt x="978864" y="2234494"/>
                  <a:pt x="981925" y="2231161"/>
                </a:cubicBezTo>
                <a:cubicBezTo>
                  <a:pt x="983965" y="2228939"/>
                  <a:pt x="986405" y="2227585"/>
                  <a:pt x="988446" y="2225364"/>
                </a:cubicBezTo>
                <a:cubicBezTo>
                  <a:pt x="990487" y="2223142"/>
                  <a:pt x="996784" y="2220190"/>
                  <a:pt x="992353" y="2217205"/>
                </a:cubicBezTo>
                <a:cubicBezTo>
                  <a:pt x="989340" y="2213977"/>
                  <a:pt x="982244" y="2215193"/>
                  <a:pt x="976967" y="2217033"/>
                </a:cubicBezTo>
                <a:cubicBezTo>
                  <a:pt x="964197" y="2219220"/>
                  <a:pt x="953467" y="2219186"/>
                  <a:pt x="939102" y="2217901"/>
                </a:cubicBezTo>
                <a:cubicBezTo>
                  <a:pt x="906739" y="2214084"/>
                  <a:pt x="893123" y="2221097"/>
                  <a:pt x="889742" y="2240399"/>
                </a:cubicBezTo>
                <a:cubicBezTo>
                  <a:pt x="888673" y="2248070"/>
                  <a:pt x="883171" y="2252757"/>
                  <a:pt x="871422" y="2253835"/>
                </a:cubicBezTo>
                <a:cubicBezTo>
                  <a:pt x="863851" y="2237345"/>
                  <a:pt x="856676" y="2221723"/>
                  <a:pt x="849105" y="2205233"/>
                </a:cubicBezTo>
                <a:cubicBezTo>
                  <a:pt x="868571" y="2200963"/>
                  <a:pt x="870836" y="2195895"/>
                  <a:pt x="861573" y="2189056"/>
                </a:cubicBezTo>
                <a:cubicBezTo>
                  <a:pt x="858958" y="2186695"/>
                  <a:pt x="852486" y="2185932"/>
                  <a:pt x="854127" y="2182842"/>
                </a:cubicBezTo>
                <a:cubicBezTo>
                  <a:pt x="857188" y="2179509"/>
                  <a:pt x="863263" y="2179405"/>
                  <a:pt x="867919" y="2179543"/>
                </a:cubicBezTo>
                <a:cubicBezTo>
                  <a:pt x="872175" y="2178814"/>
                  <a:pt x="875412" y="2179196"/>
                  <a:pt x="878650" y="2179578"/>
                </a:cubicBezTo>
                <a:cubicBezTo>
                  <a:pt x="887959" y="2179856"/>
                  <a:pt x="891817" y="2178258"/>
                  <a:pt x="890446" y="2171940"/>
                </a:cubicBezTo>
                <a:cubicBezTo>
                  <a:pt x="890271" y="2168225"/>
                  <a:pt x="892137" y="2162289"/>
                  <a:pt x="900427" y="2163678"/>
                </a:cubicBezTo>
                <a:lnTo>
                  <a:pt x="929440" y="2162169"/>
                </a:lnTo>
                <a:lnTo>
                  <a:pt x="915759" y="2154304"/>
                </a:lnTo>
                <a:cubicBezTo>
                  <a:pt x="907190" y="2146282"/>
                  <a:pt x="895735" y="2139530"/>
                  <a:pt x="880079" y="2135163"/>
                </a:cubicBezTo>
                <a:cubicBezTo>
                  <a:pt x="865993" y="2130642"/>
                  <a:pt x="851906" y="2126121"/>
                  <a:pt x="841768" y="2118254"/>
                </a:cubicBezTo>
                <a:cubicBezTo>
                  <a:pt x="834891" y="2128788"/>
                  <a:pt x="847362" y="2139381"/>
                  <a:pt x="840485" y="2149914"/>
                </a:cubicBezTo>
                <a:cubicBezTo>
                  <a:pt x="823049" y="2138826"/>
                  <a:pt x="823049" y="2138826"/>
                  <a:pt x="802849" y="2147719"/>
                </a:cubicBezTo>
                <a:cubicBezTo>
                  <a:pt x="793937" y="2150570"/>
                  <a:pt x="787910" y="2152151"/>
                  <a:pt x="777727" y="2150200"/>
                </a:cubicBezTo>
                <a:cubicBezTo>
                  <a:pt x="750826" y="2145960"/>
                  <a:pt x="724434" y="2143639"/>
                  <a:pt x="698043" y="2141319"/>
                </a:cubicBezTo>
                <a:cubicBezTo>
                  <a:pt x="617042" y="2133553"/>
                  <a:pt x="535996" y="2131705"/>
                  <a:pt x="455803" y="2120903"/>
                </a:cubicBezTo>
                <a:cubicBezTo>
                  <a:pt x="449269" y="2120563"/>
                  <a:pt x="439848" y="2121493"/>
                  <a:pt x="438576" y="2116692"/>
                </a:cubicBezTo>
                <a:cubicBezTo>
                  <a:pt x="435736" y="2112046"/>
                  <a:pt x="443077" y="2109350"/>
                  <a:pt x="447024" y="2106003"/>
                </a:cubicBezTo>
                <a:cubicBezTo>
                  <a:pt x="451225" y="2103618"/>
                  <a:pt x="456997" y="2101076"/>
                  <a:pt x="452840" y="2097546"/>
                </a:cubicBezTo>
                <a:cubicBezTo>
                  <a:pt x="449999" y="2092900"/>
                  <a:pt x="443210" y="2091599"/>
                  <a:pt x="436676" y="2091259"/>
                </a:cubicBezTo>
                <a:cubicBezTo>
                  <a:pt x="431965" y="2091724"/>
                  <a:pt x="427255" y="2092190"/>
                  <a:pt x="422545" y="2092655"/>
                </a:cubicBezTo>
                <a:cubicBezTo>
                  <a:pt x="400310" y="2093866"/>
                  <a:pt x="385715" y="2087424"/>
                  <a:pt x="382155" y="2073980"/>
                </a:cubicBezTo>
                <a:cubicBezTo>
                  <a:pt x="380884" y="2069178"/>
                  <a:pt x="379613" y="2064377"/>
                  <a:pt x="381481" y="2059266"/>
                </a:cubicBezTo>
                <a:cubicBezTo>
                  <a:pt x="381525" y="2053349"/>
                  <a:pt x="374482" y="2051088"/>
                  <a:pt x="365571" y="2053939"/>
                </a:cubicBezTo>
                <a:cubicBezTo>
                  <a:pt x="349063" y="2058526"/>
                  <a:pt x="343247" y="2066984"/>
                  <a:pt x="348377" y="2080273"/>
                </a:cubicBezTo>
                <a:cubicBezTo>
                  <a:pt x="335353" y="2073676"/>
                  <a:pt x="325723" y="2067729"/>
                  <a:pt x="318978" y="2060513"/>
                </a:cubicBezTo>
                <a:cubicBezTo>
                  <a:pt x="312234" y="2053295"/>
                  <a:pt x="312367" y="2035544"/>
                  <a:pt x="321831" y="2028697"/>
                </a:cubicBezTo>
                <a:cubicBezTo>
                  <a:pt x="334182" y="2020580"/>
                  <a:pt x="349583" y="2023985"/>
                  <a:pt x="361591" y="2026741"/>
                </a:cubicBezTo>
                <a:cubicBezTo>
                  <a:pt x="378817" y="2030952"/>
                  <a:pt x="397105" y="2033088"/>
                  <a:pt x="415945" y="2031227"/>
                </a:cubicBezTo>
                <a:cubicBezTo>
                  <a:pt x="426936" y="2030141"/>
                  <a:pt x="439497" y="2028900"/>
                  <a:pt x="452056" y="2027660"/>
                </a:cubicBezTo>
                <a:cubicBezTo>
                  <a:pt x="503868" y="2022542"/>
                  <a:pt x="555380" y="2022381"/>
                  <a:pt x="602305" y="2041396"/>
                </a:cubicBezTo>
                <a:cubicBezTo>
                  <a:pt x="620294" y="2048487"/>
                  <a:pt x="628951" y="2044677"/>
                  <a:pt x="633750" y="2032377"/>
                </a:cubicBezTo>
                <a:cubicBezTo>
                  <a:pt x="634812" y="2030302"/>
                  <a:pt x="630908" y="2027731"/>
                  <a:pt x="635363" y="2026305"/>
                </a:cubicBezTo>
                <a:cubicBezTo>
                  <a:pt x="640074" y="2025841"/>
                  <a:pt x="643724" y="2027451"/>
                  <a:pt x="645802" y="2029216"/>
                </a:cubicBezTo>
                <a:cubicBezTo>
                  <a:pt x="647880" y="2030982"/>
                  <a:pt x="649959" y="2032747"/>
                  <a:pt x="651784" y="2033552"/>
                </a:cubicBezTo>
                <a:cubicBezTo>
                  <a:pt x="657764" y="2037888"/>
                  <a:pt x="665062" y="2041110"/>
                  <a:pt x="671640" y="2035533"/>
                </a:cubicBezTo>
                <a:cubicBezTo>
                  <a:pt x="679790" y="2029801"/>
                  <a:pt x="666975" y="2030081"/>
                  <a:pt x="663073" y="2027511"/>
                </a:cubicBezTo>
                <a:cubicBezTo>
                  <a:pt x="662817" y="2026550"/>
                  <a:pt x="661248" y="2026705"/>
                  <a:pt x="660993" y="2025745"/>
                </a:cubicBezTo>
                <a:cubicBezTo>
                  <a:pt x="657345" y="2024135"/>
                  <a:pt x="655013" y="2021409"/>
                  <a:pt x="657643" y="2019178"/>
                </a:cubicBezTo>
                <a:cubicBezTo>
                  <a:pt x="660020" y="2015987"/>
                  <a:pt x="663161" y="2015676"/>
                  <a:pt x="668380" y="2017132"/>
                </a:cubicBezTo>
                <a:cubicBezTo>
                  <a:pt x="688745" y="2021033"/>
                  <a:pt x="704999" y="2015486"/>
                  <a:pt x="714762" y="2003682"/>
                </a:cubicBezTo>
                <a:cubicBezTo>
                  <a:pt x="717393" y="2001451"/>
                  <a:pt x="723166" y="1998910"/>
                  <a:pt x="722403" y="1996030"/>
                </a:cubicBezTo>
                <a:cubicBezTo>
                  <a:pt x="719605" y="1985466"/>
                  <a:pt x="699538" y="1976609"/>
                  <a:pt x="684345" y="1980081"/>
                </a:cubicBezTo>
                <a:cubicBezTo>
                  <a:pt x="653962" y="1987023"/>
                  <a:pt x="623369" y="1987089"/>
                  <a:pt x="591249" y="1981392"/>
                </a:cubicBezTo>
                <a:cubicBezTo>
                  <a:pt x="579750" y="1980558"/>
                  <a:pt x="568252" y="1979722"/>
                  <a:pt x="560102" y="1985455"/>
                </a:cubicBezTo>
                <a:cubicBezTo>
                  <a:pt x="553016" y="1989110"/>
                  <a:pt x="549621" y="1988460"/>
                  <a:pt x="546525" y="1982854"/>
                </a:cubicBezTo>
                <a:cubicBezTo>
                  <a:pt x="542920" y="1975327"/>
                  <a:pt x="533799" y="1971301"/>
                  <a:pt x="520730" y="1970621"/>
                </a:cubicBezTo>
                <a:cubicBezTo>
                  <a:pt x="507407" y="1968981"/>
                  <a:pt x="492513" y="1967496"/>
                  <a:pt x="477620" y="1966010"/>
                </a:cubicBezTo>
                <a:cubicBezTo>
                  <a:pt x="464551" y="1965330"/>
                  <a:pt x="458315" y="1960034"/>
                  <a:pt x="457851" y="1952196"/>
                </a:cubicBezTo>
                <a:cubicBezTo>
                  <a:pt x="457597" y="1951236"/>
                  <a:pt x="457088" y="1949316"/>
                  <a:pt x="458151" y="1947240"/>
                </a:cubicBezTo>
                <a:cubicBezTo>
                  <a:pt x="456879" y="1942439"/>
                  <a:pt x="451151" y="1939062"/>
                  <a:pt x="443301" y="1939838"/>
                </a:cubicBezTo>
                <a:cubicBezTo>
                  <a:pt x="436766" y="1939498"/>
                  <a:pt x="438038" y="1944300"/>
                  <a:pt x="439055" y="1948140"/>
                </a:cubicBezTo>
                <a:cubicBezTo>
                  <a:pt x="438502" y="1952137"/>
                  <a:pt x="439519" y="1955978"/>
                  <a:pt x="430353" y="1957869"/>
                </a:cubicBezTo>
                <a:cubicBezTo>
                  <a:pt x="416223" y="1959264"/>
                  <a:pt x="401120" y="1950902"/>
                  <a:pt x="401971" y="1941949"/>
                </a:cubicBezTo>
                <a:cubicBezTo>
                  <a:pt x="401208" y="1939069"/>
                  <a:pt x="403840" y="1936838"/>
                  <a:pt x="399937" y="1934268"/>
                </a:cubicBezTo>
                <a:cubicBezTo>
                  <a:pt x="395227" y="1934733"/>
                  <a:pt x="395990" y="1937613"/>
                  <a:pt x="393104" y="1938883"/>
                </a:cubicBezTo>
                <a:cubicBezTo>
                  <a:pt x="386779" y="1945420"/>
                  <a:pt x="380500" y="1946041"/>
                  <a:pt x="372440" y="1939939"/>
                </a:cubicBezTo>
                <a:cubicBezTo>
                  <a:pt x="361791" y="1930151"/>
                  <a:pt x="347198" y="1923710"/>
                  <a:pt x="332856" y="1918229"/>
                </a:cubicBezTo>
                <a:cubicBezTo>
                  <a:pt x="316438" y="1910982"/>
                  <a:pt x="301334" y="1902620"/>
                  <a:pt x="296204" y="1889330"/>
                </a:cubicBezTo>
                <a:cubicBezTo>
                  <a:pt x="293363" y="1884684"/>
                  <a:pt x="288697" y="1879232"/>
                  <a:pt x="280338" y="1878088"/>
                </a:cubicBezTo>
                <a:cubicBezTo>
                  <a:pt x="246394" y="1871586"/>
                  <a:pt x="230870" y="1849469"/>
                  <a:pt x="197989" y="1840892"/>
                </a:cubicBezTo>
                <a:cubicBezTo>
                  <a:pt x="189122" y="1837827"/>
                  <a:pt x="189420" y="1832871"/>
                  <a:pt x="191289" y="1827759"/>
                </a:cubicBezTo>
                <a:cubicBezTo>
                  <a:pt x="194727" y="1822492"/>
                  <a:pt x="203341" y="1824597"/>
                  <a:pt x="208814" y="1827013"/>
                </a:cubicBezTo>
                <a:cubicBezTo>
                  <a:pt x="219506" y="1830884"/>
                  <a:pt x="228671" y="1828994"/>
                  <a:pt x="237075" y="1824222"/>
                </a:cubicBezTo>
                <a:cubicBezTo>
                  <a:pt x="246793" y="1818335"/>
                  <a:pt x="258845" y="1815174"/>
                  <a:pt x="272975" y="1813778"/>
                </a:cubicBezTo>
                <a:cubicBezTo>
                  <a:pt x="296780" y="1812412"/>
                  <a:pt x="312138" y="1821735"/>
                  <a:pt x="309418" y="1835799"/>
                </a:cubicBezTo>
                <a:cubicBezTo>
                  <a:pt x="308611" y="1838835"/>
                  <a:pt x="308058" y="1842831"/>
                  <a:pt x="308820" y="1845711"/>
                </a:cubicBezTo>
                <a:cubicBezTo>
                  <a:pt x="309075" y="1846672"/>
                  <a:pt x="307759" y="1847788"/>
                  <a:pt x="307759" y="1847788"/>
                </a:cubicBezTo>
                <a:cubicBezTo>
                  <a:pt x="309329" y="1847632"/>
                  <a:pt x="309329" y="1847632"/>
                  <a:pt x="310645" y="1846517"/>
                </a:cubicBezTo>
                <a:cubicBezTo>
                  <a:pt x="316925" y="1845897"/>
                  <a:pt x="321635" y="1845432"/>
                  <a:pt x="328170" y="1845771"/>
                </a:cubicBezTo>
                <a:cubicBezTo>
                  <a:pt x="359273" y="1847627"/>
                  <a:pt x="367930" y="1843815"/>
                  <a:pt x="372519" y="1824640"/>
                </a:cubicBezTo>
                <a:cubicBezTo>
                  <a:pt x="373370" y="1815686"/>
                  <a:pt x="382282" y="1812836"/>
                  <a:pt x="396921" y="1813360"/>
                </a:cubicBezTo>
                <a:cubicBezTo>
                  <a:pt x="408165" y="1813235"/>
                  <a:pt x="415462" y="1816456"/>
                  <a:pt x="423524" y="1822558"/>
                </a:cubicBezTo>
                <a:cubicBezTo>
                  <a:pt x="445879" y="1840058"/>
                  <a:pt x="475875" y="1849904"/>
                  <a:pt x="513258" y="1851140"/>
                </a:cubicBezTo>
                <a:cubicBezTo>
                  <a:pt x="544614" y="1853955"/>
                  <a:pt x="544614" y="1853955"/>
                  <a:pt x="533249" y="1835369"/>
                </a:cubicBezTo>
                <a:cubicBezTo>
                  <a:pt x="527312" y="1825117"/>
                  <a:pt x="529180" y="1820005"/>
                  <a:pt x="542292" y="1814768"/>
                </a:cubicBezTo>
                <a:cubicBezTo>
                  <a:pt x="550818" y="1828707"/>
                  <a:pt x="556291" y="1831122"/>
                  <a:pt x="580095" y="1829757"/>
                </a:cubicBezTo>
                <a:cubicBezTo>
                  <a:pt x="595796" y="1828206"/>
                  <a:pt x="612304" y="1823619"/>
                  <a:pt x="625837" y="1832137"/>
                </a:cubicBezTo>
                <a:cubicBezTo>
                  <a:pt x="626091" y="1833097"/>
                  <a:pt x="627662" y="1832942"/>
                  <a:pt x="629232" y="1832787"/>
                </a:cubicBezTo>
                <a:cubicBezTo>
                  <a:pt x="647055" y="1827085"/>
                  <a:pt x="654186" y="1817511"/>
                  <a:pt x="652450" y="1804872"/>
                </a:cubicBezTo>
                <a:cubicBezTo>
                  <a:pt x="650670" y="1798150"/>
                  <a:pt x="648891" y="1791429"/>
                  <a:pt x="660688" y="1787307"/>
                </a:cubicBezTo>
                <a:cubicBezTo>
                  <a:pt x="662004" y="1786192"/>
                  <a:pt x="666206" y="1783806"/>
                  <a:pt x="666968" y="1786687"/>
                </a:cubicBezTo>
                <a:cubicBezTo>
                  <a:pt x="670573" y="1794214"/>
                  <a:pt x="681817" y="1794089"/>
                  <a:pt x="692000" y="1796039"/>
                </a:cubicBezTo>
                <a:cubicBezTo>
                  <a:pt x="703753" y="1797834"/>
                  <a:pt x="711306" y="1802015"/>
                  <a:pt x="711769" y="1809853"/>
                </a:cubicBezTo>
                <a:cubicBezTo>
                  <a:pt x="712488" y="1818650"/>
                  <a:pt x="720548" y="1824752"/>
                  <a:pt x="734125" y="1827353"/>
                </a:cubicBezTo>
                <a:cubicBezTo>
                  <a:pt x="746387" y="1831068"/>
                  <a:pt x="756615" y="1827102"/>
                  <a:pt x="766334" y="1821215"/>
                </a:cubicBezTo>
                <a:cubicBezTo>
                  <a:pt x="774228" y="1814523"/>
                  <a:pt x="778385" y="1818054"/>
                  <a:pt x="779911" y="1823816"/>
                </a:cubicBezTo>
                <a:cubicBezTo>
                  <a:pt x="782199" y="1832459"/>
                  <a:pt x="790813" y="1834564"/>
                  <a:pt x="802865" y="1831403"/>
                </a:cubicBezTo>
                <a:cubicBezTo>
                  <a:pt x="806005" y="1831092"/>
                  <a:pt x="809145" y="1830782"/>
                  <a:pt x="812031" y="1829512"/>
                </a:cubicBezTo>
                <a:cubicBezTo>
                  <a:pt x="825652" y="1826195"/>
                  <a:pt x="836897" y="1826071"/>
                  <a:pt x="845720" y="1835053"/>
                </a:cubicBezTo>
                <a:cubicBezTo>
                  <a:pt x="855859" y="1842920"/>
                  <a:pt x="871262" y="1846326"/>
                  <a:pt x="885645" y="1845890"/>
                </a:cubicBezTo>
                <a:cubicBezTo>
                  <a:pt x="897145" y="1846725"/>
                  <a:pt x="909705" y="1845485"/>
                  <a:pt x="903768" y="1835232"/>
                </a:cubicBezTo>
                <a:cubicBezTo>
                  <a:pt x="903004" y="1832351"/>
                  <a:pt x="903557" y="1828355"/>
                  <a:pt x="904365" y="1825319"/>
                </a:cubicBezTo>
                <a:cubicBezTo>
                  <a:pt x="902585" y="1818597"/>
                  <a:pt x="905515" y="1811410"/>
                  <a:pt x="897709" y="1806268"/>
                </a:cubicBezTo>
                <a:cubicBezTo>
                  <a:pt x="877387" y="1796451"/>
                  <a:pt x="875397" y="1782851"/>
                  <a:pt x="871583" y="1768447"/>
                </a:cubicBezTo>
                <a:cubicBezTo>
                  <a:pt x="883590" y="1771203"/>
                  <a:pt x="895598" y="1773958"/>
                  <a:pt x="908158" y="1772718"/>
                </a:cubicBezTo>
                <a:cubicBezTo>
                  <a:pt x="923604" y="1770207"/>
                  <a:pt x="938498" y="1771692"/>
                  <a:pt x="952584" y="1776213"/>
                </a:cubicBezTo>
                <a:cubicBezTo>
                  <a:pt x="964845" y="1779929"/>
                  <a:pt x="978423" y="1782529"/>
                  <a:pt x="992000" y="1785130"/>
                </a:cubicBezTo>
                <a:cubicBezTo>
                  <a:pt x="1031417" y="1794047"/>
                  <a:pt x="1073466" y="1800733"/>
                  <a:pt x="1111014" y="1814761"/>
                </a:cubicBezTo>
                <a:cubicBezTo>
                  <a:pt x="1119881" y="1817827"/>
                  <a:pt x="1124083" y="1815442"/>
                  <a:pt x="1125951" y="1810329"/>
                </a:cubicBezTo>
                <a:cubicBezTo>
                  <a:pt x="1127012" y="1808254"/>
                  <a:pt x="1127565" y="1804258"/>
                  <a:pt x="1134101" y="1804598"/>
                </a:cubicBezTo>
                <a:cubicBezTo>
                  <a:pt x="1139064" y="1805093"/>
                  <a:pt x="1140081" y="1808934"/>
                  <a:pt x="1140590" y="1810855"/>
                </a:cubicBezTo>
                <a:cubicBezTo>
                  <a:pt x="1143431" y="1815501"/>
                  <a:pt x="1146018" y="1819187"/>
                  <a:pt x="1152553" y="1819527"/>
                </a:cubicBezTo>
                <a:cubicBezTo>
                  <a:pt x="1160658" y="1819712"/>
                  <a:pt x="1167955" y="1822932"/>
                  <a:pt x="1176060" y="1823118"/>
                </a:cubicBezTo>
                <a:cubicBezTo>
                  <a:pt x="1187558" y="1823953"/>
                  <a:pt x="1190145" y="1827639"/>
                  <a:pt x="1186961" y="1833866"/>
                </a:cubicBezTo>
                <a:cubicBezTo>
                  <a:pt x="1178259" y="1843594"/>
                  <a:pt x="1191328" y="1844274"/>
                  <a:pt x="1201766" y="1847184"/>
                </a:cubicBezTo>
                <a:cubicBezTo>
                  <a:pt x="1215597" y="1850746"/>
                  <a:pt x="1213563" y="1843063"/>
                  <a:pt x="1215686" y="1838911"/>
                </a:cubicBezTo>
                <a:cubicBezTo>
                  <a:pt x="1216748" y="1836836"/>
                  <a:pt x="1216239" y="1834915"/>
                  <a:pt x="1220949" y="1834450"/>
                </a:cubicBezTo>
                <a:cubicBezTo>
                  <a:pt x="1225361" y="1838942"/>
                  <a:pt x="1231342" y="1843278"/>
                  <a:pt x="1234438" y="1848884"/>
                </a:cubicBezTo>
                <a:cubicBezTo>
                  <a:pt x="1238595" y="1852415"/>
                  <a:pt x="1244068" y="1854831"/>
                  <a:pt x="1250349" y="1854211"/>
                </a:cubicBezTo>
                <a:cubicBezTo>
                  <a:pt x="1258199" y="1853435"/>
                  <a:pt x="1256928" y="1848634"/>
                  <a:pt x="1257735" y="1845598"/>
                </a:cubicBezTo>
                <a:cubicBezTo>
                  <a:pt x="1265209" y="1825152"/>
                  <a:pt x="1282779" y="1818489"/>
                  <a:pt x="1316213" y="1823070"/>
                </a:cubicBezTo>
                <a:cubicBezTo>
                  <a:pt x="1323002" y="1824370"/>
                  <a:pt x="1329537" y="1824710"/>
                  <a:pt x="1335009" y="1827125"/>
                </a:cubicBezTo>
                <a:cubicBezTo>
                  <a:pt x="1363989" y="1833132"/>
                  <a:pt x="1388302" y="1833687"/>
                  <a:pt x="1405960" y="1815190"/>
                </a:cubicBezTo>
                <a:cubicBezTo>
                  <a:pt x="1405960" y="1815190"/>
                  <a:pt x="1407530" y="1815036"/>
                  <a:pt x="1407277" y="1814075"/>
                </a:cubicBezTo>
                <a:cubicBezTo>
                  <a:pt x="1414618" y="1811379"/>
                  <a:pt x="1420644" y="1809798"/>
                  <a:pt x="1429257" y="1811904"/>
                </a:cubicBezTo>
                <a:cubicBezTo>
                  <a:pt x="1432651" y="1812554"/>
                  <a:pt x="1436299" y="1814165"/>
                  <a:pt x="1435492" y="1817200"/>
                </a:cubicBezTo>
                <a:cubicBezTo>
                  <a:pt x="1435195" y="1822157"/>
                  <a:pt x="1427597" y="1823893"/>
                  <a:pt x="1421571" y="1825474"/>
                </a:cubicBezTo>
                <a:cubicBezTo>
                  <a:pt x="1416863" y="1825939"/>
                  <a:pt x="1410836" y="1827519"/>
                  <a:pt x="1411600" y="1830400"/>
                </a:cubicBezTo>
                <a:cubicBezTo>
                  <a:pt x="1411046" y="1834397"/>
                  <a:pt x="1418642" y="1832661"/>
                  <a:pt x="1422290" y="1834271"/>
                </a:cubicBezTo>
                <a:cubicBezTo>
                  <a:pt x="1430650" y="1835416"/>
                  <a:pt x="1438754" y="1835601"/>
                  <a:pt x="1447113" y="1836747"/>
                </a:cubicBezTo>
                <a:cubicBezTo>
                  <a:pt x="1458611" y="1837581"/>
                  <a:pt x="1468794" y="1839532"/>
                  <a:pt x="1476601" y="1844673"/>
                </a:cubicBezTo>
                <a:cubicBezTo>
                  <a:pt x="1482328" y="1848049"/>
                  <a:pt x="1487039" y="1847584"/>
                  <a:pt x="1494380" y="1844888"/>
                </a:cubicBezTo>
                <a:cubicBezTo>
                  <a:pt x="1515090" y="1837915"/>
                  <a:pt x="1529983" y="1839401"/>
                  <a:pt x="1547164" y="1849528"/>
                </a:cubicBezTo>
                <a:cubicBezTo>
                  <a:pt x="1556540" y="1854515"/>
                  <a:pt x="1563030" y="1860771"/>
                  <a:pt x="1571090" y="1866873"/>
                </a:cubicBezTo>
                <a:cubicBezTo>
                  <a:pt x="1580974" y="1873780"/>
                  <a:pt x="1593236" y="1877496"/>
                  <a:pt x="1608129" y="1878981"/>
                </a:cubicBezTo>
                <a:cubicBezTo>
                  <a:pt x="1624594" y="1880311"/>
                  <a:pt x="1631935" y="1877616"/>
                  <a:pt x="1636988" y="1866277"/>
                </a:cubicBezTo>
                <a:cubicBezTo>
                  <a:pt x="1641787" y="1853977"/>
                  <a:pt x="1652522" y="1851932"/>
                  <a:pt x="1671573" y="1856948"/>
                </a:cubicBezTo>
                <a:cubicBezTo>
                  <a:pt x="1678362" y="1858248"/>
                  <a:pt x="1682010" y="1859859"/>
                  <a:pt x="1689606" y="1858123"/>
                </a:cubicBezTo>
                <a:cubicBezTo>
                  <a:pt x="1707431" y="1852421"/>
                  <a:pt x="1707431" y="1852421"/>
                  <a:pt x="1710735" y="1864905"/>
                </a:cubicBezTo>
                <a:lnTo>
                  <a:pt x="1711011" y="1865946"/>
                </a:lnTo>
                <a:lnTo>
                  <a:pt x="1735223" y="1870741"/>
                </a:lnTo>
                <a:lnTo>
                  <a:pt x="1744191" y="1871126"/>
                </a:lnTo>
                <a:lnTo>
                  <a:pt x="1746027" y="1870411"/>
                </a:lnTo>
                <a:cubicBezTo>
                  <a:pt x="1750387" y="1868625"/>
                  <a:pt x="1754780" y="1866960"/>
                  <a:pt x="1759363" y="1866014"/>
                </a:cubicBezTo>
                <a:cubicBezTo>
                  <a:pt x="1778756" y="1860157"/>
                  <a:pt x="1800004" y="1859783"/>
                  <a:pt x="1818344" y="1863637"/>
                </a:cubicBezTo>
                <a:lnTo>
                  <a:pt x="1819005" y="1863872"/>
                </a:lnTo>
                <a:lnTo>
                  <a:pt x="1829869" y="1861243"/>
                </a:lnTo>
                <a:cubicBezTo>
                  <a:pt x="1836566" y="1859160"/>
                  <a:pt x="1842639" y="1859056"/>
                  <a:pt x="1849511" y="1860687"/>
                </a:cubicBezTo>
                <a:cubicBezTo>
                  <a:pt x="1865868" y="1866311"/>
                  <a:pt x="1881875" y="1864505"/>
                  <a:pt x="1898106" y="1859853"/>
                </a:cubicBezTo>
                <a:cubicBezTo>
                  <a:pt x="1920634" y="1852249"/>
                  <a:pt x="1939924" y="1844264"/>
                  <a:pt x="1958021" y="1833676"/>
                </a:cubicBezTo>
                <a:cubicBezTo>
                  <a:pt x="1962189" y="1831089"/>
                  <a:pt x="1966359" y="1828503"/>
                  <a:pt x="1970954" y="1826428"/>
                </a:cubicBezTo>
                <a:lnTo>
                  <a:pt x="1980366" y="1823892"/>
                </a:lnTo>
                <a:lnTo>
                  <a:pt x="1967339" y="1817880"/>
                </a:lnTo>
                <a:cubicBezTo>
                  <a:pt x="1958472" y="1814815"/>
                  <a:pt x="1951938" y="1814474"/>
                  <a:pt x="1943279" y="1818286"/>
                </a:cubicBezTo>
                <a:cubicBezTo>
                  <a:pt x="1936193" y="1821943"/>
                  <a:pt x="1930929" y="1826404"/>
                  <a:pt x="1921001" y="1825414"/>
                </a:cubicBezTo>
                <a:cubicBezTo>
                  <a:pt x="1911326" y="1825384"/>
                  <a:pt x="1908230" y="1819777"/>
                  <a:pt x="1902503" y="1816402"/>
                </a:cubicBezTo>
                <a:cubicBezTo>
                  <a:pt x="1891424" y="1829320"/>
                  <a:pt x="1891424" y="1829320"/>
                  <a:pt x="1870295" y="1822539"/>
                </a:cubicBezTo>
                <a:cubicBezTo>
                  <a:pt x="1861682" y="1820433"/>
                  <a:pt x="1852814" y="1817368"/>
                  <a:pt x="1842841" y="1822294"/>
                </a:cubicBezTo>
                <a:cubicBezTo>
                  <a:pt x="1820816" y="1830382"/>
                  <a:pt x="1815852" y="1829887"/>
                  <a:pt x="1799731" y="1817684"/>
                </a:cubicBezTo>
                <a:cubicBezTo>
                  <a:pt x="1791926" y="1812542"/>
                  <a:pt x="1784120" y="1807401"/>
                  <a:pt x="1774743" y="1802415"/>
                </a:cubicBezTo>
                <a:cubicBezTo>
                  <a:pt x="1753659" y="1789716"/>
                  <a:pt x="1745809" y="1790491"/>
                  <a:pt x="1730529" y="1805797"/>
                </a:cubicBezTo>
                <a:cubicBezTo>
                  <a:pt x="1726580" y="1809143"/>
                  <a:pt x="1724458" y="1813294"/>
                  <a:pt x="1719194" y="1817755"/>
                </a:cubicBezTo>
                <a:cubicBezTo>
                  <a:pt x="1714020" y="1810383"/>
                  <a:pt x="1709354" y="1804931"/>
                  <a:pt x="1704180" y="1797559"/>
                </a:cubicBezTo>
                <a:cubicBezTo>
                  <a:pt x="1701549" y="1799790"/>
                  <a:pt x="1701803" y="1800750"/>
                  <a:pt x="1700487" y="1801866"/>
                </a:cubicBezTo>
                <a:cubicBezTo>
                  <a:pt x="1690934" y="1820546"/>
                  <a:pt x="1675233" y="1822097"/>
                  <a:pt x="1653895" y="1808439"/>
                </a:cubicBezTo>
                <a:cubicBezTo>
                  <a:pt x="1649992" y="1805868"/>
                  <a:pt x="1646088" y="1803297"/>
                  <a:pt x="1641932" y="1799767"/>
                </a:cubicBezTo>
                <a:cubicBezTo>
                  <a:pt x="1639853" y="1798001"/>
                  <a:pt x="1637774" y="1796235"/>
                  <a:pt x="1640151" y="1793044"/>
                </a:cubicBezTo>
                <a:cubicBezTo>
                  <a:pt x="1650932" y="1785082"/>
                  <a:pt x="1640240" y="1781211"/>
                  <a:pt x="1631119" y="1777185"/>
                </a:cubicBezTo>
                <a:cubicBezTo>
                  <a:pt x="1604516" y="1767988"/>
                  <a:pt x="1574984" y="1765977"/>
                  <a:pt x="1545452" y="1763967"/>
                </a:cubicBezTo>
                <a:cubicBezTo>
                  <a:pt x="1498141" y="1761743"/>
                  <a:pt x="1449767" y="1761594"/>
                  <a:pt x="1405685" y="1747225"/>
                </a:cubicBezTo>
                <a:cubicBezTo>
                  <a:pt x="1391600" y="1742704"/>
                  <a:pt x="1376961" y="1742179"/>
                  <a:pt x="1361514" y="1744690"/>
                </a:cubicBezTo>
                <a:cubicBezTo>
                  <a:pt x="1349207" y="1746891"/>
                  <a:pt x="1337455" y="1745096"/>
                  <a:pt x="1328332" y="1741069"/>
                </a:cubicBezTo>
                <a:lnTo>
                  <a:pt x="1326276" y="1740543"/>
                </a:lnTo>
                <a:lnTo>
                  <a:pt x="1318327" y="1743854"/>
                </a:lnTo>
                <a:cubicBezTo>
                  <a:pt x="1310610" y="1747048"/>
                  <a:pt x="1305333" y="1748888"/>
                  <a:pt x="1295624" y="1747742"/>
                </a:cubicBezTo>
                <a:cubicBezTo>
                  <a:pt x="1270130" y="1745556"/>
                  <a:pt x="1245435" y="1745106"/>
                  <a:pt x="1220740" y="1744655"/>
                </a:cubicBezTo>
                <a:cubicBezTo>
                  <a:pt x="1144834" y="1742679"/>
                  <a:pt x="1069902" y="1746153"/>
                  <a:pt x="994221" y="1741330"/>
                </a:cubicBezTo>
                <a:cubicBezTo>
                  <a:pt x="988147" y="1741434"/>
                  <a:pt x="979633" y="1742893"/>
                  <a:pt x="977641" y="1738553"/>
                </a:cubicBezTo>
                <a:cubicBezTo>
                  <a:pt x="974229" y="1734457"/>
                  <a:pt x="980527" y="1731506"/>
                  <a:pt x="983588" y="1728174"/>
                </a:cubicBezTo>
                <a:cubicBezTo>
                  <a:pt x="987048" y="1725708"/>
                  <a:pt x="991926" y="1723001"/>
                  <a:pt x="987495" y="1720015"/>
                </a:cubicBezTo>
                <a:cubicBezTo>
                  <a:pt x="984083" y="1715919"/>
                  <a:pt x="977611" y="1715156"/>
                  <a:pt x="971535" y="1715259"/>
                </a:cubicBezTo>
                <a:cubicBezTo>
                  <a:pt x="967279" y="1715989"/>
                  <a:pt x="963022" y="1716719"/>
                  <a:pt x="958766" y="1717448"/>
                </a:cubicBezTo>
                <a:cubicBezTo>
                  <a:pt x="938501" y="1719982"/>
                  <a:pt x="923961" y="1714983"/>
                  <a:pt x="918381" y="1702834"/>
                </a:cubicBezTo>
                <a:cubicBezTo>
                  <a:pt x="916390" y="1698494"/>
                  <a:pt x="914397" y="1694154"/>
                  <a:pt x="915242" y="1689330"/>
                </a:cubicBezTo>
                <a:cubicBezTo>
                  <a:pt x="914269" y="1683880"/>
                  <a:pt x="907398" y="1682248"/>
                  <a:pt x="899682" y="1685442"/>
                </a:cubicBezTo>
                <a:cubicBezTo>
                  <a:pt x="885269" y="1690720"/>
                  <a:pt x="881363" y="1698877"/>
                  <a:pt x="888361" y="1710784"/>
                </a:cubicBezTo>
                <a:cubicBezTo>
                  <a:pt x="875240" y="1705543"/>
                  <a:pt x="865356" y="1700683"/>
                  <a:pt x="857911" y="1694469"/>
                </a:cubicBezTo>
                <a:cubicBezTo>
                  <a:pt x="854189" y="1691363"/>
                  <a:pt x="851598" y="1685721"/>
                  <a:pt x="850881" y="1679993"/>
                </a:cubicBezTo>
                <a:lnTo>
                  <a:pt x="852262" y="1675070"/>
                </a:lnTo>
                <a:lnTo>
                  <a:pt x="814244" y="1673599"/>
                </a:lnTo>
                <a:cubicBezTo>
                  <a:pt x="804824" y="1674530"/>
                  <a:pt x="797781" y="1672269"/>
                  <a:pt x="793116" y="1666818"/>
                </a:cubicBezTo>
                <a:cubicBezTo>
                  <a:pt x="775724" y="1649813"/>
                  <a:pt x="774154" y="1649968"/>
                  <a:pt x="741438" y="1654185"/>
                </a:cubicBezTo>
                <a:cubicBezTo>
                  <a:pt x="738298" y="1654495"/>
                  <a:pt x="735158" y="1654805"/>
                  <a:pt x="730447" y="1655270"/>
                </a:cubicBezTo>
                <a:cubicBezTo>
                  <a:pt x="733631" y="1649043"/>
                  <a:pt x="736815" y="1642816"/>
                  <a:pt x="740254" y="1637550"/>
                </a:cubicBezTo>
                <a:cubicBezTo>
                  <a:pt x="743991" y="1627326"/>
                  <a:pt x="755535" y="1622245"/>
                  <a:pt x="771489" y="1621654"/>
                </a:cubicBezTo>
                <a:cubicBezTo>
                  <a:pt x="780910" y="1620724"/>
                  <a:pt x="789269" y="1621869"/>
                  <a:pt x="798435" y="1619978"/>
                </a:cubicBezTo>
                <a:cubicBezTo>
                  <a:pt x="813627" y="1616507"/>
                  <a:pt x="818845" y="1617963"/>
                  <a:pt x="824528" y="1627255"/>
                </a:cubicBezTo>
                <a:cubicBezTo>
                  <a:pt x="825546" y="1631096"/>
                  <a:pt x="826563" y="1634937"/>
                  <a:pt x="827579" y="1638779"/>
                </a:cubicBezTo>
                <a:cubicBezTo>
                  <a:pt x="827535" y="1644695"/>
                  <a:pt x="832499" y="1645191"/>
                  <a:pt x="840350" y="1644415"/>
                </a:cubicBezTo>
                <a:cubicBezTo>
                  <a:pt x="857874" y="1643669"/>
                  <a:pt x="869164" y="1637627"/>
                  <a:pt x="878373" y="1629820"/>
                </a:cubicBezTo>
                <a:cubicBezTo>
                  <a:pt x="881260" y="1628549"/>
                  <a:pt x="882068" y="1625513"/>
                  <a:pt x="887032" y="1626008"/>
                </a:cubicBezTo>
                <a:cubicBezTo>
                  <a:pt x="890426" y="1626658"/>
                  <a:pt x="891188" y="1629539"/>
                  <a:pt x="893268" y="1631305"/>
                </a:cubicBezTo>
                <a:cubicBezTo>
                  <a:pt x="893776" y="1633225"/>
                  <a:pt x="894030" y="1634186"/>
                  <a:pt x="894539" y="1636106"/>
                </a:cubicBezTo>
                <a:cubicBezTo>
                  <a:pt x="896318" y="1642828"/>
                  <a:pt x="901537" y="1644283"/>
                  <a:pt x="910448" y="1641433"/>
                </a:cubicBezTo>
                <a:cubicBezTo>
                  <a:pt x="919107" y="1637621"/>
                  <a:pt x="924580" y="1640037"/>
                  <a:pt x="930562" y="1644373"/>
                </a:cubicBezTo>
                <a:cubicBezTo>
                  <a:pt x="936288" y="1647749"/>
                  <a:pt x="935736" y="1651745"/>
                  <a:pt x="931788" y="1655091"/>
                </a:cubicBezTo>
                <a:cubicBezTo>
                  <a:pt x="928095" y="1659398"/>
                  <a:pt x="919737" y="1658252"/>
                  <a:pt x="912693" y="1655992"/>
                </a:cubicBezTo>
                <a:cubicBezTo>
                  <a:pt x="907729" y="1655497"/>
                  <a:pt x="904081" y="1653887"/>
                  <a:pt x="900388" y="1658192"/>
                </a:cubicBezTo>
                <a:lnTo>
                  <a:pt x="901978" y="1661692"/>
                </a:lnTo>
                <a:lnTo>
                  <a:pt x="916598" y="1663119"/>
                </a:lnTo>
                <a:lnTo>
                  <a:pt x="932194" y="1662018"/>
                </a:lnTo>
                <a:lnTo>
                  <a:pt x="941717" y="1656082"/>
                </a:lnTo>
                <a:cubicBezTo>
                  <a:pt x="944692" y="1642977"/>
                  <a:pt x="959330" y="1643502"/>
                  <a:pt x="973969" y="1644027"/>
                </a:cubicBezTo>
                <a:cubicBezTo>
                  <a:pt x="989266" y="1643994"/>
                  <a:pt x="1004552" y="1645441"/>
                  <a:pt x="1019706" y="1647146"/>
                </a:cubicBezTo>
                <a:lnTo>
                  <a:pt x="1038986" y="1649153"/>
                </a:lnTo>
                <a:lnTo>
                  <a:pt x="1045285" y="1648800"/>
                </a:lnTo>
                <a:cubicBezTo>
                  <a:pt x="1068795" y="1648751"/>
                  <a:pt x="1092258" y="1651519"/>
                  <a:pt x="1115488" y="1658773"/>
                </a:cubicBezTo>
                <a:cubicBezTo>
                  <a:pt x="1133263" y="1664153"/>
                  <a:pt x="1140582" y="1660092"/>
                  <a:pt x="1142894" y="1648462"/>
                </a:cubicBezTo>
                <a:cubicBezTo>
                  <a:pt x="1143516" y="1646484"/>
                  <a:pt x="1139482" y="1644366"/>
                  <a:pt x="1143340" y="1642769"/>
                </a:cubicBezTo>
                <a:cubicBezTo>
                  <a:pt x="1147597" y="1642040"/>
                  <a:pt x="1151232" y="1643289"/>
                  <a:pt x="1153448" y="1644782"/>
                </a:cubicBezTo>
                <a:cubicBezTo>
                  <a:pt x="1155664" y="1646275"/>
                  <a:pt x="1157881" y="1647767"/>
                  <a:pt x="1159698" y="1648392"/>
                </a:cubicBezTo>
                <a:cubicBezTo>
                  <a:pt x="1165947" y="1652003"/>
                  <a:pt x="1173217" y="1654501"/>
                  <a:pt x="1178320" y="1648947"/>
                </a:cubicBezTo>
                <a:cubicBezTo>
                  <a:pt x="1184839" y="1643149"/>
                  <a:pt x="1173091" y="1644225"/>
                  <a:pt x="1169058" y="1642109"/>
                </a:cubicBezTo>
                <a:cubicBezTo>
                  <a:pt x="1168658" y="1641240"/>
                  <a:pt x="1167239" y="1641483"/>
                  <a:pt x="1166840" y="1640616"/>
                </a:cubicBezTo>
                <a:cubicBezTo>
                  <a:pt x="1163206" y="1639366"/>
                  <a:pt x="1160592" y="1637006"/>
                  <a:pt x="1162632" y="1634784"/>
                </a:cubicBezTo>
                <a:lnTo>
                  <a:pt x="1167972" y="1633345"/>
                </a:lnTo>
                <a:lnTo>
                  <a:pt x="1151639" y="1627463"/>
                </a:lnTo>
                <a:cubicBezTo>
                  <a:pt x="1161463" y="1625015"/>
                  <a:pt x="1166374" y="1623791"/>
                  <a:pt x="1172846" y="1623890"/>
                </a:cubicBezTo>
                <a:lnTo>
                  <a:pt x="1199467" y="1627699"/>
                </a:lnTo>
                <a:lnTo>
                  <a:pt x="1212566" y="1616869"/>
                </a:lnTo>
                <a:cubicBezTo>
                  <a:pt x="1214607" y="1614647"/>
                  <a:pt x="1219486" y="1611940"/>
                  <a:pt x="1218290" y="1609336"/>
                </a:cubicBezTo>
                <a:lnTo>
                  <a:pt x="1203948" y="1598914"/>
                </a:lnTo>
                <a:lnTo>
                  <a:pt x="1197160" y="1599629"/>
                </a:lnTo>
                <a:lnTo>
                  <a:pt x="1178448" y="1597479"/>
                </a:lnTo>
                <a:lnTo>
                  <a:pt x="1139188" y="1604982"/>
                </a:lnTo>
                <a:cubicBezTo>
                  <a:pt x="1124984" y="1606128"/>
                  <a:pt x="1110308" y="1605833"/>
                  <a:pt x="1095034" y="1604238"/>
                </a:cubicBezTo>
                <a:cubicBezTo>
                  <a:pt x="1084305" y="1604202"/>
                  <a:pt x="1073574" y="1604168"/>
                  <a:pt x="1067055" y="1609966"/>
                </a:cubicBezTo>
                <a:cubicBezTo>
                  <a:pt x="1061156" y="1613785"/>
                  <a:pt x="1057920" y="1613403"/>
                  <a:pt x="1054109" y="1608439"/>
                </a:cubicBezTo>
                <a:lnTo>
                  <a:pt x="1049476" y="1606715"/>
                </a:lnTo>
                <a:lnTo>
                  <a:pt x="1037270" y="1610468"/>
                </a:lnTo>
                <a:cubicBezTo>
                  <a:pt x="1029873" y="1612659"/>
                  <a:pt x="1026081" y="1618249"/>
                  <a:pt x="1016870" y="1619302"/>
                </a:cubicBezTo>
                <a:cubicBezTo>
                  <a:pt x="1018824" y="1613697"/>
                  <a:pt x="1020755" y="1609215"/>
                  <a:pt x="1022710" y="1603610"/>
                </a:cubicBezTo>
                <a:lnTo>
                  <a:pt x="1021875" y="1598587"/>
                </a:lnTo>
                <a:lnTo>
                  <a:pt x="987785" y="1597332"/>
                </a:lnTo>
                <a:cubicBezTo>
                  <a:pt x="975638" y="1597540"/>
                  <a:pt x="968990" y="1593063"/>
                  <a:pt x="967221" y="1585877"/>
                </a:cubicBezTo>
                <a:cubicBezTo>
                  <a:pt x="966821" y="1585008"/>
                  <a:pt x="966025" y="1583273"/>
                  <a:pt x="966647" y="1581294"/>
                </a:cubicBezTo>
                <a:lnTo>
                  <a:pt x="961930" y="1577035"/>
                </a:lnTo>
                <a:lnTo>
                  <a:pt x="951628" y="1575480"/>
                </a:lnTo>
                <a:lnTo>
                  <a:pt x="947589" y="1578123"/>
                </a:lnTo>
                <a:cubicBezTo>
                  <a:pt x="947527" y="1579654"/>
                  <a:pt x="948424" y="1581607"/>
                  <a:pt x="949222" y="1583342"/>
                </a:cubicBezTo>
                <a:cubicBezTo>
                  <a:pt x="949396" y="1587058"/>
                  <a:pt x="950989" y="1590529"/>
                  <a:pt x="942875" y="1592856"/>
                </a:cubicBezTo>
                <a:cubicBezTo>
                  <a:pt x="930105" y="1595042"/>
                  <a:pt x="914768" y="1588308"/>
                  <a:pt x="914019" y="1580011"/>
                </a:cubicBezTo>
                <a:cubicBezTo>
                  <a:pt x="912824" y="1577408"/>
                  <a:pt x="914864" y="1575186"/>
                  <a:pt x="910830" y="1573069"/>
                </a:cubicBezTo>
                <a:cubicBezTo>
                  <a:pt x="906575" y="1573798"/>
                  <a:pt x="907770" y="1576401"/>
                  <a:pt x="905330" y="1577755"/>
                </a:cubicBezTo>
                <a:cubicBezTo>
                  <a:pt x="900627" y="1584177"/>
                  <a:pt x="894950" y="1585150"/>
                  <a:pt x="886484" y="1580047"/>
                </a:cubicBezTo>
                <a:cubicBezTo>
                  <a:pt x="875006" y="1571716"/>
                  <a:pt x="860466" y="1566717"/>
                  <a:pt x="846325" y="1562587"/>
                </a:cubicBezTo>
                <a:lnTo>
                  <a:pt x="836043" y="1558188"/>
                </a:lnTo>
                <a:lnTo>
                  <a:pt x="807755" y="1556131"/>
                </a:lnTo>
                <a:cubicBezTo>
                  <a:pt x="797659" y="1555490"/>
                  <a:pt x="787571" y="1554568"/>
                  <a:pt x="777510" y="1552241"/>
                </a:cubicBezTo>
                <a:cubicBezTo>
                  <a:pt x="764718" y="1548770"/>
                  <a:pt x="757437" y="1545341"/>
                  <a:pt x="761325" y="1535254"/>
                </a:cubicBezTo>
                <a:cubicBezTo>
                  <a:pt x="763419" y="1522906"/>
                  <a:pt x="748860" y="1516047"/>
                  <a:pt x="730367" y="1521524"/>
                </a:cubicBezTo>
                <a:cubicBezTo>
                  <a:pt x="715572" y="1525906"/>
                  <a:pt x="704571" y="1524695"/>
                  <a:pt x="691802" y="1520100"/>
                </a:cubicBezTo>
                <a:cubicBezTo>
                  <a:pt x="684547" y="1515547"/>
                  <a:pt x="677196" y="1515489"/>
                  <a:pt x="667914" y="1519913"/>
                </a:cubicBezTo>
                <a:cubicBezTo>
                  <a:pt x="658609" y="1525462"/>
                  <a:pt x="647561" y="1526500"/>
                  <a:pt x="636606" y="1523043"/>
                </a:cubicBezTo>
                <a:cubicBezTo>
                  <a:pt x="629278" y="1521861"/>
                  <a:pt x="620162" y="1518418"/>
                  <a:pt x="612811" y="1518361"/>
                </a:cubicBezTo>
                <a:cubicBezTo>
                  <a:pt x="601787" y="1518275"/>
                  <a:pt x="598180" y="1514875"/>
                  <a:pt x="596461" y="1509241"/>
                </a:cubicBezTo>
                <a:cubicBezTo>
                  <a:pt x="591182" y="1497958"/>
                  <a:pt x="587532" y="1496806"/>
                  <a:pt x="569014" y="1503406"/>
                </a:cubicBezTo>
                <a:cubicBezTo>
                  <a:pt x="557896" y="1507816"/>
                  <a:pt x="546754" y="1513350"/>
                  <a:pt x="533844" y="1515498"/>
                </a:cubicBezTo>
                <a:cubicBezTo>
                  <a:pt x="533868" y="1514374"/>
                  <a:pt x="532030" y="1514359"/>
                  <a:pt x="532053" y="1513236"/>
                </a:cubicBezTo>
                <a:cubicBezTo>
                  <a:pt x="548896" y="1498754"/>
                  <a:pt x="548896" y="1498754"/>
                  <a:pt x="534524" y="1482904"/>
                </a:cubicBezTo>
                <a:cubicBezTo>
                  <a:pt x="532733" y="1480642"/>
                  <a:pt x="530943" y="1478380"/>
                  <a:pt x="529129" y="1477242"/>
                </a:cubicBezTo>
                <a:cubicBezTo>
                  <a:pt x="514827" y="1458022"/>
                  <a:pt x="492847" y="1454477"/>
                  <a:pt x="461420" y="1463226"/>
                </a:cubicBezTo>
                <a:cubicBezTo>
                  <a:pt x="444766" y="1468716"/>
                  <a:pt x="433811" y="1465258"/>
                  <a:pt x="432207" y="1454005"/>
                </a:cubicBezTo>
                <a:cubicBezTo>
                  <a:pt x="430487" y="1448372"/>
                  <a:pt x="430605" y="1442752"/>
                  <a:pt x="432559" y="1437147"/>
                </a:cubicBezTo>
                <a:cubicBezTo>
                  <a:pt x="438401" y="1421455"/>
                  <a:pt x="462383" y="1417146"/>
                  <a:pt x="480547" y="1427404"/>
                </a:cubicBezTo>
                <a:cubicBezTo>
                  <a:pt x="495083" y="1435385"/>
                  <a:pt x="509713" y="1438872"/>
                  <a:pt x="526204" y="1441248"/>
                </a:cubicBezTo>
                <a:cubicBezTo>
                  <a:pt x="542719" y="1442501"/>
                  <a:pt x="557349" y="1445988"/>
                  <a:pt x="568209" y="1453941"/>
                </a:cubicBezTo>
                <a:cubicBezTo>
                  <a:pt x="584467" y="1467556"/>
                  <a:pt x="593631" y="1468752"/>
                  <a:pt x="614079" y="1457671"/>
                </a:cubicBezTo>
                <a:cubicBezTo>
                  <a:pt x="628918" y="1451041"/>
                  <a:pt x="641829" y="1448894"/>
                  <a:pt x="660157" y="1451284"/>
                </a:cubicBezTo>
                <a:cubicBezTo>
                  <a:pt x="693163" y="1454914"/>
                  <a:pt x="724214" y="1464149"/>
                  <a:pt x="755358" y="1468887"/>
                </a:cubicBezTo>
                <a:cubicBezTo>
                  <a:pt x="782828" y="1473597"/>
                  <a:pt x="810391" y="1473812"/>
                  <a:pt x="834490" y="1463882"/>
                </a:cubicBezTo>
                <a:cubicBezTo>
                  <a:pt x="847494" y="1457239"/>
                  <a:pt x="854797" y="1459545"/>
                  <a:pt x="865682" y="1466374"/>
                </a:cubicBezTo>
                <a:lnTo>
                  <a:pt x="869772" y="1468508"/>
                </a:lnTo>
                <a:lnTo>
                  <a:pt x="871715" y="1464976"/>
                </a:lnTo>
                <a:cubicBezTo>
                  <a:pt x="875246" y="1463083"/>
                  <a:pt x="880567" y="1462172"/>
                  <a:pt x="887351" y="1461946"/>
                </a:cubicBezTo>
                <a:cubicBezTo>
                  <a:pt x="897683" y="1461112"/>
                  <a:pt x="904952" y="1463612"/>
                  <a:pt x="913419" y="1468715"/>
                </a:cubicBezTo>
                <a:cubicBezTo>
                  <a:pt x="936996" y="1483398"/>
                  <a:pt x="966300" y="1490549"/>
                  <a:pt x="1000928" y="1489298"/>
                </a:cubicBezTo>
                <a:cubicBezTo>
                  <a:pt x="1030279" y="1489887"/>
                  <a:pt x="1030279" y="1489887"/>
                  <a:pt x="1016632" y="1473502"/>
                </a:cubicBezTo>
                <a:cubicBezTo>
                  <a:pt x="1009411" y="1464441"/>
                  <a:pt x="1010255" y="1459616"/>
                  <a:pt x="1021432" y="1453957"/>
                </a:cubicBezTo>
                <a:cubicBezTo>
                  <a:pt x="1031668" y="1466246"/>
                  <a:pt x="1037119" y="1468121"/>
                  <a:pt x="1058802" y="1465343"/>
                </a:cubicBezTo>
                <a:cubicBezTo>
                  <a:pt x="1072992" y="1462913"/>
                  <a:pt x="1087404" y="1457635"/>
                  <a:pt x="1101322" y="1464612"/>
                </a:cubicBezTo>
                <a:cubicBezTo>
                  <a:pt x="1101720" y="1465480"/>
                  <a:pt x="1103140" y="1465237"/>
                  <a:pt x="1104558" y="1464994"/>
                </a:cubicBezTo>
                <a:cubicBezTo>
                  <a:pt x="1119991" y="1458606"/>
                  <a:pt x="1124919" y="1449337"/>
                  <a:pt x="1121156" y="1437812"/>
                </a:cubicBezTo>
                <a:cubicBezTo>
                  <a:pt x="1118367" y="1431736"/>
                  <a:pt x="1115576" y="1425662"/>
                  <a:pt x="1125733" y="1421113"/>
                </a:cubicBezTo>
                <a:cubicBezTo>
                  <a:pt x="1126754" y="1420003"/>
                  <a:pt x="1130213" y="1417538"/>
                  <a:pt x="1131408" y="1420141"/>
                </a:cubicBezTo>
                <a:cubicBezTo>
                  <a:pt x="1136016" y="1426840"/>
                  <a:pt x="1146347" y="1426007"/>
                  <a:pt x="1156057" y="1427153"/>
                </a:cubicBezTo>
                <a:cubicBezTo>
                  <a:pt x="1167184" y="1428054"/>
                  <a:pt x="1174852" y="1431422"/>
                  <a:pt x="1176622" y="1438608"/>
                </a:cubicBezTo>
                <a:cubicBezTo>
                  <a:pt x="1178789" y="1446662"/>
                  <a:pt x="1187256" y="1451764"/>
                  <a:pt x="1200202" y="1453291"/>
                </a:cubicBezTo>
                <a:cubicBezTo>
                  <a:pt x="1212126" y="1455930"/>
                  <a:pt x="1220863" y="1451625"/>
                  <a:pt x="1228802" y="1445584"/>
                </a:cubicBezTo>
                <a:cubicBezTo>
                  <a:pt x="1234926" y="1438919"/>
                  <a:pt x="1239358" y="1441904"/>
                  <a:pt x="1241750" y="1447111"/>
                </a:cubicBezTo>
                <a:cubicBezTo>
                  <a:pt x="1245335" y="1454922"/>
                  <a:pt x="1253627" y="1456310"/>
                  <a:pt x="1264181" y="1452630"/>
                </a:cubicBezTo>
                <a:cubicBezTo>
                  <a:pt x="1267019" y="1452144"/>
                  <a:pt x="1269856" y="1451658"/>
                  <a:pt x="1272296" y="1450304"/>
                </a:cubicBezTo>
                <a:cubicBezTo>
                  <a:pt x="1284269" y="1446381"/>
                  <a:pt x="1294600" y="1445547"/>
                  <a:pt x="1304261" y="1453254"/>
                </a:cubicBezTo>
                <a:cubicBezTo>
                  <a:pt x="1314943" y="1459850"/>
                  <a:pt x="1329706" y="1462001"/>
                  <a:pt x="1342876" y="1460682"/>
                </a:cubicBezTo>
                <a:cubicBezTo>
                  <a:pt x="1353605" y="1460716"/>
                  <a:pt x="1364955" y="1458771"/>
                  <a:pt x="1357734" y="1449711"/>
                </a:cubicBezTo>
                <a:cubicBezTo>
                  <a:pt x="1356538" y="1447108"/>
                  <a:pt x="1356364" y="1443394"/>
                  <a:pt x="1356587" y="1440546"/>
                </a:cubicBezTo>
                <a:cubicBezTo>
                  <a:pt x="1353796" y="1434471"/>
                  <a:pt x="1355264" y="1427667"/>
                  <a:pt x="1347197" y="1423432"/>
                </a:cubicBezTo>
                <a:cubicBezTo>
                  <a:pt x="1337001" y="1419562"/>
                  <a:pt x="1330864" y="1414529"/>
                  <a:pt x="1326528" y="1408835"/>
                </a:cubicBezTo>
                <a:lnTo>
                  <a:pt x="1323492" y="1403121"/>
                </a:lnTo>
                <a:lnTo>
                  <a:pt x="1315058" y="1399337"/>
                </a:lnTo>
                <a:cubicBezTo>
                  <a:pt x="1311393" y="1398746"/>
                  <a:pt x="1307253" y="1398995"/>
                  <a:pt x="1302635" y="1400082"/>
                </a:cubicBezTo>
                <a:cubicBezTo>
                  <a:pt x="1289704" y="1403355"/>
                  <a:pt x="1274979" y="1404363"/>
                  <a:pt x="1260349" y="1400878"/>
                </a:cubicBezTo>
                <a:cubicBezTo>
                  <a:pt x="1216435" y="1391543"/>
                  <a:pt x="1166868" y="1388908"/>
                  <a:pt x="1123001" y="1377327"/>
                </a:cubicBezTo>
                <a:cubicBezTo>
                  <a:pt x="1108395" y="1372716"/>
                  <a:pt x="1093718" y="1371478"/>
                  <a:pt x="1078924" y="1375859"/>
                </a:cubicBezTo>
                <a:cubicBezTo>
                  <a:pt x="1047521" y="1383483"/>
                  <a:pt x="1038357" y="1382288"/>
                  <a:pt x="1018497" y="1365272"/>
                </a:cubicBezTo>
                <a:cubicBezTo>
                  <a:pt x="1011286" y="1358471"/>
                  <a:pt x="1002192" y="1353904"/>
                  <a:pt x="991167" y="1353818"/>
                </a:cubicBezTo>
                <a:cubicBezTo>
                  <a:pt x="952602" y="1352394"/>
                  <a:pt x="917876" y="1343131"/>
                  <a:pt x="883103" y="1336115"/>
                </a:cubicBezTo>
                <a:cubicBezTo>
                  <a:pt x="852005" y="1329128"/>
                  <a:pt x="820885" y="1323266"/>
                  <a:pt x="787738" y="1326381"/>
                </a:cubicBezTo>
                <a:cubicBezTo>
                  <a:pt x="774852" y="1327404"/>
                  <a:pt x="767549" y="1325099"/>
                  <a:pt x="762153" y="1319437"/>
                </a:cubicBezTo>
                <a:cubicBezTo>
                  <a:pt x="754944" y="1312636"/>
                  <a:pt x="745920" y="1304697"/>
                  <a:pt x="731173" y="1306831"/>
                </a:cubicBezTo>
                <a:cubicBezTo>
                  <a:pt x="699841" y="1311083"/>
                  <a:pt x="674280" y="1303016"/>
                  <a:pt x="652511" y="1289357"/>
                </a:cubicBezTo>
                <a:cubicBezTo>
                  <a:pt x="619833" y="1269993"/>
                  <a:pt x="579549" y="1262935"/>
                  <a:pt x="535284" y="1270458"/>
                </a:cubicBezTo>
                <a:cubicBezTo>
                  <a:pt x="518698" y="1272578"/>
                  <a:pt x="513232" y="1270286"/>
                  <a:pt x="513442" y="1260172"/>
                </a:cubicBezTo>
                <a:cubicBezTo>
                  <a:pt x="513515" y="1256800"/>
                  <a:pt x="513584" y="1253428"/>
                  <a:pt x="511793" y="1251166"/>
                </a:cubicBezTo>
                <a:cubicBezTo>
                  <a:pt x="488398" y="1227378"/>
                  <a:pt x="464979" y="1204714"/>
                  <a:pt x="415483" y="1198709"/>
                </a:cubicBezTo>
                <a:cubicBezTo>
                  <a:pt x="404481" y="1197499"/>
                  <a:pt x="406388" y="1194141"/>
                  <a:pt x="410158" y="1189674"/>
                </a:cubicBezTo>
                <a:cubicBezTo>
                  <a:pt x="412042" y="1187440"/>
                  <a:pt x="415765" y="1185221"/>
                  <a:pt x="419486" y="1183002"/>
                </a:cubicBezTo>
                <a:cubicBezTo>
                  <a:pt x="426931" y="1178564"/>
                  <a:pt x="434350" y="1175250"/>
                  <a:pt x="427141" y="1168448"/>
                </a:cubicBezTo>
                <a:cubicBezTo>
                  <a:pt x="421770" y="1161662"/>
                  <a:pt x="412488" y="1166086"/>
                  <a:pt x="403277" y="1167139"/>
                </a:cubicBezTo>
                <a:cubicBezTo>
                  <a:pt x="384831" y="1170367"/>
                  <a:pt x="364547" y="1173582"/>
                  <a:pt x="349988" y="1166725"/>
                </a:cubicBezTo>
                <a:cubicBezTo>
                  <a:pt x="331776" y="1158714"/>
                  <a:pt x="322518" y="1162013"/>
                  <a:pt x="309468" y="1170905"/>
                </a:cubicBezTo>
                <a:cubicBezTo>
                  <a:pt x="305746" y="1173124"/>
                  <a:pt x="302024" y="1175343"/>
                  <a:pt x="296488" y="1176424"/>
                </a:cubicBezTo>
                <a:cubicBezTo>
                  <a:pt x="290906" y="1179754"/>
                  <a:pt x="285368" y="1180834"/>
                  <a:pt x="278112" y="1176281"/>
                </a:cubicBezTo>
                <a:cubicBezTo>
                  <a:pt x="272670" y="1172866"/>
                  <a:pt x="272763" y="1168371"/>
                  <a:pt x="278347" y="1165043"/>
                </a:cubicBezTo>
                <a:cubicBezTo>
                  <a:pt x="283954" y="1160590"/>
                  <a:pt x="285885" y="1156108"/>
                  <a:pt x="293305" y="1152794"/>
                </a:cubicBezTo>
                <a:cubicBezTo>
                  <a:pt x="297003" y="1151698"/>
                  <a:pt x="300703" y="1150603"/>
                  <a:pt x="298934" y="1147217"/>
                </a:cubicBezTo>
                <a:cubicBezTo>
                  <a:pt x="297144" y="1144955"/>
                  <a:pt x="291608" y="1146036"/>
                  <a:pt x="287934" y="1146008"/>
                </a:cubicBezTo>
                <a:cubicBezTo>
                  <a:pt x="282422" y="1145964"/>
                  <a:pt x="278746" y="1145936"/>
                  <a:pt x="275023" y="1148155"/>
                </a:cubicBezTo>
                <a:cubicBezTo>
                  <a:pt x="271302" y="1150374"/>
                  <a:pt x="267628" y="1150345"/>
                  <a:pt x="263998" y="1148069"/>
                </a:cubicBezTo>
                <a:cubicBezTo>
                  <a:pt x="244044" y="1135548"/>
                  <a:pt x="220273" y="1129744"/>
                  <a:pt x="192686" y="1130653"/>
                </a:cubicBezTo>
                <a:cubicBezTo>
                  <a:pt x="179800" y="1131676"/>
                  <a:pt x="166936" y="1131576"/>
                  <a:pt x="154097" y="1130352"/>
                </a:cubicBezTo>
                <a:cubicBezTo>
                  <a:pt x="146748" y="1130295"/>
                  <a:pt x="135722" y="1130209"/>
                  <a:pt x="132164" y="1124561"/>
                </a:cubicBezTo>
                <a:cubicBezTo>
                  <a:pt x="130421" y="1120051"/>
                  <a:pt x="139678" y="1116751"/>
                  <a:pt x="145262" y="1113422"/>
                </a:cubicBezTo>
                <a:cubicBezTo>
                  <a:pt x="148984" y="1111203"/>
                  <a:pt x="152682" y="1110108"/>
                  <a:pt x="156405" y="1107888"/>
                </a:cubicBezTo>
                <a:cubicBezTo>
                  <a:pt x="160126" y="1105669"/>
                  <a:pt x="169361" y="1103492"/>
                  <a:pt x="165780" y="1098969"/>
                </a:cubicBezTo>
                <a:cubicBezTo>
                  <a:pt x="164036" y="1094459"/>
                  <a:pt x="154848" y="1094388"/>
                  <a:pt x="147475" y="1095454"/>
                </a:cubicBezTo>
                <a:cubicBezTo>
                  <a:pt x="130936" y="1095325"/>
                  <a:pt x="118121" y="1092977"/>
                  <a:pt x="101677" y="1088353"/>
                </a:cubicBezTo>
                <a:cubicBezTo>
                  <a:pt x="65161" y="1076828"/>
                  <a:pt x="44830" y="1082289"/>
                  <a:pt x="29661" y="1104654"/>
                </a:cubicBezTo>
                <a:cubicBezTo>
                  <a:pt x="23960" y="1113602"/>
                  <a:pt x="14678" y="1118026"/>
                  <a:pt x="0" y="1116787"/>
                </a:cubicBezTo>
                <a:cubicBezTo>
                  <a:pt x="447" y="1095433"/>
                  <a:pt x="869" y="1075203"/>
                  <a:pt x="1315" y="1053849"/>
                </a:cubicBezTo>
                <a:cubicBezTo>
                  <a:pt x="27064" y="1052925"/>
                  <a:pt x="32694" y="1047348"/>
                  <a:pt x="25555" y="1037176"/>
                </a:cubicBezTo>
                <a:cubicBezTo>
                  <a:pt x="23788" y="1033790"/>
                  <a:pt x="16485" y="1031486"/>
                  <a:pt x="20230" y="1028142"/>
                </a:cubicBezTo>
                <a:cubicBezTo>
                  <a:pt x="25813" y="1024813"/>
                  <a:pt x="33140" y="1025994"/>
                  <a:pt x="38628" y="1027162"/>
                </a:cubicBezTo>
                <a:cubicBezTo>
                  <a:pt x="44141" y="1027205"/>
                  <a:pt x="47792" y="1028357"/>
                  <a:pt x="51445" y="1029510"/>
                </a:cubicBezTo>
                <a:cubicBezTo>
                  <a:pt x="62423" y="1031843"/>
                  <a:pt x="67960" y="1030763"/>
                  <a:pt x="69961" y="1022909"/>
                </a:cubicBezTo>
                <a:cubicBezTo>
                  <a:pt x="71892" y="1018428"/>
                  <a:pt x="77546" y="1011728"/>
                  <a:pt x="86663" y="1015171"/>
                </a:cubicBezTo>
                <a:cubicBezTo>
                  <a:pt x="99456" y="1018642"/>
                  <a:pt x="112319" y="1018742"/>
                  <a:pt x="125159" y="1019966"/>
                </a:cubicBezTo>
                <a:cubicBezTo>
                  <a:pt x="136160" y="1021177"/>
                  <a:pt x="148976" y="1023525"/>
                  <a:pt x="161886" y="1021377"/>
                </a:cubicBezTo>
                <a:cubicBezTo>
                  <a:pt x="172957" y="1019215"/>
                  <a:pt x="185868" y="1017067"/>
                  <a:pt x="176914" y="1005757"/>
                </a:cubicBezTo>
                <a:cubicBezTo>
                  <a:pt x="173311" y="1002356"/>
                  <a:pt x="177032" y="1000138"/>
                  <a:pt x="184405" y="999070"/>
                </a:cubicBezTo>
                <a:cubicBezTo>
                  <a:pt x="211969" y="999285"/>
                  <a:pt x="221062" y="1003852"/>
                  <a:pt x="222549" y="1020725"/>
                </a:cubicBezTo>
                <a:cubicBezTo>
                  <a:pt x="222432" y="1026345"/>
                  <a:pt x="224174" y="1030855"/>
                  <a:pt x="231478" y="1033160"/>
                </a:cubicBezTo>
                <a:cubicBezTo>
                  <a:pt x="244270" y="1036631"/>
                  <a:pt x="257086" y="1038979"/>
                  <a:pt x="271834" y="1036846"/>
                </a:cubicBezTo>
                <a:cubicBezTo>
                  <a:pt x="275509" y="1036874"/>
                  <a:pt x="277440" y="1032393"/>
                  <a:pt x="275650" y="1030130"/>
                </a:cubicBezTo>
                <a:cubicBezTo>
                  <a:pt x="275720" y="1026759"/>
                  <a:pt x="275814" y="1022264"/>
                  <a:pt x="279536" y="1020045"/>
                </a:cubicBezTo>
                <a:cubicBezTo>
                  <a:pt x="285118" y="1016716"/>
                  <a:pt x="292633" y="1008906"/>
                  <a:pt x="298004" y="1015692"/>
                </a:cubicBezTo>
                <a:cubicBezTo>
                  <a:pt x="312448" y="1028170"/>
                  <a:pt x="330823" y="1028312"/>
                  <a:pt x="351037" y="1028470"/>
                </a:cubicBezTo>
                <a:cubicBezTo>
                  <a:pt x="362037" y="1029680"/>
                  <a:pt x="373039" y="1030890"/>
                  <a:pt x="382110" y="1036581"/>
                </a:cubicBezTo>
                <a:cubicBezTo>
                  <a:pt x="416601" y="1057083"/>
                  <a:pt x="444188" y="1056173"/>
                  <a:pt x="470431" y="1031648"/>
                </a:cubicBezTo>
                <a:cubicBezTo>
                  <a:pt x="477921" y="1024961"/>
                  <a:pt x="487155" y="1022786"/>
                  <a:pt x="496203" y="1029601"/>
                </a:cubicBezTo>
                <a:cubicBezTo>
                  <a:pt x="517972" y="1043258"/>
                  <a:pt x="545441" y="1047969"/>
                  <a:pt x="574818" y="1049322"/>
                </a:cubicBezTo>
                <a:cubicBezTo>
                  <a:pt x="589496" y="1050560"/>
                  <a:pt x="604219" y="1049551"/>
                  <a:pt x="620734" y="1050803"/>
                </a:cubicBezTo>
                <a:cubicBezTo>
                  <a:pt x="648250" y="1053266"/>
                  <a:pt x="672138" y="1053452"/>
                  <a:pt x="683587" y="1033308"/>
                </a:cubicBezTo>
                <a:cubicBezTo>
                  <a:pt x="683422" y="1041175"/>
                  <a:pt x="681467" y="1046780"/>
                  <a:pt x="686838" y="1053566"/>
                </a:cubicBezTo>
                <a:cubicBezTo>
                  <a:pt x="692163" y="1062601"/>
                  <a:pt x="704955" y="1066072"/>
                  <a:pt x="717820" y="1066173"/>
                </a:cubicBezTo>
                <a:cubicBezTo>
                  <a:pt x="732543" y="1065163"/>
                  <a:pt x="723518" y="1057224"/>
                  <a:pt x="725450" y="1052742"/>
                </a:cubicBezTo>
                <a:cubicBezTo>
                  <a:pt x="727429" y="1046013"/>
                  <a:pt x="734872" y="1041575"/>
                  <a:pt x="745828" y="1045033"/>
                </a:cubicBezTo>
                <a:cubicBezTo>
                  <a:pt x="760435" y="1049643"/>
                  <a:pt x="773297" y="1049744"/>
                  <a:pt x="789858" y="1048748"/>
                </a:cubicBezTo>
                <a:cubicBezTo>
                  <a:pt x="810143" y="1045533"/>
                  <a:pt x="830355" y="1045691"/>
                  <a:pt x="848543" y="1054825"/>
                </a:cubicBezTo>
                <a:cubicBezTo>
                  <a:pt x="859451" y="1060531"/>
                  <a:pt x="870500" y="1059493"/>
                  <a:pt x="879805" y="1053945"/>
                </a:cubicBezTo>
                <a:cubicBezTo>
                  <a:pt x="885388" y="1050616"/>
                  <a:pt x="890971" y="1047287"/>
                  <a:pt x="894692" y="1045068"/>
                </a:cubicBezTo>
                <a:cubicBezTo>
                  <a:pt x="903974" y="1040644"/>
                  <a:pt x="909651" y="1032820"/>
                  <a:pt x="920629" y="1035153"/>
                </a:cubicBezTo>
                <a:cubicBezTo>
                  <a:pt x="931608" y="1037487"/>
                  <a:pt x="929606" y="1045340"/>
                  <a:pt x="929489" y="1050959"/>
                </a:cubicBezTo>
                <a:cubicBezTo>
                  <a:pt x="929372" y="1056578"/>
                  <a:pt x="936768" y="1054388"/>
                  <a:pt x="942258" y="1055555"/>
                </a:cubicBezTo>
                <a:cubicBezTo>
                  <a:pt x="947771" y="1055598"/>
                  <a:pt x="953284" y="1055641"/>
                  <a:pt x="951540" y="1051132"/>
                </a:cubicBezTo>
                <a:cubicBezTo>
                  <a:pt x="948122" y="1038740"/>
                  <a:pt x="959219" y="1035454"/>
                  <a:pt x="975780" y="1034458"/>
                </a:cubicBezTo>
                <a:cubicBezTo>
                  <a:pt x="992341" y="1033463"/>
                  <a:pt x="994272" y="1028982"/>
                  <a:pt x="983413" y="1021029"/>
                </a:cubicBezTo>
                <a:cubicBezTo>
                  <a:pt x="981621" y="1018766"/>
                  <a:pt x="976131" y="1017600"/>
                  <a:pt x="970642" y="1016433"/>
                </a:cubicBezTo>
                <a:cubicBezTo>
                  <a:pt x="923147" y="1002574"/>
                  <a:pt x="871838" y="995431"/>
                  <a:pt x="818619" y="991643"/>
                </a:cubicBezTo>
                <a:cubicBezTo>
                  <a:pt x="776425" y="987943"/>
                  <a:pt x="737954" y="982023"/>
                  <a:pt x="703393" y="964893"/>
                </a:cubicBezTo>
                <a:cubicBezTo>
                  <a:pt x="683390" y="954620"/>
                  <a:pt x="668971" y="941018"/>
                  <a:pt x="656414" y="926309"/>
                </a:cubicBezTo>
                <a:cubicBezTo>
                  <a:pt x="643269" y="939695"/>
                  <a:pt x="634058" y="940747"/>
                  <a:pt x="615917" y="929365"/>
                </a:cubicBezTo>
                <a:cubicBezTo>
                  <a:pt x="610476" y="925950"/>
                  <a:pt x="606917" y="920303"/>
                  <a:pt x="608871" y="914697"/>
                </a:cubicBezTo>
                <a:cubicBezTo>
                  <a:pt x="610920" y="904596"/>
                  <a:pt x="598129" y="901124"/>
                  <a:pt x="585289" y="899900"/>
                </a:cubicBezTo>
                <a:cubicBezTo>
                  <a:pt x="572473" y="897553"/>
                  <a:pt x="566843" y="903129"/>
                  <a:pt x="561213" y="908706"/>
                </a:cubicBezTo>
                <a:cubicBezTo>
                  <a:pt x="557420" y="914297"/>
                  <a:pt x="557280" y="921040"/>
                  <a:pt x="546114" y="927697"/>
                </a:cubicBezTo>
                <a:cubicBezTo>
                  <a:pt x="551908" y="914253"/>
                  <a:pt x="540953" y="910796"/>
                  <a:pt x="526298" y="908434"/>
                </a:cubicBezTo>
                <a:cubicBezTo>
                  <a:pt x="513460" y="907210"/>
                  <a:pt x="498877" y="901475"/>
                  <a:pt x="500856" y="894747"/>
                </a:cubicBezTo>
                <a:cubicBezTo>
                  <a:pt x="504789" y="882412"/>
                  <a:pt x="506885" y="870064"/>
                  <a:pt x="519957" y="860049"/>
                </a:cubicBezTo>
                <a:cubicBezTo>
                  <a:pt x="527426" y="854486"/>
                  <a:pt x="534799" y="853420"/>
                  <a:pt x="547639" y="854643"/>
                </a:cubicBezTo>
                <a:cubicBezTo>
                  <a:pt x="556781" y="856963"/>
                  <a:pt x="560408" y="859239"/>
                  <a:pt x="558429" y="865969"/>
                </a:cubicBezTo>
                <a:cubicBezTo>
                  <a:pt x="558336" y="870464"/>
                  <a:pt x="563801" y="872755"/>
                  <a:pt x="569314" y="872798"/>
                </a:cubicBezTo>
                <a:cubicBezTo>
                  <a:pt x="591388" y="871846"/>
                  <a:pt x="604110" y="878689"/>
                  <a:pt x="616809" y="886657"/>
                </a:cubicBezTo>
                <a:cubicBezTo>
                  <a:pt x="629530" y="893500"/>
                  <a:pt x="644183" y="895863"/>
                  <a:pt x="657212" y="888096"/>
                </a:cubicBezTo>
                <a:cubicBezTo>
                  <a:pt x="666517" y="882548"/>
                  <a:pt x="670144" y="884824"/>
                  <a:pt x="668167" y="891553"/>
                </a:cubicBezTo>
                <a:cubicBezTo>
                  <a:pt x="668073" y="896049"/>
                  <a:pt x="671725" y="897201"/>
                  <a:pt x="679026" y="899506"/>
                </a:cubicBezTo>
                <a:cubicBezTo>
                  <a:pt x="710125" y="906492"/>
                  <a:pt x="743201" y="906750"/>
                  <a:pt x="774579" y="900251"/>
                </a:cubicBezTo>
                <a:cubicBezTo>
                  <a:pt x="791212" y="895883"/>
                  <a:pt x="807750" y="896012"/>
                  <a:pt x="824241" y="898388"/>
                </a:cubicBezTo>
                <a:cubicBezTo>
                  <a:pt x="838894" y="900750"/>
                  <a:pt x="851640" y="906470"/>
                  <a:pt x="862549" y="912176"/>
                </a:cubicBezTo>
                <a:cubicBezTo>
                  <a:pt x="867990" y="915591"/>
                  <a:pt x="871571" y="920115"/>
                  <a:pt x="880829" y="916814"/>
                </a:cubicBezTo>
                <a:cubicBezTo>
                  <a:pt x="890088" y="913515"/>
                  <a:pt x="890182" y="909019"/>
                  <a:pt x="888460" y="903385"/>
                </a:cubicBezTo>
                <a:cubicBezTo>
                  <a:pt x="886718" y="898875"/>
                  <a:pt x="883112" y="895475"/>
                  <a:pt x="885044" y="890993"/>
                </a:cubicBezTo>
                <a:cubicBezTo>
                  <a:pt x="885303" y="878631"/>
                  <a:pt x="876232" y="872939"/>
                  <a:pt x="857904" y="870549"/>
                </a:cubicBezTo>
                <a:cubicBezTo>
                  <a:pt x="824921" y="865796"/>
                  <a:pt x="795638" y="859947"/>
                  <a:pt x="764540" y="852960"/>
                </a:cubicBezTo>
                <a:cubicBezTo>
                  <a:pt x="746281" y="847198"/>
                  <a:pt x="744562" y="841564"/>
                  <a:pt x="757612" y="832673"/>
                </a:cubicBezTo>
                <a:cubicBezTo>
                  <a:pt x="759450" y="832687"/>
                  <a:pt x="759473" y="831563"/>
                  <a:pt x="759498" y="830439"/>
                </a:cubicBezTo>
                <a:cubicBezTo>
                  <a:pt x="763407" y="819229"/>
                  <a:pt x="776409" y="812585"/>
                  <a:pt x="789390" y="807066"/>
                </a:cubicBezTo>
                <a:cubicBezTo>
                  <a:pt x="798672" y="802642"/>
                  <a:pt x="802300" y="804919"/>
                  <a:pt x="804044" y="809428"/>
                </a:cubicBezTo>
                <a:cubicBezTo>
                  <a:pt x="807508" y="819573"/>
                  <a:pt x="798226" y="823997"/>
                  <a:pt x="783502" y="825005"/>
                </a:cubicBezTo>
                <a:cubicBezTo>
                  <a:pt x="787059" y="830654"/>
                  <a:pt x="792478" y="835192"/>
                  <a:pt x="801666" y="835264"/>
                </a:cubicBezTo>
                <a:cubicBezTo>
                  <a:pt x="807179" y="835307"/>
                  <a:pt x="809111" y="830826"/>
                  <a:pt x="811018" y="827469"/>
                </a:cubicBezTo>
                <a:cubicBezTo>
                  <a:pt x="818721" y="810667"/>
                  <a:pt x="826140" y="807352"/>
                  <a:pt x="853681" y="808691"/>
                </a:cubicBezTo>
                <a:cubicBezTo>
                  <a:pt x="879359" y="811139"/>
                  <a:pt x="906923" y="811354"/>
                  <a:pt x="932695" y="809307"/>
                </a:cubicBezTo>
                <a:cubicBezTo>
                  <a:pt x="967679" y="806207"/>
                  <a:pt x="974935" y="810759"/>
                  <a:pt x="968977" y="832071"/>
                </a:cubicBezTo>
                <a:cubicBezTo>
                  <a:pt x="968953" y="833194"/>
                  <a:pt x="968931" y="834319"/>
                  <a:pt x="968907" y="835442"/>
                </a:cubicBezTo>
                <a:cubicBezTo>
                  <a:pt x="966999" y="838800"/>
                  <a:pt x="961393" y="843253"/>
                  <a:pt x="970533" y="845571"/>
                </a:cubicBezTo>
                <a:cubicBezTo>
                  <a:pt x="979698" y="846767"/>
                  <a:pt x="988838" y="849086"/>
                  <a:pt x="994493" y="842386"/>
                </a:cubicBezTo>
                <a:cubicBezTo>
                  <a:pt x="998260" y="837920"/>
                  <a:pt x="1002007" y="834576"/>
                  <a:pt x="1003938" y="830094"/>
                </a:cubicBezTo>
                <a:cubicBezTo>
                  <a:pt x="1011429" y="823408"/>
                  <a:pt x="1018802" y="822342"/>
                  <a:pt x="1029734" y="826923"/>
                </a:cubicBezTo>
                <a:cubicBezTo>
                  <a:pt x="1040689" y="830380"/>
                  <a:pt x="1038734" y="835986"/>
                  <a:pt x="1031290" y="840424"/>
                </a:cubicBezTo>
                <a:cubicBezTo>
                  <a:pt x="1029405" y="842658"/>
                  <a:pt x="1027545" y="843767"/>
                  <a:pt x="1025659" y="846000"/>
                </a:cubicBezTo>
                <a:cubicBezTo>
                  <a:pt x="1021938" y="848219"/>
                  <a:pt x="1021867" y="851592"/>
                  <a:pt x="1025495" y="853868"/>
                </a:cubicBezTo>
                <a:cubicBezTo>
                  <a:pt x="1030961" y="856159"/>
                  <a:pt x="1032869" y="852801"/>
                  <a:pt x="1036567" y="851706"/>
                </a:cubicBezTo>
                <a:cubicBezTo>
                  <a:pt x="1043989" y="848392"/>
                  <a:pt x="1049594" y="843939"/>
                  <a:pt x="1053388" y="838349"/>
                </a:cubicBezTo>
                <a:cubicBezTo>
                  <a:pt x="1066555" y="823838"/>
                  <a:pt x="1077628" y="821675"/>
                  <a:pt x="1101350" y="829729"/>
                </a:cubicBezTo>
                <a:cubicBezTo>
                  <a:pt x="1112306" y="833187"/>
                  <a:pt x="1123238" y="837768"/>
                  <a:pt x="1134193" y="841225"/>
                </a:cubicBezTo>
                <a:cubicBezTo>
                  <a:pt x="1141496" y="843531"/>
                  <a:pt x="1150661" y="844726"/>
                  <a:pt x="1158129" y="839163"/>
                </a:cubicBezTo>
                <a:cubicBezTo>
                  <a:pt x="1167456" y="832492"/>
                  <a:pt x="1173134" y="824667"/>
                  <a:pt x="1191485" y="825935"/>
                </a:cubicBezTo>
                <a:cubicBezTo>
                  <a:pt x="1202486" y="827144"/>
                  <a:pt x="1209885" y="824954"/>
                  <a:pt x="1218979" y="829521"/>
                </a:cubicBezTo>
                <a:cubicBezTo>
                  <a:pt x="1264424" y="853481"/>
                  <a:pt x="1315758" y="859500"/>
                  <a:pt x="1372863" y="853201"/>
                </a:cubicBezTo>
                <a:cubicBezTo>
                  <a:pt x="1382074" y="852149"/>
                  <a:pt x="1389400" y="853329"/>
                  <a:pt x="1396681" y="856759"/>
                </a:cubicBezTo>
                <a:cubicBezTo>
                  <a:pt x="1413008" y="867002"/>
                  <a:pt x="1433198" y="868284"/>
                  <a:pt x="1455294" y="866208"/>
                </a:cubicBezTo>
                <a:cubicBezTo>
                  <a:pt x="1486627" y="861955"/>
                  <a:pt x="1514307" y="856550"/>
                  <a:pt x="1542060" y="847774"/>
                </a:cubicBezTo>
                <a:cubicBezTo>
                  <a:pt x="1555016" y="843378"/>
                  <a:pt x="1567971" y="838983"/>
                  <a:pt x="1582650" y="840221"/>
                </a:cubicBezTo>
                <a:cubicBezTo>
                  <a:pt x="1630284" y="847337"/>
                  <a:pt x="1681736" y="847737"/>
                  <a:pt x="1725532" y="862691"/>
                </a:cubicBezTo>
                <a:cubicBezTo>
                  <a:pt x="1734649" y="866134"/>
                  <a:pt x="1742023" y="865068"/>
                  <a:pt x="1751305" y="860644"/>
                </a:cubicBezTo>
                <a:cubicBezTo>
                  <a:pt x="1755026" y="858425"/>
                  <a:pt x="1758748" y="856205"/>
                  <a:pt x="1762447" y="855110"/>
                </a:cubicBezTo>
                <a:cubicBezTo>
                  <a:pt x="1771658" y="854058"/>
                  <a:pt x="1769867" y="851796"/>
                  <a:pt x="1768100" y="848410"/>
                </a:cubicBezTo>
                <a:cubicBezTo>
                  <a:pt x="1764566" y="841637"/>
                  <a:pt x="1757287" y="838208"/>
                  <a:pt x="1746260" y="838123"/>
                </a:cubicBezTo>
                <a:cubicBezTo>
                  <a:pt x="1733397" y="838023"/>
                  <a:pt x="1728027" y="831236"/>
                  <a:pt x="1730005" y="824507"/>
                </a:cubicBezTo>
                <a:cubicBezTo>
                  <a:pt x="1731959" y="818902"/>
                  <a:pt x="1742938" y="821236"/>
                  <a:pt x="1750265" y="822416"/>
                </a:cubicBezTo>
                <a:cubicBezTo>
                  <a:pt x="1770431" y="824822"/>
                  <a:pt x="1775733" y="834980"/>
                  <a:pt x="1781057" y="844015"/>
                </a:cubicBezTo>
                <a:cubicBezTo>
                  <a:pt x="1806126" y="875683"/>
                  <a:pt x="1850016" y="886142"/>
                  <a:pt x="1901796" y="870808"/>
                </a:cubicBezTo>
                <a:cubicBezTo>
                  <a:pt x="1914730" y="867537"/>
                  <a:pt x="1927638" y="865389"/>
                  <a:pt x="1940479" y="866613"/>
                </a:cubicBezTo>
                <a:cubicBezTo>
                  <a:pt x="1949667" y="866685"/>
                  <a:pt x="1953319" y="867837"/>
                  <a:pt x="1953200" y="873456"/>
                </a:cubicBezTo>
                <a:cubicBezTo>
                  <a:pt x="1954827" y="883586"/>
                  <a:pt x="1960270" y="887000"/>
                  <a:pt x="1976876" y="883758"/>
                </a:cubicBezTo>
                <a:cubicBezTo>
                  <a:pt x="2008233" y="878382"/>
                  <a:pt x="2037636" y="878611"/>
                  <a:pt x="2068872" y="878853"/>
                </a:cubicBezTo>
                <a:cubicBezTo>
                  <a:pt x="2118464" y="880364"/>
                  <a:pt x="2164542" y="873978"/>
                  <a:pt x="2203599" y="851800"/>
                </a:cubicBezTo>
                <a:cubicBezTo>
                  <a:pt x="2203599" y="851800"/>
                  <a:pt x="2205415" y="852939"/>
                  <a:pt x="2205391" y="854062"/>
                </a:cubicBezTo>
                <a:cubicBezTo>
                  <a:pt x="2203483" y="857420"/>
                  <a:pt x="2199738" y="860763"/>
                  <a:pt x="2197806" y="865245"/>
                </a:cubicBezTo>
                <a:cubicBezTo>
                  <a:pt x="2193918" y="875331"/>
                  <a:pt x="2197501" y="879855"/>
                  <a:pt x="2213992" y="882232"/>
                </a:cubicBezTo>
                <a:cubicBezTo>
                  <a:pt x="2234158" y="884637"/>
                  <a:pt x="2239718" y="882432"/>
                  <a:pt x="2241814" y="870084"/>
                </a:cubicBezTo>
                <a:cubicBezTo>
                  <a:pt x="2241884" y="866712"/>
                  <a:pt x="2238349" y="859940"/>
                  <a:pt x="2249375" y="860026"/>
                </a:cubicBezTo>
                <a:cubicBezTo>
                  <a:pt x="2265936" y="859031"/>
                  <a:pt x="2276774" y="868107"/>
                  <a:pt x="2269236" y="877041"/>
                </a:cubicBezTo>
                <a:cubicBezTo>
                  <a:pt x="2263606" y="882618"/>
                  <a:pt x="2265373" y="886004"/>
                  <a:pt x="2276351" y="888337"/>
                </a:cubicBezTo>
                <a:cubicBezTo>
                  <a:pt x="2300122" y="894143"/>
                  <a:pt x="2323869" y="901073"/>
                  <a:pt x="2345732" y="910235"/>
                </a:cubicBezTo>
                <a:cubicBezTo>
                  <a:pt x="2363967" y="917122"/>
                  <a:pt x="2384157" y="918403"/>
                  <a:pt x="2404534" y="910694"/>
                </a:cubicBezTo>
                <a:cubicBezTo>
                  <a:pt x="2410118" y="907365"/>
                  <a:pt x="2417492" y="906299"/>
                  <a:pt x="2426677" y="906369"/>
                </a:cubicBezTo>
                <a:cubicBezTo>
                  <a:pt x="2441355" y="907608"/>
                  <a:pt x="2456033" y="908847"/>
                  <a:pt x="2470709" y="910085"/>
                </a:cubicBezTo>
                <a:cubicBezTo>
                  <a:pt x="2481734" y="910171"/>
                  <a:pt x="2490853" y="913614"/>
                  <a:pt x="2494363" y="921510"/>
                </a:cubicBezTo>
                <a:cubicBezTo>
                  <a:pt x="2496037" y="929391"/>
                  <a:pt x="2503363" y="930572"/>
                  <a:pt x="2514435" y="928410"/>
                </a:cubicBezTo>
                <a:cubicBezTo>
                  <a:pt x="2523647" y="927358"/>
                  <a:pt x="2534695" y="926320"/>
                  <a:pt x="2543905" y="925268"/>
                </a:cubicBezTo>
                <a:cubicBezTo>
                  <a:pt x="2566026" y="922068"/>
                  <a:pt x="2579055" y="914301"/>
                  <a:pt x="2583010" y="900842"/>
                </a:cubicBezTo>
                <a:cubicBezTo>
                  <a:pt x="2584942" y="896361"/>
                  <a:pt x="2585037" y="891865"/>
                  <a:pt x="2586967" y="887384"/>
                </a:cubicBezTo>
                <a:cubicBezTo>
                  <a:pt x="2591776" y="921144"/>
                  <a:pt x="2632086" y="927078"/>
                  <a:pt x="2674255" y="931903"/>
                </a:cubicBezTo>
                <a:cubicBezTo>
                  <a:pt x="2687071" y="934251"/>
                  <a:pt x="2696329" y="930951"/>
                  <a:pt x="2705610" y="926527"/>
                </a:cubicBezTo>
                <a:cubicBezTo>
                  <a:pt x="2714893" y="922103"/>
                  <a:pt x="2718685" y="916512"/>
                  <a:pt x="2715151" y="909740"/>
                </a:cubicBezTo>
                <a:cubicBezTo>
                  <a:pt x="2711593" y="904091"/>
                  <a:pt x="2702335" y="907392"/>
                  <a:pt x="2694985" y="907334"/>
                </a:cubicBezTo>
                <a:cubicBezTo>
                  <a:pt x="2689470" y="907292"/>
                  <a:pt x="2680260" y="908344"/>
                  <a:pt x="2678540" y="902710"/>
                </a:cubicBezTo>
                <a:cubicBezTo>
                  <a:pt x="2676796" y="898200"/>
                  <a:pt x="2680589" y="892609"/>
                  <a:pt x="2687985" y="890419"/>
                </a:cubicBezTo>
                <a:cubicBezTo>
                  <a:pt x="2695407" y="887104"/>
                  <a:pt x="2704595" y="887175"/>
                  <a:pt x="2711945" y="887233"/>
                </a:cubicBezTo>
                <a:cubicBezTo>
                  <a:pt x="2721133" y="887305"/>
                  <a:pt x="2730320" y="887377"/>
                  <a:pt x="2735927" y="882924"/>
                </a:cubicBezTo>
                <a:cubicBezTo>
                  <a:pt x="2726903" y="874985"/>
                  <a:pt x="2712273" y="871498"/>
                  <a:pt x="2699410" y="871398"/>
                </a:cubicBezTo>
                <a:cubicBezTo>
                  <a:pt x="2660869" y="868850"/>
                  <a:pt x="2626120" y="860711"/>
                  <a:pt x="2591370" y="852572"/>
                </a:cubicBezTo>
                <a:cubicBezTo>
                  <a:pt x="2567599" y="846767"/>
                  <a:pt x="2543711" y="846580"/>
                  <a:pt x="2519635" y="855386"/>
                </a:cubicBezTo>
                <a:cubicBezTo>
                  <a:pt x="2512215" y="858699"/>
                  <a:pt x="2504889" y="857519"/>
                  <a:pt x="2497632" y="852966"/>
                </a:cubicBezTo>
                <a:cubicBezTo>
                  <a:pt x="2484957" y="843875"/>
                  <a:pt x="2468536" y="838126"/>
                  <a:pt x="2452114" y="832377"/>
                </a:cubicBezTo>
                <a:cubicBezTo>
                  <a:pt x="2442974" y="830058"/>
                  <a:pt x="2433787" y="829987"/>
                  <a:pt x="2424528" y="833288"/>
                </a:cubicBezTo>
                <a:cubicBezTo>
                  <a:pt x="2406012" y="839887"/>
                  <a:pt x="2385751" y="841978"/>
                  <a:pt x="2365608" y="838449"/>
                </a:cubicBezTo>
                <a:cubicBezTo>
                  <a:pt x="2347304" y="834935"/>
                  <a:pt x="2329000" y="831419"/>
                  <a:pt x="2312532" y="827919"/>
                </a:cubicBezTo>
                <a:cubicBezTo>
                  <a:pt x="2299739" y="824447"/>
                  <a:pt x="2292365" y="825513"/>
                  <a:pt x="2290340" y="834491"/>
                </a:cubicBezTo>
                <a:cubicBezTo>
                  <a:pt x="2288386" y="840095"/>
                  <a:pt x="2284640" y="843439"/>
                  <a:pt x="2275452" y="843368"/>
                </a:cubicBezTo>
                <a:cubicBezTo>
                  <a:pt x="2255215" y="844334"/>
                  <a:pt x="2249821" y="838672"/>
                  <a:pt x="2255568" y="827475"/>
                </a:cubicBezTo>
                <a:cubicBezTo>
                  <a:pt x="2263246" y="811798"/>
                  <a:pt x="2257805" y="808384"/>
                  <a:pt x="2232079" y="808183"/>
                </a:cubicBezTo>
                <a:cubicBezTo>
                  <a:pt x="2215541" y="808055"/>
                  <a:pt x="2198979" y="809050"/>
                  <a:pt x="2184255" y="810059"/>
                </a:cubicBezTo>
                <a:cubicBezTo>
                  <a:pt x="2160366" y="809873"/>
                  <a:pt x="2138270" y="811949"/>
                  <a:pt x="2116336" y="806158"/>
                </a:cubicBezTo>
                <a:cubicBezTo>
                  <a:pt x="2103520" y="803809"/>
                  <a:pt x="2094402" y="800366"/>
                  <a:pt x="2098312" y="789157"/>
                </a:cubicBezTo>
                <a:cubicBezTo>
                  <a:pt x="2102153" y="781318"/>
                  <a:pt x="2094943" y="774517"/>
                  <a:pt x="2080243" y="774402"/>
                </a:cubicBezTo>
                <a:cubicBezTo>
                  <a:pt x="2034327" y="772921"/>
                  <a:pt x="1994111" y="762490"/>
                  <a:pt x="1953921" y="750937"/>
                </a:cubicBezTo>
                <a:cubicBezTo>
                  <a:pt x="1922847" y="742827"/>
                  <a:pt x="1904493" y="741559"/>
                  <a:pt x="1883882" y="760509"/>
                </a:cubicBezTo>
                <a:cubicBezTo>
                  <a:pt x="1882045" y="760495"/>
                  <a:pt x="1880207" y="760480"/>
                  <a:pt x="1880207" y="760480"/>
                </a:cubicBezTo>
                <a:cubicBezTo>
                  <a:pt x="1872927" y="757051"/>
                  <a:pt x="1882327" y="747008"/>
                  <a:pt x="1871301" y="746921"/>
                </a:cubicBezTo>
                <a:cubicBezTo>
                  <a:pt x="1862113" y="746850"/>
                  <a:pt x="1854622" y="753536"/>
                  <a:pt x="1848992" y="759113"/>
                </a:cubicBezTo>
                <a:cubicBezTo>
                  <a:pt x="1847131" y="760223"/>
                  <a:pt x="1845246" y="762456"/>
                  <a:pt x="1843385" y="763565"/>
                </a:cubicBezTo>
                <a:cubicBezTo>
                  <a:pt x="1835871" y="771375"/>
                  <a:pt x="1830194" y="779200"/>
                  <a:pt x="1826355" y="787039"/>
                </a:cubicBezTo>
                <a:cubicBezTo>
                  <a:pt x="1822562" y="792629"/>
                  <a:pt x="1815189" y="793696"/>
                  <a:pt x="1806048" y="791377"/>
                </a:cubicBezTo>
                <a:cubicBezTo>
                  <a:pt x="1800582" y="789086"/>
                  <a:pt x="1793303" y="785657"/>
                  <a:pt x="1797072" y="781190"/>
                </a:cubicBezTo>
                <a:cubicBezTo>
                  <a:pt x="1813914" y="766708"/>
                  <a:pt x="1805009" y="753150"/>
                  <a:pt x="1797939" y="739606"/>
                </a:cubicBezTo>
                <a:cubicBezTo>
                  <a:pt x="1794429" y="731710"/>
                  <a:pt x="1790824" y="728310"/>
                  <a:pt x="1779658" y="734967"/>
                </a:cubicBezTo>
                <a:cubicBezTo>
                  <a:pt x="1761095" y="743815"/>
                  <a:pt x="1739021" y="744767"/>
                  <a:pt x="1718761" y="746858"/>
                </a:cubicBezTo>
                <a:cubicBezTo>
                  <a:pt x="1711387" y="747925"/>
                  <a:pt x="1705874" y="747881"/>
                  <a:pt x="1704107" y="744495"/>
                </a:cubicBezTo>
                <a:cubicBezTo>
                  <a:pt x="1693364" y="730923"/>
                  <a:pt x="1673197" y="728518"/>
                  <a:pt x="1653030" y="726114"/>
                </a:cubicBezTo>
                <a:cubicBezTo>
                  <a:pt x="1634727" y="722598"/>
                  <a:pt x="1616398" y="720207"/>
                  <a:pt x="1607421" y="710020"/>
                </a:cubicBezTo>
                <a:cubicBezTo>
                  <a:pt x="1603864" y="704372"/>
                  <a:pt x="1600187" y="704343"/>
                  <a:pt x="1590976" y="705396"/>
                </a:cubicBezTo>
                <a:cubicBezTo>
                  <a:pt x="1557784" y="710758"/>
                  <a:pt x="1526546" y="710514"/>
                  <a:pt x="1499241" y="697937"/>
                </a:cubicBezTo>
                <a:cubicBezTo>
                  <a:pt x="1488309" y="693356"/>
                  <a:pt x="1480958" y="693299"/>
                  <a:pt x="1469863" y="696584"/>
                </a:cubicBezTo>
                <a:cubicBezTo>
                  <a:pt x="1445834" y="703142"/>
                  <a:pt x="1421946" y="702955"/>
                  <a:pt x="1398268" y="692654"/>
                </a:cubicBezTo>
                <a:cubicBezTo>
                  <a:pt x="1392827" y="689240"/>
                  <a:pt x="1387337" y="688073"/>
                  <a:pt x="1379939" y="690263"/>
                </a:cubicBezTo>
                <a:cubicBezTo>
                  <a:pt x="1348561" y="696764"/>
                  <a:pt x="1295507" y="685110"/>
                  <a:pt x="1279320" y="668122"/>
                </a:cubicBezTo>
                <a:cubicBezTo>
                  <a:pt x="1264432" y="677000"/>
                  <a:pt x="1246033" y="677980"/>
                  <a:pt x="1229566" y="674479"/>
                </a:cubicBezTo>
                <a:cubicBezTo>
                  <a:pt x="1205795" y="668674"/>
                  <a:pt x="1180092" y="667350"/>
                  <a:pt x="1154391" y="666026"/>
                </a:cubicBezTo>
                <a:cubicBezTo>
                  <a:pt x="1119523" y="663506"/>
                  <a:pt x="1099452" y="656606"/>
                  <a:pt x="1090757" y="632932"/>
                </a:cubicBezTo>
                <a:cubicBezTo>
                  <a:pt x="1090803" y="630684"/>
                  <a:pt x="1088989" y="629546"/>
                  <a:pt x="1089036" y="627298"/>
                </a:cubicBezTo>
                <a:cubicBezTo>
                  <a:pt x="1085526" y="619402"/>
                  <a:pt x="1078200" y="618221"/>
                  <a:pt x="1068893" y="623768"/>
                </a:cubicBezTo>
                <a:cubicBezTo>
                  <a:pt x="1061450" y="628208"/>
                  <a:pt x="1054006" y="632645"/>
                  <a:pt x="1044724" y="637070"/>
                </a:cubicBezTo>
                <a:cubicBezTo>
                  <a:pt x="1011296" y="653670"/>
                  <a:pt x="974662" y="647764"/>
                  <a:pt x="954942" y="624006"/>
                </a:cubicBezTo>
                <a:cubicBezTo>
                  <a:pt x="947803" y="613833"/>
                  <a:pt x="936965" y="604757"/>
                  <a:pt x="920568" y="597884"/>
                </a:cubicBezTo>
                <a:cubicBezTo>
                  <a:pt x="906008" y="591026"/>
                  <a:pt x="891449" y="584168"/>
                  <a:pt x="882473" y="573982"/>
                </a:cubicBezTo>
                <a:cubicBezTo>
                  <a:pt x="871213" y="585135"/>
                  <a:pt x="881955" y="598708"/>
                  <a:pt x="870697" y="609860"/>
                </a:cubicBezTo>
                <a:cubicBezTo>
                  <a:pt x="854464" y="595121"/>
                  <a:pt x="854464" y="595121"/>
                  <a:pt x="828574" y="602788"/>
                </a:cubicBezTo>
                <a:cubicBezTo>
                  <a:pt x="817501" y="604950"/>
                  <a:pt x="810128" y="606016"/>
                  <a:pt x="799173" y="602560"/>
                </a:cubicBezTo>
                <a:cubicBezTo>
                  <a:pt x="769936" y="594463"/>
                  <a:pt x="740654" y="588614"/>
                  <a:pt x="711370" y="582766"/>
                </a:cubicBezTo>
                <a:cubicBezTo>
                  <a:pt x="621704" y="564083"/>
                  <a:pt x="530062" y="552128"/>
                  <a:pt x="442305" y="530088"/>
                </a:cubicBezTo>
                <a:cubicBezTo>
                  <a:pt x="434978" y="528906"/>
                  <a:pt x="423952" y="528820"/>
                  <a:pt x="424070" y="523200"/>
                </a:cubicBezTo>
                <a:cubicBezTo>
                  <a:pt x="422349" y="517567"/>
                  <a:pt x="431585" y="515391"/>
                  <a:pt x="437168" y="512062"/>
                </a:cubicBezTo>
                <a:cubicBezTo>
                  <a:pt x="442727" y="509857"/>
                  <a:pt x="450125" y="507667"/>
                  <a:pt x="446543" y="503142"/>
                </a:cubicBezTo>
                <a:cubicBezTo>
                  <a:pt x="444823" y="497509"/>
                  <a:pt x="437519" y="495203"/>
                  <a:pt x="430193" y="494022"/>
                </a:cubicBezTo>
                <a:cubicBezTo>
                  <a:pt x="424680" y="493980"/>
                  <a:pt x="419168" y="493936"/>
                  <a:pt x="413655" y="493893"/>
                </a:cubicBezTo>
                <a:cubicBezTo>
                  <a:pt x="387953" y="492569"/>
                  <a:pt x="373440" y="483464"/>
                  <a:pt x="373768" y="467729"/>
                </a:cubicBezTo>
                <a:cubicBezTo>
                  <a:pt x="373885" y="462109"/>
                  <a:pt x="374003" y="456490"/>
                  <a:pt x="377796" y="450899"/>
                </a:cubicBezTo>
                <a:cubicBezTo>
                  <a:pt x="379774" y="444170"/>
                  <a:pt x="372494" y="440741"/>
                  <a:pt x="361421" y="442902"/>
                </a:cubicBezTo>
                <a:cubicBezTo>
                  <a:pt x="341138" y="446117"/>
                  <a:pt x="331763" y="455037"/>
                  <a:pt x="333272" y="470786"/>
                </a:cubicBezTo>
                <a:cubicBezTo>
                  <a:pt x="320597" y="461695"/>
                  <a:pt x="311574" y="453756"/>
                  <a:pt x="306249" y="444722"/>
                </a:cubicBezTo>
                <a:cubicBezTo>
                  <a:pt x="300923" y="435687"/>
                  <a:pt x="306859" y="415500"/>
                  <a:pt x="319862" y="408857"/>
                </a:cubicBezTo>
                <a:cubicBezTo>
                  <a:pt x="336564" y="401119"/>
                  <a:pt x="352985" y="406867"/>
                  <a:pt x="365754" y="411462"/>
                </a:cubicBezTo>
                <a:cubicBezTo>
                  <a:pt x="383988" y="418349"/>
                  <a:pt x="404108" y="423001"/>
                  <a:pt x="426159" y="423174"/>
                </a:cubicBezTo>
                <a:cubicBezTo>
                  <a:pt x="439021" y="423274"/>
                  <a:pt x="453721" y="423388"/>
                  <a:pt x="468421" y="423503"/>
                </a:cubicBezTo>
                <a:cubicBezTo>
                  <a:pt x="529061" y="423974"/>
                  <a:pt x="587746" y="430053"/>
                  <a:pt x="634959" y="457398"/>
                </a:cubicBezTo>
                <a:cubicBezTo>
                  <a:pt x="653123" y="467656"/>
                  <a:pt x="664219" y="464370"/>
                  <a:pt x="673688" y="450955"/>
                </a:cubicBezTo>
                <a:cubicBezTo>
                  <a:pt x="675573" y="448722"/>
                  <a:pt x="671968" y="445322"/>
                  <a:pt x="677504" y="444240"/>
                </a:cubicBezTo>
                <a:cubicBezTo>
                  <a:pt x="683017" y="444283"/>
                  <a:pt x="686644" y="446559"/>
                  <a:pt x="688435" y="448822"/>
                </a:cubicBezTo>
                <a:cubicBezTo>
                  <a:pt x="690225" y="451084"/>
                  <a:pt x="692016" y="453345"/>
                  <a:pt x="693831" y="454484"/>
                </a:cubicBezTo>
                <a:cubicBezTo>
                  <a:pt x="699226" y="460146"/>
                  <a:pt x="706482" y="464699"/>
                  <a:pt x="715788" y="459152"/>
                </a:cubicBezTo>
                <a:cubicBezTo>
                  <a:pt x="726930" y="453617"/>
                  <a:pt x="712253" y="452379"/>
                  <a:pt x="708648" y="448979"/>
                </a:cubicBezTo>
                <a:cubicBezTo>
                  <a:pt x="708672" y="447855"/>
                  <a:pt x="706834" y="447841"/>
                  <a:pt x="706859" y="446717"/>
                </a:cubicBezTo>
                <a:cubicBezTo>
                  <a:pt x="703230" y="444440"/>
                  <a:pt x="701463" y="441054"/>
                  <a:pt x="705185" y="438835"/>
                </a:cubicBezTo>
                <a:cubicBezTo>
                  <a:pt x="708929" y="435493"/>
                  <a:pt x="712606" y="435521"/>
                  <a:pt x="718072" y="437811"/>
                </a:cubicBezTo>
                <a:cubicBezTo>
                  <a:pt x="739981" y="444727"/>
                  <a:pt x="760287" y="440389"/>
                  <a:pt x="775245" y="428140"/>
                </a:cubicBezTo>
                <a:cubicBezTo>
                  <a:pt x="778968" y="425921"/>
                  <a:pt x="786365" y="423730"/>
                  <a:pt x="786435" y="420358"/>
                </a:cubicBezTo>
                <a:cubicBezTo>
                  <a:pt x="786693" y="407995"/>
                  <a:pt x="766739" y="395475"/>
                  <a:pt x="748316" y="397581"/>
                </a:cubicBezTo>
                <a:cubicBezTo>
                  <a:pt x="711472" y="401789"/>
                  <a:pt x="676629" y="398146"/>
                  <a:pt x="641926" y="387759"/>
                </a:cubicBezTo>
                <a:cubicBezTo>
                  <a:pt x="629110" y="385410"/>
                  <a:pt x="616294" y="383063"/>
                  <a:pt x="605151" y="388597"/>
                </a:cubicBezTo>
                <a:cubicBezTo>
                  <a:pt x="595894" y="391896"/>
                  <a:pt x="592242" y="390745"/>
                  <a:pt x="590545" y="383987"/>
                </a:cubicBezTo>
                <a:cubicBezTo>
                  <a:pt x="588895" y="374982"/>
                  <a:pt x="579824" y="369290"/>
                  <a:pt x="565171" y="366928"/>
                </a:cubicBezTo>
                <a:cubicBezTo>
                  <a:pt x="550540" y="363441"/>
                  <a:pt x="534073" y="359942"/>
                  <a:pt x="517606" y="356441"/>
                </a:cubicBezTo>
                <a:cubicBezTo>
                  <a:pt x="502953" y="354078"/>
                  <a:pt x="497581" y="347292"/>
                  <a:pt x="499605" y="338315"/>
                </a:cubicBezTo>
                <a:cubicBezTo>
                  <a:pt x="499629" y="337191"/>
                  <a:pt x="499677" y="334943"/>
                  <a:pt x="501561" y="332710"/>
                </a:cubicBezTo>
                <a:cubicBezTo>
                  <a:pt x="501678" y="327090"/>
                  <a:pt x="496259" y="322552"/>
                  <a:pt x="487071" y="322480"/>
                </a:cubicBezTo>
                <a:cubicBezTo>
                  <a:pt x="479745" y="321299"/>
                  <a:pt x="479628" y="326919"/>
                  <a:pt x="479535" y="331414"/>
                </a:cubicBezTo>
                <a:cubicBezTo>
                  <a:pt x="477602" y="335896"/>
                  <a:pt x="477509" y="340391"/>
                  <a:pt x="466459" y="341429"/>
                </a:cubicBezTo>
                <a:cubicBezTo>
                  <a:pt x="449923" y="341301"/>
                  <a:pt x="435457" y="329947"/>
                  <a:pt x="439342" y="319861"/>
                </a:cubicBezTo>
                <a:cubicBezTo>
                  <a:pt x="439411" y="316489"/>
                  <a:pt x="443135" y="314270"/>
                  <a:pt x="439530" y="310869"/>
                </a:cubicBezTo>
                <a:cubicBezTo>
                  <a:pt x="434018" y="310826"/>
                  <a:pt x="433947" y="314198"/>
                  <a:pt x="430249" y="315294"/>
                </a:cubicBezTo>
                <a:cubicBezTo>
                  <a:pt x="420920" y="321965"/>
                  <a:pt x="413569" y="321908"/>
                  <a:pt x="406385" y="313984"/>
                </a:cubicBezTo>
                <a:cubicBezTo>
                  <a:pt x="397453" y="301549"/>
                  <a:pt x="382942" y="292443"/>
                  <a:pt x="368405" y="284462"/>
                </a:cubicBezTo>
                <a:cubicBezTo>
                  <a:pt x="352079" y="274218"/>
                  <a:pt x="337612" y="262864"/>
                  <a:pt x="336104" y="247115"/>
                </a:cubicBezTo>
                <a:cubicBezTo>
                  <a:pt x="334383" y="241481"/>
                  <a:pt x="330847" y="234709"/>
                  <a:pt x="321708" y="232390"/>
                </a:cubicBezTo>
                <a:cubicBezTo>
                  <a:pt x="285192" y="220864"/>
                  <a:pt x="274730" y="193806"/>
                  <a:pt x="240098" y="180046"/>
                </a:cubicBezTo>
                <a:cubicBezTo>
                  <a:pt x="231004" y="175480"/>
                  <a:pt x="232959" y="169875"/>
                  <a:pt x="236751" y="164284"/>
                </a:cubicBezTo>
                <a:cubicBezTo>
                  <a:pt x="242381" y="158707"/>
                  <a:pt x="251499" y="162150"/>
                  <a:pt x="256940" y="165564"/>
                </a:cubicBezTo>
                <a:cubicBezTo>
                  <a:pt x="267848" y="171270"/>
                  <a:pt x="278897" y="170232"/>
                  <a:pt x="290016" y="165822"/>
                </a:cubicBezTo>
                <a:cubicBezTo>
                  <a:pt x="302997" y="160303"/>
                  <a:pt x="317744" y="158169"/>
                  <a:pt x="334281" y="158298"/>
                </a:cubicBezTo>
                <a:cubicBezTo>
                  <a:pt x="361821" y="159636"/>
                  <a:pt x="376264" y="172115"/>
                  <a:pt x="368585" y="187792"/>
                </a:cubicBezTo>
                <a:cubicBezTo>
                  <a:pt x="366678" y="191149"/>
                  <a:pt x="364746" y="195630"/>
                  <a:pt x="364675" y="199002"/>
                </a:cubicBezTo>
                <a:cubicBezTo>
                  <a:pt x="364652" y="200126"/>
                  <a:pt x="362789" y="201235"/>
                  <a:pt x="362789" y="201235"/>
                </a:cubicBezTo>
                <a:cubicBezTo>
                  <a:pt x="364628" y="201250"/>
                  <a:pt x="364628" y="201250"/>
                  <a:pt x="366490" y="200140"/>
                </a:cubicBezTo>
                <a:cubicBezTo>
                  <a:pt x="373840" y="200197"/>
                  <a:pt x="379353" y="200240"/>
                  <a:pt x="386679" y="201422"/>
                </a:cubicBezTo>
                <a:cubicBezTo>
                  <a:pt x="421475" y="207313"/>
                  <a:pt x="432571" y="204027"/>
                  <a:pt x="444042" y="182759"/>
                </a:cubicBezTo>
                <a:cubicBezTo>
                  <a:pt x="447927" y="172672"/>
                  <a:pt x="459001" y="170511"/>
                  <a:pt x="475492" y="172887"/>
                </a:cubicBezTo>
                <a:cubicBezTo>
                  <a:pt x="488331" y="174111"/>
                  <a:pt x="495587" y="178664"/>
                  <a:pt x="502773" y="186589"/>
                </a:cubicBezTo>
                <a:cubicBezTo>
                  <a:pt x="522517" y="209224"/>
                  <a:pt x="553451" y="224078"/>
                  <a:pt x="595596" y="230026"/>
                </a:cubicBezTo>
                <a:cubicBezTo>
                  <a:pt x="630369" y="237042"/>
                  <a:pt x="630369" y="237042"/>
                  <a:pt x="623488" y="214506"/>
                </a:cubicBezTo>
                <a:cubicBezTo>
                  <a:pt x="620072" y="202115"/>
                  <a:pt x="623864" y="196524"/>
                  <a:pt x="640495" y="192157"/>
                </a:cubicBezTo>
                <a:cubicBezTo>
                  <a:pt x="645655" y="209059"/>
                  <a:pt x="651099" y="212473"/>
                  <a:pt x="678639" y="213812"/>
                </a:cubicBezTo>
                <a:cubicBezTo>
                  <a:pt x="697014" y="213955"/>
                  <a:pt x="717298" y="210741"/>
                  <a:pt x="729926" y="222080"/>
                </a:cubicBezTo>
                <a:cubicBezTo>
                  <a:pt x="729903" y="223203"/>
                  <a:pt x="731739" y="223218"/>
                  <a:pt x="733577" y="223232"/>
                </a:cubicBezTo>
                <a:cubicBezTo>
                  <a:pt x="755722" y="218908"/>
                  <a:pt x="766959" y="208879"/>
                  <a:pt x="769100" y="194282"/>
                </a:cubicBezTo>
                <a:cubicBezTo>
                  <a:pt x="769265" y="186415"/>
                  <a:pt x="769429" y="178547"/>
                  <a:pt x="784200" y="175291"/>
                </a:cubicBezTo>
                <a:cubicBezTo>
                  <a:pt x="786060" y="174182"/>
                  <a:pt x="791620" y="171976"/>
                  <a:pt x="791551" y="175348"/>
                </a:cubicBezTo>
                <a:cubicBezTo>
                  <a:pt x="793199" y="184354"/>
                  <a:pt x="806040" y="185578"/>
                  <a:pt x="816994" y="189035"/>
                </a:cubicBezTo>
                <a:cubicBezTo>
                  <a:pt x="829787" y="192507"/>
                  <a:pt x="837019" y="198184"/>
                  <a:pt x="834995" y="207161"/>
                </a:cubicBezTo>
                <a:cubicBezTo>
                  <a:pt x="832946" y="217261"/>
                  <a:pt x="840131" y="225186"/>
                  <a:pt x="854739" y="229796"/>
                </a:cubicBezTo>
                <a:cubicBezTo>
                  <a:pt x="867483" y="235515"/>
                  <a:pt x="880417" y="232244"/>
                  <a:pt x="893396" y="226725"/>
                </a:cubicBezTo>
                <a:cubicBezTo>
                  <a:pt x="904564" y="220067"/>
                  <a:pt x="908145" y="224591"/>
                  <a:pt x="908003" y="231334"/>
                </a:cubicBezTo>
                <a:cubicBezTo>
                  <a:pt x="907793" y="241450"/>
                  <a:pt x="916910" y="244893"/>
                  <a:pt x="931657" y="242760"/>
                </a:cubicBezTo>
                <a:cubicBezTo>
                  <a:pt x="935332" y="242789"/>
                  <a:pt x="939008" y="242817"/>
                  <a:pt x="942707" y="241722"/>
                </a:cubicBezTo>
                <a:cubicBezTo>
                  <a:pt x="959290" y="239602"/>
                  <a:pt x="972131" y="240827"/>
                  <a:pt x="979246" y="252123"/>
                </a:cubicBezTo>
                <a:cubicBezTo>
                  <a:pt x="988222" y="262310"/>
                  <a:pt x="1004643" y="268058"/>
                  <a:pt x="1021158" y="269311"/>
                </a:cubicBezTo>
                <a:cubicBezTo>
                  <a:pt x="1033973" y="271658"/>
                  <a:pt x="1048674" y="271773"/>
                  <a:pt x="1045257" y="259382"/>
                </a:cubicBezTo>
                <a:cubicBezTo>
                  <a:pt x="1045328" y="256010"/>
                  <a:pt x="1047258" y="251529"/>
                  <a:pt x="1049167" y="248171"/>
                </a:cubicBezTo>
                <a:cubicBezTo>
                  <a:pt x="1049331" y="240303"/>
                  <a:pt x="1055007" y="232479"/>
                  <a:pt x="1047800" y="225679"/>
                </a:cubicBezTo>
                <a:cubicBezTo>
                  <a:pt x="1027867" y="212034"/>
                  <a:pt x="1030033" y="196314"/>
                  <a:pt x="1030386" y="179456"/>
                </a:cubicBezTo>
                <a:cubicBezTo>
                  <a:pt x="1043153" y="184051"/>
                  <a:pt x="1055922" y="188647"/>
                  <a:pt x="1070623" y="188762"/>
                </a:cubicBezTo>
                <a:cubicBezTo>
                  <a:pt x="1089022" y="187781"/>
                  <a:pt x="1105490" y="191281"/>
                  <a:pt x="1120050" y="198140"/>
                </a:cubicBezTo>
                <a:cubicBezTo>
                  <a:pt x="1132796" y="203859"/>
                  <a:pt x="1147402" y="208469"/>
                  <a:pt x="1162008" y="213080"/>
                </a:cubicBezTo>
                <a:cubicBezTo>
                  <a:pt x="1203966" y="228019"/>
                  <a:pt x="1249647" y="240740"/>
                  <a:pt x="1287813" y="261270"/>
                </a:cubicBezTo>
                <a:cubicBezTo>
                  <a:pt x="1296908" y="265837"/>
                  <a:pt x="1302468" y="263633"/>
                  <a:pt x="1306260" y="258042"/>
                </a:cubicBezTo>
                <a:cubicBezTo>
                  <a:pt x="1308145" y="255808"/>
                  <a:pt x="1310076" y="251326"/>
                  <a:pt x="1317402" y="252508"/>
                </a:cubicBezTo>
                <a:cubicBezTo>
                  <a:pt x="1322891" y="253675"/>
                  <a:pt x="1322798" y="258170"/>
                  <a:pt x="1322749" y="260419"/>
                </a:cubicBezTo>
                <a:cubicBezTo>
                  <a:pt x="1324470" y="266052"/>
                  <a:pt x="1326214" y="270562"/>
                  <a:pt x="1333542" y="271743"/>
                </a:cubicBezTo>
                <a:cubicBezTo>
                  <a:pt x="1342705" y="272939"/>
                  <a:pt x="1349962" y="277491"/>
                  <a:pt x="1359127" y="278686"/>
                </a:cubicBezTo>
                <a:cubicBezTo>
                  <a:pt x="1371942" y="281035"/>
                  <a:pt x="1373685" y="285545"/>
                  <a:pt x="1368033" y="292245"/>
                </a:cubicBezTo>
                <a:cubicBezTo>
                  <a:pt x="1354958" y="302260"/>
                  <a:pt x="1369612" y="304622"/>
                  <a:pt x="1380545" y="309204"/>
                </a:cubicBezTo>
                <a:cubicBezTo>
                  <a:pt x="1395126" y="314938"/>
                  <a:pt x="1395314" y="305946"/>
                  <a:pt x="1399082" y="301479"/>
                </a:cubicBezTo>
                <a:cubicBezTo>
                  <a:pt x="1400968" y="299246"/>
                  <a:pt x="1401015" y="296998"/>
                  <a:pt x="1406528" y="297041"/>
                </a:cubicBezTo>
                <a:cubicBezTo>
                  <a:pt x="1410086" y="302689"/>
                  <a:pt x="1415480" y="308352"/>
                  <a:pt x="1417178" y="315110"/>
                </a:cubicBezTo>
                <a:cubicBezTo>
                  <a:pt x="1420759" y="319633"/>
                  <a:pt x="1426200" y="323049"/>
                  <a:pt x="1433551" y="323106"/>
                </a:cubicBezTo>
                <a:cubicBezTo>
                  <a:pt x="1442738" y="323177"/>
                  <a:pt x="1442856" y="317557"/>
                  <a:pt x="1444763" y="314200"/>
                </a:cubicBezTo>
                <a:cubicBezTo>
                  <a:pt x="1459934" y="291837"/>
                  <a:pt x="1482101" y="286389"/>
                  <a:pt x="1518664" y="295666"/>
                </a:cubicBezTo>
                <a:cubicBezTo>
                  <a:pt x="1525967" y="297971"/>
                  <a:pt x="1533294" y="299152"/>
                  <a:pt x="1538737" y="302567"/>
                </a:cubicBezTo>
                <a:cubicBezTo>
                  <a:pt x="1569764" y="312925"/>
                  <a:pt x="1597257" y="316512"/>
                  <a:pt x="1623381" y="297606"/>
                </a:cubicBezTo>
                <a:cubicBezTo>
                  <a:pt x="1623381" y="297606"/>
                  <a:pt x="1625220" y="297620"/>
                  <a:pt x="1625242" y="296497"/>
                </a:cubicBezTo>
                <a:cubicBezTo>
                  <a:pt x="1634477" y="294320"/>
                  <a:pt x="1641850" y="293253"/>
                  <a:pt x="1650969" y="296696"/>
                </a:cubicBezTo>
                <a:cubicBezTo>
                  <a:pt x="1654620" y="297849"/>
                  <a:pt x="1658247" y="300125"/>
                  <a:pt x="1656339" y="303483"/>
                </a:cubicBezTo>
                <a:cubicBezTo>
                  <a:pt x="1654386" y="309088"/>
                  <a:pt x="1645174" y="310140"/>
                  <a:pt x="1637801" y="311208"/>
                </a:cubicBezTo>
                <a:cubicBezTo>
                  <a:pt x="1632288" y="311164"/>
                  <a:pt x="1624914" y="312231"/>
                  <a:pt x="1624843" y="315602"/>
                </a:cubicBezTo>
                <a:cubicBezTo>
                  <a:pt x="1622912" y="320084"/>
                  <a:pt x="1632125" y="319031"/>
                  <a:pt x="1635752" y="321308"/>
                </a:cubicBezTo>
                <a:cubicBezTo>
                  <a:pt x="1644892" y="323627"/>
                  <a:pt x="1654058" y="324823"/>
                  <a:pt x="1663197" y="327141"/>
                </a:cubicBezTo>
                <a:cubicBezTo>
                  <a:pt x="1676014" y="329490"/>
                  <a:pt x="1686969" y="332948"/>
                  <a:pt x="1694177" y="339748"/>
                </a:cubicBezTo>
                <a:cubicBezTo>
                  <a:pt x="1699597" y="344286"/>
                  <a:pt x="1705109" y="344330"/>
                  <a:pt x="1714343" y="342153"/>
                </a:cubicBezTo>
                <a:cubicBezTo>
                  <a:pt x="1740187" y="336734"/>
                  <a:pt x="1756655" y="340234"/>
                  <a:pt x="1772911" y="353850"/>
                </a:cubicBezTo>
                <a:cubicBezTo>
                  <a:pt x="1781959" y="360665"/>
                  <a:pt x="1787306" y="368575"/>
                  <a:pt x="1794492" y="376500"/>
                </a:cubicBezTo>
                <a:cubicBezTo>
                  <a:pt x="1803492" y="385562"/>
                  <a:pt x="1816238" y="391282"/>
                  <a:pt x="1832705" y="394783"/>
                </a:cubicBezTo>
                <a:cubicBezTo>
                  <a:pt x="1851011" y="398298"/>
                  <a:pt x="1860247" y="396121"/>
                  <a:pt x="1869691" y="383830"/>
                </a:cubicBezTo>
                <a:cubicBezTo>
                  <a:pt x="1879161" y="370415"/>
                  <a:pt x="1892047" y="369391"/>
                  <a:pt x="1912095" y="377415"/>
                </a:cubicBezTo>
                <a:cubicBezTo>
                  <a:pt x="1919399" y="379721"/>
                  <a:pt x="1923026" y="381998"/>
                  <a:pt x="1932238" y="380944"/>
                </a:cubicBezTo>
                <a:cubicBezTo>
                  <a:pt x="1954383" y="376621"/>
                  <a:pt x="1954383" y="376621"/>
                  <a:pt x="1954077" y="391231"/>
                </a:cubicBezTo>
                <a:cubicBezTo>
                  <a:pt x="1952194" y="393464"/>
                  <a:pt x="1952171" y="394589"/>
                  <a:pt x="1953960" y="396851"/>
                </a:cubicBezTo>
                <a:cubicBezTo>
                  <a:pt x="1953772" y="405841"/>
                  <a:pt x="1961054" y="409271"/>
                  <a:pt x="1975824" y="406014"/>
                </a:cubicBezTo>
                <a:cubicBezTo>
                  <a:pt x="1986895" y="403851"/>
                  <a:pt x="1998015" y="399442"/>
                  <a:pt x="2009063" y="398404"/>
                </a:cubicBezTo>
                <a:cubicBezTo>
                  <a:pt x="2057028" y="389785"/>
                  <a:pt x="2106289" y="407030"/>
                  <a:pt x="2116751" y="434089"/>
                </a:cubicBezTo>
                <a:cubicBezTo>
                  <a:pt x="2120215" y="444233"/>
                  <a:pt x="2112677" y="453166"/>
                  <a:pt x="2112466" y="463281"/>
                </a:cubicBezTo>
                <a:cubicBezTo>
                  <a:pt x="2110324" y="477877"/>
                  <a:pt x="2119372" y="484693"/>
                  <a:pt x="2141328" y="489361"/>
                </a:cubicBezTo>
                <a:cubicBezTo>
                  <a:pt x="2152307" y="491694"/>
                  <a:pt x="2163308" y="492904"/>
                  <a:pt x="2174286" y="495238"/>
                </a:cubicBezTo>
                <a:cubicBezTo>
                  <a:pt x="2196243" y="499904"/>
                  <a:pt x="2209153" y="497757"/>
                  <a:pt x="2218622" y="484342"/>
                </a:cubicBezTo>
                <a:cubicBezTo>
                  <a:pt x="2226137" y="476532"/>
                  <a:pt x="2231625" y="477698"/>
                  <a:pt x="2240697" y="483390"/>
                </a:cubicBezTo>
                <a:cubicBezTo>
                  <a:pt x="2260675" y="494786"/>
                  <a:pt x="2275423" y="492653"/>
                  <a:pt x="2286775" y="477004"/>
                </a:cubicBezTo>
                <a:cubicBezTo>
                  <a:pt x="2288707" y="472523"/>
                  <a:pt x="2288802" y="468027"/>
                  <a:pt x="2281497" y="465722"/>
                </a:cubicBezTo>
                <a:cubicBezTo>
                  <a:pt x="2272356" y="463402"/>
                  <a:pt x="2270426" y="467883"/>
                  <a:pt x="2268494" y="472365"/>
                </a:cubicBezTo>
                <a:cubicBezTo>
                  <a:pt x="2268423" y="475737"/>
                  <a:pt x="2264678" y="479080"/>
                  <a:pt x="2257352" y="477899"/>
                </a:cubicBezTo>
                <a:cubicBezTo>
                  <a:pt x="2250002" y="477842"/>
                  <a:pt x="2244560" y="474428"/>
                  <a:pt x="2246491" y="469946"/>
                </a:cubicBezTo>
                <a:cubicBezTo>
                  <a:pt x="2248587" y="457598"/>
                  <a:pt x="2247006" y="445220"/>
                  <a:pt x="2249125" y="431748"/>
                </a:cubicBezTo>
                <a:cubicBezTo>
                  <a:pt x="2254569" y="435163"/>
                  <a:pt x="2256382" y="436301"/>
                  <a:pt x="2258172" y="438563"/>
                </a:cubicBezTo>
                <a:cubicBezTo>
                  <a:pt x="2269058" y="445392"/>
                  <a:pt x="2283758" y="445506"/>
                  <a:pt x="2296573" y="447854"/>
                </a:cubicBezTo>
                <a:cubicBezTo>
                  <a:pt x="2303901" y="449036"/>
                  <a:pt x="2305879" y="442306"/>
                  <a:pt x="2311438" y="440101"/>
                </a:cubicBezTo>
                <a:cubicBezTo>
                  <a:pt x="2320695" y="436801"/>
                  <a:pt x="2329931" y="434625"/>
                  <a:pt x="2342746" y="436973"/>
                </a:cubicBezTo>
                <a:cubicBezTo>
                  <a:pt x="2353748" y="438182"/>
                  <a:pt x="2366612" y="438282"/>
                  <a:pt x="2379428" y="440631"/>
                </a:cubicBezTo>
                <a:cubicBezTo>
                  <a:pt x="2374079" y="432720"/>
                  <a:pt x="2357634" y="428096"/>
                  <a:pt x="2368802" y="421438"/>
                </a:cubicBezTo>
                <a:cubicBezTo>
                  <a:pt x="2376269" y="415877"/>
                  <a:pt x="2385667" y="405833"/>
                  <a:pt x="2401995" y="416076"/>
                </a:cubicBezTo>
                <a:cubicBezTo>
                  <a:pt x="2401995" y="416076"/>
                  <a:pt x="2405693" y="414981"/>
                  <a:pt x="2405716" y="413858"/>
                </a:cubicBezTo>
                <a:cubicBezTo>
                  <a:pt x="2407671" y="408252"/>
                  <a:pt x="2411464" y="402661"/>
                  <a:pt x="2398624" y="401437"/>
                </a:cubicBezTo>
                <a:cubicBezTo>
                  <a:pt x="2383947" y="400198"/>
                  <a:pt x="2371178" y="395603"/>
                  <a:pt x="2360247" y="391021"/>
                </a:cubicBezTo>
                <a:cubicBezTo>
                  <a:pt x="2345640" y="386411"/>
                  <a:pt x="2332753" y="387436"/>
                  <a:pt x="2325240" y="395246"/>
                </a:cubicBezTo>
                <a:cubicBezTo>
                  <a:pt x="2315888" y="403041"/>
                  <a:pt x="2310422" y="400751"/>
                  <a:pt x="2303165" y="396198"/>
                </a:cubicBezTo>
                <a:cubicBezTo>
                  <a:pt x="2288652" y="387092"/>
                  <a:pt x="2277839" y="376891"/>
                  <a:pt x="2261464" y="368895"/>
                </a:cubicBezTo>
                <a:cubicBezTo>
                  <a:pt x="2252372" y="364328"/>
                  <a:pt x="2245043" y="363147"/>
                  <a:pt x="2233948" y="366432"/>
                </a:cubicBezTo>
                <a:cubicBezTo>
                  <a:pt x="2224690" y="369733"/>
                  <a:pt x="2217247" y="374171"/>
                  <a:pt x="2206268" y="371838"/>
                </a:cubicBezTo>
                <a:cubicBezTo>
                  <a:pt x="2195266" y="370628"/>
                  <a:pt x="2193570" y="363870"/>
                  <a:pt x="2188151" y="359331"/>
                </a:cubicBezTo>
                <a:cubicBezTo>
                  <a:pt x="2171331" y="372690"/>
                  <a:pt x="2171331" y="372690"/>
                  <a:pt x="2149491" y="362403"/>
                </a:cubicBezTo>
                <a:cubicBezTo>
                  <a:pt x="2140374" y="358959"/>
                  <a:pt x="2131280" y="354392"/>
                  <a:pt x="2118325" y="358787"/>
                </a:cubicBezTo>
                <a:cubicBezTo>
                  <a:pt x="2090619" y="365316"/>
                  <a:pt x="2085130" y="364150"/>
                  <a:pt x="2070759" y="348300"/>
                </a:cubicBezTo>
                <a:cubicBezTo>
                  <a:pt x="2063549" y="341500"/>
                  <a:pt x="2056340" y="334698"/>
                  <a:pt x="2047293" y="327885"/>
                </a:cubicBezTo>
                <a:cubicBezTo>
                  <a:pt x="2027431" y="310869"/>
                  <a:pt x="2018244" y="310797"/>
                  <a:pt x="1995864" y="326360"/>
                </a:cubicBezTo>
                <a:cubicBezTo>
                  <a:pt x="1990282" y="329689"/>
                  <a:pt x="1986512" y="334155"/>
                  <a:pt x="1979069" y="338593"/>
                </a:cubicBezTo>
                <a:cubicBezTo>
                  <a:pt x="1975581" y="329574"/>
                  <a:pt x="1972047" y="322802"/>
                  <a:pt x="1968560" y="313782"/>
                </a:cubicBezTo>
                <a:cubicBezTo>
                  <a:pt x="1964838" y="316002"/>
                  <a:pt x="1964815" y="317126"/>
                  <a:pt x="1962952" y="318235"/>
                </a:cubicBezTo>
                <a:cubicBezTo>
                  <a:pt x="1945992" y="338337"/>
                  <a:pt x="1927617" y="338194"/>
                  <a:pt x="1907779" y="320053"/>
                </a:cubicBezTo>
                <a:cubicBezTo>
                  <a:pt x="1904175" y="316653"/>
                  <a:pt x="1900571" y="313252"/>
                  <a:pt x="1896989" y="308728"/>
                </a:cubicBezTo>
                <a:cubicBezTo>
                  <a:pt x="1895198" y="306466"/>
                  <a:pt x="1893407" y="304204"/>
                  <a:pt x="1897154" y="300862"/>
                </a:cubicBezTo>
                <a:cubicBezTo>
                  <a:pt x="1912018" y="293108"/>
                  <a:pt x="1901108" y="287403"/>
                  <a:pt x="1892039" y="281712"/>
                </a:cubicBezTo>
                <a:cubicBezTo>
                  <a:pt x="1864758" y="268011"/>
                  <a:pt x="1831798" y="262134"/>
                  <a:pt x="1798841" y="256257"/>
                </a:cubicBezTo>
                <a:cubicBezTo>
                  <a:pt x="1745715" y="247975"/>
                  <a:pt x="1690706" y="241926"/>
                  <a:pt x="1645213" y="220214"/>
                </a:cubicBezTo>
                <a:cubicBezTo>
                  <a:pt x="1630653" y="213356"/>
                  <a:pt x="1614163" y="210979"/>
                  <a:pt x="1595764" y="211960"/>
                </a:cubicBezTo>
                <a:cubicBezTo>
                  <a:pt x="1581040" y="212970"/>
                  <a:pt x="1568248" y="209498"/>
                  <a:pt x="1559178" y="203807"/>
                </a:cubicBezTo>
                <a:cubicBezTo>
                  <a:pt x="1540988" y="194672"/>
                  <a:pt x="1520894" y="188895"/>
                  <a:pt x="1497076" y="185338"/>
                </a:cubicBezTo>
                <a:cubicBezTo>
                  <a:pt x="1475095" y="181794"/>
                  <a:pt x="1451207" y="181608"/>
                  <a:pt x="1431182" y="172460"/>
                </a:cubicBezTo>
                <a:cubicBezTo>
                  <a:pt x="1412948" y="165574"/>
                  <a:pt x="1394642" y="162059"/>
                  <a:pt x="1374194" y="173140"/>
                </a:cubicBezTo>
                <a:cubicBezTo>
                  <a:pt x="1372756" y="154020"/>
                  <a:pt x="1352566" y="152738"/>
                  <a:pt x="1330540" y="151443"/>
                </a:cubicBezTo>
                <a:cubicBezTo>
                  <a:pt x="1314000" y="151314"/>
                  <a:pt x="1297486" y="150061"/>
                  <a:pt x="1284788" y="142093"/>
                </a:cubicBezTo>
                <a:cubicBezTo>
                  <a:pt x="1266671" y="129588"/>
                  <a:pt x="1244737" y="123797"/>
                  <a:pt x="1220967" y="117991"/>
                </a:cubicBezTo>
                <a:cubicBezTo>
                  <a:pt x="1178890" y="108670"/>
                  <a:pt x="1134930" y="101584"/>
                  <a:pt x="1096647" y="86673"/>
                </a:cubicBezTo>
                <a:cubicBezTo>
                  <a:pt x="1065642" y="75190"/>
                  <a:pt x="1032731" y="67065"/>
                  <a:pt x="996026" y="64531"/>
                </a:cubicBezTo>
                <a:cubicBezTo>
                  <a:pt x="985001" y="64446"/>
                  <a:pt x="977722" y="61017"/>
                  <a:pt x="974189" y="54245"/>
                </a:cubicBezTo>
                <a:cubicBezTo>
                  <a:pt x="959934" y="32776"/>
                  <a:pt x="958095" y="32762"/>
                  <a:pt x="919481" y="33585"/>
                </a:cubicBezTo>
                <a:cubicBezTo>
                  <a:pt x="915807" y="33557"/>
                  <a:pt x="912133" y="33528"/>
                  <a:pt x="906621" y="33485"/>
                </a:cubicBezTo>
                <a:cubicBezTo>
                  <a:pt x="912273" y="26785"/>
                  <a:pt x="917927" y="20084"/>
                  <a:pt x="923558" y="14508"/>
                </a:cubicBezTo>
                <a:cubicBezTo>
                  <a:pt x="927350" y="8917"/>
                  <a:pt x="932944" y="5026"/>
                  <a:pt x="939885" y="2691"/>
                </a:cubicBezTo>
                <a:cubicBezTo>
                  <a:pt x="946825" y="357"/>
                  <a:pt x="955112" y="-421"/>
                  <a:pt x="964289" y="212"/>
                </a:cubicBez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Tree>
    <p:extLst>
      <p:ext uri="{BB962C8B-B14F-4D97-AF65-F5344CB8AC3E}">
        <p14:creationId xmlns:p14="http://schemas.microsoft.com/office/powerpoint/2010/main" val="1370632898"/>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11" name="Freeform: Shape 10">
            <a:extLst>
              <a:ext uri="{FF2B5EF4-FFF2-40B4-BE49-F238E27FC236}">
                <a16:creationId xmlns:a16="http://schemas.microsoft.com/office/drawing/2014/main" id="{546F81D8-2FF6-45C2-A9EA-DB6E9F5C65E4}"/>
              </a:ext>
            </a:extLst>
          </p:cNvPr>
          <p:cNvSpPr/>
          <p:nvPr/>
        </p:nvSpPr>
        <p:spPr>
          <a:xfrm>
            <a:off x="4820798" y="140264"/>
            <a:ext cx="7371202" cy="6717736"/>
          </a:xfrm>
          <a:custGeom>
            <a:avLst/>
            <a:gdLst>
              <a:gd name="connsiteX0" fmla="*/ 1125512 w 7371202"/>
              <a:gd name="connsiteY0" fmla="*/ 3560105 h 6717736"/>
              <a:gd name="connsiteX1" fmla="*/ 1121304 w 7371202"/>
              <a:gd name="connsiteY1" fmla="*/ 3562279 h 6717736"/>
              <a:gd name="connsiteX2" fmla="*/ 1131678 w 7371202"/>
              <a:gd name="connsiteY2" fmla="*/ 3584476 h 6717736"/>
              <a:gd name="connsiteX3" fmla="*/ 1154088 w 7371202"/>
              <a:gd name="connsiteY3" fmla="*/ 3581360 h 6717736"/>
              <a:gd name="connsiteX4" fmla="*/ 1159070 w 7371202"/>
              <a:gd name="connsiteY4" fmla="*/ 3569282 h 6717736"/>
              <a:gd name="connsiteX5" fmla="*/ 1150723 w 7371202"/>
              <a:gd name="connsiteY5" fmla="*/ 3560257 h 6717736"/>
              <a:gd name="connsiteX6" fmla="*/ 1125512 w 7371202"/>
              <a:gd name="connsiteY6" fmla="*/ 3560105 h 6717736"/>
              <a:gd name="connsiteX7" fmla="*/ 4374006 w 7371202"/>
              <a:gd name="connsiteY7" fmla="*/ 1465792 h 6717736"/>
              <a:gd name="connsiteX8" fmla="*/ 4350527 w 7371202"/>
              <a:gd name="connsiteY8" fmla="*/ 1480262 h 6717736"/>
              <a:gd name="connsiteX9" fmla="*/ 4348107 w 7371202"/>
              <a:gd name="connsiteY9" fmla="*/ 1493693 h 6717736"/>
              <a:gd name="connsiteX10" fmla="*/ 4387226 w 7371202"/>
              <a:gd name="connsiteY10" fmla="*/ 1512042 h 6717736"/>
              <a:gd name="connsiteX11" fmla="*/ 4453979 w 7371202"/>
              <a:gd name="connsiteY11" fmla="*/ 1545171 h 6717736"/>
              <a:gd name="connsiteX12" fmla="*/ 4704387 w 7371202"/>
              <a:gd name="connsiteY12" fmla="*/ 1676695 h 6717736"/>
              <a:gd name="connsiteX13" fmla="*/ 4711365 w 7371202"/>
              <a:gd name="connsiteY13" fmla="*/ 1680519 h 6717736"/>
              <a:gd name="connsiteX14" fmla="*/ 4711716 w 7371202"/>
              <a:gd name="connsiteY14" fmla="*/ 1680621 h 6717736"/>
              <a:gd name="connsiteX15" fmla="*/ 4729545 w 7371202"/>
              <a:gd name="connsiteY15" fmla="*/ 1676667 h 6717736"/>
              <a:gd name="connsiteX16" fmla="*/ 4716395 w 7371202"/>
              <a:gd name="connsiteY16" fmla="*/ 1661601 h 6717736"/>
              <a:gd name="connsiteX17" fmla="*/ 4702437 w 7371202"/>
              <a:gd name="connsiteY17" fmla="*/ 1647937 h 6717736"/>
              <a:gd name="connsiteX18" fmla="*/ 4705034 w 7371202"/>
              <a:gd name="connsiteY18" fmla="*/ 1628884 h 6717736"/>
              <a:gd name="connsiteX19" fmla="*/ 4719614 w 7371202"/>
              <a:gd name="connsiteY19" fmla="*/ 1629829 h 6717736"/>
              <a:gd name="connsiteX20" fmla="*/ 4735097 w 7371202"/>
              <a:gd name="connsiteY20" fmla="*/ 1635031 h 6717736"/>
              <a:gd name="connsiteX21" fmla="*/ 4740931 w 7371202"/>
              <a:gd name="connsiteY21" fmla="*/ 1610372 h 6717736"/>
              <a:gd name="connsiteX22" fmla="*/ 4723548 w 7371202"/>
              <a:gd name="connsiteY22" fmla="*/ 1590995 h 6717736"/>
              <a:gd name="connsiteX23" fmla="*/ 4631494 w 7371202"/>
              <a:gd name="connsiteY23" fmla="*/ 1610716 h 6717736"/>
              <a:gd name="connsiteX24" fmla="*/ 4638682 w 7371202"/>
              <a:gd name="connsiteY24" fmla="*/ 1592444 h 6717736"/>
              <a:gd name="connsiteX25" fmla="*/ 4630012 w 7371202"/>
              <a:gd name="connsiteY25" fmla="*/ 1546333 h 6717736"/>
              <a:gd name="connsiteX26" fmla="*/ 4612271 w 7371202"/>
              <a:gd name="connsiteY26" fmla="*/ 1530487 h 6717736"/>
              <a:gd name="connsiteX27" fmla="*/ 4593552 w 7371202"/>
              <a:gd name="connsiteY27" fmla="*/ 1530889 h 6717736"/>
              <a:gd name="connsiteX28" fmla="*/ 4569075 w 7371202"/>
              <a:gd name="connsiteY28" fmla="*/ 1535442 h 6717736"/>
              <a:gd name="connsiteX29" fmla="*/ 4536398 w 7371202"/>
              <a:gd name="connsiteY29" fmla="*/ 1522181 h 6717736"/>
              <a:gd name="connsiteX30" fmla="*/ 4524510 w 7371202"/>
              <a:gd name="connsiteY30" fmla="*/ 1507842 h 6717736"/>
              <a:gd name="connsiteX31" fmla="*/ 4484175 w 7371202"/>
              <a:gd name="connsiteY31" fmla="*/ 1484555 h 6717736"/>
              <a:gd name="connsiteX32" fmla="*/ 4420906 w 7371202"/>
              <a:gd name="connsiteY32" fmla="*/ 1483527 h 6717736"/>
              <a:gd name="connsiteX33" fmla="*/ 4407775 w 7371202"/>
              <a:gd name="connsiteY33" fmla="*/ 1494630 h 6717736"/>
              <a:gd name="connsiteX34" fmla="*/ 4381774 w 7371202"/>
              <a:gd name="connsiteY34" fmla="*/ 1507644 h 6717736"/>
              <a:gd name="connsiteX35" fmla="*/ 4384013 w 7371202"/>
              <a:gd name="connsiteY35" fmla="*/ 1492122 h 6717736"/>
              <a:gd name="connsiteX36" fmla="*/ 4374006 w 7371202"/>
              <a:gd name="connsiteY36" fmla="*/ 1465792 h 6717736"/>
              <a:gd name="connsiteX37" fmla="*/ 4108485 w 7371202"/>
              <a:gd name="connsiteY37" fmla="*/ 1319499 h 6717736"/>
              <a:gd name="connsiteX38" fmla="*/ 4051461 w 7371202"/>
              <a:gd name="connsiteY38" fmla="*/ 1337490 h 6717736"/>
              <a:gd name="connsiteX39" fmla="*/ 4036748 w 7371202"/>
              <a:gd name="connsiteY39" fmla="*/ 1348645 h 6717736"/>
              <a:gd name="connsiteX40" fmla="*/ 4319647 w 7371202"/>
              <a:gd name="connsiteY40" fmla="*/ 1480345 h 6717736"/>
              <a:gd name="connsiteX41" fmla="*/ 4339901 w 7371202"/>
              <a:gd name="connsiteY41" fmla="*/ 1489845 h 6717736"/>
              <a:gd name="connsiteX42" fmla="*/ 4317913 w 7371202"/>
              <a:gd name="connsiteY42" fmla="*/ 1445784 h 6717736"/>
              <a:gd name="connsiteX43" fmla="*/ 4272813 w 7371202"/>
              <a:gd name="connsiteY43" fmla="*/ 1411105 h 6717736"/>
              <a:gd name="connsiteX44" fmla="*/ 4213836 w 7371202"/>
              <a:gd name="connsiteY44" fmla="*/ 1367711 h 6717736"/>
              <a:gd name="connsiteX45" fmla="*/ 4190168 w 7371202"/>
              <a:gd name="connsiteY45" fmla="*/ 1370863 h 6717736"/>
              <a:gd name="connsiteX46" fmla="*/ 4176491 w 7371202"/>
              <a:gd name="connsiteY46" fmla="*/ 1374177 h 6717736"/>
              <a:gd name="connsiteX47" fmla="*/ 4153258 w 7371202"/>
              <a:gd name="connsiteY47" fmla="*/ 1353289 h 6717736"/>
              <a:gd name="connsiteX48" fmla="*/ 4108485 w 7371202"/>
              <a:gd name="connsiteY48" fmla="*/ 1319499 h 6717736"/>
              <a:gd name="connsiteX49" fmla="*/ 3695984 w 7371202"/>
              <a:gd name="connsiteY49" fmla="*/ 0 h 6717736"/>
              <a:gd name="connsiteX50" fmla="*/ 3711032 w 7371202"/>
              <a:gd name="connsiteY50" fmla="*/ 29241 h 6717736"/>
              <a:gd name="connsiteX51" fmla="*/ 3733984 w 7371202"/>
              <a:gd name="connsiteY51" fmla="*/ 33151 h 6717736"/>
              <a:gd name="connsiteX52" fmla="*/ 3751801 w 7371202"/>
              <a:gd name="connsiteY52" fmla="*/ 28489 h 6717736"/>
              <a:gd name="connsiteX53" fmla="*/ 3771422 w 7371202"/>
              <a:gd name="connsiteY53" fmla="*/ 32344 h 6717736"/>
              <a:gd name="connsiteX54" fmla="*/ 3790423 w 7371202"/>
              <a:gd name="connsiteY54" fmla="*/ 48919 h 6717736"/>
              <a:gd name="connsiteX55" fmla="*/ 3806809 w 7371202"/>
              <a:gd name="connsiteY55" fmla="*/ 58380 h 6717736"/>
              <a:gd name="connsiteX56" fmla="*/ 3834087 w 7371202"/>
              <a:gd name="connsiteY56" fmla="*/ 72260 h 6717736"/>
              <a:gd name="connsiteX57" fmla="*/ 3865223 w 7371202"/>
              <a:gd name="connsiteY57" fmla="*/ 67816 h 6717736"/>
              <a:gd name="connsiteX58" fmla="*/ 3888703 w 7371202"/>
              <a:gd name="connsiteY58" fmla="*/ 53346 h 6717736"/>
              <a:gd name="connsiteX59" fmla="*/ 3934343 w 7371202"/>
              <a:gd name="connsiteY59" fmla="*/ 70354 h 6717736"/>
              <a:gd name="connsiteX60" fmla="*/ 4064772 w 7371202"/>
              <a:gd name="connsiteY60" fmla="*/ 106421 h 6717736"/>
              <a:gd name="connsiteX61" fmla="*/ 4093201 w 7371202"/>
              <a:gd name="connsiteY61" fmla="*/ 89202 h 6717736"/>
              <a:gd name="connsiteX62" fmla="*/ 4100746 w 7371202"/>
              <a:gd name="connsiteY62" fmla="*/ 67401 h 6717736"/>
              <a:gd name="connsiteX63" fmla="*/ 4108138 w 7371202"/>
              <a:gd name="connsiteY63" fmla="*/ 86617 h 6717736"/>
              <a:gd name="connsiteX64" fmla="*/ 4190894 w 7371202"/>
              <a:gd name="connsiteY64" fmla="*/ 158684 h 6717736"/>
              <a:gd name="connsiteX65" fmla="*/ 4222405 w 7371202"/>
              <a:gd name="connsiteY65" fmla="*/ 176877 h 6717736"/>
              <a:gd name="connsiteX66" fmla="*/ 4233297 w 7371202"/>
              <a:gd name="connsiteY66" fmla="*/ 181298 h 6717736"/>
              <a:gd name="connsiteX67" fmla="*/ 4237700 w 7371202"/>
              <a:gd name="connsiteY67" fmla="*/ 170761 h 6717736"/>
              <a:gd name="connsiteX68" fmla="*/ 4250024 w 7371202"/>
              <a:gd name="connsiteY68" fmla="*/ 161061 h 6717736"/>
              <a:gd name="connsiteX69" fmla="*/ 4263795 w 7371202"/>
              <a:gd name="connsiteY69" fmla="*/ 163406 h 6717736"/>
              <a:gd name="connsiteX70" fmla="*/ 4281874 w 7371202"/>
              <a:gd name="connsiteY70" fmla="*/ 149555 h 6717736"/>
              <a:gd name="connsiteX71" fmla="*/ 4288705 w 7371202"/>
              <a:gd name="connsiteY71" fmla="*/ 134814 h 6717736"/>
              <a:gd name="connsiteX72" fmla="*/ 4303379 w 7371202"/>
              <a:gd name="connsiteY72" fmla="*/ 141418 h 6717736"/>
              <a:gd name="connsiteX73" fmla="*/ 4332744 w 7371202"/>
              <a:gd name="connsiteY73" fmla="*/ 180792 h 6717736"/>
              <a:gd name="connsiteX74" fmla="*/ 4348942 w 7371202"/>
              <a:gd name="connsiteY74" fmla="*/ 178935 h 6717736"/>
              <a:gd name="connsiteX75" fmla="*/ 4354606 w 7371202"/>
              <a:gd name="connsiteY75" fmla="*/ 169125 h 6717736"/>
              <a:gd name="connsiteX76" fmla="*/ 4367474 w 7371202"/>
              <a:gd name="connsiteY76" fmla="*/ 167213 h 6717736"/>
              <a:gd name="connsiteX77" fmla="*/ 4406360 w 7371202"/>
              <a:gd name="connsiteY77" fmla="*/ 178453 h 6717736"/>
              <a:gd name="connsiteX78" fmla="*/ 4469740 w 7371202"/>
              <a:gd name="connsiteY78" fmla="*/ 211309 h 6717736"/>
              <a:gd name="connsiteX79" fmla="*/ 4517449 w 7371202"/>
              <a:gd name="connsiteY79" fmla="*/ 227643 h 6717736"/>
              <a:gd name="connsiteX80" fmla="*/ 4603049 w 7371202"/>
              <a:gd name="connsiteY80" fmla="*/ 245301 h 6717736"/>
              <a:gd name="connsiteX81" fmla="*/ 4657775 w 7371202"/>
              <a:gd name="connsiteY81" fmla="*/ 258214 h 6717736"/>
              <a:gd name="connsiteX82" fmla="*/ 4690547 w 7371202"/>
              <a:gd name="connsiteY82" fmla="*/ 277134 h 6717736"/>
              <a:gd name="connsiteX83" fmla="*/ 4705220 w 7371202"/>
              <a:gd name="connsiteY83" fmla="*/ 283738 h 6717736"/>
              <a:gd name="connsiteX84" fmla="*/ 4775243 w 7371202"/>
              <a:gd name="connsiteY84" fmla="*/ 290534 h 6717736"/>
              <a:gd name="connsiteX85" fmla="*/ 4928906 w 7371202"/>
              <a:gd name="connsiteY85" fmla="*/ 347489 h 6717736"/>
              <a:gd name="connsiteX86" fmla="*/ 5014522 w 7371202"/>
              <a:gd name="connsiteY86" fmla="*/ 391313 h 6717736"/>
              <a:gd name="connsiteX87" fmla="*/ 5106423 w 7371202"/>
              <a:gd name="connsiteY87" fmla="*/ 412610 h 6717736"/>
              <a:gd name="connsiteX88" fmla="*/ 5121456 w 7371202"/>
              <a:gd name="connsiteY88" fmla="*/ 415684 h 6717736"/>
              <a:gd name="connsiteX89" fmla="*/ 5282417 w 7371202"/>
              <a:gd name="connsiteY89" fmla="*/ 486194 h 6717736"/>
              <a:gd name="connsiteX90" fmla="*/ 5454724 w 7371202"/>
              <a:gd name="connsiteY90" fmla="*/ 563255 h 6717736"/>
              <a:gd name="connsiteX91" fmla="*/ 5671954 w 7371202"/>
              <a:gd name="connsiteY91" fmla="*/ 664382 h 6717736"/>
              <a:gd name="connsiteX92" fmla="*/ 5770533 w 7371202"/>
              <a:gd name="connsiteY92" fmla="*/ 711955 h 6717736"/>
              <a:gd name="connsiteX93" fmla="*/ 6136231 w 7371202"/>
              <a:gd name="connsiteY93" fmla="*/ 908145 h 6717736"/>
              <a:gd name="connsiteX94" fmla="*/ 6142083 w 7371202"/>
              <a:gd name="connsiteY94" fmla="*/ 909654 h 6717736"/>
              <a:gd name="connsiteX95" fmla="*/ 6166031 w 7371202"/>
              <a:gd name="connsiteY95" fmla="*/ 923480 h 6717736"/>
              <a:gd name="connsiteX96" fmla="*/ 6242109 w 7371202"/>
              <a:gd name="connsiteY96" fmla="*/ 969273 h 6717736"/>
              <a:gd name="connsiteX97" fmla="*/ 6361136 w 7371202"/>
              <a:gd name="connsiteY97" fmla="*/ 1045467 h 6717736"/>
              <a:gd name="connsiteX98" fmla="*/ 6523205 w 7371202"/>
              <a:gd name="connsiteY98" fmla="*/ 1157722 h 6717736"/>
              <a:gd name="connsiteX99" fmla="*/ 6739832 w 7371202"/>
              <a:gd name="connsiteY99" fmla="*/ 1297738 h 6717736"/>
              <a:gd name="connsiteX100" fmla="*/ 7020477 w 7371202"/>
              <a:gd name="connsiteY100" fmla="*/ 1484058 h 6717736"/>
              <a:gd name="connsiteX101" fmla="*/ 7302042 w 7371202"/>
              <a:gd name="connsiteY101" fmla="*/ 1700803 h 6717736"/>
              <a:gd name="connsiteX102" fmla="*/ 7371201 w 7371202"/>
              <a:gd name="connsiteY102" fmla="*/ 1753404 h 6717736"/>
              <a:gd name="connsiteX103" fmla="*/ 7371202 w 7371202"/>
              <a:gd name="connsiteY103" fmla="*/ 6717736 h 6717736"/>
              <a:gd name="connsiteX104" fmla="*/ 6058545 w 7371202"/>
              <a:gd name="connsiteY104" fmla="*/ 6717735 h 6717736"/>
              <a:gd name="connsiteX105" fmla="*/ 6054328 w 7371202"/>
              <a:gd name="connsiteY105" fmla="*/ 6710672 h 6717736"/>
              <a:gd name="connsiteX106" fmla="*/ 6023207 w 7371202"/>
              <a:gd name="connsiteY106" fmla="*/ 6690697 h 6717736"/>
              <a:gd name="connsiteX107" fmla="*/ 5962178 w 7371202"/>
              <a:gd name="connsiteY107" fmla="*/ 6641701 h 6717736"/>
              <a:gd name="connsiteX108" fmla="*/ 5953322 w 7371202"/>
              <a:gd name="connsiteY108" fmla="*/ 6641175 h 6717736"/>
              <a:gd name="connsiteX109" fmla="*/ 5924041 w 7371202"/>
              <a:gd name="connsiteY109" fmla="*/ 6640325 h 6717736"/>
              <a:gd name="connsiteX110" fmla="*/ 5879115 w 7371202"/>
              <a:gd name="connsiteY110" fmla="*/ 6618973 h 6717736"/>
              <a:gd name="connsiteX111" fmla="*/ 5853514 w 7371202"/>
              <a:gd name="connsiteY111" fmla="*/ 6572083 h 6717736"/>
              <a:gd name="connsiteX112" fmla="*/ 5825120 w 7371202"/>
              <a:gd name="connsiteY112" fmla="*/ 6541929 h 6717736"/>
              <a:gd name="connsiteX113" fmla="*/ 5725525 w 7371202"/>
              <a:gd name="connsiteY113" fmla="*/ 6528004 h 6717736"/>
              <a:gd name="connsiteX114" fmla="*/ 5670560 w 7371202"/>
              <a:gd name="connsiteY114" fmla="*/ 6496270 h 6717736"/>
              <a:gd name="connsiteX115" fmla="*/ 5625659 w 7371202"/>
              <a:gd name="connsiteY115" fmla="*/ 6518509 h 6717736"/>
              <a:gd name="connsiteX116" fmla="*/ 5624584 w 7371202"/>
              <a:gd name="connsiteY116" fmla="*/ 6536236 h 6717736"/>
              <a:gd name="connsiteX117" fmla="*/ 5584869 w 7371202"/>
              <a:gd name="connsiteY117" fmla="*/ 6458263 h 6717736"/>
              <a:gd name="connsiteX118" fmla="*/ 5555238 w 7371202"/>
              <a:gd name="connsiteY118" fmla="*/ 6477851 h 6717736"/>
              <a:gd name="connsiteX119" fmla="*/ 5532453 w 7371202"/>
              <a:gd name="connsiteY119" fmla="*/ 6457816 h 6717736"/>
              <a:gd name="connsiteX120" fmla="*/ 5506420 w 7371202"/>
              <a:gd name="connsiteY120" fmla="*/ 6447373 h 6717736"/>
              <a:gd name="connsiteX121" fmla="*/ 5463399 w 7371202"/>
              <a:gd name="connsiteY121" fmla="*/ 6438589 h 6717736"/>
              <a:gd name="connsiteX122" fmla="*/ 5430227 w 7371202"/>
              <a:gd name="connsiteY122" fmla="*/ 6428611 h 6717736"/>
              <a:gd name="connsiteX123" fmla="*/ 5371910 w 7371202"/>
              <a:gd name="connsiteY123" fmla="*/ 6378887 h 6717736"/>
              <a:gd name="connsiteX124" fmla="*/ 5343973 w 7371202"/>
              <a:gd name="connsiteY124" fmla="*/ 6355877 h 6717736"/>
              <a:gd name="connsiteX125" fmla="*/ 5332218 w 7371202"/>
              <a:gd name="connsiteY125" fmla="*/ 6344505 h 6717736"/>
              <a:gd name="connsiteX126" fmla="*/ 5375215 w 7371202"/>
              <a:gd name="connsiteY126" fmla="*/ 6309699 h 6717736"/>
              <a:gd name="connsiteX127" fmla="*/ 5416169 w 7371202"/>
              <a:gd name="connsiteY127" fmla="*/ 6337930 h 6717736"/>
              <a:gd name="connsiteX128" fmla="*/ 5421053 w 7371202"/>
              <a:gd name="connsiteY128" fmla="*/ 6345336 h 6717736"/>
              <a:gd name="connsiteX129" fmla="*/ 5437854 w 7371202"/>
              <a:gd name="connsiteY129" fmla="*/ 6332102 h 6717736"/>
              <a:gd name="connsiteX130" fmla="*/ 5436674 w 7371202"/>
              <a:gd name="connsiteY130" fmla="*/ 6322246 h 6717736"/>
              <a:gd name="connsiteX131" fmla="*/ 5343118 w 7371202"/>
              <a:gd name="connsiteY131" fmla="*/ 6281992 h 6717736"/>
              <a:gd name="connsiteX132" fmla="*/ 5323231 w 7371202"/>
              <a:gd name="connsiteY132" fmla="*/ 6272805 h 6717736"/>
              <a:gd name="connsiteX133" fmla="*/ 5305599 w 7371202"/>
              <a:gd name="connsiteY133" fmla="*/ 6255744 h 6717736"/>
              <a:gd name="connsiteX134" fmla="*/ 5244433 w 7371202"/>
              <a:gd name="connsiteY134" fmla="*/ 6282355 h 6717736"/>
              <a:gd name="connsiteX135" fmla="*/ 5243546 w 7371202"/>
              <a:gd name="connsiteY135" fmla="*/ 6311657 h 6717736"/>
              <a:gd name="connsiteX136" fmla="*/ 5224759 w 7371202"/>
              <a:gd name="connsiteY136" fmla="*/ 6328331 h 6717736"/>
              <a:gd name="connsiteX137" fmla="*/ 5214266 w 7371202"/>
              <a:gd name="connsiteY137" fmla="*/ 6310806 h 6717736"/>
              <a:gd name="connsiteX138" fmla="*/ 5191750 w 7371202"/>
              <a:gd name="connsiteY138" fmla="*/ 6286339 h 6717736"/>
              <a:gd name="connsiteX139" fmla="*/ 5151976 w 7371202"/>
              <a:gd name="connsiteY139" fmla="*/ 6267963 h 6717736"/>
              <a:gd name="connsiteX140" fmla="*/ 5083110 w 7371202"/>
              <a:gd name="connsiteY140" fmla="*/ 6260311 h 6717736"/>
              <a:gd name="connsiteX141" fmla="*/ 5041244 w 7371202"/>
              <a:gd name="connsiteY141" fmla="*/ 6217792 h 6717736"/>
              <a:gd name="connsiteX142" fmla="*/ 5013306 w 7371202"/>
              <a:gd name="connsiteY142" fmla="*/ 6194782 h 6717736"/>
              <a:gd name="connsiteX143" fmla="*/ 4880889 w 7371202"/>
              <a:gd name="connsiteY143" fmla="*/ 6150439 h 6717736"/>
              <a:gd name="connsiteX144" fmla="*/ 4835775 w 7371202"/>
              <a:gd name="connsiteY144" fmla="*/ 6117512 h 6717736"/>
              <a:gd name="connsiteX145" fmla="*/ 4805908 w 7371202"/>
              <a:gd name="connsiteY145" fmla="*/ 6038345 h 6717736"/>
              <a:gd name="connsiteX146" fmla="*/ 4808243 w 7371202"/>
              <a:gd name="connsiteY146" fmla="*/ 6014465 h 6717736"/>
              <a:gd name="connsiteX147" fmla="*/ 4780843 w 7371202"/>
              <a:gd name="connsiteY147" fmla="*/ 5982592 h 6717736"/>
              <a:gd name="connsiteX148" fmla="*/ 4744717 w 7371202"/>
              <a:gd name="connsiteY148" fmla="*/ 6021364 h 6717736"/>
              <a:gd name="connsiteX149" fmla="*/ 4751076 w 7371202"/>
              <a:gd name="connsiteY149" fmla="*/ 6077785 h 6717736"/>
              <a:gd name="connsiteX150" fmla="*/ 4749008 w 7371202"/>
              <a:gd name="connsiteY150" fmla="*/ 6097232 h 6717736"/>
              <a:gd name="connsiteX151" fmla="*/ 4725067 w 7371202"/>
              <a:gd name="connsiteY151" fmla="*/ 6110931 h 6717736"/>
              <a:gd name="connsiteX152" fmla="*/ 4708160 w 7371202"/>
              <a:gd name="connsiteY152" fmla="*/ 6096583 h 6717736"/>
              <a:gd name="connsiteX153" fmla="*/ 4578671 w 7371202"/>
              <a:gd name="connsiteY153" fmla="*/ 5959900 h 6717736"/>
              <a:gd name="connsiteX154" fmla="*/ 4598128 w 7371202"/>
              <a:gd name="connsiteY154" fmla="*/ 6005535 h 6717736"/>
              <a:gd name="connsiteX155" fmla="*/ 4609989 w 7371202"/>
              <a:gd name="connsiteY155" fmla="*/ 6044491 h 6717736"/>
              <a:gd name="connsiteX156" fmla="*/ 4585511 w 7371202"/>
              <a:gd name="connsiteY156" fmla="*/ 6067054 h 6717736"/>
              <a:gd name="connsiteX157" fmla="*/ 4453736 w 7371202"/>
              <a:gd name="connsiteY157" fmla="*/ 6041429 h 6717736"/>
              <a:gd name="connsiteX158" fmla="*/ 4410984 w 7371202"/>
              <a:gd name="connsiteY158" fmla="*/ 6028213 h 6717736"/>
              <a:gd name="connsiteX159" fmla="*/ 4366138 w 7371202"/>
              <a:gd name="connsiteY159" fmla="*/ 5990856 h 6717736"/>
              <a:gd name="connsiteX160" fmla="*/ 4322392 w 7371202"/>
              <a:gd name="connsiteY160" fmla="*/ 5979359 h 6717736"/>
              <a:gd name="connsiteX161" fmla="*/ 4309295 w 7371202"/>
              <a:gd name="connsiteY161" fmla="*/ 5990145 h 6717736"/>
              <a:gd name="connsiteX162" fmla="*/ 4317133 w 7371202"/>
              <a:gd name="connsiteY162" fmla="*/ 5948802 h 6717736"/>
              <a:gd name="connsiteX163" fmla="*/ 4316490 w 7371202"/>
              <a:gd name="connsiteY163" fmla="*/ 5930083 h 6717736"/>
              <a:gd name="connsiteX164" fmla="*/ 4299021 w 7371202"/>
              <a:gd name="connsiteY164" fmla="*/ 5881008 h 6717736"/>
              <a:gd name="connsiteX165" fmla="*/ 4296928 w 7371202"/>
              <a:gd name="connsiteY165" fmla="*/ 5856865 h 6717736"/>
              <a:gd name="connsiteX166" fmla="*/ 4238343 w 7371202"/>
              <a:gd name="connsiteY166" fmla="*/ 5811574 h 6717736"/>
              <a:gd name="connsiteX167" fmla="*/ 4258441 w 7371202"/>
              <a:gd name="connsiteY167" fmla="*/ 5875927 h 6717736"/>
              <a:gd name="connsiteX168" fmla="*/ 4228274 w 7371202"/>
              <a:gd name="connsiteY168" fmla="*/ 5904379 h 6717736"/>
              <a:gd name="connsiteX169" fmla="*/ 4239817 w 7371202"/>
              <a:gd name="connsiteY169" fmla="*/ 5860587 h 6717736"/>
              <a:gd name="connsiteX170" fmla="*/ 4203747 w 7371202"/>
              <a:gd name="connsiteY170" fmla="*/ 5839762 h 6717736"/>
              <a:gd name="connsiteX171" fmla="*/ 4193523 w 7371202"/>
              <a:gd name="connsiteY171" fmla="*/ 5817805 h 6717736"/>
              <a:gd name="connsiteX172" fmla="*/ 4173343 w 7371202"/>
              <a:gd name="connsiteY172" fmla="*/ 5769459 h 6717736"/>
              <a:gd name="connsiteX173" fmla="*/ 4133382 w 7371202"/>
              <a:gd name="connsiteY173" fmla="*/ 5739507 h 6717736"/>
              <a:gd name="connsiteX174" fmla="*/ 4112234 w 7371202"/>
              <a:gd name="connsiteY174" fmla="*/ 5736471 h 6717736"/>
              <a:gd name="connsiteX175" fmla="*/ 4087650 w 7371202"/>
              <a:gd name="connsiteY175" fmla="*/ 5731451 h 6717736"/>
              <a:gd name="connsiteX176" fmla="*/ 4016667 w 7371202"/>
              <a:gd name="connsiteY176" fmla="*/ 5656067 h 6717736"/>
              <a:gd name="connsiteX177" fmla="*/ 3968679 w 7371202"/>
              <a:gd name="connsiteY177" fmla="*/ 5655883 h 6717736"/>
              <a:gd name="connsiteX178" fmla="*/ 3954588 w 7371202"/>
              <a:gd name="connsiteY178" fmla="*/ 5668389 h 6717736"/>
              <a:gd name="connsiteX179" fmla="*/ 3933709 w 7371202"/>
              <a:gd name="connsiteY179" fmla="*/ 5660921 h 6717736"/>
              <a:gd name="connsiteX180" fmla="*/ 3931266 w 7371202"/>
              <a:gd name="connsiteY180" fmla="*/ 5657218 h 6717736"/>
              <a:gd name="connsiteX181" fmla="*/ 3902792 w 7371202"/>
              <a:gd name="connsiteY181" fmla="*/ 5643071 h 6717736"/>
              <a:gd name="connsiteX182" fmla="*/ 3851719 w 7371202"/>
              <a:gd name="connsiteY182" fmla="*/ 5620465 h 6717736"/>
              <a:gd name="connsiteX183" fmla="*/ 3811035 w 7371202"/>
              <a:gd name="connsiteY183" fmla="*/ 5587802 h 6717736"/>
              <a:gd name="connsiteX184" fmla="*/ 3733580 w 7371202"/>
              <a:gd name="connsiteY184" fmla="*/ 5575191 h 6717736"/>
              <a:gd name="connsiteX185" fmla="*/ 3696330 w 7371202"/>
              <a:gd name="connsiteY185" fmla="*/ 5544512 h 6717736"/>
              <a:gd name="connsiteX186" fmla="*/ 3663159 w 7371202"/>
              <a:gd name="connsiteY186" fmla="*/ 5534534 h 6717736"/>
              <a:gd name="connsiteX187" fmla="*/ 3644265 w 7371202"/>
              <a:gd name="connsiteY187" fmla="*/ 5523625 h 6717736"/>
              <a:gd name="connsiteX188" fmla="*/ 3644777 w 7371202"/>
              <a:gd name="connsiteY188" fmla="*/ 5471172 h 6717736"/>
              <a:gd name="connsiteX189" fmla="*/ 3633666 w 7371202"/>
              <a:gd name="connsiteY189" fmla="*/ 5478517 h 6717736"/>
              <a:gd name="connsiteX190" fmla="*/ 3585411 w 7371202"/>
              <a:gd name="connsiteY190" fmla="*/ 5482766 h 6717736"/>
              <a:gd name="connsiteX191" fmla="*/ 3540029 w 7371202"/>
              <a:gd name="connsiteY191" fmla="*/ 5454270 h 6717736"/>
              <a:gd name="connsiteX192" fmla="*/ 3451918 w 7371202"/>
              <a:gd name="connsiteY192" fmla="*/ 5456150 h 6717736"/>
              <a:gd name="connsiteX193" fmla="*/ 3414612 w 7371202"/>
              <a:gd name="connsiteY193" fmla="*/ 5485066 h 6717736"/>
              <a:gd name="connsiteX194" fmla="*/ 3396630 w 7371202"/>
              <a:gd name="connsiteY194" fmla="*/ 5488445 h 6717736"/>
              <a:gd name="connsiteX195" fmla="*/ 3399422 w 7371202"/>
              <a:gd name="connsiteY195" fmla="*/ 5471710 h 6717736"/>
              <a:gd name="connsiteX196" fmla="*/ 3408441 w 7371202"/>
              <a:gd name="connsiteY196" fmla="*/ 5440222 h 6717736"/>
              <a:gd name="connsiteX197" fmla="*/ 3418104 w 7371202"/>
              <a:gd name="connsiteY197" fmla="*/ 5427453 h 6717736"/>
              <a:gd name="connsiteX198" fmla="*/ 3416548 w 7371202"/>
              <a:gd name="connsiteY198" fmla="*/ 5394447 h 6717736"/>
              <a:gd name="connsiteX199" fmla="*/ 3346314 w 7371202"/>
              <a:gd name="connsiteY199" fmla="*/ 5365364 h 6717736"/>
              <a:gd name="connsiteX200" fmla="*/ 3303480 w 7371202"/>
              <a:gd name="connsiteY200" fmla="*/ 5368156 h 6717736"/>
              <a:gd name="connsiteX201" fmla="*/ 3268054 w 7371202"/>
              <a:gd name="connsiteY201" fmla="*/ 5366050 h 6717736"/>
              <a:gd name="connsiteX202" fmla="*/ 3141781 w 7371202"/>
              <a:gd name="connsiteY202" fmla="*/ 5322961 h 6717736"/>
              <a:gd name="connsiteX203" fmla="*/ 3137352 w 7371202"/>
              <a:gd name="connsiteY203" fmla="*/ 5322698 h 6717736"/>
              <a:gd name="connsiteX204" fmla="*/ 3059955 w 7371202"/>
              <a:gd name="connsiteY204" fmla="*/ 5250491 h 6717736"/>
              <a:gd name="connsiteX205" fmla="*/ 3052279 w 7371202"/>
              <a:gd name="connsiteY205" fmla="*/ 5259820 h 6717736"/>
              <a:gd name="connsiteX206" fmla="*/ 3032579 w 7371202"/>
              <a:gd name="connsiteY206" fmla="*/ 5262207 h 6717736"/>
              <a:gd name="connsiteX207" fmla="*/ 3023267 w 7371202"/>
              <a:gd name="connsiteY207" fmla="*/ 5254537 h 6717736"/>
              <a:gd name="connsiteX208" fmla="*/ 3014329 w 7371202"/>
              <a:gd name="connsiteY208" fmla="*/ 5270018 h 6717736"/>
              <a:gd name="connsiteX209" fmla="*/ 3011805 w 7371202"/>
              <a:gd name="connsiteY209" fmla="*/ 5282322 h 6717736"/>
              <a:gd name="connsiteX210" fmla="*/ 2999244 w 7371202"/>
              <a:gd name="connsiteY210" fmla="*/ 5284244 h 6717736"/>
              <a:gd name="connsiteX211" fmla="*/ 2962989 w 7371202"/>
              <a:gd name="connsiteY211" fmla="*/ 5251844 h 6717736"/>
              <a:gd name="connsiteX212" fmla="*/ 2918356 w 7371202"/>
              <a:gd name="connsiteY212" fmla="*/ 5269650 h 6717736"/>
              <a:gd name="connsiteX213" fmla="*/ 2963688 w 7371202"/>
              <a:gd name="connsiteY213" fmla="*/ 5210965 h 6717736"/>
              <a:gd name="connsiteX214" fmla="*/ 2970827 w 7371202"/>
              <a:gd name="connsiteY214" fmla="*/ 5210500 h 6717736"/>
              <a:gd name="connsiteX215" fmla="*/ 3001638 w 7371202"/>
              <a:gd name="connsiteY215" fmla="*/ 5200767 h 6717736"/>
              <a:gd name="connsiteX216" fmla="*/ 2979122 w 7371202"/>
              <a:gd name="connsiteY216" fmla="*/ 5176301 h 6717736"/>
              <a:gd name="connsiteX217" fmla="*/ 2904003 w 7371202"/>
              <a:gd name="connsiteY217" fmla="*/ 5139811 h 6717736"/>
              <a:gd name="connsiteX218" fmla="*/ 2888544 w 7371202"/>
              <a:gd name="connsiteY218" fmla="*/ 5130885 h 6717736"/>
              <a:gd name="connsiteX219" fmla="*/ 2848959 w 7371202"/>
              <a:gd name="connsiteY219" fmla="*/ 5124086 h 6717736"/>
              <a:gd name="connsiteX220" fmla="*/ 2820670 w 7371202"/>
              <a:gd name="connsiteY220" fmla="*/ 5121514 h 6717736"/>
              <a:gd name="connsiteX221" fmla="*/ 2788868 w 7371202"/>
              <a:gd name="connsiteY221" fmla="*/ 5132967 h 6717736"/>
              <a:gd name="connsiteX222" fmla="*/ 2757600 w 7371202"/>
              <a:gd name="connsiteY222" fmla="*/ 5135556 h 6717736"/>
              <a:gd name="connsiteX223" fmla="*/ 2742411 w 7371202"/>
              <a:gd name="connsiteY223" fmla="*/ 5122199 h 6717736"/>
              <a:gd name="connsiteX224" fmla="*/ 2734360 w 7371202"/>
              <a:gd name="connsiteY224" fmla="*/ 5108378 h 6717736"/>
              <a:gd name="connsiteX225" fmla="*/ 2696117 w 7371202"/>
              <a:gd name="connsiteY225" fmla="*/ 5079418 h 6717736"/>
              <a:gd name="connsiteX226" fmla="*/ 2674969 w 7371202"/>
              <a:gd name="connsiteY226" fmla="*/ 5076382 h 6717736"/>
              <a:gd name="connsiteX227" fmla="*/ 2546629 w 7371202"/>
              <a:gd name="connsiteY227" fmla="*/ 5052740 h 6717736"/>
              <a:gd name="connsiteX228" fmla="*/ 2488956 w 7371202"/>
              <a:gd name="connsiteY228" fmla="*/ 5021736 h 6717736"/>
              <a:gd name="connsiteX229" fmla="*/ 2462090 w 7371202"/>
              <a:gd name="connsiteY229" fmla="*/ 4980997 h 6717736"/>
              <a:gd name="connsiteX230" fmla="*/ 2426853 w 7371202"/>
              <a:gd name="connsiteY230" fmla="*/ 4990469 h 6717736"/>
              <a:gd name="connsiteX231" fmla="*/ 2387242 w 7371202"/>
              <a:gd name="connsiteY231" fmla="*/ 4940077 h 6717736"/>
              <a:gd name="connsiteX232" fmla="*/ 2384881 w 7371202"/>
              <a:gd name="connsiteY232" fmla="*/ 4920367 h 6717736"/>
              <a:gd name="connsiteX233" fmla="*/ 2370953 w 7371202"/>
              <a:gd name="connsiteY233" fmla="*/ 4900858 h 6717736"/>
              <a:gd name="connsiteX234" fmla="*/ 2350715 w 7371202"/>
              <a:gd name="connsiteY234" fmla="*/ 4912109 h 6717736"/>
              <a:gd name="connsiteX235" fmla="*/ 2281981 w 7371202"/>
              <a:gd name="connsiteY235" fmla="*/ 4975630 h 6717736"/>
              <a:gd name="connsiteX236" fmla="*/ 2239684 w 7371202"/>
              <a:gd name="connsiteY236" fmla="*/ 4969557 h 6717736"/>
              <a:gd name="connsiteX237" fmla="*/ 2193495 w 7371202"/>
              <a:gd name="connsiteY237" fmla="*/ 4954358 h 6717736"/>
              <a:gd name="connsiteX238" fmla="*/ 2131312 w 7371202"/>
              <a:gd name="connsiteY238" fmla="*/ 4939098 h 6717736"/>
              <a:gd name="connsiteX239" fmla="*/ 2046988 w 7371202"/>
              <a:gd name="connsiteY239" fmla="*/ 4922521 h 6717736"/>
              <a:gd name="connsiteX240" fmla="*/ 1983354 w 7371202"/>
              <a:gd name="connsiteY240" fmla="*/ 4901837 h 6717736"/>
              <a:gd name="connsiteX241" fmla="*/ 1952145 w 7371202"/>
              <a:gd name="connsiteY241" fmla="*/ 4844829 h 6717736"/>
              <a:gd name="connsiteX242" fmla="*/ 1866452 w 7371202"/>
              <a:gd name="connsiteY242" fmla="*/ 4806821 h 6717736"/>
              <a:gd name="connsiteX243" fmla="*/ 1861755 w 7371202"/>
              <a:gd name="connsiteY243" fmla="*/ 4810990 h 6717736"/>
              <a:gd name="connsiteX244" fmla="*/ 1838434 w 7371202"/>
              <a:gd name="connsiteY244" fmla="*/ 4799819 h 6717736"/>
              <a:gd name="connsiteX245" fmla="*/ 1799465 w 7371202"/>
              <a:gd name="connsiteY245" fmla="*/ 4768147 h 6717736"/>
              <a:gd name="connsiteX246" fmla="*/ 1738544 w 7371202"/>
              <a:gd name="connsiteY246" fmla="*/ 4746735 h 6717736"/>
              <a:gd name="connsiteX247" fmla="*/ 1790234 w 7371202"/>
              <a:gd name="connsiteY247" fmla="*/ 4744469 h 6717736"/>
              <a:gd name="connsiteX248" fmla="*/ 1843830 w 7371202"/>
              <a:gd name="connsiteY248" fmla="*/ 4754772 h 6717736"/>
              <a:gd name="connsiteX249" fmla="*/ 1849145 w 7371202"/>
              <a:gd name="connsiteY249" fmla="*/ 4725733 h 6717736"/>
              <a:gd name="connsiteX250" fmla="*/ 1847508 w 7371202"/>
              <a:gd name="connsiteY250" fmla="*/ 4708733 h 6717736"/>
              <a:gd name="connsiteX251" fmla="*/ 1794800 w 7371202"/>
              <a:gd name="connsiteY251" fmla="*/ 4669129 h 6717736"/>
              <a:gd name="connsiteX252" fmla="*/ 1758381 w 7371202"/>
              <a:gd name="connsiteY252" fmla="*/ 4668742 h 6717736"/>
              <a:gd name="connsiteX253" fmla="*/ 1746089 w 7371202"/>
              <a:gd name="connsiteY253" fmla="*/ 4666233 h 6717736"/>
              <a:gd name="connsiteX254" fmla="*/ 1719519 w 7371202"/>
              <a:gd name="connsiteY254" fmla="*/ 4664653 h 6717736"/>
              <a:gd name="connsiteX255" fmla="*/ 1713829 w 7371202"/>
              <a:gd name="connsiteY255" fmla="*/ 4670543 h 6717736"/>
              <a:gd name="connsiteX256" fmla="*/ 1707203 w 7371202"/>
              <a:gd name="connsiteY256" fmla="*/ 4618553 h 6717736"/>
              <a:gd name="connsiteX257" fmla="*/ 1700869 w 7371202"/>
              <a:gd name="connsiteY257" fmla="*/ 4605724 h 6717736"/>
              <a:gd name="connsiteX258" fmla="*/ 1677197 w 7371202"/>
              <a:gd name="connsiteY258" fmla="*/ 4614991 h 6717736"/>
              <a:gd name="connsiteX259" fmla="*/ 1669896 w 7371202"/>
              <a:gd name="connsiteY259" fmla="*/ 4647471 h 6717736"/>
              <a:gd name="connsiteX260" fmla="*/ 1654812 w 7371202"/>
              <a:gd name="connsiteY260" fmla="*/ 4661697 h 6717736"/>
              <a:gd name="connsiteX261" fmla="*/ 1543462 w 7371202"/>
              <a:gd name="connsiteY261" fmla="*/ 4636397 h 6717736"/>
              <a:gd name="connsiteX262" fmla="*/ 1514612 w 7371202"/>
              <a:gd name="connsiteY262" fmla="*/ 4599100 h 6717736"/>
              <a:gd name="connsiteX263" fmla="*/ 1478624 w 7371202"/>
              <a:gd name="connsiteY263" fmla="*/ 4562268 h 6717736"/>
              <a:gd name="connsiteX264" fmla="*/ 1467969 w 7371202"/>
              <a:gd name="connsiteY264" fmla="*/ 4576757 h 6717736"/>
              <a:gd name="connsiteX265" fmla="*/ 1480716 w 7371202"/>
              <a:gd name="connsiteY265" fmla="*/ 4586410 h 6717736"/>
              <a:gd name="connsiteX266" fmla="*/ 1502321 w 7371202"/>
              <a:gd name="connsiteY266" fmla="*/ 4596590 h 6717736"/>
              <a:gd name="connsiteX267" fmla="*/ 1493113 w 7371202"/>
              <a:gd name="connsiteY267" fmla="*/ 4616503 h 6717736"/>
              <a:gd name="connsiteX268" fmla="*/ 1467537 w 7371202"/>
              <a:gd name="connsiteY268" fmla="*/ 4613203 h 6717736"/>
              <a:gd name="connsiteX269" fmla="*/ 1445126 w 7371202"/>
              <a:gd name="connsiteY269" fmla="*/ 4616319 h 6717736"/>
              <a:gd name="connsiteX270" fmla="*/ 1440162 w 7371202"/>
              <a:gd name="connsiteY270" fmla="*/ 4624920 h 6717736"/>
              <a:gd name="connsiteX271" fmla="*/ 1429050 w 7371202"/>
              <a:gd name="connsiteY271" fmla="*/ 4632265 h 6717736"/>
              <a:gd name="connsiteX272" fmla="*/ 1421724 w 7371202"/>
              <a:gd name="connsiteY272" fmla="*/ 4621155 h 6717736"/>
              <a:gd name="connsiteX273" fmla="*/ 1387991 w 7371202"/>
              <a:gd name="connsiteY273" fmla="*/ 4576451 h 6717736"/>
              <a:gd name="connsiteX274" fmla="*/ 1369015 w 7371202"/>
              <a:gd name="connsiteY274" fmla="*/ 4581550 h 6717736"/>
              <a:gd name="connsiteX275" fmla="*/ 1357098 w 7371202"/>
              <a:gd name="connsiteY275" fmla="*/ 4602191 h 6717736"/>
              <a:gd name="connsiteX276" fmla="*/ 1321403 w 7371202"/>
              <a:gd name="connsiteY276" fmla="*/ 4604517 h 6717736"/>
              <a:gd name="connsiteX277" fmla="*/ 1291211 w 7371202"/>
              <a:gd name="connsiteY277" fmla="*/ 4589379 h 6717736"/>
              <a:gd name="connsiteX278" fmla="*/ 1266333 w 7371202"/>
              <a:gd name="connsiteY278" fmla="*/ 4545201 h 6717736"/>
              <a:gd name="connsiteX279" fmla="*/ 1267759 w 7371202"/>
              <a:gd name="connsiteY279" fmla="*/ 4507035 h 6717736"/>
              <a:gd name="connsiteX280" fmla="*/ 1279782 w 7371202"/>
              <a:gd name="connsiteY280" fmla="*/ 4513976 h 6717736"/>
              <a:gd name="connsiteX281" fmla="*/ 1349185 w 7371202"/>
              <a:gd name="connsiteY281" fmla="*/ 4512764 h 6717736"/>
              <a:gd name="connsiteX282" fmla="*/ 1378734 w 7371202"/>
              <a:gd name="connsiteY282" fmla="*/ 4509183 h 6717736"/>
              <a:gd name="connsiteX283" fmla="*/ 1492071 w 7371202"/>
              <a:gd name="connsiteY283" fmla="*/ 4531042 h 6717736"/>
              <a:gd name="connsiteX284" fmla="*/ 1635682 w 7371202"/>
              <a:gd name="connsiteY284" fmla="*/ 4552033 h 6717736"/>
              <a:gd name="connsiteX285" fmla="*/ 1716653 w 7371202"/>
              <a:gd name="connsiteY285" fmla="*/ 4550619 h 6717736"/>
              <a:gd name="connsiteX286" fmla="*/ 1767538 w 7371202"/>
              <a:gd name="connsiteY286" fmla="*/ 4561650 h 6717736"/>
              <a:gd name="connsiteX287" fmla="*/ 1827629 w 7371202"/>
              <a:gd name="connsiteY287" fmla="*/ 4552768 h 6717736"/>
              <a:gd name="connsiteX288" fmla="*/ 1879881 w 7371202"/>
              <a:gd name="connsiteY288" fmla="*/ 4585229 h 6717736"/>
              <a:gd name="connsiteX289" fmla="*/ 1952639 w 7371202"/>
              <a:gd name="connsiteY289" fmla="*/ 4602008 h 6717736"/>
              <a:gd name="connsiteX290" fmla="*/ 2026927 w 7371202"/>
              <a:gd name="connsiteY290" fmla="*/ 4608203 h 6717736"/>
              <a:gd name="connsiteX291" fmla="*/ 2068230 w 7371202"/>
              <a:gd name="connsiteY291" fmla="*/ 4615995 h 6717736"/>
              <a:gd name="connsiteX292" fmla="*/ 2121558 w 7371202"/>
              <a:gd name="connsiteY292" fmla="*/ 4630729 h 6717736"/>
              <a:gd name="connsiteX293" fmla="*/ 2296622 w 7371202"/>
              <a:gd name="connsiteY293" fmla="*/ 4660705 h 6717736"/>
              <a:gd name="connsiteX294" fmla="*/ 2406069 w 7371202"/>
              <a:gd name="connsiteY294" fmla="*/ 4673438 h 6717736"/>
              <a:gd name="connsiteX295" fmla="*/ 2428103 w 7371202"/>
              <a:gd name="connsiteY295" fmla="*/ 4647171 h 6717736"/>
              <a:gd name="connsiteX296" fmla="*/ 2435055 w 7371202"/>
              <a:gd name="connsiteY296" fmla="*/ 4635130 h 6717736"/>
              <a:gd name="connsiteX297" fmla="*/ 2455292 w 7371202"/>
              <a:gd name="connsiteY297" fmla="*/ 4623879 h 6717736"/>
              <a:gd name="connsiteX298" fmla="*/ 2504834 w 7371202"/>
              <a:gd name="connsiteY298" fmla="*/ 4657070 h 6717736"/>
              <a:gd name="connsiteX299" fmla="*/ 2506014 w 7371202"/>
              <a:gd name="connsiteY299" fmla="*/ 4666926 h 6717736"/>
              <a:gd name="connsiteX300" fmla="*/ 2538167 w 7371202"/>
              <a:gd name="connsiteY300" fmla="*/ 4635032 h 6717736"/>
              <a:gd name="connsiteX301" fmla="*/ 2542702 w 7371202"/>
              <a:gd name="connsiteY301" fmla="*/ 4662878 h 6717736"/>
              <a:gd name="connsiteX302" fmla="*/ 2591788 w 7371202"/>
              <a:gd name="connsiteY302" fmla="*/ 4688925 h 6717736"/>
              <a:gd name="connsiteX303" fmla="*/ 2631993 w 7371202"/>
              <a:gd name="connsiteY303" fmla="*/ 4670856 h 6717736"/>
              <a:gd name="connsiteX304" fmla="*/ 2685589 w 7371202"/>
              <a:gd name="connsiteY304" fmla="*/ 4681158 h 6717736"/>
              <a:gd name="connsiteX305" fmla="*/ 2717766 w 7371202"/>
              <a:gd name="connsiteY305" fmla="*/ 4692854 h 6717736"/>
              <a:gd name="connsiteX306" fmla="*/ 2750857 w 7371202"/>
              <a:gd name="connsiteY306" fmla="*/ 4718840 h 6717736"/>
              <a:gd name="connsiteX307" fmla="*/ 2778956 w 7371202"/>
              <a:gd name="connsiteY307" fmla="*/ 4709836 h 6717736"/>
              <a:gd name="connsiteX308" fmla="*/ 2799756 w 7371202"/>
              <a:gd name="connsiteY308" fmla="*/ 4733312 h 6717736"/>
              <a:gd name="connsiteX309" fmla="*/ 2827506 w 7371202"/>
              <a:gd name="connsiteY309" fmla="*/ 4744745 h 6717736"/>
              <a:gd name="connsiteX310" fmla="*/ 2890845 w 7371202"/>
              <a:gd name="connsiteY310" fmla="*/ 4726272 h 6717736"/>
              <a:gd name="connsiteX311" fmla="*/ 2910463 w 7371202"/>
              <a:gd name="connsiteY311" fmla="*/ 4739892 h 6717736"/>
              <a:gd name="connsiteX312" fmla="*/ 2939124 w 7371202"/>
              <a:gd name="connsiteY312" fmla="*/ 4765613 h 6717736"/>
              <a:gd name="connsiteX313" fmla="*/ 2984133 w 7371202"/>
              <a:gd name="connsiteY313" fmla="*/ 4770958 h 6717736"/>
              <a:gd name="connsiteX314" fmla="*/ 3001927 w 7371202"/>
              <a:gd name="connsiteY314" fmla="*/ 4756003 h 6717736"/>
              <a:gd name="connsiteX315" fmla="*/ 3000478 w 7371202"/>
              <a:gd name="connsiteY315" fmla="*/ 4750580 h 6717736"/>
              <a:gd name="connsiteX316" fmla="*/ 2974527 w 7371202"/>
              <a:gd name="connsiteY316" fmla="*/ 4724129 h 6717736"/>
              <a:gd name="connsiteX317" fmla="*/ 3001715 w 7371202"/>
              <a:gd name="connsiteY317" fmla="*/ 4700838 h 6717736"/>
              <a:gd name="connsiteX318" fmla="*/ 2964383 w 7371202"/>
              <a:gd name="connsiteY318" fmla="*/ 4686165 h 6717736"/>
              <a:gd name="connsiteX319" fmla="*/ 2938164 w 7371202"/>
              <a:gd name="connsiteY319" fmla="*/ 4664146 h 6717736"/>
              <a:gd name="connsiteX320" fmla="*/ 2931374 w 7371202"/>
              <a:gd name="connsiteY320" fmla="*/ 4644172 h 6717736"/>
              <a:gd name="connsiteX321" fmla="*/ 2887361 w 7371202"/>
              <a:gd name="connsiteY321" fmla="*/ 4637108 h 6717736"/>
              <a:gd name="connsiteX322" fmla="*/ 2872813 w 7371202"/>
              <a:gd name="connsiteY322" fmla="*/ 4642471 h 6717736"/>
              <a:gd name="connsiteX323" fmla="*/ 2904861 w 7371202"/>
              <a:gd name="connsiteY323" fmla="*/ 4582996 h 6717736"/>
              <a:gd name="connsiteX324" fmla="*/ 2922119 w 7371202"/>
              <a:gd name="connsiteY324" fmla="*/ 4576905 h 6717736"/>
              <a:gd name="connsiteX325" fmla="*/ 2927459 w 7371202"/>
              <a:gd name="connsiteY325" fmla="*/ 4591456 h 6717736"/>
              <a:gd name="connsiteX326" fmla="*/ 2933523 w 7371202"/>
              <a:gd name="connsiteY326" fmla="*/ 4608718 h 6717736"/>
              <a:gd name="connsiteX327" fmla="*/ 2948607 w 7371202"/>
              <a:gd name="connsiteY327" fmla="*/ 4594492 h 6717736"/>
              <a:gd name="connsiteX328" fmla="*/ 2911626 w 7371202"/>
              <a:gd name="connsiteY328" fmla="*/ 4559380 h 6717736"/>
              <a:gd name="connsiteX329" fmla="*/ 2892007 w 7371202"/>
              <a:gd name="connsiteY329" fmla="*/ 4545760 h 6717736"/>
              <a:gd name="connsiteX330" fmla="*/ 2860717 w 7371202"/>
              <a:gd name="connsiteY330" fmla="*/ 4504759 h 6717736"/>
              <a:gd name="connsiteX331" fmla="*/ 2824834 w 7371202"/>
              <a:gd name="connsiteY331" fmla="*/ 4495509 h 6717736"/>
              <a:gd name="connsiteX332" fmla="*/ 2774511 w 7371202"/>
              <a:gd name="connsiteY332" fmla="*/ 4519205 h 6717736"/>
              <a:gd name="connsiteX333" fmla="*/ 2752126 w 7371202"/>
              <a:gd name="connsiteY333" fmla="*/ 4565911 h 6717736"/>
              <a:gd name="connsiteX334" fmla="*/ 2620001 w 7371202"/>
              <a:gd name="connsiteY334" fmla="*/ 4560726 h 6717736"/>
              <a:gd name="connsiteX335" fmla="*/ 2596036 w 7371202"/>
              <a:gd name="connsiteY335" fmla="*/ 4530836 h 6717736"/>
              <a:gd name="connsiteX336" fmla="*/ 2567481 w 7371202"/>
              <a:gd name="connsiteY336" fmla="*/ 4532697 h 6717736"/>
              <a:gd name="connsiteX337" fmla="*/ 2562515 w 7371202"/>
              <a:gd name="connsiteY337" fmla="*/ 4541297 h 6717736"/>
              <a:gd name="connsiteX338" fmla="*/ 2532966 w 7371202"/>
              <a:gd name="connsiteY338" fmla="*/ 4544878 h 6717736"/>
              <a:gd name="connsiteX339" fmla="*/ 2511093 w 7371202"/>
              <a:gd name="connsiteY339" fmla="*/ 4539129 h 6717736"/>
              <a:gd name="connsiteX340" fmla="*/ 2477546 w 7371202"/>
              <a:gd name="connsiteY340" fmla="*/ 4506001 h 6717736"/>
              <a:gd name="connsiteX341" fmla="*/ 2453125 w 7371202"/>
              <a:gd name="connsiteY341" fmla="*/ 4468968 h 6717736"/>
              <a:gd name="connsiteX342" fmla="*/ 2401166 w 7371202"/>
              <a:gd name="connsiteY342" fmla="*/ 4475663 h 6717736"/>
              <a:gd name="connsiteX343" fmla="*/ 2360694 w 7371202"/>
              <a:gd name="connsiteY343" fmla="*/ 4498166 h 6717736"/>
              <a:gd name="connsiteX344" fmla="*/ 2295799 w 7371202"/>
              <a:gd name="connsiteY344" fmla="*/ 4483633 h 6717736"/>
              <a:gd name="connsiteX345" fmla="*/ 2274919 w 7371202"/>
              <a:gd name="connsiteY345" fmla="*/ 4476166 h 6717736"/>
              <a:gd name="connsiteX346" fmla="*/ 2234795 w 7371202"/>
              <a:gd name="connsiteY346" fmla="*/ 4478228 h 6717736"/>
              <a:gd name="connsiteX347" fmla="*/ 2204065 w 7371202"/>
              <a:gd name="connsiteY347" fmla="*/ 4471954 h 6717736"/>
              <a:gd name="connsiteX348" fmla="*/ 2188795 w 7371202"/>
              <a:gd name="connsiteY348" fmla="*/ 4474605 h 6717736"/>
              <a:gd name="connsiteX349" fmla="*/ 2196846 w 7371202"/>
              <a:gd name="connsiteY349" fmla="*/ 4488427 h 6717736"/>
              <a:gd name="connsiteX350" fmla="*/ 2207070 w 7371202"/>
              <a:gd name="connsiteY350" fmla="*/ 4510384 h 6717736"/>
              <a:gd name="connsiteX351" fmla="*/ 2195959 w 7371202"/>
              <a:gd name="connsiteY351" fmla="*/ 4517729 h 6717736"/>
              <a:gd name="connsiteX352" fmla="*/ 2171913 w 7371202"/>
              <a:gd name="connsiteY352" fmla="*/ 4503846 h 6717736"/>
              <a:gd name="connsiteX353" fmla="*/ 2171187 w 7371202"/>
              <a:gd name="connsiteY353" fmla="*/ 4501134 h 6717736"/>
              <a:gd name="connsiteX354" fmla="*/ 2097144 w 7371202"/>
              <a:gd name="connsiteY354" fmla="*/ 4446918 h 6717736"/>
              <a:gd name="connsiteX355" fmla="*/ 2072292 w 7371202"/>
              <a:gd name="connsiteY355" fmla="*/ 4446330 h 6717736"/>
              <a:gd name="connsiteX356" fmla="*/ 2020470 w 7371202"/>
              <a:gd name="connsiteY356" fmla="*/ 4377422 h 6717736"/>
              <a:gd name="connsiteX357" fmla="*/ 2018109 w 7371202"/>
              <a:gd name="connsiteY357" fmla="*/ 4357711 h 6717736"/>
              <a:gd name="connsiteX358" fmla="*/ 1995699 w 7371202"/>
              <a:gd name="connsiteY358" fmla="*/ 4360828 h 6717736"/>
              <a:gd name="connsiteX359" fmla="*/ 1969504 w 7371202"/>
              <a:gd name="connsiteY359" fmla="*/ 4382398 h 6717736"/>
              <a:gd name="connsiteX360" fmla="*/ 1966606 w 7371202"/>
              <a:gd name="connsiteY360" fmla="*/ 4371552 h 6717736"/>
              <a:gd name="connsiteX361" fmla="*/ 1956382 w 7371202"/>
              <a:gd name="connsiteY361" fmla="*/ 4349595 h 6717736"/>
              <a:gd name="connsiteX362" fmla="*/ 1929462 w 7371202"/>
              <a:gd name="connsiteY362" fmla="*/ 4368454 h 6717736"/>
              <a:gd name="connsiteX363" fmla="*/ 1908957 w 7371202"/>
              <a:gd name="connsiteY363" fmla="*/ 4384137 h 6717736"/>
              <a:gd name="connsiteX364" fmla="*/ 1878952 w 7371202"/>
              <a:gd name="connsiteY364" fmla="*/ 4380575 h 6717736"/>
              <a:gd name="connsiteX365" fmla="*/ 1858715 w 7371202"/>
              <a:gd name="connsiteY365" fmla="*/ 4391826 h 6717736"/>
              <a:gd name="connsiteX366" fmla="*/ 1846611 w 7371202"/>
              <a:gd name="connsiteY366" fmla="*/ 4400891 h 6717736"/>
              <a:gd name="connsiteX367" fmla="*/ 1841271 w 7371202"/>
              <a:gd name="connsiteY367" fmla="*/ 4386341 h 6717736"/>
              <a:gd name="connsiteX368" fmla="*/ 1827073 w 7371202"/>
              <a:gd name="connsiteY368" fmla="*/ 4371264 h 6717736"/>
              <a:gd name="connsiteX369" fmla="*/ 1666849 w 7371202"/>
              <a:gd name="connsiteY369" fmla="*/ 4375084 h 6717736"/>
              <a:gd name="connsiteX370" fmla="*/ 1614435 w 7371202"/>
              <a:gd name="connsiteY370" fmla="*/ 4374637 h 6717736"/>
              <a:gd name="connsiteX371" fmla="*/ 1560114 w 7371202"/>
              <a:gd name="connsiteY371" fmla="*/ 4361623 h 6717736"/>
              <a:gd name="connsiteX372" fmla="*/ 1514382 w 7371202"/>
              <a:gd name="connsiteY372" fmla="*/ 4353566 h 6717736"/>
              <a:gd name="connsiteX373" fmla="*/ 1572275 w 7371202"/>
              <a:gd name="connsiteY373" fmla="*/ 4292960 h 6717736"/>
              <a:gd name="connsiteX374" fmla="*/ 1593855 w 7371202"/>
              <a:gd name="connsiteY374" fmla="*/ 4259549 h 6717736"/>
              <a:gd name="connsiteX375" fmla="*/ 1600350 w 7371202"/>
              <a:gd name="connsiteY375" fmla="*/ 4240365 h 6717736"/>
              <a:gd name="connsiteX376" fmla="*/ 1586959 w 7371202"/>
              <a:gd name="connsiteY376" fmla="*/ 4211993 h 6717736"/>
              <a:gd name="connsiteX377" fmla="*/ 1532558 w 7371202"/>
              <a:gd name="connsiteY377" fmla="*/ 4214986 h 6717736"/>
              <a:gd name="connsiteX378" fmla="*/ 1489268 w 7371202"/>
              <a:gd name="connsiteY378" fmla="*/ 4210634 h 6717736"/>
              <a:gd name="connsiteX379" fmla="*/ 1479956 w 7371202"/>
              <a:gd name="connsiteY379" fmla="*/ 4202963 h 6717736"/>
              <a:gd name="connsiteX380" fmla="*/ 1447695 w 7371202"/>
              <a:gd name="connsiteY380" fmla="*/ 4207273 h 6717736"/>
              <a:gd name="connsiteX381" fmla="*/ 1429983 w 7371202"/>
              <a:gd name="connsiteY381" fmla="*/ 4206220 h 6717736"/>
              <a:gd name="connsiteX382" fmla="*/ 1396892 w 7371202"/>
              <a:gd name="connsiteY382" fmla="*/ 4180235 h 6717736"/>
              <a:gd name="connsiteX383" fmla="*/ 1358137 w 7371202"/>
              <a:gd name="connsiteY383" fmla="*/ 4203729 h 6717736"/>
              <a:gd name="connsiteX384" fmla="*/ 1325071 w 7371202"/>
              <a:gd name="connsiteY384" fmla="*/ 4221334 h 6717736"/>
              <a:gd name="connsiteX385" fmla="*/ 1289107 w 7371202"/>
              <a:gd name="connsiteY385" fmla="*/ 4228092 h 6717736"/>
              <a:gd name="connsiteX386" fmla="*/ 1282237 w 7371202"/>
              <a:gd name="connsiteY386" fmla="*/ 4224125 h 6717736"/>
              <a:gd name="connsiteX387" fmla="*/ 1285379 w 7371202"/>
              <a:gd name="connsiteY387" fmla="*/ 4186951 h 6717736"/>
              <a:gd name="connsiteX388" fmla="*/ 1278565 w 7371202"/>
              <a:gd name="connsiteY388" fmla="*/ 4123386 h 6717736"/>
              <a:gd name="connsiteX389" fmla="*/ 1274136 w 7371202"/>
              <a:gd name="connsiteY389" fmla="*/ 4123123 h 6717736"/>
              <a:gd name="connsiteX390" fmla="*/ 1219092 w 7371202"/>
              <a:gd name="connsiteY390" fmla="*/ 4107397 h 6717736"/>
              <a:gd name="connsiteX391" fmla="*/ 1164153 w 7371202"/>
              <a:gd name="connsiteY391" fmla="*/ 4119254 h 6717736"/>
              <a:gd name="connsiteX392" fmla="*/ 1168557 w 7371202"/>
              <a:gd name="connsiteY392" fmla="*/ 4075927 h 6717736"/>
              <a:gd name="connsiteX393" fmla="*/ 1156697 w 7371202"/>
              <a:gd name="connsiteY393" fmla="*/ 4036971 h 6717736"/>
              <a:gd name="connsiteX394" fmla="*/ 1031361 w 7371202"/>
              <a:gd name="connsiteY394" fmla="*/ 4051759 h 6717736"/>
              <a:gd name="connsiteX395" fmla="*/ 993680 w 7371202"/>
              <a:gd name="connsiteY395" fmla="*/ 4057527 h 6717736"/>
              <a:gd name="connsiteX396" fmla="*/ 973418 w 7371202"/>
              <a:gd name="connsiteY396" fmla="*/ 4025187 h 6717736"/>
              <a:gd name="connsiteX397" fmla="*/ 937056 w 7371202"/>
              <a:gd name="connsiteY397" fmla="*/ 3965205 h 6717736"/>
              <a:gd name="connsiteX398" fmla="*/ 917169 w 7371202"/>
              <a:gd name="connsiteY398" fmla="*/ 3956016 h 6717736"/>
              <a:gd name="connsiteX399" fmla="*/ 914726 w 7371202"/>
              <a:gd name="connsiteY399" fmla="*/ 3952313 h 6717736"/>
              <a:gd name="connsiteX400" fmla="*/ 914459 w 7371202"/>
              <a:gd name="connsiteY400" fmla="*/ 3956744 h 6717736"/>
              <a:gd name="connsiteX401" fmla="*/ 907963 w 7371202"/>
              <a:gd name="connsiteY401" fmla="*/ 3975929 h 6717736"/>
              <a:gd name="connsiteX402" fmla="*/ 849508 w 7371202"/>
              <a:gd name="connsiteY402" fmla="*/ 4001810 h 6717736"/>
              <a:gd name="connsiteX403" fmla="*/ 815237 w 7371202"/>
              <a:gd name="connsiteY403" fmla="*/ 3965970 h 6717736"/>
              <a:gd name="connsiteX404" fmla="*/ 784319 w 7371202"/>
              <a:gd name="connsiteY404" fmla="*/ 3948120 h 6717736"/>
              <a:gd name="connsiteX405" fmla="*/ 764433 w 7371202"/>
              <a:gd name="connsiteY405" fmla="*/ 3938931 h 6717736"/>
              <a:gd name="connsiteX406" fmla="*/ 781772 w 7371202"/>
              <a:gd name="connsiteY406" fmla="*/ 3916833 h 6717736"/>
              <a:gd name="connsiteX407" fmla="*/ 904746 w 7371202"/>
              <a:gd name="connsiteY407" fmla="*/ 3882334 h 6717736"/>
              <a:gd name="connsiteX408" fmla="*/ 931397 w 7371202"/>
              <a:gd name="connsiteY408" fmla="*/ 3867906 h 6717736"/>
              <a:gd name="connsiteX409" fmla="*/ 995086 w 7371202"/>
              <a:gd name="connsiteY409" fmla="*/ 3828993 h 6717736"/>
              <a:gd name="connsiteX410" fmla="*/ 1056976 w 7371202"/>
              <a:gd name="connsiteY410" fmla="*/ 3805096 h 6717736"/>
              <a:gd name="connsiteX411" fmla="*/ 1080299 w 7371202"/>
              <a:gd name="connsiteY411" fmla="*/ 3816266 h 6717736"/>
              <a:gd name="connsiteX412" fmla="*/ 1084914 w 7371202"/>
              <a:gd name="connsiteY412" fmla="*/ 3828105 h 6717736"/>
              <a:gd name="connsiteX413" fmla="*/ 1092859 w 7371202"/>
              <a:gd name="connsiteY413" fmla="*/ 3814345 h 6717736"/>
              <a:gd name="connsiteX414" fmla="*/ 1137492 w 7371202"/>
              <a:gd name="connsiteY414" fmla="*/ 3796537 h 6717736"/>
              <a:gd name="connsiteX415" fmla="*/ 1140576 w 7371202"/>
              <a:gd name="connsiteY415" fmla="*/ 3818961 h 6717736"/>
              <a:gd name="connsiteX416" fmla="*/ 1139503 w 7371202"/>
              <a:gd name="connsiteY416" fmla="*/ 3836687 h 6717736"/>
              <a:gd name="connsiteX417" fmla="*/ 1162182 w 7371202"/>
              <a:gd name="connsiteY417" fmla="*/ 3829139 h 6717736"/>
              <a:gd name="connsiteX418" fmla="*/ 1165429 w 7371202"/>
              <a:gd name="connsiteY418" fmla="*/ 3819548 h 6717736"/>
              <a:gd name="connsiteX419" fmla="*/ 1198495 w 7371202"/>
              <a:gd name="connsiteY419" fmla="*/ 3801943 h 6717736"/>
              <a:gd name="connsiteX420" fmla="*/ 1252090 w 7371202"/>
              <a:gd name="connsiteY420" fmla="*/ 3812245 h 6717736"/>
              <a:gd name="connsiteX421" fmla="*/ 1291033 w 7371202"/>
              <a:gd name="connsiteY421" fmla="*/ 3800327 h 6717736"/>
              <a:gd name="connsiteX422" fmla="*/ 1308747 w 7371202"/>
              <a:gd name="connsiteY422" fmla="*/ 3801380 h 6717736"/>
              <a:gd name="connsiteX423" fmla="*/ 1342106 w 7371202"/>
              <a:gd name="connsiteY423" fmla="*/ 3822933 h 6717736"/>
              <a:gd name="connsiteX424" fmla="*/ 1449671 w 7371202"/>
              <a:gd name="connsiteY424" fmla="*/ 3866687 h 6717736"/>
              <a:gd name="connsiteX425" fmla="*/ 1505602 w 7371202"/>
              <a:gd name="connsiteY425" fmla="*/ 3853111 h 6717736"/>
              <a:gd name="connsiteX426" fmla="*/ 1502249 w 7371202"/>
              <a:gd name="connsiteY426" fmla="*/ 3835120 h 6717736"/>
              <a:gd name="connsiteX427" fmla="*/ 1457942 w 7371202"/>
              <a:gd name="connsiteY427" fmla="*/ 3788898 h 6717736"/>
              <a:gd name="connsiteX428" fmla="*/ 1446910 w 7371202"/>
              <a:gd name="connsiteY428" fmla="*/ 3780237 h 6717736"/>
              <a:gd name="connsiteX429" fmla="*/ 1455581 w 7371202"/>
              <a:gd name="connsiteY429" fmla="*/ 3769188 h 6717736"/>
              <a:gd name="connsiteX430" fmla="*/ 1459284 w 7371202"/>
              <a:gd name="connsiteY430" fmla="*/ 3766739 h 6717736"/>
              <a:gd name="connsiteX431" fmla="*/ 1475092 w 7371202"/>
              <a:gd name="connsiteY431" fmla="*/ 3755225 h 6717736"/>
              <a:gd name="connsiteX432" fmla="*/ 1450509 w 7371202"/>
              <a:gd name="connsiteY432" fmla="*/ 3750206 h 6717736"/>
              <a:gd name="connsiteX433" fmla="*/ 1440390 w 7371202"/>
              <a:gd name="connsiteY433" fmla="*/ 3755831 h 6717736"/>
              <a:gd name="connsiteX434" fmla="*/ 1426112 w 7371202"/>
              <a:gd name="connsiteY434" fmla="*/ 3756760 h 6717736"/>
              <a:gd name="connsiteX435" fmla="*/ 1428636 w 7371202"/>
              <a:gd name="connsiteY435" fmla="*/ 3744457 h 6717736"/>
              <a:gd name="connsiteX436" fmla="*/ 1425395 w 7371202"/>
              <a:gd name="connsiteY436" fmla="*/ 3722453 h 6717736"/>
              <a:gd name="connsiteX437" fmla="*/ 1419992 w 7371202"/>
              <a:gd name="connsiteY437" fmla="*/ 3722086 h 6717736"/>
              <a:gd name="connsiteX438" fmla="*/ 1388043 w 7371202"/>
              <a:gd name="connsiteY438" fmla="*/ 3718916 h 6717736"/>
              <a:gd name="connsiteX439" fmla="*/ 1377365 w 7371202"/>
              <a:gd name="connsiteY439" fmla="*/ 3715364 h 6717736"/>
              <a:gd name="connsiteX440" fmla="*/ 1348678 w 7371202"/>
              <a:gd name="connsiteY440" fmla="*/ 3718146 h 6717736"/>
              <a:gd name="connsiteX441" fmla="*/ 1256626 w 7371202"/>
              <a:gd name="connsiteY441" fmla="*/ 3695245 h 6717736"/>
              <a:gd name="connsiteX442" fmla="*/ 1247711 w 7371202"/>
              <a:gd name="connsiteY442" fmla="*/ 3690645 h 6717736"/>
              <a:gd name="connsiteX443" fmla="*/ 1237345 w 7371202"/>
              <a:gd name="connsiteY443" fmla="*/ 3688880 h 6717736"/>
              <a:gd name="connsiteX444" fmla="*/ 1206569 w 7371202"/>
              <a:gd name="connsiteY444" fmla="*/ 3675248 h 6717736"/>
              <a:gd name="connsiteX445" fmla="*/ 1198149 w 7371202"/>
              <a:gd name="connsiteY445" fmla="*/ 3664136 h 6717736"/>
              <a:gd name="connsiteX446" fmla="*/ 1173918 w 7371202"/>
              <a:gd name="connsiteY446" fmla="*/ 3650146 h 6717736"/>
              <a:gd name="connsiteX447" fmla="*/ 1107306 w 7371202"/>
              <a:gd name="connsiteY447" fmla="*/ 3634622 h 6717736"/>
              <a:gd name="connsiteX448" fmla="*/ 1062380 w 7371202"/>
              <a:gd name="connsiteY448" fmla="*/ 3613271 h 6717736"/>
              <a:gd name="connsiteX449" fmla="*/ 1064371 w 7371202"/>
              <a:gd name="connsiteY449" fmla="*/ 3588567 h 6717736"/>
              <a:gd name="connsiteX450" fmla="*/ 1063450 w 7371202"/>
              <a:gd name="connsiteY450" fmla="*/ 3586532 h 6717736"/>
              <a:gd name="connsiteX451" fmla="*/ 1062522 w 7371202"/>
              <a:gd name="connsiteY451" fmla="*/ 3571714 h 6717736"/>
              <a:gd name="connsiteX452" fmla="*/ 1023992 w 7371202"/>
              <a:gd name="connsiteY452" fmla="*/ 3539284 h 6717736"/>
              <a:gd name="connsiteX453" fmla="*/ 962414 w 7371202"/>
              <a:gd name="connsiteY453" fmla="*/ 3519009 h 6717736"/>
              <a:gd name="connsiteX454" fmla="*/ 1015636 w 7371202"/>
              <a:gd name="connsiteY454" fmla="*/ 3514091 h 6717736"/>
              <a:gd name="connsiteX455" fmla="*/ 1070216 w 7371202"/>
              <a:gd name="connsiteY455" fmla="*/ 3522689 h 6717736"/>
              <a:gd name="connsiteX456" fmla="*/ 1077063 w 7371202"/>
              <a:gd name="connsiteY456" fmla="*/ 3490996 h 6717736"/>
              <a:gd name="connsiteX457" fmla="*/ 1076192 w 7371202"/>
              <a:gd name="connsiteY457" fmla="*/ 3472672 h 6717736"/>
              <a:gd name="connsiteX458" fmla="*/ 1023921 w 7371202"/>
              <a:gd name="connsiteY458" fmla="*/ 3432308 h 6717736"/>
              <a:gd name="connsiteX459" fmla="*/ 986517 w 7371202"/>
              <a:gd name="connsiteY459" fmla="*/ 3433627 h 6717736"/>
              <a:gd name="connsiteX460" fmla="*/ 974005 w 7371202"/>
              <a:gd name="connsiteY460" fmla="*/ 3431498 h 6717736"/>
              <a:gd name="connsiteX461" fmla="*/ 946781 w 7371202"/>
              <a:gd name="connsiteY461" fmla="*/ 3431055 h 6717736"/>
              <a:gd name="connsiteX462" fmla="*/ 940653 w 7371202"/>
              <a:gd name="connsiteY462" fmla="*/ 3437701 h 6717736"/>
              <a:gd name="connsiteX463" fmla="*/ 936323 w 7371202"/>
              <a:gd name="connsiteY463" fmla="*/ 3381734 h 6717736"/>
              <a:gd name="connsiteX464" fmla="*/ 930427 w 7371202"/>
              <a:gd name="connsiteY464" fmla="*/ 3368146 h 6717736"/>
              <a:gd name="connsiteX465" fmla="*/ 905662 w 7371202"/>
              <a:gd name="connsiteY465" fmla="*/ 3379309 h 6717736"/>
              <a:gd name="connsiteX466" fmla="*/ 896610 w 7371202"/>
              <a:gd name="connsiteY466" fmla="*/ 3414819 h 6717736"/>
              <a:gd name="connsiteX467" fmla="*/ 880434 w 7371202"/>
              <a:gd name="connsiteY467" fmla="*/ 3430939 h 6717736"/>
              <a:gd name="connsiteX468" fmla="*/ 767222 w 7371202"/>
              <a:gd name="connsiteY468" fmla="*/ 3408861 h 6717736"/>
              <a:gd name="connsiteX469" fmla="*/ 739358 w 7371202"/>
              <a:gd name="connsiteY469" fmla="*/ 3369858 h 6717736"/>
              <a:gd name="connsiteX470" fmla="*/ 704135 w 7371202"/>
              <a:gd name="connsiteY470" fmla="*/ 3331700 h 6717736"/>
              <a:gd name="connsiteX471" fmla="*/ 692495 w 7371202"/>
              <a:gd name="connsiteY471" fmla="*/ 3347894 h 6717736"/>
              <a:gd name="connsiteX472" fmla="*/ 705133 w 7371202"/>
              <a:gd name="connsiteY472" fmla="*/ 3357739 h 6717736"/>
              <a:gd name="connsiteX473" fmla="*/ 726847 w 7371202"/>
              <a:gd name="connsiteY473" fmla="*/ 3367727 h 6717736"/>
              <a:gd name="connsiteX474" fmla="*/ 716438 w 7371202"/>
              <a:gd name="connsiteY474" fmla="*/ 3389725 h 6717736"/>
              <a:gd name="connsiteX475" fmla="*/ 690314 w 7371202"/>
              <a:gd name="connsiteY475" fmla="*/ 3387373 h 6717736"/>
              <a:gd name="connsiteX476" fmla="*/ 667138 w 7371202"/>
              <a:gd name="connsiteY476" fmla="*/ 3391814 h 6717736"/>
              <a:gd name="connsiteX477" fmla="*/ 661626 w 7371202"/>
              <a:gd name="connsiteY477" fmla="*/ 3401362 h 6717736"/>
              <a:gd name="connsiteX478" fmla="*/ 649858 w 7371202"/>
              <a:gd name="connsiteY478" fmla="*/ 3409844 h 6717736"/>
              <a:gd name="connsiteX479" fmla="*/ 642860 w 7371202"/>
              <a:gd name="connsiteY479" fmla="*/ 3398166 h 6717736"/>
              <a:gd name="connsiteX480" fmla="*/ 610329 w 7371202"/>
              <a:gd name="connsiteY480" fmla="*/ 3351378 h 6717736"/>
              <a:gd name="connsiteX481" fmla="*/ 590589 w 7371202"/>
              <a:gd name="connsiteY481" fmla="*/ 3357803 h 6717736"/>
              <a:gd name="connsiteX482" fmla="*/ 577359 w 7371202"/>
              <a:gd name="connsiteY482" fmla="*/ 3380718 h 6717736"/>
              <a:gd name="connsiteX483" fmla="*/ 540570 w 7371202"/>
              <a:gd name="connsiteY483" fmla="*/ 3384939 h 6717736"/>
              <a:gd name="connsiteX484" fmla="*/ 510269 w 7371202"/>
              <a:gd name="connsiteY484" fmla="*/ 3369989 h 6717736"/>
              <a:gd name="connsiteX485" fmla="*/ 486814 w 7371202"/>
              <a:gd name="connsiteY485" fmla="*/ 3323349 h 6717736"/>
              <a:gd name="connsiteX486" fmla="*/ 490098 w 7371202"/>
              <a:gd name="connsiteY486" fmla="*/ 3281961 h 6717736"/>
              <a:gd name="connsiteX487" fmla="*/ 502121 w 7371202"/>
              <a:gd name="connsiteY487" fmla="*/ 3288903 h 6717736"/>
              <a:gd name="connsiteX488" fmla="*/ 573493 w 7371202"/>
              <a:gd name="connsiteY488" fmla="*/ 3284281 h 6717736"/>
              <a:gd name="connsiteX489" fmla="*/ 604028 w 7371202"/>
              <a:gd name="connsiteY489" fmla="*/ 3278995 h 6717736"/>
              <a:gd name="connsiteX490" fmla="*/ 719442 w 7371202"/>
              <a:gd name="connsiteY490" fmla="*/ 3297255 h 6717736"/>
              <a:gd name="connsiteX491" fmla="*/ 866006 w 7371202"/>
              <a:gd name="connsiteY491" fmla="*/ 3313129 h 6717736"/>
              <a:gd name="connsiteX492" fmla="*/ 949274 w 7371202"/>
              <a:gd name="connsiteY492" fmla="*/ 3307737 h 6717736"/>
              <a:gd name="connsiteX493" fmla="*/ 1001034 w 7371202"/>
              <a:gd name="connsiteY493" fmla="*/ 3317251 h 6717736"/>
              <a:gd name="connsiteX494" fmla="*/ 1063204 w 7371202"/>
              <a:gd name="connsiteY494" fmla="*/ 3304770 h 6717736"/>
              <a:gd name="connsiteX495" fmla="*/ 1115346 w 7371202"/>
              <a:gd name="connsiteY495" fmla="*/ 3337421 h 6717736"/>
              <a:gd name="connsiteX496" fmla="*/ 1189307 w 7371202"/>
              <a:gd name="connsiteY496" fmla="*/ 3352116 h 6717736"/>
              <a:gd name="connsiteX497" fmla="*/ 1265346 w 7371202"/>
              <a:gd name="connsiteY497" fmla="*/ 3355279 h 6717736"/>
              <a:gd name="connsiteX498" fmla="*/ 1307415 w 7371202"/>
              <a:gd name="connsiteY498" fmla="*/ 3361745 h 6717736"/>
              <a:gd name="connsiteX499" fmla="*/ 1361508 w 7371202"/>
              <a:gd name="connsiteY499" fmla="*/ 3375154 h 6717736"/>
              <a:gd name="connsiteX500" fmla="*/ 1539963 w 7371202"/>
              <a:gd name="connsiteY500" fmla="*/ 3399257 h 6717736"/>
              <a:gd name="connsiteX501" fmla="*/ 1651815 w 7371202"/>
              <a:gd name="connsiteY501" fmla="*/ 3407821 h 6717736"/>
              <a:gd name="connsiteX502" fmla="*/ 1675711 w 7371202"/>
              <a:gd name="connsiteY502" fmla="*/ 3378333 h 6717736"/>
              <a:gd name="connsiteX503" fmla="*/ 1683428 w 7371202"/>
              <a:gd name="connsiteY503" fmla="*/ 3364967 h 6717736"/>
              <a:gd name="connsiteX504" fmla="*/ 1704758 w 7371202"/>
              <a:gd name="connsiteY504" fmla="*/ 3351821 h 6717736"/>
              <a:gd name="connsiteX505" fmla="*/ 1754081 w 7371202"/>
              <a:gd name="connsiteY505" fmla="*/ 3385390 h 6717736"/>
              <a:gd name="connsiteX506" fmla="*/ 1754824 w 7371202"/>
              <a:gd name="connsiteY506" fmla="*/ 3396002 h 6717736"/>
              <a:gd name="connsiteX507" fmla="*/ 1789384 w 7371202"/>
              <a:gd name="connsiteY507" fmla="*/ 3359943 h 6717736"/>
              <a:gd name="connsiteX508" fmla="*/ 1792716 w 7371202"/>
              <a:gd name="connsiteY508" fmla="*/ 3389873 h 6717736"/>
              <a:gd name="connsiteX509" fmla="*/ 1841911 w 7371202"/>
              <a:gd name="connsiteY509" fmla="*/ 3415729 h 6717736"/>
              <a:gd name="connsiteX510" fmla="*/ 1884085 w 7371202"/>
              <a:gd name="connsiteY510" fmla="*/ 3394248 h 6717736"/>
              <a:gd name="connsiteX511" fmla="*/ 1938664 w 7371202"/>
              <a:gd name="connsiteY511" fmla="*/ 3402846 h 6717736"/>
              <a:gd name="connsiteX512" fmla="*/ 1971171 w 7371202"/>
              <a:gd name="connsiteY512" fmla="*/ 3413975 h 6717736"/>
              <a:gd name="connsiteX513" fmla="*/ 2003933 w 7371202"/>
              <a:gd name="connsiteY513" fmla="*/ 3440529 h 6717736"/>
              <a:gd name="connsiteX514" fmla="*/ 2033237 w 7371202"/>
              <a:gd name="connsiteY514" fmla="*/ 3429440 h 6717736"/>
              <a:gd name="connsiteX515" fmla="*/ 2053488 w 7371202"/>
              <a:gd name="connsiteY515" fmla="*/ 3453863 h 6717736"/>
              <a:gd name="connsiteX516" fmla="*/ 2081457 w 7371202"/>
              <a:gd name="connsiteY516" fmla="*/ 3464918 h 6717736"/>
              <a:gd name="connsiteX517" fmla="*/ 2147422 w 7371202"/>
              <a:gd name="connsiteY517" fmla="*/ 3441898 h 6717736"/>
              <a:gd name="connsiteX518" fmla="*/ 2166931 w 7371202"/>
              <a:gd name="connsiteY518" fmla="*/ 3455707 h 6717736"/>
              <a:gd name="connsiteX519" fmla="*/ 2195155 w 7371202"/>
              <a:gd name="connsiteY519" fmla="*/ 3482187 h 6717736"/>
              <a:gd name="connsiteX520" fmla="*/ 2241147 w 7371202"/>
              <a:gd name="connsiteY520" fmla="*/ 3485826 h 6717736"/>
              <a:gd name="connsiteX521" fmla="*/ 2260145 w 7371202"/>
              <a:gd name="connsiteY521" fmla="*/ 3468788 h 6717736"/>
              <a:gd name="connsiteX522" fmla="*/ 2259697 w 7371202"/>
              <a:gd name="connsiteY522" fmla="*/ 3466681 h 6717736"/>
              <a:gd name="connsiteX523" fmla="*/ 2253352 w 7371202"/>
              <a:gd name="connsiteY523" fmla="*/ 3463409 h 6717736"/>
              <a:gd name="connsiteX524" fmla="*/ 2244428 w 7371202"/>
              <a:gd name="connsiteY524" fmla="*/ 3464090 h 6717736"/>
              <a:gd name="connsiteX525" fmla="*/ 2237203 w 7371202"/>
              <a:gd name="connsiteY525" fmla="*/ 3457453 h 6717736"/>
              <a:gd name="connsiteX526" fmla="*/ 2235497 w 7371202"/>
              <a:gd name="connsiteY526" fmla="*/ 3447349 h 6717736"/>
              <a:gd name="connsiteX527" fmla="*/ 2232265 w 7371202"/>
              <a:gd name="connsiteY527" fmla="*/ 3443851 h 6717736"/>
              <a:gd name="connsiteX528" fmla="*/ 2228591 w 7371202"/>
              <a:gd name="connsiteY528" fmla="*/ 3421950 h 6717736"/>
              <a:gd name="connsiteX529" fmla="*/ 2208249 w 7371202"/>
              <a:gd name="connsiteY529" fmla="*/ 3405617 h 6717736"/>
              <a:gd name="connsiteX530" fmla="*/ 2167402 w 7371202"/>
              <a:gd name="connsiteY530" fmla="*/ 3404968 h 6717736"/>
              <a:gd name="connsiteX531" fmla="*/ 2130688 w 7371202"/>
              <a:gd name="connsiteY531" fmla="*/ 3365425 h 6717736"/>
              <a:gd name="connsiteX532" fmla="*/ 2127148 w 7371202"/>
              <a:gd name="connsiteY532" fmla="*/ 3335859 h 6717736"/>
              <a:gd name="connsiteX533" fmla="*/ 2118829 w 7371202"/>
              <a:gd name="connsiteY533" fmla="*/ 3326468 h 6717736"/>
              <a:gd name="connsiteX534" fmla="*/ 2111877 w 7371202"/>
              <a:gd name="connsiteY534" fmla="*/ 3338509 h 6717736"/>
              <a:gd name="connsiteX535" fmla="*/ 2112064 w 7371202"/>
              <a:gd name="connsiteY535" fmla="*/ 3350085 h 6717736"/>
              <a:gd name="connsiteX536" fmla="*/ 2098430 w 7371202"/>
              <a:gd name="connsiteY536" fmla="*/ 3369735 h 6717736"/>
              <a:gd name="connsiteX537" fmla="*/ 2077362 w 7371202"/>
              <a:gd name="connsiteY537" fmla="*/ 3350690 h 6717736"/>
              <a:gd name="connsiteX538" fmla="*/ 2079699 w 7371202"/>
              <a:gd name="connsiteY538" fmla="*/ 3326811 h 6717736"/>
              <a:gd name="connsiteX539" fmla="*/ 2060349 w 7371202"/>
              <a:gd name="connsiteY539" fmla="*/ 3308760 h 6717736"/>
              <a:gd name="connsiteX540" fmla="*/ 2049693 w 7371202"/>
              <a:gd name="connsiteY540" fmla="*/ 3323248 h 6717736"/>
              <a:gd name="connsiteX541" fmla="*/ 2046714 w 7371202"/>
              <a:gd name="connsiteY541" fmla="*/ 3328409 h 6717736"/>
              <a:gd name="connsiteX542" fmla="*/ 1992499 w 7371202"/>
              <a:gd name="connsiteY542" fmla="*/ 3342979 h 6717736"/>
              <a:gd name="connsiteX543" fmla="*/ 1919066 w 7371202"/>
              <a:gd name="connsiteY543" fmla="*/ 3300581 h 6717736"/>
              <a:gd name="connsiteX544" fmla="*/ 1908138 w 7371202"/>
              <a:gd name="connsiteY544" fmla="*/ 3298417 h 6717736"/>
              <a:gd name="connsiteX545" fmla="*/ 1877014 w 7371202"/>
              <a:gd name="connsiteY545" fmla="*/ 3275595 h 6717736"/>
              <a:gd name="connsiteX546" fmla="*/ 1873487 w 7371202"/>
              <a:gd name="connsiteY546" fmla="*/ 3271222 h 6717736"/>
              <a:gd name="connsiteX547" fmla="*/ 1873261 w 7371202"/>
              <a:gd name="connsiteY547" fmla="*/ 3271841 h 6717736"/>
              <a:gd name="connsiteX548" fmla="*/ 1857534 w 7371202"/>
              <a:gd name="connsiteY548" fmla="*/ 3267348 h 6717736"/>
              <a:gd name="connsiteX549" fmla="*/ 1849138 w 7371202"/>
              <a:gd name="connsiteY549" fmla="*/ 3242720 h 6717736"/>
              <a:gd name="connsiteX550" fmla="*/ 1849208 w 7371202"/>
              <a:gd name="connsiteY550" fmla="*/ 3241622 h 6717736"/>
              <a:gd name="connsiteX551" fmla="*/ 1838495 w 7371202"/>
              <a:gd name="connsiteY551" fmla="*/ 3235214 h 6717736"/>
              <a:gd name="connsiteX552" fmla="*/ 1824385 w 7371202"/>
              <a:gd name="connsiteY552" fmla="*/ 3247754 h 6717736"/>
              <a:gd name="connsiteX553" fmla="*/ 1818872 w 7371202"/>
              <a:gd name="connsiteY553" fmla="*/ 3257302 h 6717736"/>
              <a:gd name="connsiteX554" fmla="*/ 1788338 w 7371202"/>
              <a:gd name="connsiteY554" fmla="*/ 3262588 h 6717736"/>
              <a:gd name="connsiteX555" fmla="*/ 1766138 w 7371202"/>
              <a:gd name="connsiteY555" fmla="*/ 3257409 h 6717736"/>
              <a:gd name="connsiteX556" fmla="*/ 1733248 w 7371202"/>
              <a:gd name="connsiteY556" fmla="*/ 3223143 h 6717736"/>
              <a:gd name="connsiteX557" fmla="*/ 1709920 w 7371202"/>
              <a:gd name="connsiteY557" fmla="*/ 3184214 h 6717736"/>
              <a:gd name="connsiteX558" fmla="*/ 1656211 w 7371202"/>
              <a:gd name="connsiteY558" fmla="*/ 3193943 h 6717736"/>
              <a:gd name="connsiteX559" fmla="*/ 1613550 w 7371202"/>
              <a:gd name="connsiteY559" fmla="*/ 3220234 h 6717736"/>
              <a:gd name="connsiteX560" fmla="*/ 1547562 w 7371202"/>
              <a:gd name="connsiteY560" fmla="*/ 3207598 h 6717736"/>
              <a:gd name="connsiteX561" fmla="*/ 1526463 w 7371202"/>
              <a:gd name="connsiteY561" fmla="*/ 3200507 h 6717736"/>
              <a:gd name="connsiteX562" fmla="*/ 1485137 w 7371202"/>
              <a:gd name="connsiteY562" fmla="*/ 3204654 h 6717736"/>
              <a:gd name="connsiteX563" fmla="*/ 1453861 w 7371202"/>
              <a:gd name="connsiteY563" fmla="*/ 3199327 h 6717736"/>
              <a:gd name="connsiteX564" fmla="*/ 1438042 w 7371202"/>
              <a:gd name="connsiteY564" fmla="*/ 3202925 h 6717736"/>
              <a:gd name="connsiteX565" fmla="*/ 1445655 w 7371202"/>
              <a:gd name="connsiteY565" fmla="*/ 3217505 h 6717736"/>
              <a:gd name="connsiteX566" fmla="*/ 1455114 w 7371202"/>
              <a:gd name="connsiteY566" fmla="*/ 3240788 h 6717736"/>
              <a:gd name="connsiteX567" fmla="*/ 1443347 w 7371202"/>
              <a:gd name="connsiteY567" fmla="*/ 3249271 h 6717736"/>
              <a:gd name="connsiteX568" fmla="*/ 1419300 w 7371202"/>
              <a:gd name="connsiteY568" fmla="*/ 3235388 h 6717736"/>
              <a:gd name="connsiteX569" fmla="*/ 1418686 w 7371202"/>
              <a:gd name="connsiteY569" fmla="*/ 3232486 h 6717736"/>
              <a:gd name="connsiteX570" fmla="*/ 1345189 w 7371202"/>
              <a:gd name="connsiteY570" fmla="*/ 3177322 h 6717736"/>
              <a:gd name="connsiteX571" fmla="*/ 1319680 w 7371202"/>
              <a:gd name="connsiteY571" fmla="*/ 3177871 h 6717736"/>
              <a:gd name="connsiteX572" fmla="*/ 1269717 w 7371202"/>
              <a:gd name="connsiteY572" fmla="*/ 3105742 h 6717736"/>
              <a:gd name="connsiteX573" fmla="*/ 1268232 w 7371202"/>
              <a:gd name="connsiteY573" fmla="*/ 3084515 h 6717736"/>
              <a:gd name="connsiteX574" fmla="*/ 1245056 w 7371202"/>
              <a:gd name="connsiteY574" fmla="*/ 3088958 h 6717736"/>
              <a:gd name="connsiteX575" fmla="*/ 1217111 w 7371202"/>
              <a:gd name="connsiteY575" fmla="*/ 3113561 h 6717736"/>
              <a:gd name="connsiteX576" fmla="*/ 1214650 w 7371202"/>
              <a:gd name="connsiteY576" fmla="*/ 3101956 h 6717736"/>
              <a:gd name="connsiteX577" fmla="*/ 1205192 w 7371202"/>
              <a:gd name="connsiteY577" fmla="*/ 3078672 h 6717736"/>
              <a:gd name="connsiteX578" fmla="*/ 1176631 w 7371202"/>
              <a:gd name="connsiteY578" fmla="*/ 3100374 h 6717736"/>
              <a:gd name="connsiteX579" fmla="*/ 1154814 w 7371202"/>
              <a:gd name="connsiteY579" fmla="*/ 3118331 h 6717736"/>
              <a:gd name="connsiteX580" fmla="*/ 1124152 w 7371202"/>
              <a:gd name="connsiteY580" fmla="*/ 3115904 h 6717736"/>
              <a:gd name="connsiteX581" fmla="*/ 1102822 w 7371202"/>
              <a:gd name="connsiteY581" fmla="*/ 3129050 h 6717736"/>
              <a:gd name="connsiteX582" fmla="*/ 1089951 w 7371202"/>
              <a:gd name="connsiteY582" fmla="*/ 3139442 h 6717736"/>
              <a:gd name="connsiteX583" fmla="*/ 1085158 w 7371202"/>
              <a:gd name="connsiteY583" fmla="*/ 3123944 h 6717736"/>
              <a:gd name="connsiteX584" fmla="*/ 1071290 w 7371202"/>
              <a:gd name="connsiteY584" fmla="*/ 3108299 h 6717736"/>
              <a:gd name="connsiteX585" fmla="*/ 906471 w 7371202"/>
              <a:gd name="connsiteY585" fmla="*/ 3120075 h 6717736"/>
              <a:gd name="connsiteX586" fmla="*/ 852633 w 7371202"/>
              <a:gd name="connsiteY586" fmla="*/ 3122093 h 6717736"/>
              <a:gd name="connsiteX587" fmla="*/ 797439 w 7371202"/>
              <a:gd name="connsiteY587" fmla="*/ 3110594 h 6717736"/>
              <a:gd name="connsiteX588" fmla="*/ 750832 w 7371202"/>
              <a:gd name="connsiteY588" fmla="*/ 3104054 h 6717736"/>
              <a:gd name="connsiteX589" fmla="*/ 813210 w 7371202"/>
              <a:gd name="connsiteY589" fmla="*/ 3035679 h 6717736"/>
              <a:gd name="connsiteX590" fmla="*/ 836977 w 7371202"/>
              <a:gd name="connsiteY590" fmla="*/ 2998479 h 6717736"/>
              <a:gd name="connsiteX591" fmla="*/ 844566 w 7371202"/>
              <a:gd name="connsiteY591" fmla="*/ 2977400 h 6717736"/>
              <a:gd name="connsiteX592" fmla="*/ 832160 w 7371202"/>
              <a:gd name="connsiteY592" fmla="*/ 2947322 h 6717736"/>
              <a:gd name="connsiteX593" fmla="*/ 776118 w 7371202"/>
              <a:gd name="connsiteY593" fmla="*/ 2953158 h 6717736"/>
              <a:gd name="connsiteX594" fmla="*/ 731843 w 7371202"/>
              <a:gd name="connsiteY594" fmla="*/ 2950511 h 6717736"/>
              <a:gd name="connsiteX595" fmla="*/ 722641 w 7371202"/>
              <a:gd name="connsiteY595" fmla="*/ 2942651 h 6717736"/>
              <a:gd name="connsiteX596" fmla="*/ 689287 w 7371202"/>
              <a:gd name="connsiteY596" fmla="*/ 2948855 h 6717736"/>
              <a:gd name="connsiteX597" fmla="*/ 671136 w 7371202"/>
              <a:gd name="connsiteY597" fmla="*/ 2948560 h 6717736"/>
              <a:gd name="connsiteX598" fmla="*/ 638374 w 7371202"/>
              <a:gd name="connsiteY598" fmla="*/ 2922007 h 6717736"/>
              <a:gd name="connsiteX599" fmla="*/ 597431 w 7371202"/>
              <a:gd name="connsiteY599" fmla="*/ 2949289 h 6717736"/>
              <a:gd name="connsiteX600" fmla="*/ 562615 w 7371202"/>
              <a:gd name="connsiteY600" fmla="*/ 2969926 h 6717736"/>
              <a:gd name="connsiteX601" fmla="*/ 525338 w 7371202"/>
              <a:gd name="connsiteY601" fmla="*/ 2978957 h 6717736"/>
              <a:gd name="connsiteX602" fmla="*/ 518468 w 7371202"/>
              <a:gd name="connsiteY602" fmla="*/ 2974990 h 6717736"/>
              <a:gd name="connsiteX603" fmla="*/ 523470 w 7371202"/>
              <a:gd name="connsiteY603" fmla="*/ 2934595 h 6717736"/>
              <a:gd name="connsiteX604" fmla="*/ 519500 w 7371202"/>
              <a:gd name="connsiteY604" fmla="*/ 2866105 h 6717736"/>
              <a:gd name="connsiteX605" fmla="*/ 514962 w 7371202"/>
              <a:gd name="connsiteY605" fmla="*/ 2866031 h 6717736"/>
              <a:gd name="connsiteX606" fmla="*/ 459152 w 7371202"/>
              <a:gd name="connsiteY606" fmla="*/ 2851633 h 6717736"/>
              <a:gd name="connsiteX607" fmla="*/ 402135 w 7371202"/>
              <a:gd name="connsiteY607" fmla="*/ 2867089 h 6717736"/>
              <a:gd name="connsiteX608" fmla="*/ 408726 w 7371202"/>
              <a:gd name="connsiteY608" fmla="*/ 2819973 h 6717736"/>
              <a:gd name="connsiteX609" fmla="*/ 398397 w 7371202"/>
              <a:gd name="connsiteY609" fmla="*/ 2778364 h 6717736"/>
              <a:gd name="connsiteX610" fmla="*/ 268905 w 7371202"/>
              <a:gd name="connsiteY610" fmla="*/ 2800353 h 6717736"/>
              <a:gd name="connsiteX611" fmla="*/ 229911 w 7371202"/>
              <a:gd name="connsiteY611" fmla="*/ 2808392 h 6717736"/>
              <a:gd name="connsiteX612" fmla="*/ 210635 w 7371202"/>
              <a:gd name="connsiteY612" fmla="*/ 2774347 h 6717736"/>
              <a:gd name="connsiteX613" fmla="*/ 176131 w 7371202"/>
              <a:gd name="connsiteY613" fmla="*/ 2711144 h 6717736"/>
              <a:gd name="connsiteX614" fmla="*/ 156134 w 7371202"/>
              <a:gd name="connsiteY614" fmla="*/ 2702145 h 6717736"/>
              <a:gd name="connsiteX615" fmla="*/ 153802 w 7371202"/>
              <a:gd name="connsiteY615" fmla="*/ 2698252 h 6717736"/>
              <a:gd name="connsiteX616" fmla="*/ 153314 w 7371202"/>
              <a:gd name="connsiteY616" fmla="*/ 2703064 h 6717736"/>
              <a:gd name="connsiteX617" fmla="*/ 145725 w 7371202"/>
              <a:gd name="connsiteY617" fmla="*/ 2724142 h 6717736"/>
              <a:gd name="connsiteX618" fmla="*/ 84426 w 7371202"/>
              <a:gd name="connsiteY618" fmla="*/ 2754949 h 6717736"/>
              <a:gd name="connsiteX619" fmla="*/ 50921 w 7371202"/>
              <a:gd name="connsiteY619" fmla="*/ 2717782 h 6717736"/>
              <a:gd name="connsiteX620" fmla="*/ 20004 w 7371202"/>
              <a:gd name="connsiteY620" fmla="*/ 2699933 h 6717736"/>
              <a:gd name="connsiteX621" fmla="*/ 8 w 7371202"/>
              <a:gd name="connsiteY621" fmla="*/ 2690934 h 6717736"/>
              <a:gd name="connsiteX622" fmla="*/ 18877 w 7371202"/>
              <a:gd name="connsiteY622" fmla="*/ 2666185 h 6717736"/>
              <a:gd name="connsiteX623" fmla="*/ 146884 w 7371202"/>
              <a:gd name="connsiteY623" fmla="*/ 2622968 h 6717736"/>
              <a:gd name="connsiteX624" fmla="*/ 174958 w 7371202"/>
              <a:gd name="connsiteY624" fmla="*/ 2606077 h 6717736"/>
              <a:gd name="connsiteX625" fmla="*/ 242256 w 7371202"/>
              <a:gd name="connsiteY625" fmla="*/ 2560912 h 6717736"/>
              <a:gd name="connsiteX626" fmla="*/ 306990 w 7371202"/>
              <a:gd name="connsiteY626" fmla="*/ 2532089 h 6717736"/>
              <a:gd name="connsiteX627" fmla="*/ 330421 w 7371202"/>
              <a:gd name="connsiteY627" fmla="*/ 2543071 h 6717736"/>
              <a:gd name="connsiteX628" fmla="*/ 334600 w 7371202"/>
              <a:gd name="connsiteY628" fmla="*/ 2555667 h 6717736"/>
              <a:gd name="connsiteX629" fmla="*/ 343420 w 7371202"/>
              <a:gd name="connsiteY629" fmla="*/ 2540391 h 6717736"/>
              <a:gd name="connsiteX630" fmla="*/ 390130 w 7371202"/>
              <a:gd name="connsiteY630" fmla="*/ 2518984 h 6717736"/>
              <a:gd name="connsiteX631" fmla="*/ 392232 w 7371202"/>
              <a:gd name="connsiteY631" fmla="*/ 2543112 h 6717736"/>
              <a:gd name="connsiteX632" fmla="*/ 390282 w 7371202"/>
              <a:gd name="connsiteY632" fmla="*/ 2562354 h 6717736"/>
              <a:gd name="connsiteX633" fmla="*/ 413945 w 7371202"/>
              <a:gd name="connsiteY633" fmla="*/ 2553102 h 6717736"/>
              <a:gd name="connsiteX634" fmla="*/ 417740 w 7371202"/>
              <a:gd name="connsiteY634" fmla="*/ 2542563 h 6717736"/>
              <a:gd name="connsiteX635" fmla="*/ 452555 w 7371202"/>
              <a:gd name="connsiteY635" fmla="*/ 2521927 h 6717736"/>
              <a:gd name="connsiteX636" fmla="*/ 507135 w 7371202"/>
              <a:gd name="connsiteY636" fmla="*/ 2530523 h 6717736"/>
              <a:gd name="connsiteX637" fmla="*/ 547719 w 7371202"/>
              <a:gd name="connsiteY637" fmla="*/ 2515763 h 6717736"/>
              <a:gd name="connsiteX638" fmla="*/ 565870 w 7371202"/>
              <a:gd name="connsiteY638" fmla="*/ 2516058 h 6717736"/>
              <a:gd name="connsiteX639" fmla="*/ 599120 w 7371202"/>
              <a:gd name="connsiteY639" fmla="*/ 2537801 h 6717736"/>
              <a:gd name="connsiteX640" fmla="*/ 707561 w 7371202"/>
              <a:gd name="connsiteY640" fmla="*/ 2580040 h 6717736"/>
              <a:gd name="connsiteX641" fmla="*/ 765679 w 7371202"/>
              <a:gd name="connsiteY641" fmla="*/ 2562675 h 6717736"/>
              <a:gd name="connsiteX642" fmla="*/ 763091 w 7371202"/>
              <a:gd name="connsiteY642" fmla="*/ 2543359 h 6717736"/>
              <a:gd name="connsiteX643" fmla="*/ 719768 w 7371202"/>
              <a:gd name="connsiteY643" fmla="*/ 2495430 h 6717736"/>
              <a:gd name="connsiteX644" fmla="*/ 708848 w 7371202"/>
              <a:gd name="connsiteY644" fmla="*/ 2486579 h 6717736"/>
              <a:gd name="connsiteX645" fmla="*/ 718282 w 7371202"/>
              <a:gd name="connsiteY645" fmla="*/ 2474204 h 6717736"/>
              <a:gd name="connsiteX646" fmla="*/ 722205 w 7371202"/>
              <a:gd name="connsiteY646" fmla="*/ 2471376 h 6717736"/>
              <a:gd name="connsiteX647" fmla="*/ 738998 w 7371202"/>
              <a:gd name="connsiteY647" fmla="*/ 2458157 h 6717736"/>
              <a:gd name="connsiteX648" fmla="*/ 713977 w 7371202"/>
              <a:gd name="connsiteY648" fmla="*/ 2453895 h 6717736"/>
              <a:gd name="connsiteX649" fmla="*/ 703311 w 7371202"/>
              <a:gd name="connsiteY649" fmla="*/ 2460469 h 6717736"/>
              <a:gd name="connsiteX650" fmla="*/ 688596 w 7371202"/>
              <a:gd name="connsiteY650" fmla="*/ 2462156 h 6717736"/>
              <a:gd name="connsiteX651" fmla="*/ 691776 w 7371202"/>
              <a:gd name="connsiteY651" fmla="*/ 2448717 h 6717736"/>
              <a:gd name="connsiteX652" fmla="*/ 662321 w 7371202"/>
              <a:gd name="connsiteY652" fmla="*/ 2416434 h 6717736"/>
              <a:gd name="connsiteX653" fmla="*/ 474047 w 7371202"/>
              <a:gd name="connsiteY653" fmla="*/ 2381569 h 6717736"/>
              <a:gd name="connsiteX654" fmla="*/ 434543 w 7371202"/>
              <a:gd name="connsiteY654" fmla="*/ 2358761 h 6717736"/>
              <a:gd name="connsiteX655" fmla="*/ 366836 w 7371202"/>
              <a:gd name="connsiteY655" fmla="*/ 2345132 h 6717736"/>
              <a:gd name="connsiteX656" fmla="*/ 321692 w 7371202"/>
              <a:gd name="connsiteY656" fmla="*/ 2324160 h 6717736"/>
              <a:gd name="connsiteX657" fmla="*/ 344947 w 7371202"/>
              <a:gd name="connsiteY657" fmla="*/ 2256113 h 6717736"/>
              <a:gd name="connsiteX658" fmla="*/ 396069 w 7371202"/>
              <a:gd name="connsiteY658" fmla="*/ 2227068 h 6717736"/>
              <a:gd name="connsiteX659" fmla="*/ 394270 w 7371202"/>
              <a:gd name="connsiteY659" fmla="*/ 2289681 h 6717736"/>
              <a:gd name="connsiteX660" fmla="*/ 417446 w 7371202"/>
              <a:gd name="connsiteY660" fmla="*/ 2285239 h 6717736"/>
              <a:gd name="connsiteX661" fmla="*/ 430549 w 7371202"/>
              <a:gd name="connsiteY661" fmla="*/ 2254613 h 6717736"/>
              <a:gd name="connsiteX662" fmla="*/ 493692 w 7371202"/>
              <a:gd name="connsiteY662" fmla="*/ 2232511 h 6717736"/>
              <a:gd name="connsiteX663" fmla="*/ 509151 w 7371202"/>
              <a:gd name="connsiteY663" fmla="*/ 2241435 h 6717736"/>
              <a:gd name="connsiteX664" fmla="*/ 533430 w 7371202"/>
              <a:gd name="connsiteY664" fmla="*/ 2235084 h 6717736"/>
              <a:gd name="connsiteX665" fmla="*/ 533661 w 7371202"/>
              <a:gd name="connsiteY665" fmla="*/ 2214849 h 6717736"/>
              <a:gd name="connsiteX666" fmla="*/ 532663 w 7371202"/>
              <a:gd name="connsiteY666" fmla="*/ 2188812 h 6717736"/>
              <a:gd name="connsiteX667" fmla="*/ 556454 w 7371202"/>
              <a:gd name="connsiteY667" fmla="*/ 2187271 h 6717736"/>
              <a:gd name="connsiteX668" fmla="*/ 858553 w 7371202"/>
              <a:gd name="connsiteY668" fmla="*/ 2247115 h 6717736"/>
              <a:gd name="connsiteX669" fmla="*/ 959739 w 7371202"/>
              <a:gd name="connsiteY669" fmla="*/ 2262252 h 6717736"/>
              <a:gd name="connsiteX670" fmla="*/ 987220 w 7371202"/>
              <a:gd name="connsiteY670" fmla="*/ 2278120 h 6717736"/>
              <a:gd name="connsiteX671" fmla="*/ 1033341 w 7371202"/>
              <a:gd name="connsiteY671" fmla="*/ 2289469 h 6717736"/>
              <a:gd name="connsiteX672" fmla="*/ 1008368 w 7371202"/>
              <a:gd name="connsiteY672" fmla="*/ 2356525 h 6717736"/>
              <a:gd name="connsiteX673" fmla="*/ 1067589 w 7371202"/>
              <a:gd name="connsiteY673" fmla="*/ 2337248 h 6717736"/>
              <a:gd name="connsiteX674" fmla="*/ 1125581 w 7371202"/>
              <a:gd name="connsiteY674" fmla="*/ 2312171 h 6717736"/>
              <a:gd name="connsiteX675" fmla="*/ 1221871 w 7371202"/>
              <a:gd name="connsiteY675" fmla="*/ 2339758 h 6717736"/>
              <a:gd name="connsiteX676" fmla="*/ 1230970 w 7371202"/>
              <a:gd name="connsiteY676" fmla="*/ 2375563 h 6717736"/>
              <a:gd name="connsiteX677" fmla="*/ 1253170 w 7371202"/>
              <a:gd name="connsiteY677" fmla="*/ 2380743 h 6717736"/>
              <a:gd name="connsiteX678" fmla="*/ 1260400 w 7371202"/>
              <a:gd name="connsiteY678" fmla="*/ 2372186 h 6717736"/>
              <a:gd name="connsiteX679" fmla="*/ 1352488 w 7371202"/>
              <a:gd name="connsiteY679" fmla="*/ 2351517 h 6717736"/>
              <a:gd name="connsiteX680" fmla="*/ 1390548 w 7371202"/>
              <a:gd name="connsiteY680" fmla="*/ 2368399 h 6717736"/>
              <a:gd name="connsiteX681" fmla="*/ 1399589 w 7371202"/>
              <a:gd name="connsiteY681" fmla="*/ 2370747 h 6717736"/>
              <a:gd name="connsiteX682" fmla="*/ 1404896 w 7371202"/>
              <a:gd name="connsiteY682" fmla="*/ 2361556 h 6717736"/>
              <a:gd name="connsiteX683" fmla="*/ 1419747 w 7371202"/>
              <a:gd name="connsiteY683" fmla="*/ 2375004 h 6717736"/>
              <a:gd name="connsiteX684" fmla="*/ 1419827 w 7371202"/>
              <a:gd name="connsiteY684" fmla="*/ 2376003 h 6717736"/>
              <a:gd name="connsiteX685" fmla="*/ 1430627 w 7371202"/>
              <a:gd name="connsiteY685" fmla="*/ 2378808 h 6717736"/>
              <a:gd name="connsiteX686" fmla="*/ 1470388 w 7371202"/>
              <a:gd name="connsiteY686" fmla="*/ 2417041 h 6717736"/>
              <a:gd name="connsiteX687" fmla="*/ 1585804 w 7371202"/>
              <a:gd name="connsiteY687" fmla="*/ 2435300 h 6717736"/>
              <a:gd name="connsiteX688" fmla="*/ 1605185 w 7371202"/>
              <a:gd name="connsiteY688" fmla="*/ 2441398 h 6717736"/>
              <a:gd name="connsiteX689" fmla="*/ 1646533 w 7371202"/>
              <a:gd name="connsiteY689" fmla="*/ 2447130 h 6717736"/>
              <a:gd name="connsiteX690" fmla="*/ 1661012 w 7371202"/>
              <a:gd name="connsiteY690" fmla="*/ 2460743 h 6717736"/>
              <a:gd name="connsiteX691" fmla="*/ 1678050 w 7371202"/>
              <a:gd name="connsiteY691" fmla="*/ 2459633 h 6717736"/>
              <a:gd name="connsiteX692" fmla="*/ 1688357 w 7371202"/>
              <a:gd name="connsiteY692" fmla="*/ 2465582 h 6717736"/>
              <a:gd name="connsiteX693" fmla="*/ 1698393 w 7371202"/>
              <a:gd name="connsiteY693" fmla="*/ 2475964 h 6717736"/>
              <a:gd name="connsiteX694" fmla="*/ 1709692 w 7371202"/>
              <a:gd name="connsiteY694" fmla="*/ 2480194 h 6717736"/>
              <a:gd name="connsiteX695" fmla="*/ 1709505 w 7371202"/>
              <a:gd name="connsiteY695" fmla="*/ 2468618 h 6717736"/>
              <a:gd name="connsiteX696" fmla="*/ 1706689 w 7371202"/>
              <a:gd name="connsiteY696" fmla="*/ 2441764 h 6717736"/>
              <a:gd name="connsiteX697" fmla="*/ 1716618 w 7371202"/>
              <a:gd name="connsiteY697" fmla="*/ 2424563 h 6717736"/>
              <a:gd name="connsiteX698" fmla="*/ 1733795 w 7371202"/>
              <a:gd name="connsiteY698" fmla="*/ 2434480 h 6717736"/>
              <a:gd name="connsiteX699" fmla="*/ 1740853 w 7371202"/>
              <a:gd name="connsiteY699" fmla="*/ 2450022 h 6717736"/>
              <a:gd name="connsiteX700" fmla="*/ 1774667 w 7371202"/>
              <a:gd name="connsiteY700" fmla="*/ 2478719 h 6717736"/>
              <a:gd name="connsiteX701" fmla="*/ 1824478 w 7371202"/>
              <a:gd name="connsiteY701" fmla="*/ 2507476 h 6717736"/>
              <a:gd name="connsiteX702" fmla="*/ 1847800 w 7371202"/>
              <a:gd name="connsiteY702" fmla="*/ 2518648 h 6717736"/>
              <a:gd name="connsiteX703" fmla="*/ 1853840 w 7371202"/>
              <a:gd name="connsiteY703" fmla="*/ 2492320 h 6717736"/>
              <a:gd name="connsiteX704" fmla="*/ 1851209 w 7371202"/>
              <a:gd name="connsiteY704" fmla="*/ 2477042 h 6717736"/>
              <a:gd name="connsiteX705" fmla="*/ 1864308 w 7371202"/>
              <a:gd name="connsiteY705" fmla="*/ 2466256 h 6717736"/>
              <a:gd name="connsiteX706" fmla="*/ 2001023 w 7371202"/>
              <a:gd name="connsiteY706" fmla="*/ 2439689 h 6717736"/>
              <a:gd name="connsiteX707" fmla="*/ 2010685 w 7371202"/>
              <a:gd name="connsiteY707" fmla="*/ 2426920 h 6717736"/>
              <a:gd name="connsiteX708" fmla="*/ 2040235 w 7371202"/>
              <a:gd name="connsiteY708" fmla="*/ 2423339 h 6717736"/>
              <a:gd name="connsiteX709" fmla="*/ 2166050 w 7371202"/>
              <a:gd name="connsiteY709" fmla="*/ 2459284 h 6717736"/>
              <a:gd name="connsiteX710" fmla="*/ 2254804 w 7371202"/>
              <a:gd name="connsiteY710" fmla="*/ 2476124 h 6717736"/>
              <a:gd name="connsiteX711" fmla="*/ 2294927 w 7371202"/>
              <a:gd name="connsiteY711" fmla="*/ 2474061 h 6717736"/>
              <a:gd name="connsiteX712" fmla="*/ 2324931 w 7371202"/>
              <a:gd name="connsiteY712" fmla="*/ 2477624 h 6717736"/>
              <a:gd name="connsiteX713" fmla="*/ 2422192 w 7371202"/>
              <a:gd name="connsiteY713" fmla="*/ 2515429 h 6717736"/>
              <a:gd name="connsiteX714" fmla="*/ 2441004 w 7371202"/>
              <a:gd name="connsiteY714" fmla="*/ 2519398 h 6717736"/>
              <a:gd name="connsiteX715" fmla="*/ 2413043 w 7371202"/>
              <a:gd name="connsiteY715" fmla="*/ 2497899 h 6717736"/>
              <a:gd name="connsiteX716" fmla="*/ 2332676 w 7371202"/>
              <a:gd name="connsiteY716" fmla="*/ 2438767 h 6717736"/>
              <a:gd name="connsiteX717" fmla="*/ 2300425 w 7371202"/>
              <a:gd name="connsiteY717" fmla="*/ 2443063 h 6717736"/>
              <a:gd name="connsiteX718" fmla="*/ 2281786 w 7371202"/>
              <a:gd name="connsiteY718" fmla="*/ 2447578 h 6717736"/>
              <a:gd name="connsiteX719" fmla="*/ 2250127 w 7371202"/>
              <a:gd name="connsiteY719" fmla="*/ 2419115 h 6717736"/>
              <a:gd name="connsiteX720" fmla="*/ 2111408 w 7371202"/>
              <a:gd name="connsiteY720" fmla="*/ 2397585 h 6717736"/>
              <a:gd name="connsiteX721" fmla="*/ 2061262 w 7371202"/>
              <a:gd name="connsiteY721" fmla="*/ 2417008 h 6717736"/>
              <a:gd name="connsiteX722" fmla="*/ 2044573 w 7371202"/>
              <a:gd name="connsiteY722" fmla="*/ 2402281 h 6717736"/>
              <a:gd name="connsiteX723" fmla="*/ 2073261 w 7371202"/>
              <a:gd name="connsiteY723" fmla="*/ 2388291 h 6717736"/>
              <a:gd name="connsiteX724" fmla="*/ 2103795 w 7371202"/>
              <a:gd name="connsiteY724" fmla="*/ 2383005 h 6717736"/>
              <a:gd name="connsiteX725" fmla="*/ 2105257 w 7371202"/>
              <a:gd name="connsiteY725" fmla="*/ 2368573 h 6717736"/>
              <a:gd name="connsiteX726" fmla="*/ 2100464 w 7371202"/>
              <a:gd name="connsiteY726" fmla="*/ 2353075 h 6717736"/>
              <a:gd name="connsiteX727" fmla="*/ 2078623 w 7371202"/>
              <a:gd name="connsiteY727" fmla="*/ 2335373 h 6717736"/>
              <a:gd name="connsiteX728" fmla="*/ 1923702 w 7371202"/>
              <a:gd name="connsiteY728" fmla="*/ 2294305 h 6717736"/>
              <a:gd name="connsiteX729" fmla="*/ 1893632 w 7371202"/>
              <a:gd name="connsiteY729" fmla="*/ 2259122 h 6717736"/>
              <a:gd name="connsiteX730" fmla="*/ 1831647 w 7371202"/>
              <a:gd name="connsiteY730" fmla="*/ 2180052 h 6717736"/>
              <a:gd name="connsiteX731" fmla="*/ 1767864 w 7371202"/>
              <a:gd name="connsiteY731" fmla="*/ 2163595 h 6717736"/>
              <a:gd name="connsiteX732" fmla="*/ 1742228 w 7371202"/>
              <a:gd name="connsiteY732" fmla="*/ 2156432 h 6717736"/>
              <a:gd name="connsiteX733" fmla="*/ 1575899 w 7371202"/>
              <a:gd name="connsiteY733" fmla="*/ 2111324 h 6717736"/>
              <a:gd name="connsiteX734" fmla="*/ 1546828 w 7371202"/>
              <a:gd name="connsiteY734" fmla="*/ 2102177 h 6717736"/>
              <a:gd name="connsiteX735" fmla="*/ 1529141 w 7371202"/>
              <a:gd name="connsiteY735" fmla="*/ 2061413 h 6717736"/>
              <a:gd name="connsiteX736" fmla="*/ 1509018 w 7371202"/>
              <a:gd name="connsiteY736" fmla="*/ 2044702 h 6717736"/>
              <a:gd name="connsiteX737" fmla="*/ 1467076 w 7371202"/>
              <a:gd name="connsiteY737" fmla="*/ 2045948 h 6717736"/>
              <a:gd name="connsiteX738" fmla="*/ 1431238 w 7371202"/>
              <a:gd name="connsiteY738" fmla="*/ 2004888 h 6717736"/>
              <a:gd name="connsiteX739" fmla="*/ 1429009 w 7371202"/>
              <a:gd name="connsiteY739" fmla="*/ 1973049 h 6717736"/>
              <a:gd name="connsiteX740" fmla="*/ 1420908 w 7371202"/>
              <a:gd name="connsiteY740" fmla="*/ 1963280 h 6717736"/>
              <a:gd name="connsiteX741" fmla="*/ 1413190 w 7371202"/>
              <a:gd name="connsiteY741" fmla="*/ 1976648 h 6717736"/>
              <a:gd name="connsiteX742" fmla="*/ 1412831 w 7371202"/>
              <a:gd name="connsiteY742" fmla="*/ 1989170 h 6717736"/>
              <a:gd name="connsiteX743" fmla="*/ 1397884 w 7371202"/>
              <a:gd name="connsiteY743" fmla="*/ 2011092 h 6717736"/>
              <a:gd name="connsiteX744" fmla="*/ 1377146 w 7371202"/>
              <a:gd name="connsiteY744" fmla="*/ 1991481 h 6717736"/>
              <a:gd name="connsiteX745" fmla="*/ 1380684 w 7371202"/>
              <a:gd name="connsiteY745" fmla="*/ 1965518 h 6717736"/>
              <a:gd name="connsiteX746" fmla="*/ 1361663 w 7371202"/>
              <a:gd name="connsiteY746" fmla="*/ 1946897 h 6717736"/>
              <a:gd name="connsiteX747" fmla="*/ 1350023 w 7371202"/>
              <a:gd name="connsiteY747" fmla="*/ 1963091 h 6717736"/>
              <a:gd name="connsiteX748" fmla="*/ 1346716 w 7371202"/>
              <a:gd name="connsiteY748" fmla="*/ 1968820 h 6717736"/>
              <a:gd name="connsiteX749" fmla="*/ 1290314 w 7371202"/>
              <a:gd name="connsiteY749" fmla="*/ 1987177 h 6717736"/>
              <a:gd name="connsiteX750" fmla="*/ 1216458 w 7371202"/>
              <a:gd name="connsiteY750" fmla="*/ 1944536 h 6717736"/>
              <a:gd name="connsiteX751" fmla="*/ 1195694 w 7371202"/>
              <a:gd name="connsiteY751" fmla="*/ 1889266 h 6717736"/>
              <a:gd name="connsiteX752" fmla="*/ 1194824 w 7371202"/>
              <a:gd name="connsiteY752" fmla="*/ 1870941 h 6717736"/>
              <a:gd name="connsiteX753" fmla="*/ 1167725 w 7371202"/>
              <a:gd name="connsiteY753" fmla="*/ 1878210 h 6717736"/>
              <a:gd name="connsiteX754" fmla="*/ 1171184 w 7371202"/>
              <a:gd name="connsiteY754" fmla="*/ 1915853 h 6717736"/>
              <a:gd name="connsiteX755" fmla="*/ 1155238 w 7371202"/>
              <a:gd name="connsiteY755" fmla="*/ 1911737 h 6717736"/>
              <a:gd name="connsiteX756" fmla="*/ 1150909 w 7371202"/>
              <a:gd name="connsiteY756" fmla="*/ 1855771 h 6717736"/>
              <a:gd name="connsiteX757" fmla="*/ 1151397 w 7371202"/>
              <a:gd name="connsiteY757" fmla="*/ 1850960 h 6717736"/>
              <a:gd name="connsiteX758" fmla="*/ 1178111 w 7371202"/>
              <a:gd name="connsiteY758" fmla="*/ 1820555 h 6717736"/>
              <a:gd name="connsiteX759" fmla="*/ 1282246 w 7371202"/>
              <a:gd name="connsiteY759" fmla="*/ 1842486 h 6717736"/>
              <a:gd name="connsiteX760" fmla="*/ 1327855 w 7371202"/>
              <a:gd name="connsiteY760" fmla="*/ 1822989 h 6717736"/>
              <a:gd name="connsiteX761" fmla="*/ 1343418 w 7371202"/>
              <a:gd name="connsiteY761" fmla="*/ 1803968 h 6717736"/>
              <a:gd name="connsiteX762" fmla="*/ 1349777 w 7371202"/>
              <a:gd name="connsiteY762" fmla="*/ 1777086 h 6717736"/>
              <a:gd name="connsiteX763" fmla="*/ 1328191 w 7371202"/>
              <a:gd name="connsiteY763" fmla="*/ 1774807 h 6717736"/>
              <a:gd name="connsiteX764" fmla="*/ 1278892 w 7371202"/>
              <a:gd name="connsiteY764" fmla="*/ 1776898 h 6717736"/>
              <a:gd name="connsiteX765" fmla="*/ 1234721 w 7371202"/>
              <a:gd name="connsiteY765" fmla="*/ 1746303 h 6717736"/>
              <a:gd name="connsiteX766" fmla="*/ 1145406 w 7371202"/>
              <a:gd name="connsiteY766" fmla="*/ 1694738 h 6717736"/>
              <a:gd name="connsiteX767" fmla="*/ 1127383 w 7371202"/>
              <a:gd name="connsiteY767" fmla="*/ 1702154 h 6717736"/>
              <a:gd name="connsiteX768" fmla="*/ 1113770 w 7371202"/>
              <a:gd name="connsiteY768" fmla="*/ 1701933 h 6717736"/>
              <a:gd name="connsiteX769" fmla="*/ 1074880 w 7371202"/>
              <a:gd name="connsiteY769" fmla="*/ 1682026 h 6717736"/>
              <a:gd name="connsiteX770" fmla="*/ 1016993 w 7371202"/>
              <a:gd name="connsiteY770" fmla="*/ 1679158 h 6717736"/>
              <a:gd name="connsiteX771" fmla="*/ 1000073 w 7371202"/>
              <a:gd name="connsiteY771" fmla="*/ 1684665 h 6717736"/>
              <a:gd name="connsiteX772" fmla="*/ 978742 w 7371202"/>
              <a:gd name="connsiteY772" fmla="*/ 1697810 h 6717736"/>
              <a:gd name="connsiteX773" fmla="*/ 958490 w 7371202"/>
              <a:gd name="connsiteY773" fmla="*/ 1673388 h 6717736"/>
              <a:gd name="connsiteX774" fmla="*/ 975491 w 7371202"/>
              <a:gd name="connsiteY774" fmla="*/ 1604275 h 6717736"/>
              <a:gd name="connsiteX775" fmla="*/ 1012768 w 7371202"/>
              <a:gd name="connsiteY775" fmla="*/ 1595244 h 6717736"/>
              <a:gd name="connsiteX776" fmla="*/ 1050403 w 7371202"/>
              <a:gd name="connsiteY776" fmla="*/ 1573689 h 6717736"/>
              <a:gd name="connsiteX777" fmla="*/ 1045402 w 7371202"/>
              <a:gd name="connsiteY777" fmla="*/ 1614086 h 6717736"/>
              <a:gd name="connsiteX778" fmla="*/ 1058911 w 7371202"/>
              <a:gd name="connsiteY778" fmla="*/ 1642254 h 6717736"/>
              <a:gd name="connsiteX779" fmla="*/ 1095572 w 7371202"/>
              <a:gd name="connsiteY779" fmla="*/ 1630321 h 6717736"/>
              <a:gd name="connsiteX780" fmla="*/ 1116774 w 7371202"/>
              <a:gd name="connsiteY780" fmla="*/ 1609463 h 6717736"/>
              <a:gd name="connsiteX781" fmla="*/ 1151255 w 7371202"/>
              <a:gd name="connsiteY781" fmla="*/ 1637008 h 6717736"/>
              <a:gd name="connsiteX782" fmla="*/ 1233396 w 7371202"/>
              <a:gd name="connsiteY782" fmla="*/ 1597867 h 6717736"/>
              <a:gd name="connsiteX783" fmla="*/ 1366963 w 7371202"/>
              <a:gd name="connsiteY783" fmla="*/ 1616421 h 6717736"/>
              <a:gd name="connsiteX784" fmla="*/ 1532675 w 7371202"/>
              <a:gd name="connsiteY784" fmla="*/ 1658629 h 6717736"/>
              <a:gd name="connsiteX785" fmla="*/ 1549108 w 7371202"/>
              <a:gd name="connsiteY785" fmla="*/ 1657932 h 6717736"/>
              <a:gd name="connsiteX786" fmla="*/ 1555468 w 7371202"/>
              <a:gd name="connsiteY786" fmla="*/ 1631050 h 6717736"/>
              <a:gd name="connsiteX787" fmla="*/ 1549676 w 7371202"/>
              <a:gd name="connsiteY787" fmla="*/ 1589516 h 6717736"/>
              <a:gd name="connsiteX788" fmla="*/ 1545498 w 7371202"/>
              <a:gd name="connsiteY788" fmla="*/ 1576919 h 6717736"/>
              <a:gd name="connsiteX789" fmla="*/ 1529065 w 7371202"/>
              <a:gd name="connsiteY789" fmla="*/ 1577616 h 6717736"/>
              <a:gd name="connsiteX790" fmla="*/ 1505043 w 7371202"/>
              <a:gd name="connsiteY790" fmla="*/ 1599391 h 6717736"/>
              <a:gd name="connsiteX791" fmla="*/ 1490919 w 7371202"/>
              <a:gd name="connsiteY791" fmla="*/ 1568322 h 6717736"/>
              <a:gd name="connsiteX792" fmla="*/ 1485997 w 7371202"/>
              <a:gd name="connsiteY792" fmla="*/ 1545112 h 6717736"/>
              <a:gd name="connsiteX793" fmla="*/ 1457900 w 7371202"/>
              <a:gd name="connsiteY793" fmla="*/ 1526344 h 6717736"/>
              <a:gd name="connsiteX794" fmla="*/ 1397425 w 7371202"/>
              <a:gd name="connsiteY794" fmla="*/ 1504158 h 6717736"/>
              <a:gd name="connsiteX795" fmla="*/ 1352895 w 7371202"/>
              <a:gd name="connsiteY795" fmla="*/ 1486088 h 6717736"/>
              <a:gd name="connsiteX796" fmla="*/ 1341719 w 7371202"/>
              <a:gd name="connsiteY796" fmla="*/ 1461812 h 6717736"/>
              <a:gd name="connsiteX797" fmla="*/ 1348078 w 7371202"/>
              <a:gd name="connsiteY797" fmla="*/ 1434931 h 6717736"/>
              <a:gd name="connsiteX798" fmla="*/ 1306752 w 7371202"/>
              <a:gd name="connsiteY798" fmla="*/ 1439079 h 6717736"/>
              <a:gd name="connsiteX799" fmla="*/ 1283472 w 7371202"/>
              <a:gd name="connsiteY799" fmla="*/ 1471467 h 6717736"/>
              <a:gd name="connsiteX800" fmla="*/ 1242712 w 7371202"/>
              <a:gd name="connsiteY800" fmla="*/ 1407198 h 6717736"/>
              <a:gd name="connsiteX801" fmla="*/ 1198670 w 7371202"/>
              <a:gd name="connsiteY801" fmla="*/ 1384316 h 6717736"/>
              <a:gd name="connsiteX802" fmla="*/ 1106071 w 7371202"/>
              <a:gd name="connsiteY802" fmla="*/ 1374137 h 6717736"/>
              <a:gd name="connsiteX803" fmla="*/ 1084230 w 7371202"/>
              <a:gd name="connsiteY803" fmla="*/ 1356435 h 6717736"/>
              <a:gd name="connsiteX804" fmla="*/ 1007297 w 7371202"/>
              <a:gd name="connsiteY804" fmla="*/ 1299287 h 6717736"/>
              <a:gd name="connsiteX805" fmla="*/ 970381 w 7371202"/>
              <a:gd name="connsiteY805" fmla="*/ 1295796 h 6717736"/>
              <a:gd name="connsiteX806" fmla="*/ 908443 w 7371202"/>
              <a:gd name="connsiteY806" fmla="*/ 1288044 h 6717736"/>
              <a:gd name="connsiteX807" fmla="*/ 895677 w 7371202"/>
              <a:gd name="connsiteY807" fmla="*/ 1270489 h 6717736"/>
              <a:gd name="connsiteX808" fmla="*/ 902164 w 7371202"/>
              <a:gd name="connsiteY808" fmla="*/ 1251319 h 6717736"/>
              <a:gd name="connsiteX809" fmla="*/ 905344 w 7371202"/>
              <a:gd name="connsiteY809" fmla="*/ 1237878 h 6717736"/>
              <a:gd name="connsiteX810" fmla="*/ 864249 w 7371202"/>
              <a:gd name="connsiteY810" fmla="*/ 1221790 h 6717736"/>
              <a:gd name="connsiteX811" fmla="*/ 843534 w 7371202"/>
              <a:gd name="connsiteY811" fmla="*/ 1237838 h 6717736"/>
              <a:gd name="connsiteX812" fmla="*/ 786517 w 7371202"/>
              <a:gd name="connsiteY812" fmla="*/ 1253294 h 6717736"/>
              <a:gd name="connsiteX813" fmla="*/ 786262 w 7371202"/>
              <a:gd name="connsiteY813" fmla="*/ 1237870 h 6717736"/>
              <a:gd name="connsiteX814" fmla="*/ 787955 w 7371202"/>
              <a:gd name="connsiteY814" fmla="*/ 1203203 h 6717736"/>
              <a:gd name="connsiteX815" fmla="*/ 752501 w 7371202"/>
              <a:gd name="connsiteY815" fmla="*/ 1185280 h 6717736"/>
              <a:gd name="connsiteX816" fmla="*/ 712022 w 7371202"/>
              <a:gd name="connsiteY816" fmla="*/ 1172094 h 6717736"/>
              <a:gd name="connsiteX817" fmla="*/ 704281 w 7371202"/>
              <a:gd name="connsiteY817" fmla="*/ 1149801 h 6717736"/>
              <a:gd name="connsiteX818" fmla="*/ 693720 w 7371202"/>
              <a:gd name="connsiteY818" fmla="*/ 1128427 h 6717736"/>
              <a:gd name="connsiteX819" fmla="*/ 679491 w 7371202"/>
              <a:gd name="connsiteY819" fmla="*/ 1125305 h 6717736"/>
              <a:gd name="connsiteX820" fmla="*/ 663417 w 7371202"/>
              <a:gd name="connsiteY820" fmla="*/ 1113479 h 6717736"/>
              <a:gd name="connsiteX821" fmla="*/ 677390 w 7371202"/>
              <a:gd name="connsiteY821" fmla="*/ 1101177 h 6717736"/>
              <a:gd name="connsiteX822" fmla="*/ 671599 w 7371202"/>
              <a:gd name="connsiteY822" fmla="*/ 1059642 h 6717736"/>
              <a:gd name="connsiteX823" fmla="*/ 733338 w 7371202"/>
              <a:gd name="connsiteY823" fmla="*/ 952707 h 6717736"/>
              <a:gd name="connsiteX824" fmla="*/ 748692 w 7371202"/>
              <a:gd name="connsiteY824" fmla="*/ 989578 h 6717736"/>
              <a:gd name="connsiteX825" fmla="*/ 799141 w 7371202"/>
              <a:gd name="connsiteY825" fmla="*/ 1056897 h 6717736"/>
              <a:gd name="connsiteX826" fmla="*/ 848696 w 7371202"/>
              <a:gd name="connsiteY826" fmla="*/ 1070231 h 6717736"/>
              <a:gd name="connsiteX827" fmla="*/ 869179 w 7371202"/>
              <a:gd name="connsiteY827" fmla="*/ 1074418 h 6717736"/>
              <a:gd name="connsiteX828" fmla="*/ 869412 w 7371202"/>
              <a:gd name="connsiteY828" fmla="*/ 1054184 h 6717736"/>
              <a:gd name="connsiteX829" fmla="*/ 864618 w 7371202"/>
              <a:gd name="connsiteY829" fmla="*/ 1038687 h 6717736"/>
              <a:gd name="connsiteX830" fmla="*/ 863620 w 7371202"/>
              <a:gd name="connsiteY830" fmla="*/ 1012649 h 6717736"/>
              <a:gd name="connsiteX831" fmla="*/ 889744 w 7371202"/>
              <a:gd name="connsiteY831" fmla="*/ 1015001 h 6717736"/>
              <a:gd name="connsiteX832" fmla="*/ 925813 w 7371202"/>
              <a:gd name="connsiteY832" fmla="*/ 1035826 h 6717736"/>
              <a:gd name="connsiteX833" fmla="*/ 1009336 w 7371202"/>
              <a:gd name="connsiteY833" fmla="*/ 1045857 h 6717736"/>
              <a:gd name="connsiteX834" fmla="*/ 1019643 w 7371202"/>
              <a:gd name="connsiteY834" fmla="*/ 1051808 h 6717736"/>
              <a:gd name="connsiteX835" fmla="*/ 1029460 w 7371202"/>
              <a:gd name="connsiteY835" fmla="*/ 1062568 h 6717736"/>
              <a:gd name="connsiteX836" fmla="*/ 1040868 w 7371202"/>
              <a:gd name="connsiteY836" fmla="*/ 1066609 h 6717736"/>
              <a:gd name="connsiteX837" fmla="*/ 1041229 w 7371202"/>
              <a:gd name="connsiteY837" fmla="*/ 1054086 h 6717736"/>
              <a:gd name="connsiteX838" fmla="*/ 1039614 w 7371202"/>
              <a:gd name="connsiteY838" fmla="*/ 1025148 h 6717736"/>
              <a:gd name="connsiteX839" fmla="*/ 1050639 w 7371202"/>
              <a:gd name="connsiteY839" fmla="*/ 1006052 h 6717736"/>
              <a:gd name="connsiteX840" fmla="*/ 1067815 w 7371202"/>
              <a:gd name="connsiteY840" fmla="*/ 1015969 h 6717736"/>
              <a:gd name="connsiteX841" fmla="*/ 1074326 w 7371202"/>
              <a:gd name="connsiteY841" fmla="*/ 1032458 h 6717736"/>
              <a:gd name="connsiteX842" fmla="*/ 1107703 w 7371202"/>
              <a:gd name="connsiteY842" fmla="*/ 1061913 h 6717736"/>
              <a:gd name="connsiteX843" fmla="*/ 1157514 w 7371202"/>
              <a:gd name="connsiteY843" fmla="*/ 1090671 h 6717736"/>
              <a:gd name="connsiteX844" fmla="*/ 1180946 w 7371202"/>
              <a:gd name="connsiteY844" fmla="*/ 1101653 h 6717736"/>
              <a:gd name="connsiteX845" fmla="*/ 1188407 w 7371202"/>
              <a:gd name="connsiteY845" fmla="*/ 1072862 h 6717736"/>
              <a:gd name="connsiteX846" fmla="*/ 1186435 w 7371202"/>
              <a:gd name="connsiteY846" fmla="*/ 1056446 h 6717736"/>
              <a:gd name="connsiteX847" fmla="*/ 1200407 w 7371202"/>
              <a:gd name="connsiteY847" fmla="*/ 1044145 h 6717736"/>
              <a:gd name="connsiteX848" fmla="*/ 1342155 w 7371202"/>
              <a:gd name="connsiteY848" fmla="*/ 1008863 h 6717736"/>
              <a:gd name="connsiteX849" fmla="*/ 1352692 w 7371202"/>
              <a:gd name="connsiteY849" fmla="*/ 994578 h 6717736"/>
              <a:gd name="connsiteX850" fmla="*/ 1383225 w 7371202"/>
              <a:gd name="connsiteY850" fmla="*/ 989293 h 6717736"/>
              <a:gd name="connsiteX851" fmla="*/ 1510791 w 7371202"/>
              <a:gd name="connsiteY851" fmla="*/ 1022206 h 6717736"/>
              <a:gd name="connsiteX852" fmla="*/ 1601185 w 7371202"/>
              <a:gd name="connsiteY852" fmla="*/ 1036203 h 6717736"/>
              <a:gd name="connsiteX853" fmla="*/ 1642511 w 7371202"/>
              <a:gd name="connsiteY853" fmla="*/ 1032057 h 6717736"/>
              <a:gd name="connsiteX854" fmla="*/ 1673173 w 7371202"/>
              <a:gd name="connsiteY854" fmla="*/ 1034483 h 6717736"/>
              <a:gd name="connsiteX855" fmla="*/ 1771308 w 7371202"/>
              <a:gd name="connsiteY855" fmla="*/ 1070772 h 6717736"/>
              <a:gd name="connsiteX856" fmla="*/ 1889184 w 7371202"/>
              <a:gd name="connsiteY856" fmla="*/ 1100636 h 6717736"/>
              <a:gd name="connsiteX857" fmla="*/ 1925973 w 7371202"/>
              <a:gd name="connsiteY857" fmla="*/ 1096416 h 6717736"/>
              <a:gd name="connsiteX858" fmla="*/ 1992576 w 7371202"/>
              <a:gd name="connsiteY858" fmla="*/ 1111954 h 6717736"/>
              <a:gd name="connsiteX859" fmla="*/ 2034901 w 7371202"/>
              <a:gd name="connsiteY859" fmla="*/ 1133845 h 6717736"/>
              <a:gd name="connsiteX860" fmla="*/ 2185770 w 7371202"/>
              <a:gd name="connsiteY860" fmla="*/ 1170029 h 6717736"/>
              <a:gd name="connsiteX861" fmla="*/ 2224173 w 7371202"/>
              <a:gd name="connsiteY861" fmla="*/ 1194746 h 6717736"/>
              <a:gd name="connsiteX862" fmla="*/ 2248091 w 7371202"/>
              <a:gd name="connsiteY862" fmla="*/ 1200917 h 6717736"/>
              <a:gd name="connsiteX863" fmla="*/ 2318002 w 7371202"/>
              <a:gd name="connsiteY863" fmla="*/ 1210728 h 6717736"/>
              <a:gd name="connsiteX864" fmla="*/ 2402524 w 7371202"/>
              <a:gd name="connsiteY864" fmla="*/ 1246797 h 6717736"/>
              <a:gd name="connsiteX865" fmla="*/ 2450617 w 7371202"/>
              <a:gd name="connsiteY865" fmla="*/ 1274562 h 6717736"/>
              <a:gd name="connsiteX866" fmla="*/ 2523116 w 7371202"/>
              <a:gd name="connsiteY866" fmla="*/ 1303689 h 6717736"/>
              <a:gd name="connsiteX867" fmla="*/ 2711029 w 7371202"/>
              <a:gd name="connsiteY867" fmla="*/ 1351077 h 6717736"/>
              <a:gd name="connsiteX868" fmla="*/ 2881049 w 7371202"/>
              <a:gd name="connsiteY868" fmla="*/ 1413593 h 6717736"/>
              <a:gd name="connsiteX869" fmla="*/ 2906985 w 7371202"/>
              <a:gd name="connsiteY869" fmla="*/ 1421914 h 6717736"/>
              <a:gd name="connsiteX870" fmla="*/ 2911463 w 7371202"/>
              <a:gd name="connsiteY870" fmla="*/ 1418502 h 6717736"/>
              <a:gd name="connsiteX871" fmla="*/ 2917283 w 7371202"/>
              <a:gd name="connsiteY871" fmla="*/ 1424431 h 6717736"/>
              <a:gd name="connsiteX872" fmla="*/ 2918192 w 7371202"/>
              <a:gd name="connsiteY872" fmla="*/ 1425508 h 6717736"/>
              <a:gd name="connsiteX873" fmla="*/ 3051488 w 7371202"/>
              <a:gd name="connsiteY873" fmla="*/ 1468274 h 6717736"/>
              <a:gd name="connsiteX874" fmla="*/ 3063911 w 7371202"/>
              <a:gd name="connsiteY874" fmla="*/ 1458639 h 6717736"/>
              <a:gd name="connsiteX875" fmla="*/ 3062012 w 7371202"/>
              <a:gd name="connsiteY875" fmla="*/ 1444465 h 6717736"/>
              <a:gd name="connsiteX876" fmla="*/ 3030219 w 7371202"/>
              <a:gd name="connsiteY876" fmla="*/ 1409293 h 6717736"/>
              <a:gd name="connsiteX877" fmla="*/ 3022205 w 7371202"/>
              <a:gd name="connsiteY877" fmla="*/ 1402798 h 6717736"/>
              <a:gd name="connsiteX878" fmla="*/ 3029129 w 7371202"/>
              <a:gd name="connsiteY878" fmla="*/ 1393716 h 6717736"/>
              <a:gd name="connsiteX879" fmla="*/ 3032008 w 7371202"/>
              <a:gd name="connsiteY879" fmla="*/ 1391642 h 6717736"/>
              <a:gd name="connsiteX880" fmla="*/ 3044331 w 7371202"/>
              <a:gd name="connsiteY880" fmla="*/ 1381941 h 6717736"/>
              <a:gd name="connsiteX881" fmla="*/ 3025970 w 7371202"/>
              <a:gd name="connsiteY881" fmla="*/ 1378814 h 6717736"/>
              <a:gd name="connsiteX882" fmla="*/ 3018142 w 7371202"/>
              <a:gd name="connsiteY882" fmla="*/ 1383637 h 6717736"/>
              <a:gd name="connsiteX883" fmla="*/ 3007344 w 7371202"/>
              <a:gd name="connsiteY883" fmla="*/ 1384876 h 6717736"/>
              <a:gd name="connsiteX884" fmla="*/ 3009677 w 7371202"/>
              <a:gd name="connsiteY884" fmla="*/ 1375013 h 6717736"/>
              <a:gd name="connsiteX885" fmla="*/ 3008036 w 7371202"/>
              <a:gd name="connsiteY885" fmla="*/ 1357978 h 6717736"/>
              <a:gd name="connsiteX886" fmla="*/ 2993452 w 7371202"/>
              <a:gd name="connsiteY886" fmla="*/ 1351922 h 6717736"/>
              <a:gd name="connsiteX887" fmla="*/ 2988063 w 7371202"/>
              <a:gd name="connsiteY887" fmla="*/ 1351322 h 6717736"/>
              <a:gd name="connsiteX888" fmla="*/ 2849900 w 7371202"/>
              <a:gd name="connsiteY888" fmla="*/ 1325738 h 6717736"/>
              <a:gd name="connsiteX889" fmla="*/ 2820910 w 7371202"/>
              <a:gd name="connsiteY889" fmla="*/ 1309001 h 6717736"/>
              <a:gd name="connsiteX890" fmla="*/ 2771224 w 7371202"/>
              <a:gd name="connsiteY890" fmla="*/ 1298999 h 6717736"/>
              <a:gd name="connsiteX891" fmla="*/ 2738095 w 7371202"/>
              <a:gd name="connsiteY891" fmla="*/ 1283609 h 6717736"/>
              <a:gd name="connsiteX892" fmla="*/ 2741178 w 7371202"/>
              <a:gd name="connsiteY892" fmla="*/ 1257929 h 6717736"/>
              <a:gd name="connsiteX893" fmla="*/ 2682503 w 7371202"/>
              <a:gd name="connsiteY893" fmla="*/ 1237854 h 6717736"/>
              <a:gd name="connsiteX894" fmla="*/ 2664328 w 7371202"/>
              <a:gd name="connsiteY894" fmla="*/ 1201901 h 6717736"/>
              <a:gd name="connsiteX895" fmla="*/ 2663713 w 7371202"/>
              <a:gd name="connsiteY895" fmla="*/ 1199000 h 6717736"/>
              <a:gd name="connsiteX896" fmla="*/ 2632877 w 7371202"/>
              <a:gd name="connsiteY896" fmla="*/ 1117545 h 6717736"/>
              <a:gd name="connsiteX897" fmla="*/ 2592270 w 7371202"/>
              <a:gd name="connsiteY897" fmla="*/ 1096646 h 6717736"/>
              <a:gd name="connsiteX898" fmla="*/ 2553276 w 7371202"/>
              <a:gd name="connsiteY898" fmla="*/ 1104686 h 6717736"/>
              <a:gd name="connsiteX899" fmla="*/ 2545407 w 7371202"/>
              <a:gd name="connsiteY899" fmla="*/ 1074683 h 6717736"/>
              <a:gd name="connsiteX900" fmla="*/ 2507747 w 7371202"/>
              <a:gd name="connsiteY900" fmla="*/ 1060578 h 6717736"/>
              <a:gd name="connsiteX901" fmla="*/ 2464576 w 7371202"/>
              <a:gd name="connsiteY901" fmla="*/ 1056021 h 6717736"/>
              <a:gd name="connsiteX902" fmla="*/ 2450834 w 7371202"/>
              <a:gd name="connsiteY902" fmla="*/ 1048087 h 6717736"/>
              <a:gd name="connsiteX903" fmla="*/ 2282533 w 7371202"/>
              <a:gd name="connsiteY903" fmla="*/ 986564 h 6717736"/>
              <a:gd name="connsiteX904" fmla="*/ 2239490 w 7371202"/>
              <a:gd name="connsiteY904" fmla="*/ 989719 h 6717736"/>
              <a:gd name="connsiteX905" fmla="*/ 2228209 w 7371202"/>
              <a:gd name="connsiteY905" fmla="*/ 993390 h 6717736"/>
              <a:gd name="connsiteX906" fmla="*/ 2156326 w 7371202"/>
              <a:gd name="connsiteY906" fmla="*/ 967165 h 6717736"/>
              <a:gd name="connsiteX907" fmla="*/ 2122101 w 7371202"/>
              <a:gd name="connsiteY907" fmla="*/ 955044 h 6717736"/>
              <a:gd name="connsiteX908" fmla="*/ 2120615 w 7371202"/>
              <a:gd name="connsiteY908" fmla="*/ 933818 h 6717736"/>
              <a:gd name="connsiteX909" fmla="*/ 2133845 w 7371202"/>
              <a:gd name="connsiteY909" fmla="*/ 910903 h 6717736"/>
              <a:gd name="connsiteX910" fmla="*/ 2111644 w 7371202"/>
              <a:gd name="connsiteY910" fmla="*/ 905723 h 6717736"/>
              <a:gd name="connsiteX911" fmla="*/ 2083060 w 7371202"/>
              <a:gd name="connsiteY911" fmla="*/ 891766 h 6717736"/>
              <a:gd name="connsiteX912" fmla="*/ 1885455 w 7371202"/>
              <a:gd name="connsiteY912" fmla="*/ 841331 h 6717736"/>
              <a:gd name="connsiteX913" fmla="*/ 1854051 w 7371202"/>
              <a:gd name="connsiteY913" fmla="*/ 828292 h 6717736"/>
              <a:gd name="connsiteX914" fmla="*/ 1785706 w 7371202"/>
              <a:gd name="connsiteY914" fmla="*/ 776103 h 6717736"/>
              <a:gd name="connsiteX915" fmla="*/ 1679854 w 7371202"/>
              <a:gd name="connsiteY915" fmla="*/ 753180 h 6717736"/>
              <a:gd name="connsiteX916" fmla="*/ 1643529 w 7371202"/>
              <a:gd name="connsiteY916" fmla="*/ 716931 h 6717736"/>
              <a:gd name="connsiteX917" fmla="*/ 1597282 w 7371202"/>
              <a:gd name="connsiteY917" fmla="*/ 697868 h 6717736"/>
              <a:gd name="connsiteX918" fmla="*/ 1545649 w 7371202"/>
              <a:gd name="connsiteY918" fmla="*/ 696065 h 6717736"/>
              <a:gd name="connsiteX919" fmla="*/ 1489480 w 7371202"/>
              <a:gd name="connsiteY919" fmla="*/ 694188 h 6717736"/>
              <a:gd name="connsiteX920" fmla="*/ 1454743 w 7371202"/>
              <a:gd name="connsiteY920" fmla="*/ 651220 h 6717736"/>
              <a:gd name="connsiteX921" fmla="*/ 1471282 w 7371202"/>
              <a:gd name="connsiteY921" fmla="*/ 622576 h 6717736"/>
              <a:gd name="connsiteX922" fmla="*/ 1507582 w 7371202"/>
              <a:gd name="connsiteY922" fmla="*/ 623166 h 6717736"/>
              <a:gd name="connsiteX923" fmla="*/ 1584364 w 7371202"/>
              <a:gd name="connsiteY923" fmla="*/ 636943 h 6717736"/>
              <a:gd name="connsiteX924" fmla="*/ 1595029 w 7371202"/>
              <a:gd name="connsiteY924" fmla="*/ 630370 h 6717736"/>
              <a:gd name="connsiteX925" fmla="*/ 1623079 w 7371202"/>
              <a:gd name="connsiteY925" fmla="*/ 577820 h 6717736"/>
              <a:gd name="connsiteX926" fmla="*/ 1627001 w 7371202"/>
              <a:gd name="connsiteY926" fmla="*/ 574993 h 6717736"/>
              <a:gd name="connsiteX927" fmla="*/ 1647508 w 7371202"/>
              <a:gd name="connsiteY927" fmla="*/ 614840 h 6717736"/>
              <a:gd name="connsiteX928" fmla="*/ 1678785 w 7371202"/>
              <a:gd name="connsiteY928" fmla="*/ 620167 h 6717736"/>
              <a:gd name="connsiteX929" fmla="*/ 1703063 w 7371202"/>
              <a:gd name="connsiteY929" fmla="*/ 613815 h 6717736"/>
              <a:gd name="connsiteX930" fmla="*/ 1729802 w 7371202"/>
              <a:gd name="connsiteY930" fmla="*/ 619068 h 6717736"/>
              <a:gd name="connsiteX931" fmla="*/ 1755693 w 7371202"/>
              <a:gd name="connsiteY931" fmla="*/ 641655 h 6717736"/>
              <a:gd name="connsiteX932" fmla="*/ 1778022 w 7371202"/>
              <a:gd name="connsiteY932" fmla="*/ 654547 h 6717736"/>
              <a:gd name="connsiteX933" fmla="*/ 1815195 w 7371202"/>
              <a:gd name="connsiteY933" fmla="*/ 673462 h 6717736"/>
              <a:gd name="connsiteX934" fmla="*/ 1857623 w 7371202"/>
              <a:gd name="connsiteY934" fmla="*/ 667406 h 6717736"/>
              <a:gd name="connsiteX935" fmla="*/ 1889619 w 7371202"/>
              <a:gd name="connsiteY935" fmla="*/ 647687 h 6717736"/>
              <a:gd name="connsiteX936" fmla="*/ 1951811 w 7371202"/>
              <a:gd name="connsiteY936" fmla="*/ 670864 h 6717736"/>
              <a:gd name="connsiteX937" fmla="*/ 2129549 w 7371202"/>
              <a:gd name="connsiteY937" fmla="*/ 720013 h 6717736"/>
              <a:gd name="connsiteX938" fmla="*/ 2168287 w 7371202"/>
              <a:gd name="connsiteY938" fmla="*/ 696549 h 6717736"/>
              <a:gd name="connsiteX939" fmla="*/ 2178568 w 7371202"/>
              <a:gd name="connsiteY939" fmla="*/ 666841 h 6717736"/>
              <a:gd name="connsiteX940" fmla="*/ 2188643 w 7371202"/>
              <a:gd name="connsiteY940" fmla="*/ 693025 h 6717736"/>
              <a:gd name="connsiteX941" fmla="*/ 2301412 w 7371202"/>
              <a:gd name="connsiteY941" fmla="*/ 791232 h 6717736"/>
              <a:gd name="connsiteX942" fmla="*/ 2344352 w 7371202"/>
              <a:gd name="connsiteY942" fmla="*/ 816024 h 6717736"/>
              <a:gd name="connsiteX943" fmla="*/ 2359196 w 7371202"/>
              <a:gd name="connsiteY943" fmla="*/ 822047 h 6717736"/>
              <a:gd name="connsiteX944" fmla="*/ 2365196 w 7371202"/>
              <a:gd name="connsiteY944" fmla="*/ 807689 h 6717736"/>
              <a:gd name="connsiteX945" fmla="*/ 2381989 w 7371202"/>
              <a:gd name="connsiteY945" fmla="*/ 794469 h 6717736"/>
              <a:gd name="connsiteX946" fmla="*/ 2400755 w 7371202"/>
              <a:gd name="connsiteY946" fmla="*/ 797665 h 6717736"/>
              <a:gd name="connsiteX947" fmla="*/ 2425392 w 7371202"/>
              <a:gd name="connsiteY947" fmla="*/ 778793 h 6717736"/>
              <a:gd name="connsiteX948" fmla="*/ 2434700 w 7371202"/>
              <a:gd name="connsiteY948" fmla="*/ 758704 h 6717736"/>
              <a:gd name="connsiteX949" fmla="*/ 2454695 w 7371202"/>
              <a:gd name="connsiteY949" fmla="*/ 767702 h 6717736"/>
              <a:gd name="connsiteX950" fmla="*/ 2494711 w 7371202"/>
              <a:gd name="connsiteY950" fmla="*/ 821359 h 6717736"/>
              <a:gd name="connsiteX951" fmla="*/ 2516785 w 7371202"/>
              <a:gd name="connsiteY951" fmla="*/ 818826 h 6717736"/>
              <a:gd name="connsiteX952" fmla="*/ 2524502 w 7371202"/>
              <a:gd name="connsiteY952" fmla="*/ 805460 h 6717736"/>
              <a:gd name="connsiteX953" fmla="*/ 2542039 w 7371202"/>
              <a:gd name="connsiteY953" fmla="*/ 802853 h 6717736"/>
              <a:gd name="connsiteX954" fmla="*/ 2595028 w 7371202"/>
              <a:gd name="connsiteY954" fmla="*/ 818171 h 6717736"/>
              <a:gd name="connsiteX955" fmla="*/ 2681395 w 7371202"/>
              <a:gd name="connsiteY955" fmla="*/ 862943 h 6717736"/>
              <a:gd name="connsiteX956" fmla="*/ 2746408 w 7371202"/>
              <a:gd name="connsiteY956" fmla="*/ 885203 h 6717736"/>
              <a:gd name="connsiteX957" fmla="*/ 2863054 w 7371202"/>
              <a:gd name="connsiteY957" fmla="*/ 909264 h 6717736"/>
              <a:gd name="connsiteX958" fmla="*/ 2937630 w 7371202"/>
              <a:gd name="connsiteY958" fmla="*/ 926860 h 6717736"/>
              <a:gd name="connsiteX959" fmla="*/ 2982288 w 7371202"/>
              <a:gd name="connsiteY959" fmla="*/ 952643 h 6717736"/>
              <a:gd name="connsiteX960" fmla="*/ 3002285 w 7371202"/>
              <a:gd name="connsiteY960" fmla="*/ 961642 h 6717736"/>
              <a:gd name="connsiteX961" fmla="*/ 3097702 w 7371202"/>
              <a:gd name="connsiteY961" fmla="*/ 970904 h 6717736"/>
              <a:gd name="connsiteX962" fmla="*/ 3307100 w 7371202"/>
              <a:gd name="connsiteY962" fmla="*/ 1048514 h 6717736"/>
              <a:gd name="connsiteX963" fmla="*/ 3423768 w 7371202"/>
              <a:gd name="connsiteY963" fmla="*/ 1108235 h 6717736"/>
              <a:gd name="connsiteX964" fmla="*/ 3549002 w 7371202"/>
              <a:gd name="connsiteY964" fmla="*/ 1137255 h 6717736"/>
              <a:gd name="connsiteX965" fmla="*/ 3569485 w 7371202"/>
              <a:gd name="connsiteY965" fmla="*/ 1141444 h 6717736"/>
              <a:gd name="connsiteX966" fmla="*/ 3788827 w 7371202"/>
              <a:gd name="connsiteY966" fmla="*/ 1237528 h 6717736"/>
              <a:gd name="connsiteX967" fmla="*/ 3908708 w 7371202"/>
              <a:gd name="connsiteY967" fmla="*/ 1285736 h 6717736"/>
              <a:gd name="connsiteX968" fmla="*/ 4007591 w 7371202"/>
              <a:gd name="connsiteY968" fmla="*/ 1334610 h 6717736"/>
              <a:gd name="connsiteX969" fmla="*/ 4010979 w 7371202"/>
              <a:gd name="connsiteY969" fmla="*/ 1330467 h 6717736"/>
              <a:gd name="connsiteX970" fmla="*/ 4023466 w 7371202"/>
              <a:gd name="connsiteY970" fmla="*/ 1330671 h 6717736"/>
              <a:gd name="connsiteX971" fmla="*/ 4045873 w 7371202"/>
              <a:gd name="connsiteY971" fmla="*/ 1326791 h 6717736"/>
              <a:gd name="connsiteX972" fmla="*/ 4046947 w 7371202"/>
              <a:gd name="connsiteY972" fmla="*/ 1316200 h 6717736"/>
              <a:gd name="connsiteX973" fmla="*/ 4043430 w 7371202"/>
              <a:gd name="connsiteY973" fmla="*/ 1304828 h 6717736"/>
              <a:gd name="connsiteX974" fmla="*/ 4027401 w 7371202"/>
              <a:gd name="connsiteY974" fmla="*/ 1291837 h 6717736"/>
              <a:gd name="connsiteX975" fmla="*/ 3913714 w 7371202"/>
              <a:gd name="connsiteY975" fmla="*/ 1261700 h 6717736"/>
              <a:gd name="connsiteX976" fmla="*/ 3891648 w 7371202"/>
              <a:gd name="connsiteY976" fmla="*/ 1235881 h 6717736"/>
              <a:gd name="connsiteX977" fmla="*/ 3846161 w 7371202"/>
              <a:gd name="connsiteY977" fmla="*/ 1177855 h 6717736"/>
              <a:gd name="connsiteX978" fmla="*/ 3799354 w 7371202"/>
              <a:gd name="connsiteY978" fmla="*/ 1165779 h 6717736"/>
              <a:gd name="connsiteX979" fmla="*/ 3780542 w 7371202"/>
              <a:gd name="connsiteY979" fmla="*/ 1160522 h 6717736"/>
              <a:gd name="connsiteX980" fmla="*/ 3658483 w 7371202"/>
              <a:gd name="connsiteY980" fmla="*/ 1127420 h 6717736"/>
              <a:gd name="connsiteX981" fmla="*/ 3637149 w 7371202"/>
              <a:gd name="connsiteY981" fmla="*/ 1120709 h 6717736"/>
              <a:gd name="connsiteX982" fmla="*/ 3624171 w 7371202"/>
              <a:gd name="connsiteY982" fmla="*/ 1090794 h 6717736"/>
              <a:gd name="connsiteX983" fmla="*/ 3609402 w 7371202"/>
              <a:gd name="connsiteY983" fmla="*/ 1078531 h 6717736"/>
              <a:gd name="connsiteX984" fmla="*/ 3578624 w 7371202"/>
              <a:gd name="connsiteY984" fmla="*/ 1079445 h 6717736"/>
              <a:gd name="connsiteX985" fmla="*/ 3552325 w 7371202"/>
              <a:gd name="connsiteY985" fmla="*/ 1049314 h 6717736"/>
              <a:gd name="connsiteX986" fmla="*/ 3550690 w 7371202"/>
              <a:gd name="connsiteY986" fmla="*/ 1025949 h 6717736"/>
              <a:gd name="connsiteX987" fmla="*/ 3544745 w 7371202"/>
              <a:gd name="connsiteY987" fmla="*/ 1018780 h 6717736"/>
              <a:gd name="connsiteX988" fmla="*/ 3539081 w 7371202"/>
              <a:gd name="connsiteY988" fmla="*/ 1028589 h 6717736"/>
              <a:gd name="connsiteX989" fmla="*/ 3538817 w 7371202"/>
              <a:gd name="connsiteY989" fmla="*/ 1037778 h 6717736"/>
              <a:gd name="connsiteX990" fmla="*/ 3527849 w 7371202"/>
              <a:gd name="connsiteY990" fmla="*/ 1053867 h 6717736"/>
              <a:gd name="connsiteX991" fmla="*/ 3512629 w 7371202"/>
              <a:gd name="connsiteY991" fmla="*/ 1039475 h 6717736"/>
              <a:gd name="connsiteX992" fmla="*/ 3515227 w 7371202"/>
              <a:gd name="connsiteY992" fmla="*/ 1020422 h 6717736"/>
              <a:gd name="connsiteX993" fmla="*/ 3501268 w 7371202"/>
              <a:gd name="connsiteY993" fmla="*/ 1006758 h 6717736"/>
              <a:gd name="connsiteX994" fmla="*/ 3492726 w 7371202"/>
              <a:gd name="connsiteY994" fmla="*/ 1018642 h 6717736"/>
              <a:gd name="connsiteX995" fmla="*/ 3490299 w 7371202"/>
              <a:gd name="connsiteY995" fmla="*/ 1022846 h 6717736"/>
              <a:gd name="connsiteX996" fmla="*/ 3448909 w 7371202"/>
              <a:gd name="connsiteY996" fmla="*/ 1036318 h 6717736"/>
              <a:gd name="connsiteX997" fmla="*/ 3394710 w 7371202"/>
              <a:gd name="connsiteY997" fmla="*/ 1005026 h 6717736"/>
              <a:gd name="connsiteX998" fmla="*/ 3379474 w 7371202"/>
              <a:gd name="connsiteY998" fmla="*/ 964466 h 6717736"/>
              <a:gd name="connsiteX999" fmla="*/ 3378835 w 7371202"/>
              <a:gd name="connsiteY999" fmla="*/ 951018 h 6717736"/>
              <a:gd name="connsiteX1000" fmla="*/ 3358949 w 7371202"/>
              <a:gd name="connsiteY1000" fmla="*/ 956353 h 6717736"/>
              <a:gd name="connsiteX1001" fmla="*/ 3361487 w 7371202"/>
              <a:gd name="connsiteY1001" fmla="*/ 983975 h 6717736"/>
              <a:gd name="connsiteX1002" fmla="*/ 3349785 w 7371202"/>
              <a:gd name="connsiteY1002" fmla="*/ 980957 h 6717736"/>
              <a:gd name="connsiteX1003" fmla="*/ 3346608 w 7371202"/>
              <a:gd name="connsiteY1003" fmla="*/ 939886 h 6717736"/>
              <a:gd name="connsiteX1004" fmla="*/ 3346965 w 7371202"/>
              <a:gd name="connsiteY1004" fmla="*/ 936355 h 6717736"/>
              <a:gd name="connsiteX1005" fmla="*/ 3366570 w 7371202"/>
              <a:gd name="connsiteY1005" fmla="*/ 914043 h 6717736"/>
              <a:gd name="connsiteX1006" fmla="*/ 3442989 w 7371202"/>
              <a:gd name="connsiteY1006" fmla="*/ 930138 h 6717736"/>
              <a:gd name="connsiteX1007" fmla="*/ 3476458 w 7371202"/>
              <a:gd name="connsiteY1007" fmla="*/ 915829 h 6717736"/>
              <a:gd name="connsiteX1008" fmla="*/ 3487879 w 7371202"/>
              <a:gd name="connsiteY1008" fmla="*/ 901870 h 6717736"/>
              <a:gd name="connsiteX1009" fmla="*/ 3492545 w 7371202"/>
              <a:gd name="connsiteY1009" fmla="*/ 882143 h 6717736"/>
              <a:gd name="connsiteX1010" fmla="*/ 3476705 w 7371202"/>
              <a:gd name="connsiteY1010" fmla="*/ 880471 h 6717736"/>
              <a:gd name="connsiteX1011" fmla="*/ 3440527 w 7371202"/>
              <a:gd name="connsiteY1011" fmla="*/ 882006 h 6717736"/>
              <a:gd name="connsiteX1012" fmla="*/ 3408113 w 7371202"/>
              <a:gd name="connsiteY1012" fmla="*/ 859554 h 6717736"/>
              <a:gd name="connsiteX1013" fmla="*/ 3342569 w 7371202"/>
              <a:gd name="connsiteY1013" fmla="*/ 821713 h 6717736"/>
              <a:gd name="connsiteX1014" fmla="*/ 3329343 w 7371202"/>
              <a:gd name="connsiteY1014" fmla="*/ 827155 h 6717736"/>
              <a:gd name="connsiteX1015" fmla="*/ 3319354 w 7371202"/>
              <a:gd name="connsiteY1015" fmla="*/ 826993 h 6717736"/>
              <a:gd name="connsiteX1016" fmla="*/ 3290815 w 7371202"/>
              <a:gd name="connsiteY1016" fmla="*/ 812384 h 6717736"/>
              <a:gd name="connsiteX1017" fmla="*/ 3248335 w 7371202"/>
              <a:gd name="connsiteY1017" fmla="*/ 810279 h 6717736"/>
              <a:gd name="connsiteX1018" fmla="*/ 3235918 w 7371202"/>
              <a:gd name="connsiteY1018" fmla="*/ 814321 h 6717736"/>
              <a:gd name="connsiteX1019" fmla="*/ 3220265 w 7371202"/>
              <a:gd name="connsiteY1019" fmla="*/ 823968 h 6717736"/>
              <a:gd name="connsiteX1020" fmla="*/ 3205404 w 7371202"/>
              <a:gd name="connsiteY1020" fmla="*/ 806045 h 6717736"/>
              <a:gd name="connsiteX1021" fmla="*/ 3217880 w 7371202"/>
              <a:gd name="connsiteY1021" fmla="*/ 755329 h 6717736"/>
              <a:gd name="connsiteX1022" fmla="*/ 3245234 w 7371202"/>
              <a:gd name="connsiteY1022" fmla="*/ 748701 h 6717736"/>
              <a:gd name="connsiteX1023" fmla="*/ 3272853 w 7371202"/>
              <a:gd name="connsiteY1023" fmla="*/ 732883 h 6717736"/>
              <a:gd name="connsiteX1024" fmla="*/ 3269183 w 7371202"/>
              <a:gd name="connsiteY1024" fmla="*/ 762526 h 6717736"/>
              <a:gd name="connsiteX1025" fmla="*/ 3279096 w 7371202"/>
              <a:gd name="connsiteY1025" fmla="*/ 783198 h 6717736"/>
              <a:gd name="connsiteX1026" fmla="*/ 3306000 w 7371202"/>
              <a:gd name="connsiteY1026" fmla="*/ 774441 h 6717736"/>
              <a:gd name="connsiteX1027" fmla="*/ 3321559 w 7371202"/>
              <a:gd name="connsiteY1027" fmla="*/ 759135 h 6717736"/>
              <a:gd name="connsiteX1028" fmla="*/ 3346862 w 7371202"/>
              <a:gd name="connsiteY1028" fmla="*/ 779349 h 6717736"/>
              <a:gd name="connsiteX1029" fmla="*/ 3407141 w 7371202"/>
              <a:gd name="connsiteY1029" fmla="*/ 750625 h 6717736"/>
              <a:gd name="connsiteX1030" fmla="*/ 3505157 w 7371202"/>
              <a:gd name="connsiteY1030" fmla="*/ 764241 h 6717736"/>
              <a:gd name="connsiteX1031" fmla="*/ 3626764 w 7371202"/>
              <a:gd name="connsiteY1031" fmla="*/ 795214 h 6717736"/>
              <a:gd name="connsiteX1032" fmla="*/ 3638823 w 7371202"/>
              <a:gd name="connsiteY1032" fmla="*/ 794703 h 6717736"/>
              <a:gd name="connsiteX1033" fmla="*/ 3643489 w 7371202"/>
              <a:gd name="connsiteY1033" fmla="*/ 774977 h 6717736"/>
              <a:gd name="connsiteX1034" fmla="*/ 3639240 w 7371202"/>
              <a:gd name="connsiteY1034" fmla="*/ 744497 h 6717736"/>
              <a:gd name="connsiteX1035" fmla="*/ 3636173 w 7371202"/>
              <a:gd name="connsiteY1035" fmla="*/ 735253 h 6717736"/>
              <a:gd name="connsiteX1036" fmla="*/ 3624114 w 7371202"/>
              <a:gd name="connsiteY1036" fmla="*/ 735764 h 6717736"/>
              <a:gd name="connsiteX1037" fmla="*/ 3606485 w 7371202"/>
              <a:gd name="connsiteY1037" fmla="*/ 751744 h 6717736"/>
              <a:gd name="connsiteX1038" fmla="*/ 3596120 w 7371202"/>
              <a:gd name="connsiteY1038" fmla="*/ 728944 h 6717736"/>
              <a:gd name="connsiteX1039" fmla="*/ 3592510 w 7371202"/>
              <a:gd name="connsiteY1039" fmla="*/ 711912 h 6717736"/>
              <a:gd name="connsiteX1040" fmla="*/ 3571891 w 7371202"/>
              <a:gd name="connsiteY1040" fmla="*/ 698139 h 6717736"/>
              <a:gd name="connsiteX1041" fmla="*/ 3527511 w 7371202"/>
              <a:gd name="connsiteY1041" fmla="*/ 681858 h 6717736"/>
              <a:gd name="connsiteX1042" fmla="*/ 3494834 w 7371202"/>
              <a:gd name="connsiteY1042" fmla="*/ 668598 h 6717736"/>
              <a:gd name="connsiteX1043" fmla="*/ 3486632 w 7371202"/>
              <a:gd name="connsiteY1043" fmla="*/ 650783 h 6717736"/>
              <a:gd name="connsiteX1044" fmla="*/ 3491299 w 7371202"/>
              <a:gd name="connsiteY1044" fmla="*/ 631057 h 6717736"/>
              <a:gd name="connsiteX1045" fmla="*/ 3460972 w 7371202"/>
              <a:gd name="connsiteY1045" fmla="*/ 634100 h 6717736"/>
              <a:gd name="connsiteX1046" fmla="*/ 3443888 w 7371202"/>
              <a:gd name="connsiteY1046" fmla="*/ 657869 h 6717736"/>
              <a:gd name="connsiteX1047" fmla="*/ 3413978 w 7371202"/>
              <a:gd name="connsiteY1047" fmla="*/ 610705 h 6717736"/>
              <a:gd name="connsiteX1048" fmla="*/ 3381657 w 7371202"/>
              <a:gd name="connsiteY1048" fmla="*/ 593913 h 6717736"/>
              <a:gd name="connsiteX1049" fmla="*/ 3313704 w 7371202"/>
              <a:gd name="connsiteY1049" fmla="*/ 586444 h 6717736"/>
              <a:gd name="connsiteX1050" fmla="*/ 3297676 w 7371202"/>
              <a:gd name="connsiteY1050" fmla="*/ 573453 h 6717736"/>
              <a:gd name="connsiteX1051" fmla="*/ 3241220 w 7371202"/>
              <a:gd name="connsiteY1051" fmla="*/ 531516 h 6717736"/>
              <a:gd name="connsiteX1052" fmla="*/ 3214129 w 7371202"/>
              <a:gd name="connsiteY1052" fmla="*/ 528954 h 6717736"/>
              <a:gd name="connsiteX1053" fmla="*/ 3168676 w 7371202"/>
              <a:gd name="connsiteY1053" fmla="*/ 523265 h 6717736"/>
              <a:gd name="connsiteX1054" fmla="*/ 3159307 w 7371202"/>
              <a:gd name="connsiteY1054" fmla="*/ 510383 h 6717736"/>
              <a:gd name="connsiteX1055" fmla="*/ 3164068 w 7371202"/>
              <a:gd name="connsiteY1055" fmla="*/ 496316 h 6717736"/>
              <a:gd name="connsiteX1056" fmla="*/ 3166402 w 7371202"/>
              <a:gd name="connsiteY1056" fmla="*/ 486451 h 6717736"/>
              <a:gd name="connsiteX1057" fmla="*/ 3136245 w 7371202"/>
              <a:gd name="connsiteY1057" fmla="*/ 474645 h 6717736"/>
              <a:gd name="connsiteX1058" fmla="*/ 3121044 w 7371202"/>
              <a:gd name="connsiteY1058" fmla="*/ 486421 h 6717736"/>
              <a:gd name="connsiteX1059" fmla="*/ 3079203 w 7371202"/>
              <a:gd name="connsiteY1059" fmla="*/ 497764 h 6717736"/>
              <a:gd name="connsiteX1060" fmla="*/ 3079015 w 7371202"/>
              <a:gd name="connsiteY1060" fmla="*/ 486446 h 6717736"/>
              <a:gd name="connsiteX1061" fmla="*/ 3080258 w 7371202"/>
              <a:gd name="connsiteY1061" fmla="*/ 461005 h 6717736"/>
              <a:gd name="connsiteX1062" fmla="*/ 3054240 w 7371202"/>
              <a:gd name="connsiteY1062" fmla="*/ 447853 h 6717736"/>
              <a:gd name="connsiteX1063" fmla="*/ 3024535 w 7371202"/>
              <a:gd name="connsiteY1063" fmla="*/ 438176 h 6717736"/>
              <a:gd name="connsiteX1064" fmla="*/ 3018854 w 7371202"/>
              <a:gd name="connsiteY1064" fmla="*/ 421817 h 6717736"/>
              <a:gd name="connsiteX1065" fmla="*/ 3011103 w 7371202"/>
              <a:gd name="connsiteY1065" fmla="*/ 406133 h 6717736"/>
              <a:gd name="connsiteX1066" fmla="*/ 3000662 w 7371202"/>
              <a:gd name="connsiteY1066" fmla="*/ 403842 h 6717736"/>
              <a:gd name="connsiteX1067" fmla="*/ 2988868 w 7371202"/>
              <a:gd name="connsiteY1067" fmla="*/ 395163 h 6717736"/>
              <a:gd name="connsiteX1068" fmla="*/ 2999121 w 7371202"/>
              <a:gd name="connsiteY1068" fmla="*/ 386135 h 6717736"/>
              <a:gd name="connsiteX1069" fmla="*/ 2994871 w 7371202"/>
              <a:gd name="connsiteY1069" fmla="*/ 355655 h 6717736"/>
              <a:gd name="connsiteX1070" fmla="*/ 3040177 w 7371202"/>
              <a:gd name="connsiteY1070" fmla="*/ 277182 h 6717736"/>
              <a:gd name="connsiteX1071" fmla="*/ 3051445 w 7371202"/>
              <a:gd name="connsiteY1071" fmla="*/ 304240 h 6717736"/>
              <a:gd name="connsiteX1072" fmla="*/ 3088466 w 7371202"/>
              <a:gd name="connsiteY1072" fmla="*/ 353641 h 6717736"/>
              <a:gd name="connsiteX1073" fmla="*/ 3124832 w 7371202"/>
              <a:gd name="connsiteY1073" fmla="*/ 363426 h 6717736"/>
              <a:gd name="connsiteX1074" fmla="*/ 3139863 w 7371202"/>
              <a:gd name="connsiteY1074" fmla="*/ 366498 h 6717736"/>
              <a:gd name="connsiteX1075" fmla="*/ 3140033 w 7371202"/>
              <a:gd name="connsiteY1075" fmla="*/ 351650 h 6717736"/>
              <a:gd name="connsiteX1076" fmla="*/ 3136516 w 7371202"/>
              <a:gd name="connsiteY1076" fmla="*/ 340278 h 6717736"/>
              <a:gd name="connsiteX1077" fmla="*/ 3135784 w 7371202"/>
              <a:gd name="connsiteY1077" fmla="*/ 321170 h 6717736"/>
              <a:gd name="connsiteX1078" fmla="*/ 3154954 w 7371202"/>
              <a:gd name="connsiteY1078" fmla="*/ 322896 h 6717736"/>
              <a:gd name="connsiteX1079" fmla="*/ 3181424 w 7371202"/>
              <a:gd name="connsiteY1079" fmla="*/ 338178 h 6717736"/>
              <a:gd name="connsiteX1080" fmla="*/ 3242717 w 7371202"/>
              <a:gd name="connsiteY1080" fmla="*/ 345539 h 6717736"/>
              <a:gd name="connsiteX1081" fmla="*/ 3250279 w 7371202"/>
              <a:gd name="connsiteY1081" fmla="*/ 349905 h 6717736"/>
              <a:gd name="connsiteX1082" fmla="*/ 3257485 w 7371202"/>
              <a:gd name="connsiteY1082" fmla="*/ 357803 h 6717736"/>
              <a:gd name="connsiteX1083" fmla="*/ 3265856 w 7371202"/>
              <a:gd name="connsiteY1083" fmla="*/ 360767 h 6717736"/>
              <a:gd name="connsiteX1084" fmla="*/ 3266120 w 7371202"/>
              <a:gd name="connsiteY1084" fmla="*/ 351577 h 6717736"/>
              <a:gd name="connsiteX1085" fmla="*/ 3264936 w 7371202"/>
              <a:gd name="connsiteY1085" fmla="*/ 330341 h 6717736"/>
              <a:gd name="connsiteX1086" fmla="*/ 3273026 w 7371202"/>
              <a:gd name="connsiteY1086" fmla="*/ 316328 h 6717736"/>
              <a:gd name="connsiteX1087" fmla="*/ 3285631 w 7371202"/>
              <a:gd name="connsiteY1087" fmla="*/ 323605 h 6717736"/>
              <a:gd name="connsiteX1088" fmla="*/ 3290409 w 7371202"/>
              <a:gd name="connsiteY1088" fmla="*/ 335705 h 6717736"/>
              <a:gd name="connsiteX1089" fmla="*/ 3314902 w 7371202"/>
              <a:gd name="connsiteY1089" fmla="*/ 357321 h 6717736"/>
              <a:gd name="connsiteX1090" fmla="*/ 3351455 w 7371202"/>
              <a:gd name="connsiteY1090" fmla="*/ 378425 h 6717736"/>
              <a:gd name="connsiteX1091" fmla="*/ 3368650 w 7371202"/>
              <a:gd name="connsiteY1091" fmla="*/ 386484 h 6717736"/>
              <a:gd name="connsiteX1092" fmla="*/ 3374126 w 7371202"/>
              <a:gd name="connsiteY1092" fmla="*/ 365356 h 6717736"/>
              <a:gd name="connsiteX1093" fmla="*/ 3372678 w 7371202"/>
              <a:gd name="connsiteY1093" fmla="*/ 353309 h 6717736"/>
              <a:gd name="connsiteX1094" fmla="*/ 3382932 w 7371202"/>
              <a:gd name="connsiteY1094" fmla="*/ 344282 h 6717736"/>
              <a:gd name="connsiteX1095" fmla="*/ 3486951 w 7371202"/>
              <a:gd name="connsiteY1095" fmla="*/ 318391 h 6717736"/>
              <a:gd name="connsiteX1096" fmla="*/ 3494685 w 7371202"/>
              <a:gd name="connsiteY1096" fmla="*/ 307908 h 6717736"/>
              <a:gd name="connsiteX1097" fmla="*/ 3517091 w 7371202"/>
              <a:gd name="connsiteY1097" fmla="*/ 304030 h 6717736"/>
              <a:gd name="connsiteX1098" fmla="*/ 3610704 w 7371202"/>
              <a:gd name="connsiteY1098" fmla="*/ 328182 h 6717736"/>
              <a:gd name="connsiteX1099" fmla="*/ 3677039 w 7371202"/>
              <a:gd name="connsiteY1099" fmla="*/ 338455 h 6717736"/>
              <a:gd name="connsiteX1100" fmla="*/ 3707366 w 7371202"/>
              <a:gd name="connsiteY1100" fmla="*/ 335411 h 6717736"/>
              <a:gd name="connsiteX1101" fmla="*/ 3729866 w 7371202"/>
              <a:gd name="connsiteY1101" fmla="*/ 337191 h 6717736"/>
              <a:gd name="connsiteX1102" fmla="*/ 3801882 w 7371202"/>
              <a:gd name="connsiteY1102" fmla="*/ 363823 h 6717736"/>
              <a:gd name="connsiteX1103" fmla="*/ 3888383 w 7371202"/>
              <a:gd name="connsiteY1103" fmla="*/ 385738 h 6717736"/>
              <a:gd name="connsiteX1104" fmla="*/ 3915381 w 7371202"/>
              <a:gd name="connsiteY1104" fmla="*/ 382640 h 6717736"/>
              <a:gd name="connsiteX1105" fmla="*/ 3964256 w 7371202"/>
              <a:gd name="connsiteY1105" fmla="*/ 394044 h 6717736"/>
              <a:gd name="connsiteX1106" fmla="*/ 3995317 w 7371202"/>
              <a:gd name="connsiteY1106" fmla="*/ 410107 h 6717736"/>
              <a:gd name="connsiteX1107" fmla="*/ 4106031 w 7371202"/>
              <a:gd name="connsiteY1107" fmla="*/ 436661 h 6717736"/>
              <a:gd name="connsiteX1108" fmla="*/ 4134212 w 7371202"/>
              <a:gd name="connsiteY1108" fmla="*/ 454800 h 6717736"/>
              <a:gd name="connsiteX1109" fmla="*/ 4151764 w 7371202"/>
              <a:gd name="connsiteY1109" fmla="*/ 459328 h 6717736"/>
              <a:gd name="connsiteX1110" fmla="*/ 4203068 w 7371202"/>
              <a:gd name="connsiteY1110" fmla="*/ 466526 h 6717736"/>
              <a:gd name="connsiteX1111" fmla="*/ 4265093 w 7371202"/>
              <a:gd name="connsiteY1111" fmla="*/ 492995 h 6717736"/>
              <a:gd name="connsiteX1112" fmla="*/ 4300386 w 7371202"/>
              <a:gd name="connsiteY1112" fmla="*/ 513372 h 6717736"/>
              <a:gd name="connsiteX1113" fmla="*/ 4353589 w 7371202"/>
              <a:gd name="connsiteY1113" fmla="*/ 534747 h 6717736"/>
              <a:gd name="connsiteX1114" fmla="*/ 4491487 w 7371202"/>
              <a:gd name="connsiteY1114" fmla="*/ 569521 h 6717736"/>
              <a:gd name="connsiteX1115" fmla="*/ 4616254 w 7371202"/>
              <a:gd name="connsiteY1115" fmla="*/ 615396 h 6717736"/>
              <a:gd name="connsiteX1116" fmla="*/ 5012961 w 7371202"/>
              <a:gd name="connsiteY1116" fmla="*/ 749147 h 6717736"/>
              <a:gd name="connsiteX1117" fmla="*/ 5324349 w 7371202"/>
              <a:gd name="connsiteY1117" fmla="*/ 882216 h 6717736"/>
              <a:gd name="connsiteX1118" fmla="*/ 5672930 w 7371202"/>
              <a:gd name="connsiteY1118" fmla="*/ 1049838 h 6717736"/>
              <a:gd name="connsiteX1119" fmla="*/ 6198800 w 7371202"/>
              <a:gd name="connsiteY1119" fmla="*/ 1344107 h 6717736"/>
              <a:gd name="connsiteX1120" fmla="*/ 6757551 w 7371202"/>
              <a:gd name="connsiteY1120" fmla="*/ 1689123 h 6717736"/>
              <a:gd name="connsiteX1121" fmla="*/ 6783212 w 7371202"/>
              <a:gd name="connsiteY1121" fmla="*/ 1705808 h 6717736"/>
              <a:gd name="connsiteX1122" fmla="*/ 6804715 w 7371202"/>
              <a:gd name="connsiteY1122" fmla="*/ 1697670 h 6717736"/>
              <a:gd name="connsiteX1123" fmla="*/ 6800746 w 7371202"/>
              <a:gd name="connsiteY1123" fmla="*/ 1684169 h 6717736"/>
              <a:gd name="connsiteX1124" fmla="*/ 6671279 w 7371202"/>
              <a:gd name="connsiteY1124" fmla="*/ 1605683 h 6717736"/>
              <a:gd name="connsiteX1125" fmla="*/ 6590874 w 7371202"/>
              <a:gd name="connsiteY1125" fmla="*/ 1549920 h 6717736"/>
              <a:gd name="connsiteX1126" fmla="*/ 6454464 w 7371202"/>
              <a:gd name="connsiteY1126" fmla="*/ 1454349 h 6717736"/>
              <a:gd name="connsiteX1127" fmla="*/ 6351372 w 7371202"/>
              <a:gd name="connsiteY1127" fmla="*/ 1385485 h 6717736"/>
              <a:gd name="connsiteX1128" fmla="*/ 6279696 w 7371202"/>
              <a:gd name="connsiteY1128" fmla="*/ 1329156 h 6717736"/>
              <a:gd name="connsiteX1129" fmla="*/ 6215057 w 7371202"/>
              <a:gd name="connsiteY1129" fmla="*/ 1295573 h 6717736"/>
              <a:gd name="connsiteX1130" fmla="*/ 6155815 w 7371202"/>
              <a:gd name="connsiteY1130" fmla="*/ 1261370 h 6717736"/>
              <a:gd name="connsiteX1131" fmla="*/ 6063258 w 7371202"/>
              <a:gd name="connsiteY1131" fmla="*/ 1200458 h 6717736"/>
              <a:gd name="connsiteX1132" fmla="*/ 5979353 w 7371202"/>
              <a:gd name="connsiteY1132" fmla="*/ 1159490 h 6717736"/>
              <a:gd name="connsiteX1133" fmla="*/ 5819277 w 7371202"/>
              <a:gd name="connsiteY1133" fmla="*/ 1067070 h 6717736"/>
              <a:gd name="connsiteX1134" fmla="*/ 5713135 w 7371202"/>
              <a:gd name="connsiteY1134" fmla="*/ 1015130 h 6717736"/>
              <a:gd name="connsiteX1135" fmla="*/ 5560715 w 7371202"/>
              <a:gd name="connsiteY1135" fmla="*/ 932736 h 6717736"/>
              <a:gd name="connsiteX1136" fmla="*/ 5402632 w 7371202"/>
              <a:gd name="connsiteY1136" fmla="*/ 860150 h 6717736"/>
              <a:gd name="connsiteX1137" fmla="*/ 5330071 w 7371202"/>
              <a:gd name="connsiteY1137" fmla="*/ 825731 h 6717736"/>
              <a:gd name="connsiteX1138" fmla="*/ 5211871 w 7371202"/>
              <a:gd name="connsiteY1138" fmla="*/ 774304 h 6717736"/>
              <a:gd name="connsiteX1139" fmla="*/ 5135529 w 7371202"/>
              <a:gd name="connsiteY1139" fmla="*/ 737702 h 6717736"/>
              <a:gd name="connsiteX1140" fmla="*/ 5047673 w 7371202"/>
              <a:gd name="connsiteY1140" fmla="*/ 709399 h 6717736"/>
              <a:gd name="connsiteX1141" fmla="*/ 5008693 w 7371202"/>
              <a:gd name="connsiteY1141" fmla="*/ 692499 h 6717736"/>
              <a:gd name="connsiteX1142" fmla="*/ 4914611 w 7371202"/>
              <a:gd name="connsiteY1142" fmla="*/ 640049 h 6717736"/>
              <a:gd name="connsiteX1143" fmla="*/ 4771219 w 7371202"/>
              <a:gd name="connsiteY1143" fmla="*/ 600235 h 6717736"/>
              <a:gd name="connsiteX1144" fmla="*/ 4655991 w 7371202"/>
              <a:gd name="connsiteY1144" fmla="*/ 552392 h 6717736"/>
              <a:gd name="connsiteX1145" fmla="*/ 4470553 w 7371202"/>
              <a:gd name="connsiteY1145" fmla="*/ 486434 h 6717736"/>
              <a:gd name="connsiteX1146" fmla="*/ 4457216 w 7371202"/>
              <a:gd name="connsiteY1146" fmla="*/ 460050 h 6717736"/>
              <a:gd name="connsiteX1147" fmla="*/ 4456764 w 7371202"/>
              <a:gd name="connsiteY1147" fmla="*/ 457921 h 6717736"/>
              <a:gd name="connsiteX1148" fmla="*/ 4434135 w 7371202"/>
              <a:gd name="connsiteY1148" fmla="*/ 398146 h 6717736"/>
              <a:gd name="connsiteX1149" fmla="*/ 4404336 w 7371202"/>
              <a:gd name="connsiteY1149" fmla="*/ 382810 h 6717736"/>
              <a:gd name="connsiteX1150" fmla="*/ 4375721 w 7371202"/>
              <a:gd name="connsiteY1150" fmla="*/ 388710 h 6717736"/>
              <a:gd name="connsiteX1151" fmla="*/ 4369946 w 7371202"/>
              <a:gd name="connsiteY1151" fmla="*/ 366692 h 6717736"/>
              <a:gd name="connsiteX1152" fmla="*/ 4342311 w 7371202"/>
              <a:gd name="connsiteY1152" fmla="*/ 356341 h 6717736"/>
              <a:gd name="connsiteX1153" fmla="*/ 4310629 w 7371202"/>
              <a:gd name="connsiteY1153" fmla="*/ 352997 h 6717736"/>
              <a:gd name="connsiteX1154" fmla="*/ 4300546 w 7371202"/>
              <a:gd name="connsiteY1154" fmla="*/ 347176 h 6717736"/>
              <a:gd name="connsiteX1155" fmla="*/ 4177039 w 7371202"/>
              <a:gd name="connsiteY1155" fmla="*/ 302027 h 6717736"/>
              <a:gd name="connsiteX1156" fmla="*/ 4145452 w 7371202"/>
              <a:gd name="connsiteY1156" fmla="*/ 304342 h 6717736"/>
              <a:gd name="connsiteX1157" fmla="*/ 4137173 w 7371202"/>
              <a:gd name="connsiteY1157" fmla="*/ 307037 h 6717736"/>
              <a:gd name="connsiteX1158" fmla="*/ 4084423 w 7371202"/>
              <a:gd name="connsiteY1158" fmla="*/ 287791 h 6717736"/>
              <a:gd name="connsiteX1159" fmla="*/ 4059308 w 7371202"/>
              <a:gd name="connsiteY1159" fmla="*/ 278896 h 6717736"/>
              <a:gd name="connsiteX1160" fmla="*/ 4058217 w 7371202"/>
              <a:gd name="connsiteY1160" fmla="*/ 263319 h 6717736"/>
              <a:gd name="connsiteX1161" fmla="*/ 4067925 w 7371202"/>
              <a:gd name="connsiteY1161" fmla="*/ 246504 h 6717736"/>
              <a:gd name="connsiteX1162" fmla="*/ 4051633 w 7371202"/>
              <a:gd name="connsiteY1162" fmla="*/ 242703 h 6717736"/>
              <a:gd name="connsiteX1163" fmla="*/ 4030657 w 7371202"/>
              <a:gd name="connsiteY1163" fmla="*/ 232460 h 6717736"/>
              <a:gd name="connsiteX1164" fmla="*/ 3885647 w 7371202"/>
              <a:gd name="connsiteY1164" fmla="*/ 195449 h 6717736"/>
              <a:gd name="connsiteX1165" fmla="*/ 3862602 w 7371202"/>
              <a:gd name="connsiteY1165" fmla="*/ 185880 h 6717736"/>
              <a:gd name="connsiteX1166" fmla="*/ 3812448 w 7371202"/>
              <a:gd name="connsiteY1166" fmla="*/ 147582 h 6717736"/>
              <a:gd name="connsiteX1167" fmla="*/ 3734769 w 7371202"/>
              <a:gd name="connsiteY1167" fmla="*/ 130760 h 6717736"/>
              <a:gd name="connsiteX1168" fmla="*/ 3708112 w 7371202"/>
              <a:gd name="connsiteY1168" fmla="*/ 104159 h 6717736"/>
              <a:gd name="connsiteX1169" fmla="*/ 3674173 w 7371202"/>
              <a:gd name="connsiteY1169" fmla="*/ 90170 h 6717736"/>
              <a:gd name="connsiteX1170" fmla="*/ 3636285 w 7371202"/>
              <a:gd name="connsiteY1170" fmla="*/ 88848 h 6717736"/>
              <a:gd name="connsiteX1171" fmla="*/ 3595065 w 7371202"/>
              <a:gd name="connsiteY1171" fmla="*/ 87470 h 6717736"/>
              <a:gd name="connsiteX1172" fmla="*/ 3569574 w 7371202"/>
              <a:gd name="connsiteY1172" fmla="*/ 55937 h 6717736"/>
              <a:gd name="connsiteX1173" fmla="*/ 3581710 w 7371202"/>
              <a:gd name="connsiteY1173" fmla="*/ 34918 h 6717736"/>
              <a:gd name="connsiteX1174" fmla="*/ 3608349 w 7371202"/>
              <a:gd name="connsiteY1174" fmla="*/ 35351 h 6717736"/>
              <a:gd name="connsiteX1175" fmla="*/ 3664694 w 7371202"/>
              <a:gd name="connsiteY1175" fmla="*/ 45461 h 6717736"/>
              <a:gd name="connsiteX1176" fmla="*/ 3672521 w 7371202"/>
              <a:gd name="connsiteY1176" fmla="*/ 40638 h 6717736"/>
              <a:gd name="connsiteX1177" fmla="*/ 3693105 w 7371202"/>
              <a:gd name="connsiteY1177" fmla="*/ 2074 h 6717736"/>
              <a:gd name="connsiteX1178" fmla="*/ 3695984 w 7371202"/>
              <a:gd name="connsiteY1178" fmla="*/ 0 h 67177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Lst>
            <a:rect l="l" t="t" r="r" b="b"/>
            <a:pathLst>
              <a:path w="7371202" h="6717736">
                <a:moveTo>
                  <a:pt x="1125512" y="3560105"/>
                </a:moveTo>
                <a:lnTo>
                  <a:pt x="1121304" y="3562279"/>
                </a:lnTo>
                <a:lnTo>
                  <a:pt x="1131678" y="3584476"/>
                </a:lnTo>
                <a:cubicBezTo>
                  <a:pt x="1139997" y="3593866"/>
                  <a:pt x="1149847" y="3592672"/>
                  <a:pt x="1154088" y="3581360"/>
                </a:cubicBezTo>
                <a:lnTo>
                  <a:pt x="1159070" y="3569282"/>
                </a:lnTo>
                <a:lnTo>
                  <a:pt x="1150723" y="3560257"/>
                </a:lnTo>
                <a:cubicBezTo>
                  <a:pt x="1143761" y="3557193"/>
                  <a:pt x="1135414" y="3557147"/>
                  <a:pt x="1125512" y="3560105"/>
                </a:cubicBezTo>
                <a:close/>
                <a:moveTo>
                  <a:pt x="4374006" y="1465792"/>
                </a:moveTo>
                <a:cubicBezTo>
                  <a:pt x="4361044" y="1462045"/>
                  <a:pt x="4355287" y="1466194"/>
                  <a:pt x="4350527" y="1480262"/>
                </a:cubicBezTo>
                <a:lnTo>
                  <a:pt x="4348107" y="1493693"/>
                </a:lnTo>
                <a:lnTo>
                  <a:pt x="4387226" y="1512042"/>
                </a:lnTo>
                <a:cubicBezTo>
                  <a:pt x="4409386" y="1523244"/>
                  <a:pt x="4431407" y="1534685"/>
                  <a:pt x="4453979" y="1545171"/>
                </a:cubicBezTo>
                <a:cubicBezTo>
                  <a:pt x="4539975" y="1584636"/>
                  <a:pt x="4622388" y="1630308"/>
                  <a:pt x="4704387" y="1676695"/>
                </a:cubicBezTo>
                <a:lnTo>
                  <a:pt x="4711365" y="1680519"/>
                </a:lnTo>
                <a:lnTo>
                  <a:pt x="4711716" y="1680621"/>
                </a:lnTo>
                <a:cubicBezTo>
                  <a:pt x="4717443" y="1680890"/>
                  <a:pt x="4723563" y="1679753"/>
                  <a:pt x="4729545" y="1676667"/>
                </a:cubicBezTo>
                <a:cubicBezTo>
                  <a:pt x="4729000" y="1668878"/>
                  <a:pt x="4722698" y="1665240"/>
                  <a:pt x="4716395" y="1661601"/>
                </a:cubicBezTo>
                <a:cubicBezTo>
                  <a:pt x="4711354" y="1658691"/>
                  <a:pt x="4705052" y="1655052"/>
                  <a:pt x="4702437" y="1647937"/>
                </a:cubicBezTo>
                <a:cubicBezTo>
                  <a:pt x="4699012" y="1642225"/>
                  <a:pt x="4700537" y="1633762"/>
                  <a:pt x="4705034" y="1628884"/>
                </a:cubicBezTo>
                <a:cubicBezTo>
                  <a:pt x="4710340" y="1622606"/>
                  <a:pt x="4715833" y="1627645"/>
                  <a:pt x="4719614" y="1629829"/>
                </a:cubicBezTo>
                <a:cubicBezTo>
                  <a:pt x="4724656" y="1632740"/>
                  <a:pt x="4728531" y="1640582"/>
                  <a:pt x="4735097" y="1635031"/>
                </a:cubicBezTo>
                <a:cubicBezTo>
                  <a:pt x="4742472" y="1628079"/>
                  <a:pt x="4743996" y="1619617"/>
                  <a:pt x="4740931" y="1610372"/>
                </a:cubicBezTo>
                <a:cubicBezTo>
                  <a:pt x="4737865" y="1601129"/>
                  <a:pt x="4733990" y="1593287"/>
                  <a:pt x="4723548" y="1590995"/>
                </a:cubicBezTo>
                <a:cubicBezTo>
                  <a:pt x="4691322" y="1579863"/>
                  <a:pt x="4659547" y="1570860"/>
                  <a:pt x="4631494" y="1610716"/>
                </a:cubicBezTo>
                <a:cubicBezTo>
                  <a:pt x="4633470" y="1604383"/>
                  <a:pt x="4636707" y="1598778"/>
                  <a:pt x="4638682" y="1592444"/>
                </a:cubicBezTo>
                <a:cubicBezTo>
                  <a:pt x="4645869" y="1574173"/>
                  <a:pt x="4642709" y="1559271"/>
                  <a:pt x="4630012" y="1546333"/>
                </a:cubicBezTo>
                <a:cubicBezTo>
                  <a:pt x="4624519" y="1541294"/>
                  <a:pt x="4617764" y="1535527"/>
                  <a:pt x="4612271" y="1530487"/>
                </a:cubicBezTo>
                <a:cubicBezTo>
                  <a:pt x="4606327" y="1523317"/>
                  <a:pt x="4600476" y="1521809"/>
                  <a:pt x="4593552" y="1530889"/>
                </a:cubicBezTo>
                <a:cubicBezTo>
                  <a:pt x="4585368" y="1539242"/>
                  <a:pt x="4576638" y="1539808"/>
                  <a:pt x="4569075" y="1535442"/>
                </a:cubicBezTo>
                <a:cubicBezTo>
                  <a:pt x="4558184" y="1531022"/>
                  <a:pt x="4547291" y="1526602"/>
                  <a:pt x="4536398" y="1522181"/>
                </a:cubicBezTo>
                <a:cubicBezTo>
                  <a:pt x="4530096" y="1518542"/>
                  <a:pt x="4525863" y="1514230"/>
                  <a:pt x="4524510" y="1507842"/>
                </a:cubicBezTo>
                <a:cubicBezTo>
                  <a:pt x="4516308" y="1490029"/>
                  <a:pt x="4501634" y="1483425"/>
                  <a:pt x="4484175" y="1484555"/>
                </a:cubicBezTo>
                <a:cubicBezTo>
                  <a:pt x="4462577" y="1487033"/>
                  <a:pt x="4441337" y="1485981"/>
                  <a:pt x="4420906" y="1483527"/>
                </a:cubicBezTo>
                <a:cubicBezTo>
                  <a:pt x="4411726" y="1481963"/>
                  <a:pt x="4408037" y="1485440"/>
                  <a:pt x="4407775" y="1494630"/>
                </a:cubicBezTo>
                <a:cubicBezTo>
                  <a:pt x="4406343" y="1508751"/>
                  <a:pt x="4392309" y="1515596"/>
                  <a:pt x="4381774" y="1507644"/>
                </a:cubicBezTo>
                <a:cubicBezTo>
                  <a:pt x="4374211" y="1503277"/>
                  <a:pt x="4381586" y="1496326"/>
                  <a:pt x="4384013" y="1492122"/>
                </a:cubicBezTo>
                <a:cubicBezTo>
                  <a:pt x="4391652" y="1475980"/>
                  <a:pt x="4389489" y="1470993"/>
                  <a:pt x="4374006" y="1465792"/>
                </a:cubicBezTo>
                <a:close/>
                <a:moveTo>
                  <a:pt x="4108485" y="1319499"/>
                </a:moveTo>
                <a:cubicBezTo>
                  <a:pt x="4091067" y="1316918"/>
                  <a:pt x="4071611" y="1322966"/>
                  <a:pt x="4051461" y="1337490"/>
                </a:cubicBezTo>
                <a:lnTo>
                  <a:pt x="4036748" y="1348645"/>
                </a:lnTo>
                <a:lnTo>
                  <a:pt x="4319647" y="1480345"/>
                </a:lnTo>
                <a:lnTo>
                  <a:pt x="4339901" y="1489845"/>
                </a:lnTo>
                <a:lnTo>
                  <a:pt x="4317913" y="1445784"/>
                </a:lnTo>
                <a:cubicBezTo>
                  <a:pt x="4305608" y="1431439"/>
                  <a:pt x="4290233" y="1420228"/>
                  <a:pt x="4272813" y="1411105"/>
                </a:cubicBezTo>
                <a:cubicBezTo>
                  <a:pt x="4251385" y="1398734"/>
                  <a:pt x="4231218" y="1387090"/>
                  <a:pt x="4213836" y="1367711"/>
                </a:cubicBezTo>
                <a:cubicBezTo>
                  <a:pt x="4204919" y="1356958"/>
                  <a:pt x="4198711" y="1358979"/>
                  <a:pt x="4190168" y="1370863"/>
                </a:cubicBezTo>
                <a:cubicBezTo>
                  <a:pt x="4186123" y="1377870"/>
                  <a:pt x="4182793" y="1377816"/>
                  <a:pt x="4176491" y="1374177"/>
                </a:cubicBezTo>
                <a:cubicBezTo>
                  <a:pt x="4166858" y="1370484"/>
                  <a:pt x="4159653" y="1362588"/>
                  <a:pt x="4153258" y="1353289"/>
                </a:cubicBezTo>
                <a:cubicBezTo>
                  <a:pt x="4141275" y="1333293"/>
                  <a:pt x="4125901" y="1322081"/>
                  <a:pt x="4108485" y="1319499"/>
                </a:cubicBezTo>
                <a:close/>
                <a:moveTo>
                  <a:pt x="3695984" y="0"/>
                </a:moveTo>
                <a:cubicBezTo>
                  <a:pt x="3703189" y="7896"/>
                  <a:pt x="3706705" y="19269"/>
                  <a:pt x="3711032" y="29241"/>
                </a:cubicBezTo>
                <a:cubicBezTo>
                  <a:pt x="3718782" y="44926"/>
                  <a:pt x="3722112" y="44980"/>
                  <a:pt x="3733984" y="33151"/>
                </a:cubicBezTo>
                <a:cubicBezTo>
                  <a:pt x="3739290" y="26871"/>
                  <a:pt x="3744238" y="24123"/>
                  <a:pt x="3751801" y="28489"/>
                </a:cubicBezTo>
                <a:cubicBezTo>
                  <a:pt x="3756842" y="31400"/>
                  <a:pt x="3765571" y="30835"/>
                  <a:pt x="3771422" y="32344"/>
                </a:cubicBezTo>
                <a:cubicBezTo>
                  <a:pt x="3781413" y="32506"/>
                  <a:pt x="3788166" y="38273"/>
                  <a:pt x="3790423" y="48919"/>
                </a:cubicBezTo>
                <a:cubicBezTo>
                  <a:pt x="3793489" y="58163"/>
                  <a:pt x="3798531" y="61074"/>
                  <a:pt x="3806809" y="58380"/>
                </a:cubicBezTo>
                <a:cubicBezTo>
                  <a:pt x="3818867" y="57869"/>
                  <a:pt x="3827240" y="60833"/>
                  <a:pt x="3834087" y="72260"/>
                </a:cubicBezTo>
                <a:cubicBezTo>
                  <a:pt x="3842646" y="86544"/>
                  <a:pt x="3857584" y="83958"/>
                  <a:pt x="3865223" y="67816"/>
                </a:cubicBezTo>
                <a:cubicBezTo>
                  <a:pt x="3869984" y="53749"/>
                  <a:pt x="3877453" y="52456"/>
                  <a:pt x="3888703" y="53346"/>
                </a:cubicBezTo>
                <a:cubicBezTo>
                  <a:pt x="3905804" y="55746"/>
                  <a:pt x="3918859" y="65151"/>
                  <a:pt x="3934343" y="70354"/>
                </a:cubicBezTo>
                <a:cubicBezTo>
                  <a:pt x="3977819" y="82376"/>
                  <a:pt x="4021296" y="94399"/>
                  <a:pt x="4064772" y="106421"/>
                </a:cubicBezTo>
                <a:cubicBezTo>
                  <a:pt x="4077735" y="110168"/>
                  <a:pt x="4087631" y="104671"/>
                  <a:pt x="4093201" y="89202"/>
                </a:cubicBezTo>
                <a:cubicBezTo>
                  <a:pt x="4095986" y="81468"/>
                  <a:pt x="4097960" y="75135"/>
                  <a:pt x="4100746" y="67401"/>
                </a:cubicBezTo>
                <a:cubicBezTo>
                  <a:pt x="4106239" y="72441"/>
                  <a:pt x="4104715" y="80903"/>
                  <a:pt x="4108138" y="86617"/>
                </a:cubicBezTo>
                <a:cubicBezTo>
                  <a:pt x="4125802" y="122972"/>
                  <a:pt x="4150389" y="150247"/>
                  <a:pt x="4190894" y="158684"/>
                </a:cubicBezTo>
                <a:cubicBezTo>
                  <a:pt x="4203856" y="162432"/>
                  <a:pt x="4215558" y="165451"/>
                  <a:pt x="4222405" y="176877"/>
                </a:cubicBezTo>
                <a:cubicBezTo>
                  <a:pt x="4225377" y="180462"/>
                  <a:pt x="4228350" y="184046"/>
                  <a:pt x="4233297" y="181298"/>
                </a:cubicBezTo>
                <a:cubicBezTo>
                  <a:pt x="4238697" y="180679"/>
                  <a:pt x="4238603" y="175020"/>
                  <a:pt x="4237700" y="170761"/>
                </a:cubicBezTo>
                <a:cubicBezTo>
                  <a:pt x="4237512" y="159442"/>
                  <a:pt x="4241200" y="155967"/>
                  <a:pt x="4250024" y="161061"/>
                </a:cubicBezTo>
                <a:cubicBezTo>
                  <a:pt x="4253805" y="163244"/>
                  <a:pt x="4259204" y="162623"/>
                  <a:pt x="4263795" y="163406"/>
                </a:cubicBezTo>
                <a:cubicBezTo>
                  <a:pt x="4274687" y="167826"/>
                  <a:pt x="4281705" y="164405"/>
                  <a:pt x="4281874" y="149555"/>
                </a:cubicBezTo>
                <a:cubicBezTo>
                  <a:pt x="4281781" y="143896"/>
                  <a:pt x="4282495" y="136835"/>
                  <a:pt x="4288705" y="134814"/>
                </a:cubicBezTo>
                <a:cubicBezTo>
                  <a:pt x="4294913" y="132793"/>
                  <a:pt x="4299146" y="137106"/>
                  <a:pt x="4303379" y="141418"/>
                </a:cubicBezTo>
                <a:cubicBezTo>
                  <a:pt x="4313556" y="152899"/>
                  <a:pt x="4324185" y="166509"/>
                  <a:pt x="4332744" y="180792"/>
                </a:cubicBezTo>
                <a:cubicBezTo>
                  <a:pt x="4340043" y="194349"/>
                  <a:pt x="4341304" y="195077"/>
                  <a:pt x="4348942" y="178935"/>
                </a:cubicBezTo>
                <a:cubicBezTo>
                  <a:pt x="4350560" y="176132"/>
                  <a:pt x="4352179" y="173329"/>
                  <a:pt x="4354606" y="169125"/>
                </a:cubicBezTo>
                <a:cubicBezTo>
                  <a:pt x="4357842" y="163520"/>
                  <a:pt x="4362790" y="160771"/>
                  <a:pt x="4367474" y="167213"/>
                </a:cubicBezTo>
                <a:cubicBezTo>
                  <a:pt x="4378460" y="177293"/>
                  <a:pt x="4393040" y="178236"/>
                  <a:pt x="4406360" y="178453"/>
                </a:cubicBezTo>
                <a:cubicBezTo>
                  <a:pt x="4433809" y="177485"/>
                  <a:pt x="4455951" y="182795"/>
                  <a:pt x="4469740" y="211309"/>
                </a:cubicBezTo>
                <a:cubicBezTo>
                  <a:pt x="4477491" y="226994"/>
                  <a:pt x="4498373" y="231577"/>
                  <a:pt x="4517449" y="227643"/>
                </a:cubicBezTo>
                <a:cubicBezTo>
                  <a:pt x="4549395" y="221798"/>
                  <a:pt x="4577388" y="228618"/>
                  <a:pt x="4603049" y="245301"/>
                </a:cubicBezTo>
                <a:cubicBezTo>
                  <a:pt x="4619886" y="256891"/>
                  <a:pt x="4636629" y="262821"/>
                  <a:pt x="4657775" y="258214"/>
                </a:cubicBezTo>
                <a:cubicBezTo>
                  <a:pt x="4674332" y="252825"/>
                  <a:pt x="4683248" y="263579"/>
                  <a:pt x="4690547" y="277134"/>
                </a:cubicBezTo>
                <a:cubicBezTo>
                  <a:pt x="4693162" y="284249"/>
                  <a:pt x="4696943" y="286432"/>
                  <a:pt x="4705220" y="283738"/>
                </a:cubicBezTo>
                <a:cubicBezTo>
                  <a:pt x="4730054" y="275655"/>
                  <a:pt x="4753815" y="278163"/>
                  <a:pt x="4775243" y="290534"/>
                </a:cubicBezTo>
                <a:cubicBezTo>
                  <a:pt x="4823949" y="316786"/>
                  <a:pt x="4876607" y="330372"/>
                  <a:pt x="4928906" y="347489"/>
                </a:cubicBezTo>
                <a:cubicBezTo>
                  <a:pt x="4959873" y="357893"/>
                  <a:pt x="4987602" y="373903"/>
                  <a:pt x="5014522" y="391313"/>
                </a:cubicBezTo>
                <a:cubicBezTo>
                  <a:pt x="5042704" y="409453"/>
                  <a:pt x="5070791" y="421933"/>
                  <a:pt x="5106423" y="412610"/>
                </a:cubicBezTo>
                <a:cubicBezTo>
                  <a:pt x="5112633" y="410590"/>
                  <a:pt x="5116414" y="412773"/>
                  <a:pt x="5121456" y="415684"/>
                </a:cubicBezTo>
                <a:cubicBezTo>
                  <a:pt x="5170255" y="447595"/>
                  <a:pt x="5225527" y="468296"/>
                  <a:pt x="5282417" y="486194"/>
                </a:cubicBezTo>
                <a:cubicBezTo>
                  <a:pt x="5343089" y="506276"/>
                  <a:pt x="5398906" y="534765"/>
                  <a:pt x="5454724" y="563255"/>
                </a:cubicBezTo>
                <a:cubicBezTo>
                  <a:pt x="5526476" y="599075"/>
                  <a:pt x="5597775" y="632766"/>
                  <a:pt x="5671954" y="664382"/>
                </a:cubicBezTo>
                <a:cubicBezTo>
                  <a:pt x="5705892" y="678373"/>
                  <a:pt x="5737404" y="696565"/>
                  <a:pt x="5770533" y="711955"/>
                </a:cubicBezTo>
                <a:cubicBezTo>
                  <a:pt x="5896747" y="769878"/>
                  <a:pt x="6012444" y="846018"/>
                  <a:pt x="6136231" y="908145"/>
                </a:cubicBezTo>
                <a:cubicBezTo>
                  <a:pt x="6137493" y="908872"/>
                  <a:pt x="6139562" y="908198"/>
                  <a:pt x="6142083" y="909654"/>
                </a:cubicBezTo>
                <a:cubicBezTo>
                  <a:pt x="6149645" y="914020"/>
                  <a:pt x="6157208" y="918386"/>
                  <a:pt x="6166031" y="923480"/>
                </a:cubicBezTo>
                <a:cubicBezTo>
                  <a:pt x="6190431" y="939436"/>
                  <a:pt x="6216900" y="954718"/>
                  <a:pt x="6242109" y="969273"/>
                </a:cubicBezTo>
                <a:cubicBezTo>
                  <a:pt x="6282086" y="996090"/>
                  <a:pt x="6321611" y="1020779"/>
                  <a:pt x="6361136" y="1045467"/>
                </a:cubicBezTo>
                <a:cubicBezTo>
                  <a:pt x="6416238" y="1081017"/>
                  <a:pt x="6469721" y="1119370"/>
                  <a:pt x="6523205" y="1157722"/>
                </a:cubicBezTo>
                <a:cubicBezTo>
                  <a:pt x="6593527" y="1207664"/>
                  <a:pt x="6665466" y="1254802"/>
                  <a:pt x="6739832" y="1297738"/>
                </a:cubicBezTo>
                <a:cubicBezTo>
                  <a:pt x="6836887" y="1353772"/>
                  <a:pt x="6929895" y="1416813"/>
                  <a:pt x="7020477" y="1484058"/>
                </a:cubicBezTo>
                <a:cubicBezTo>
                  <a:pt x="7116101" y="1554213"/>
                  <a:pt x="7208037" y="1627845"/>
                  <a:pt x="7302042" y="1700803"/>
                </a:cubicBezTo>
                <a:lnTo>
                  <a:pt x="7371201" y="1753404"/>
                </a:lnTo>
                <a:lnTo>
                  <a:pt x="7371202" y="6717736"/>
                </a:lnTo>
                <a:lnTo>
                  <a:pt x="6058545" y="6717735"/>
                </a:lnTo>
                <a:lnTo>
                  <a:pt x="6054328" y="6710672"/>
                </a:lnTo>
                <a:cubicBezTo>
                  <a:pt x="6045603" y="6702480"/>
                  <a:pt x="6034867" y="6696282"/>
                  <a:pt x="6023207" y="6690697"/>
                </a:cubicBezTo>
                <a:cubicBezTo>
                  <a:pt x="5999884" y="6679525"/>
                  <a:pt x="5973851" y="6669081"/>
                  <a:pt x="5962178" y="6641701"/>
                </a:cubicBezTo>
                <a:cubicBezTo>
                  <a:pt x="5959012" y="6635286"/>
                  <a:pt x="5957026" y="6638726"/>
                  <a:pt x="5953322" y="6641175"/>
                </a:cubicBezTo>
                <a:cubicBezTo>
                  <a:pt x="5943204" y="6646800"/>
                  <a:pt x="5932629" y="6645282"/>
                  <a:pt x="5924041" y="6640325"/>
                </a:cubicBezTo>
                <a:cubicBezTo>
                  <a:pt x="5909576" y="6629679"/>
                  <a:pt x="5893850" y="6625186"/>
                  <a:pt x="5879115" y="6618973"/>
                </a:cubicBezTo>
                <a:cubicBezTo>
                  <a:pt x="5853807" y="6611242"/>
                  <a:pt x="5845757" y="6597420"/>
                  <a:pt x="5853514" y="6572083"/>
                </a:cubicBezTo>
                <a:cubicBezTo>
                  <a:pt x="5857567" y="6549195"/>
                  <a:pt x="5850966" y="6540798"/>
                  <a:pt x="5825120" y="6541929"/>
                </a:cubicBezTo>
                <a:cubicBezTo>
                  <a:pt x="5791143" y="6545247"/>
                  <a:pt x="5757703" y="6539701"/>
                  <a:pt x="5725525" y="6528004"/>
                </a:cubicBezTo>
                <a:cubicBezTo>
                  <a:pt x="5705637" y="6518815"/>
                  <a:pt x="5688462" y="6508899"/>
                  <a:pt x="5670560" y="6496270"/>
                </a:cubicBezTo>
                <a:cubicBezTo>
                  <a:pt x="5643078" y="6480403"/>
                  <a:pt x="5630251" y="6486758"/>
                  <a:pt x="5625659" y="6518509"/>
                </a:cubicBezTo>
                <a:cubicBezTo>
                  <a:pt x="5625391" y="6522941"/>
                  <a:pt x="5625122" y="6527373"/>
                  <a:pt x="5624584" y="6536236"/>
                </a:cubicBezTo>
                <a:cubicBezTo>
                  <a:pt x="5611194" y="6507864"/>
                  <a:pt x="5572601" y="6499343"/>
                  <a:pt x="5584869" y="6458263"/>
                </a:cubicBezTo>
                <a:cubicBezTo>
                  <a:pt x="5570053" y="6468057"/>
                  <a:pt x="5568254" y="6483073"/>
                  <a:pt x="5555238" y="6477851"/>
                </a:cubicBezTo>
                <a:cubicBezTo>
                  <a:pt x="5544664" y="6476333"/>
                  <a:pt x="5539055" y="6466215"/>
                  <a:pt x="5532453" y="6457816"/>
                </a:cubicBezTo>
                <a:cubicBezTo>
                  <a:pt x="5525851" y="6449418"/>
                  <a:pt x="5517532" y="6440028"/>
                  <a:pt x="5506420" y="6447373"/>
                </a:cubicBezTo>
                <a:cubicBezTo>
                  <a:pt x="5488895" y="6457895"/>
                  <a:pt x="5475153" y="6449962"/>
                  <a:pt x="5463399" y="6438589"/>
                </a:cubicBezTo>
                <a:cubicBezTo>
                  <a:pt x="5455079" y="6429199"/>
                  <a:pt x="5446492" y="6424241"/>
                  <a:pt x="5430227" y="6428611"/>
                </a:cubicBezTo>
                <a:cubicBezTo>
                  <a:pt x="5409535" y="6432718"/>
                  <a:pt x="5376445" y="6406734"/>
                  <a:pt x="5371910" y="6378887"/>
                </a:cubicBezTo>
                <a:cubicBezTo>
                  <a:pt x="5366839" y="6359905"/>
                  <a:pt x="5361954" y="6352498"/>
                  <a:pt x="5343973" y="6355877"/>
                </a:cubicBezTo>
                <a:cubicBezTo>
                  <a:pt x="5333130" y="6358791"/>
                  <a:pt x="5328970" y="6354096"/>
                  <a:pt x="5332218" y="6344505"/>
                </a:cubicBezTo>
                <a:cubicBezTo>
                  <a:pt x="5336003" y="6326048"/>
                  <a:pt x="5353797" y="6311094"/>
                  <a:pt x="5375215" y="6309699"/>
                </a:cubicBezTo>
                <a:cubicBezTo>
                  <a:pt x="5394914" y="6307310"/>
                  <a:pt x="5407662" y="6316965"/>
                  <a:pt x="5416169" y="6337930"/>
                </a:cubicBezTo>
                <a:cubicBezTo>
                  <a:pt x="5416893" y="6340641"/>
                  <a:pt x="5415630" y="6346792"/>
                  <a:pt x="5421053" y="6345336"/>
                </a:cubicBezTo>
                <a:cubicBezTo>
                  <a:pt x="5429185" y="6343151"/>
                  <a:pt x="5433157" y="6336271"/>
                  <a:pt x="5437854" y="6332102"/>
                </a:cubicBezTo>
                <a:cubicBezTo>
                  <a:pt x="5442551" y="6327934"/>
                  <a:pt x="5439116" y="6325951"/>
                  <a:pt x="5436674" y="6322246"/>
                </a:cubicBezTo>
                <a:cubicBezTo>
                  <a:pt x="5410454" y="6300228"/>
                  <a:pt x="5384502" y="6273778"/>
                  <a:pt x="5343118" y="6281992"/>
                </a:cubicBezTo>
                <a:cubicBezTo>
                  <a:pt x="5334985" y="6284178"/>
                  <a:pt x="5329108" y="6278491"/>
                  <a:pt x="5323231" y="6272805"/>
                </a:cubicBezTo>
                <a:cubicBezTo>
                  <a:pt x="5317354" y="6267119"/>
                  <a:pt x="5312469" y="6259711"/>
                  <a:pt x="5305599" y="6255744"/>
                </a:cubicBezTo>
                <a:cubicBezTo>
                  <a:pt x="5277393" y="6237166"/>
                  <a:pt x="5248299" y="6247890"/>
                  <a:pt x="5244433" y="6282355"/>
                </a:cubicBezTo>
                <a:cubicBezTo>
                  <a:pt x="5242903" y="6292937"/>
                  <a:pt x="5244083" y="6302793"/>
                  <a:pt x="5243546" y="6311657"/>
                </a:cubicBezTo>
                <a:cubicBezTo>
                  <a:pt x="5242740" y="6324953"/>
                  <a:pt x="5234608" y="6327138"/>
                  <a:pt x="5224759" y="6328331"/>
                </a:cubicBezTo>
                <a:cubicBezTo>
                  <a:pt x="5213191" y="6328533"/>
                  <a:pt x="5213728" y="6319669"/>
                  <a:pt x="5214266" y="6310806"/>
                </a:cubicBezTo>
                <a:cubicBezTo>
                  <a:pt x="5215340" y="6293079"/>
                  <a:pt x="5211449" y="6283952"/>
                  <a:pt x="5191750" y="6286339"/>
                </a:cubicBezTo>
                <a:cubicBezTo>
                  <a:pt x="5174761" y="6287998"/>
                  <a:pt x="5163006" y="6276624"/>
                  <a:pt x="5151976" y="6267963"/>
                </a:cubicBezTo>
                <a:cubicBezTo>
                  <a:pt x="5129647" y="6255071"/>
                  <a:pt x="5109760" y="6245883"/>
                  <a:pt x="5083110" y="6260311"/>
                </a:cubicBezTo>
                <a:cubicBezTo>
                  <a:pt x="5067571" y="6267394"/>
                  <a:pt x="5041618" y="6240943"/>
                  <a:pt x="5041244" y="6217792"/>
                </a:cubicBezTo>
                <a:cubicBezTo>
                  <a:pt x="5040414" y="6187498"/>
                  <a:pt x="5040414" y="6187498"/>
                  <a:pt x="5013306" y="6194782"/>
                </a:cubicBezTo>
                <a:cubicBezTo>
                  <a:pt x="4958100" y="6211071"/>
                  <a:pt x="4914891" y="6190711"/>
                  <a:pt x="4880889" y="6150439"/>
                </a:cubicBezTo>
                <a:cubicBezTo>
                  <a:pt x="4868410" y="6136354"/>
                  <a:pt x="4853944" y="6125709"/>
                  <a:pt x="4835775" y="6117512"/>
                </a:cubicBezTo>
                <a:cubicBezTo>
                  <a:pt x="4796001" y="6099136"/>
                  <a:pt x="4789212" y="6079162"/>
                  <a:pt x="4805908" y="6038345"/>
                </a:cubicBezTo>
                <a:cubicBezTo>
                  <a:pt x="4808163" y="6030474"/>
                  <a:pt x="4812135" y="6023593"/>
                  <a:pt x="4808243" y="6014465"/>
                </a:cubicBezTo>
                <a:cubicBezTo>
                  <a:pt x="4802904" y="5999915"/>
                  <a:pt x="4798557" y="5983645"/>
                  <a:pt x="4780843" y="5982592"/>
                </a:cubicBezTo>
                <a:cubicBezTo>
                  <a:pt x="4765841" y="5980810"/>
                  <a:pt x="4746785" y="6001917"/>
                  <a:pt x="4744717" y="6021364"/>
                </a:cubicBezTo>
                <a:cubicBezTo>
                  <a:pt x="4742651" y="6040812"/>
                  <a:pt x="4750432" y="6059066"/>
                  <a:pt x="4751076" y="6077785"/>
                </a:cubicBezTo>
                <a:cubicBezTo>
                  <a:pt x="4751531" y="6084928"/>
                  <a:pt x="4751987" y="6092072"/>
                  <a:pt x="4749008" y="6097232"/>
                </a:cubicBezTo>
                <a:cubicBezTo>
                  <a:pt x="4743049" y="6107553"/>
                  <a:pt x="4734917" y="6109738"/>
                  <a:pt x="4725067" y="6110931"/>
                </a:cubicBezTo>
                <a:cubicBezTo>
                  <a:pt x="4716210" y="6110405"/>
                  <a:pt x="4711327" y="6102998"/>
                  <a:pt x="4708160" y="6096583"/>
                </a:cubicBezTo>
                <a:cubicBezTo>
                  <a:pt x="4691040" y="6027069"/>
                  <a:pt x="4636077" y="5995336"/>
                  <a:pt x="4578671" y="5959900"/>
                </a:cubicBezTo>
                <a:cubicBezTo>
                  <a:pt x="4582026" y="5977891"/>
                  <a:pt x="4592787" y="5990984"/>
                  <a:pt x="4598128" y="6005535"/>
                </a:cubicBezTo>
                <a:cubicBezTo>
                  <a:pt x="4604460" y="6018364"/>
                  <a:pt x="4609077" y="6030204"/>
                  <a:pt x="4609989" y="6044491"/>
                </a:cubicBezTo>
                <a:cubicBezTo>
                  <a:pt x="4609907" y="6060497"/>
                  <a:pt x="4603224" y="6068107"/>
                  <a:pt x="4585511" y="6067054"/>
                </a:cubicBezTo>
                <a:cubicBezTo>
                  <a:pt x="4540235" y="6066142"/>
                  <a:pt x="4496488" y="6054646"/>
                  <a:pt x="4453736" y="6041429"/>
                </a:cubicBezTo>
                <a:cubicBezTo>
                  <a:pt x="4438009" y="6036937"/>
                  <a:pt x="4424993" y="6031715"/>
                  <a:pt x="4410984" y="6028213"/>
                </a:cubicBezTo>
                <a:cubicBezTo>
                  <a:pt x="4391821" y="6021738"/>
                  <a:pt x="4375638" y="6010101"/>
                  <a:pt x="4366138" y="5990856"/>
                </a:cubicBezTo>
                <a:cubicBezTo>
                  <a:pt x="4354921" y="5970619"/>
                  <a:pt x="4342629" y="5968108"/>
                  <a:pt x="4322392" y="5979359"/>
                </a:cubicBezTo>
                <a:cubicBezTo>
                  <a:pt x="4317695" y="5983527"/>
                  <a:pt x="4313992" y="5985977"/>
                  <a:pt x="4309295" y="5990145"/>
                </a:cubicBezTo>
                <a:cubicBezTo>
                  <a:pt x="4304948" y="5973875"/>
                  <a:pt x="4314610" y="5961106"/>
                  <a:pt x="4317133" y="5948802"/>
                </a:cubicBezTo>
                <a:cubicBezTo>
                  <a:pt x="4319388" y="5940929"/>
                  <a:pt x="4322368" y="5935769"/>
                  <a:pt x="4316490" y="5930083"/>
                </a:cubicBezTo>
                <a:cubicBezTo>
                  <a:pt x="4301301" y="5916725"/>
                  <a:pt x="4299664" y="5899727"/>
                  <a:pt x="4299021" y="5881008"/>
                </a:cubicBezTo>
                <a:cubicBezTo>
                  <a:pt x="4299558" y="5872144"/>
                  <a:pt x="4297385" y="5864009"/>
                  <a:pt x="4296928" y="5856865"/>
                </a:cubicBezTo>
                <a:cubicBezTo>
                  <a:pt x="4294918" y="5816715"/>
                  <a:pt x="4278735" y="5805079"/>
                  <a:pt x="4238343" y="5811574"/>
                </a:cubicBezTo>
                <a:cubicBezTo>
                  <a:pt x="4246849" y="5832539"/>
                  <a:pt x="4268910" y="5849862"/>
                  <a:pt x="4258441" y="5875927"/>
                </a:cubicBezTo>
                <a:cubicBezTo>
                  <a:pt x="4253208" y="5888959"/>
                  <a:pt x="4243814" y="5897297"/>
                  <a:pt x="4228274" y="5904379"/>
                </a:cubicBezTo>
                <a:cubicBezTo>
                  <a:pt x="4231066" y="5887643"/>
                  <a:pt x="4245157" y="5875138"/>
                  <a:pt x="4239817" y="5860587"/>
                </a:cubicBezTo>
                <a:cubicBezTo>
                  <a:pt x="4233752" y="5843325"/>
                  <a:pt x="4215771" y="5846704"/>
                  <a:pt x="4203747" y="5839762"/>
                </a:cubicBezTo>
                <a:cubicBezTo>
                  <a:pt x="4193441" y="5833812"/>
                  <a:pt x="4188288" y="5830837"/>
                  <a:pt x="4193523" y="5817805"/>
                </a:cubicBezTo>
                <a:cubicBezTo>
                  <a:pt x="4200287" y="5794189"/>
                  <a:pt x="4195672" y="5782350"/>
                  <a:pt x="4173343" y="5769459"/>
                </a:cubicBezTo>
                <a:cubicBezTo>
                  <a:pt x="4159602" y="5761525"/>
                  <a:pt x="4144144" y="5752600"/>
                  <a:pt x="4133382" y="5739507"/>
                </a:cubicBezTo>
                <a:cubicBezTo>
                  <a:pt x="4128497" y="5732100"/>
                  <a:pt x="4121628" y="5728133"/>
                  <a:pt x="4112234" y="5736471"/>
                </a:cubicBezTo>
                <a:cubicBezTo>
                  <a:pt x="4102571" y="5749240"/>
                  <a:pt x="4093258" y="5741570"/>
                  <a:pt x="4087650" y="5731451"/>
                </a:cubicBezTo>
                <a:cubicBezTo>
                  <a:pt x="4069107" y="5700104"/>
                  <a:pt x="4040900" y="5681526"/>
                  <a:pt x="4016667" y="5656067"/>
                </a:cubicBezTo>
                <a:cubicBezTo>
                  <a:pt x="4002470" y="5640990"/>
                  <a:pt x="3985480" y="5642649"/>
                  <a:pt x="3968679" y="5655883"/>
                </a:cubicBezTo>
                <a:cubicBezTo>
                  <a:pt x="3963983" y="5660052"/>
                  <a:pt x="3959285" y="5664220"/>
                  <a:pt x="3954588" y="5668389"/>
                </a:cubicBezTo>
                <a:cubicBezTo>
                  <a:pt x="3943477" y="5675735"/>
                  <a:pt x="3935614" y="5673488"/>
                  <a:pt x="3933709" y="5660921"/>
                </a:cubicBezTo>
                <a:cubicBezTo>
                  <a:pt x="3931991" y="5659929"/>
                  <a:pt x="3932984" y="5658209"/>
                  <a:pt x="3931266" y="5657218"/>
                </a:cubicBezTo>
                <a:cubicBezTo>
                  <a:pt x="3925739" y="5631092"/>
                  <a:pt x="3925739" y="5631092"/>
                  <a:pt x="3902792" y="5643071"/>
                </a:cubicBezTo>
                <a:cubicBezTo>
                  <a:pt x="3877859" y="5658491"/>
                  <a:pt x="3857971" y="5649303"/>
                  <a:pt x="3851719" y="5620465"/>
                </a:cubicBezTo>
                <a:cubicBezTo>
                  <a:pt x="3845199" y="5596059"/>
                  <a:pt x="3837605" y="5589381"/>
                  <a:pt x="3811035" y="5587802"/>
                </a:cubicBezTo>
                <a:cubicBezTo>
                  <a:pt x="3784464" y="5586222"/>
                  <a:pt x="3757895" y="5584643"/>
                  <a:pt x="3733580" y="5575191"/>
                </a:cubicBezTo>
                <a:cubicBezTo>
                  <a:pt x="3716135" y="5569707"/>
                  <a:pt x="3703388" y="5560053"/>
                  <a:pt x="3696330" y="5544512"/>
                </a:cubicBezTo>
                <a:cubicBezTo>
                  <a:pt x="3688547" y="5526258"/>
                  <a:pt x="3677974" y="5524740"/>
                  <a:pt x="3663159" y="5534534"/>
                </a:cubicBezTo>
                <a:cubicBezTo>
                  <a:pt x="3645633" y="5545056"/>
                  <a:pt x="3645633" y="5545056"/>
                  <a:pt x="3644265" y="5523625"/>
                </a:cubicBezTo>
                <a:cubicBezTo>
                  <a:pt x="3645339" y="5505898"/>
                  <a:pt x="3644696" y="5487179"/>
                  <a:pt x="3644777" y="5471172"/>
                </a:cubicBezTo>
                <a:cubicBezTo>
                  <a:pt x="3638632" y="5469917"/>
                  <a:pt x="3637369" y="5476069"/>
                  <a:pt x="3633666" y="5478517"/>
                </a:cubicBezTo>
                <a:cubicBezTo>
                  <a:pt x="3618582" y="5492743"/>
                  <a:pt x="3603311" y="5495394"/>
                  <a:pt x="3585411" y="5482766"/>
                </a:cubicBezTo>
                <a:cubicBezTo>
                  <a:pt x="3569952" y="5473841"/>
                  <a:pt x="3555487" y="5463195"/>
                  <a:pt x="3540029" y="5454270"/>
                </a:cubicBezTo>
                <a:cubicBezTo>
                  <a:pt x="3510105" y="5434700"/>
                  <a:pt x="3481548" y="5436561"/>
                  <a:pt x="3451918" y="5456150"/>
                </a:cubicBezTo>
                <a:cubicBezTo>
                  <a:pt x="3439814" y="5465215"/>
                  <a:pt x="3427709" y="5474281"/>
                  <a:pt x="3414612" y="5485066"/>
                </a:cubicBezTo>
                <a:cubicBezTo>
                  <a:pt x="3409915" y="5489236"/>
                  <a:pt x="3402507" y="5494132"/>
                  <a:pt x="3396630" y="5488445"/>
                </a:cubicBezTo>
                <a:cubicBezTo>
                  <a:pt x="3390753" y="5482760"/>
                  <a:pt x="3396443" y="5476870"/>
                  <a:pt x="3399422" y="5471710"/>
                </a:cubicBezTo>
                <a:cubicBezTo>
                  <a:pt x="3405380" y="5461390"/>
                  <a:pt x="3413057" y="5452060"/>
                  <a:pt x="3408441" y="5440222"/>
                </a:cubicBezTo>
                <a:cubicBezTo>
                  <a:pt x="3406268" y="5432087"/>
                  <a:pt x="3413407" y="5431622"/>
                  <a:pt x="3418104" y="5427453"/>
                </a:cubicBezTo>
                <a:cubicBezTo>
                  <a:pt x="3434905" y="5414218"/>
                  <a:pt x="3435443" y="5405354"/>
                  <a:pt x="3416548" y="5394447"/>
                </a:cubicBezTo>
                <a:cubicBezTo>
                  <a:pt x="3394219" y="5381555"/>
                  <a:pt x="3369904" y="5372104"/>
                  <a:pt x="3346314" y="5365364"/>
                </a:cubicBezTo>
                <a:cubicBezTo>
                  <a:pt x="3333298" y="5360142"/>
                  <a:pt x="3317303" y="5360081"/>
                  <a:pt x="3303480" y="5368156"/>
                </a:cubicBezTo>
                <a:cubicBezTo>
                  <a:pt x="3292369" y="5375501"/>
                  <a:pt x="3280802" y="5375702"/>
                  <a:pt x="3268054" y="5366050"/>
                </a:cubicBezTo>
                <a:cubicBezTo>
                  <a:pt x="3231528" y="5338081"/>
                  <a:pt x="3187782" y="5326585"/>
                  <a:pt x="3141781" y="5322961"/>
                </a:cubicBezTo>
                <a:cubicBezTo>
                  <a:pt x="3139071" y="5323690"/>
                  <a:pt x="3139071" y="5323690"/>
                  <a:pt x="3137352" y="5322698"/>
                </a:cubicBezTo>
                <a:cubicBezTo>
                  <a:pt x="3079061" y="5316564"/>
                  <a:pt x="3067306" y="5305191"/>
                  <a:pt x="3059955" y="5250491"/>
                </a:cubicBezTo>
                <a:cubicBezTo>
                  <a:pt x="3052816" y="5250956"/>
                  <a:pt x="3054265" y="5256379"/>
                  <a:pt x="3052279" y="5259820"/>
                </a:cubicBezTo>
                <a:cubicBezTo>
                  <a:pt x="3048037" y="5271132"/>
                  <a:pt x="3041622" y="5274309"/>
                  <a:pt x="3032579" y="5262207"/>
                </a:cubicBezTo>
                <a:cubicBezTo>
                  <a:pt x="3029144" y="5260224"/>
                  <a:pt x="3026970" y="5252087"/>
                  <a:pt x="3023267" y="5254537"/>
                </a:cubicBezTo>
                <a:cubicBezTo>
                  <a:pt x="3016853" y="5257713"/>
                  <a:pt x="3015590" y="5263865"/>
                  <a:pt x="3014329" y="5270018"/>
                </a:cubicBezTo>
                <a:cubicBezTo>
                  <a:pt x="3014060" y="5274450"/>
                  <a:pt x="3012074" y="5277889"/>
                  <a:pt x="3011805" y="5282322"/>
                </a:cubicBezTo>
                <a:cubicBezTo>
                  <a:pt x="3008558" y="5291914"/>
                  <a:pt x="3002412" y="5290659"/>
                  <a:pt x="2999244" y="5284244"/>
                </a:cubicBezTo>
                <a:cubicBezTo>
                  <a:pt x="2988483" y="5271150"/>
                  <a:pt x="2982419" y="5253888"/>
                  <a:pt x="2962989" y="5251844"/>
                </a:cubicBezTo>
                <a:cubicBezTo>
                  <a:pt x="2945275" y="5250791"/>
                  <a:pt x="2931185" y="5263296"/>
                  <a:pt x="2918356" y="5269650"/>
                </a:cubicBezTo>
                <a:cubicBezTo>
                  <a:pt x="2912641" y="5231950"/>
                  <a:pt x="2927001" y="5215011"/>
                  <a:pt x="2963688" y="5210965"/>
                </a:cubicBezTo>
                <a:cubicBezTo>
                  <a:pt x="2965404" y="5211956"/>
                  <a:pt x="2968117" y="5211229"/>
                  <a:pt x="2970827" y="5210500"/>
                </a:cubicBezTo>
                <a:cubicBezTo>
                  <a:pt x="2982394" y="5210298"/>
                  <a:pt x="2999115" y="5213070"/>
                  <a:pt x="3001638" y="5200767"/>
                </a:cubicBezTo>
                <a:cubicBezTo>
                  <a:pt x="3002175" y="5191903"/>
                  <a:pt x="2988433" y="5183970"/>
                  <a:pt x="2979122" y="5176301"/>
                </a:cubicBezTo>
                <a:cubicBezTo>
                  <a:pt x="2956068" y="5160697"/>
                  <a:pt x="2929043" y="5151974"/>
                  <a:pt x="2904003" y="5139811"/>
                </a:cubicBezTo>
                <a:cubicBezTo>
                  <a:pt x="2898851" y="5136836"/>
                  <a:pt x="2892705" y="5135581"/>
                  <a:pt x="2888544" y="5130885"/>
                </a:cubicBezTo>
                <a:cubicBezTo>
                  <a:pt x="2874804" y="5122953"/>
                  <a:pt x="2864768" y="5112570"/>
                  <a:pt x="2848959" y="5124086"/>
                </a:cubicBezTo>
                <a:cubicBezTo>
                  <a:pt x="2841550" y="5128982"/>
                  <a:pt x="2831246" y="5123032"/>
                  <a:pt x="2820670" y="5121514"/>
                </a:cubicBezTo>
                <a:cubicBezTo>
                  <a:pt x="2808380" y="5119005"/>
                  <a:pt x="2796812" y="5119207"/>
                  <a:pt x="2788868" y="5132967"/>
                </a:cubicBezTo>
                <a:cubicBezTo>
                  <a:pt x="2779203" y="5145736"/>
                  <a:pt x="2768176" y="5137074"/>
                  <a:pt x="2757600" y="5135556"/>
                </a:cubicBezTo>
                <a:cubicBezTo>
                  <a:pt x="2748745" y="5135030"/>
                  <a:pt x="2740881" y="5132783"/>
                  <a:pt x="2742411" y="5122199"/>
                </a:cubicBezTo>
                <a:cubicBezTo>
                  <a:pt x="2741954" y="5115056"/>
                  <a:pt x="2739513" y="5111353"/>
                  <a:pt x="2734360" y="5108378"/>
                </a:cubicBezTo>
                <a:cubicBezTo>
                  <a:pt x="2719626" y="5102165"/>
                  <a:pt x="2704892" y="5095951"/>
                  <a:pt x="2696117" y="5079418"/>
                </a:cubicBezTo>
                <a:cubicBezTo>
                  <a:pt x="2691232" y="5072011"/>
                  <a:pt x="2683101" y="5074196"/>
                  <a:pt x="2674969" y="5076382"/>
                </a:cubicBezTo>
                <a:cubicBezTo>
                  <a:pt x="2627893" y="5090484"/>
                  <a:pt x="2585141" y="5077268"/>
                  <a:pt x="2546629" y="5052740"/>
                </a:cubicBezTo>
                <a:cubicBezTo>
                  <a:pt x="2528729" y="5040112"/>
                  <a:pt x="2510828" y="5027483"/>
                  <a:pt x="2488956" y="5021736"/>
                </a:cubicBezTo>
                <a:cubicBezTo>
                  <a:pt x="2471510" y="5016252"/>
                  <a:pt x="2461743" y="5001438"/>
                  <a:pt x="2462090" y="4980997"/>
                </a:cubicBezTo>
                <a:cubicBezTo>
                  <a:pt x="2450257" y="4985632"/>
                  <a:pt x="2442312" y="4999394"/>
                  <a:pt x="2426853" y="4990469"/>
                </a:cubicBezTo>
                <a:cubicBezTo>
                  <a:pt x="2408951" y="4977840"/>
                  <a:pt x="2392044" y="4963491"/>
                  <a:pt x="2387242" y="4940077"/>
                </a:cubicBezTo>
                <a:cubicBezTo>
                  <a:pt x="2385792" y="4934653"/>
                  <a:pt x="2385337" y="4927510"/>
                  <a:pt x="2384881" y="4920367"/>
                </a:cubicBezTo>
                <a:cubicBezTo>
                  <a:pt x="2382707" y="4912230"/>
                  <a:pt x="2384238" y="4901648"/>
                  <a:pt x="2370953" y="4900858"/>
                </a:cubicBezTo>
                <a:cubicBezTo>
                  <a:pt x="2358661" y="4898348"/>
                  <a:pt x="2354688" y="4905228"/>
                  <a:pt x="2350715" y="4912109"/>
                </a:cubicBezTo>
                <a:cubicBezTo>
                  <a:pt x="2333833" y="4941350"/>
                  <a:pt x="2310349" y="4962193"/>
                  <a:pt x="2281981" y="4975630"/>
                </a:cubicBezTo>
                <a:cubicBezTo>
                  <a:pt x="2266441" y="4982712"/>
                  <a:pt x="2252887" y="4986354"/>
                  <a:pt x="2239684" y="4969557"/>
                </a:cubicBezTo>
                <a:cubicBezTo>
                  <a:pt x="2228922" y="4956463"/>
                  <a:pt x="2209492" y="4954419"/>
                  <a:pt x="2193495" y="4954358"/>
                </a:cubicBezTo>
                <a:cubicBezTo>
                  <a:pt x="2173072" y="4954034"/>
                  <a:pt x="2151199" y="4948286"/>
                  <a:pt x="2131312" y="4939098"/>
                </a:cubicBezTo>
                <a:cubicBezTo>
                  <a:pt x="2105279" y="4928654"/>
                  <a:pt x="2075275" y="4925092"/>
                  <a:pt x="2046988" y="4922521"/>
                </a:cubicBezTo>
                <a:cubicBezTo>
                  <a:pt x="2024121" y="4918493"/>
                  <a:pt x="2002973" y="4915457"/>
                  <a:pt x="1983354" y="4901837"/>
                </a:cubicBezTo>
                <a:cubicBezTo>
                  <a:pt x="1966448" y="4887488"/>
                  <a:pt x="1955230" y="4867251"/>
                  <a:pt x="1952145" y="4844829"/>
                </a:cubicBezTo>
                <a:cubicBezTo>
                  <a:pt x="1941359" y="4788145"/>
                  <a:pt x="1916318" y="4775983"/>
                  <a:pt x="1866452" y="4806821"/>
                </a:cubicBezTo>
                <a:cubicBezTo>
                  <a:pt x="1865459" y="4808542"/>
                  <a:pt x="1862748" y="4809270"/>
                  <a:pt x="1861755" y="4810990"/>
                </a:cubicBezTo>
                <a:cubicBezTo>
                  <a:pt x="1840526" y="4823961"/>
                  <a:pt x="1840526" y="4823961"/>
                  <a:pt x="1838434" y="4799819"/>
                </a:cubicBezTo>
                <a:cubicBezTo>
                  <a:pt x="1835347" y="4777396"/>
                  <a:pt x="1826035" y="4769726"/>
                  <a:pt x="1799465" y="4768147"/>
                </a:cubicBezTo>
                <a:cubicBezTo>
                  <a:pt x="1757894" y="4764786"/>
                  <a:pt x="1757894" y="4764786"/>
                  <a:pt x="1738544" y="4746735"/>
                </a:cubicBezTo>
                <a:cubicBezTo>
                  <a:pt x="1755800" y="4740644"/>
                  <a:pt x="1773514" y="4741696"/>
                  <a:pt x="1790234" y="4744469"/>
                </a:cubicBezTo>
                <a:cubicBezTo>
                  <a:pt x="1807948" y="4745522"/>
                  <a:pt x="1825392" y="4751007"/>
                  <a:pt x="1843830" y="4754772"/>
                </a:cubicBezTo>
                <a:cubicBezTo>
                  <a:pt x="1835778" y="4740950"/>
                  <a:pt x="1838033" y="4733078"/>
                  <a:pt x="1849145" y="4725733"/>
                </a:cubicBezTo>
                <a:cubicBezTo>
                  <a:pt x="1861974" y="4719378"/>
                  <a:pt x="1857814" y="4714683"/>
                  <a:pt x="1847508" y="4708733"/>
                </a:cubicBezTo>
                <a:cubicBezTo>
                  <a:pt x="1828615" y="4697825"/>
                  <a:pt x="1808728" y="4688636"/>
                  <a:pt x="1794800" y="4669129"/>
                </a:cubicBezTo>
                <a:cubicBezTo>
                  <a:pt x="1784763" y="4658746"/>
                  <a:pt x="1771478" y="4657957"/>
                  <a:pt x="1758381" y="4668742"/>
                </a:cubicBezTo>
                <a:cubicBezTo>
                  <a:pt x="1753684" y="4672911"/>
                  <a:pt x="1749981" y="4675360"/>
                  <a:pt x="1746089" y="4666233"/>
                </a:cubicBezTo>
                <a:cubicBezTo>
                  <a:pt x="1733154" y="4645003"/>
                  <a:pt x="1733154" y="4645003"/>
                  <a:pt x="1719519" y="4664653"/>
                </a:cubicBezTo>
                <a:cubicBezTo>
                  <a:pt x="1718526" y="4666373"/>
                  <a:pt x="1717533" y="4668093"/>
                  <a:pt x="1713829" y="4670543"/>
                </a:cubicBezTo>
                <a:cubicBezTo>
                  <a:pt x="1712192" y="4653543"/>
                  <a:pt x="1708838" y="4635552"/>
                  <a:pt x="1707203" y="4618553"/>
                </a:cubicBezTo>
                <a:cubicBezTo>
                  <a:pt x="1704760" y="4614850"/>
                  <a:pt x="1708008" y="4605258"/>
                  <a:pt x="1700869" y="4605724"/>
                </a:cubicBezTo>
                <a:cubicBezTo>
                  <a:pt x="1692013" y="4605197"/>
                  <a:pt x="1683157" y="4604670"/>
                  <a:pt x="1677197" y="4614991"/>
                </a:cubicBezTo>
                <a:cubicBezTo>
                  <a:pt x="1672957" y="4626303"/>
                  <a:pt x="1671426" y="4636887"/>
                  <a:pt x="1669896" y="4647471"/>
                </a:cubicBezTo>
                <a:cubicBezTo>
                  <a:pt x="1669359" y="4656334"/>
                  <a:pt x="1665387" y="4663215"/>
                  <a:pt x="1654812" y="4661697"/>
                </a:cubicBezTo>
                <a:cubicBezTo>
                  <a:pt x="1618929" y="4652447"/>
                  <a:pt x="1579076" y="4650078"/>
                  <a:pt x="1543462" y="4636397"/>
                </a:cubicBezTo>
                <a:cubicBezTo>
                  <a:pt x="1526017" y="4630912"/>
                  <a:pt x="1508572" y="4625428"/>
                  <a:pt x="1514612" y="4599100"/>
                </a:cubicBezTo>
                <a:cubicBezTo>
                  <a:pt x="1519121" y="4583356"/>
                  <a:pt x="1492177" y="4558625"/>
                  <a:pt x="1478624" y="4562268"/>
                </a:cubicBezTo>
                <a:cubicBezTo>
                  <a:pt x="1472209" y="4565444"/>
                  <a:pt x="1466787" y="4566901"/>
                  <a:pt x="1467969" y="4576757"/>
                </a:cubicBezTo>
                <a:cubicBezTo>
                  <a:pt x="1469149" y="4586612"/>
                  <a:pt x="1474570" y="4585155"/>
                  <a:pt x="1480716" y="4586410"/>
                </a:cubicBezTo>
                <a:cubicBezTo>
                  <a:pt x="1490566" y="4585217"/>
                  <a:pt x="1501140" y="4586735"/>
                  <a:pt x="1502321" y="4596590"/>
                </a:cubicBezTo>
                <a:cubicBezTo>
                  <a:pt x="1504494" y="4604725"/>
                  <a:pt x="1502239" y="4612597"/>
                  <a:pt x="1493113" y="4616503"/>
                </a:cubicBezTo>
                <a:cubicBezTo>
                  <a:pt x="1482995" y="4622128"/>
                  <a:pt x="1474863" y="4624313"/>
                  <a:pt x="1467537" y="4613203"/>
                </a:cubicBezTo>
                <a:cubicBezTo>
                  <a:pt x="1459218" y="4603813"/>
                  <a:pt x="1452079" y="4604279"/>
                  <a:pt x="1445126" y="4616319"/>
                </a:cubicBezTo>
                <a:cubicBezTo>
                  <a:pt x="1443141" y="4619759"/>
                  <a:pt x="1442148" y="4621480"/>
                  <a:pt x="1440162" y="4624920"/>
                </a:cubicBezTo>
                <a:cubicBezTo>
                  <a:pt x="1436457" y="4627368"/>
                  <a:pt x="1433478" y="4632528"/>
                  <a:pt x="1429050" y="4632265"/>
                </a:cubicBezTo>
                <a:cubicBezTo>
                  <a:pt x="1422905" y="4631010"/>
                  <a:pt x="1424165" y="4624858"/>
                  <a:pt x="1421724" y="4621155"/>
                </a:cubicBezTo>
                <a:cubicBezTo>
                  <a:pt x="1416653" y="4602173"/>
                  <a:pt x="1407877" y="4585639"/>
                  <a:pt x="1387991" y="4576451"/>
                </a:cubicBezTo>
                <a:cubicBezTo>
                  <a:pt x="1379402" y="4571492"/>
                  <a:pt x="1373256" y="4570238"/>
                  <a:pt x="1369015" y="4581550"/>
                </a:cubicBezTo>
                <a:cubicBezTo>
                  <a:pt x="1365042" y="4588430"/>
                  <a:pt x="1361070" y="4595310"/>
                  <a:pt x="1357098" y="4602191"/>
                </a:cubicBezTo>
                <a:cubicBezTo>
                  <a:pt x="1343732" y="4617409"/>
                  <a:pt x="1336592" y="4617874"/>
                  <a:pt x="1321403" y="4604517"/>
                </a:cubicBezTo>
                <a:cubicBezTo>
                  <a:pt x="1312091" y="4596847"/>
                  <a:pt x="1301516" y="4595329"/>
                  <a:pt x="1291211" y="4589379"/>
                </a:cubicBezTo>
                <a:cubicBezTo>
                  <a:pt x="1273042" y="4581182"/>
                  <a:pt x="1263273" y="4566369"/>
                  <a:pt x="1266333" y="4545201"/>
                </a:cubicBezTo>
                <a:cubicBezTo>
                  <a:pt x="1266146" y="4533626"/>
                  <a:pt x="1266952" y="4520330"/>
                  <a:pt x="1267759" y="4507035"/>
                </a:cubicBezTo>
                <a:cubicBezTo>
                  <a:pt x="1272910" y="4510010"/>
                  <a:pt x="1276346" y="4511993"/>
                  <a:pt x="1279782" y="4513976"/>
                </a:cubicBezTo>
                <a:cubicBezTo>
                  <a:pt x="1314857" y="4536521"/>
                  <a:pt x="1316575" y="4537513"/>
                  <a:pt x="1349185" y="4512764"/>
                </a:cubicBezTo>
                <a:cubicBezTo>
                  <a:pt x="1358579" y="4504427"/>
                  <a:pt x="1368429" y="4503233"/>
                  <a:pt x="1378734" y="4509183"/>
                </a:cubicBezTo>
                <a:cubicBezTo>
                  <a:pt x="1415072" y="4525576"/>
                  <a:pt x="1452941" y="4531385"/>
                  <a:pt x="1492071" y="4531042"/>
                </a:cubicBezTo>
                <a:cubicBezTo>
                  <a:pt x="1541051" y="4529506"/>
                  <a:pt x="1588232" y="4542986"/>
                  <a:pt x="1635682" y="4552033"/>
                </a:cubicBezTo>
                <a:cubicBezTo>
                  <a:pt x="1662975" y="4556323"/>
                  <a:pt x="1688553" y="4559623"/>
                  <a:pt x="1716653" y="4550619"/>
                </a:cubicBezTo>
                <a:cubicBezTo>
                  <a:pt x="1735628" y="4545520"/>
                  <a:pt x="1752079" y="4552725"/>
                  <a:pt x="1767538" y="4561650"/>
                </a:cubicBezTo>
                <a:cubicBezTo>
                  <a:pt x="1789142" y="4571829"/>
                  <a:pt x="1809029" y="4581017"/>
                  <a:pt x="1827629" y="4552768"/>
                </a:cubicBezTo>
                <a:cubicBezTo>
                  <a:pt x="1836591" y="4580877"/>
                  <a:pt x="1856747" y="4585633"/>
                  <a:pt x="1879881" y="4585229"/>
                </a:cubicBezTo>
                <a:cubicBezTo>
                  <a:pt x="1906719" y="4582377"/>
                  <a:pt x="1929049" y="4595269"/>
                  <a:pt x="1952639" y="4602008"/>
                </a:cubicBezTo>
                <a:cubicBezTo>
                  <a:pt x="1977947" y="4609740"/>
                  <a:pt x="2001807" y="4612046"/>
                  <a:pt x="2026927" y="4608203"/>
                </a:cubicBezTo>
                <a:cubicBezTo>
                  <a:pt x="2040481" y="4604561"/>
                  <a:pt x="2055483" y="4606342"/>
                  <a:pt x="2068230" y="4615995"/>
                </a:cubicBezTo>
                <a:cubicBezTo>
                  <a:pt x="2084413" y="4627632"/>
                  <a:pt x="2101858" y="4633117"/>
                  <a:pt x="2121558" y="4630729"/>
                </a:cubicBezTo>
                <a:cubicBezTo>
                  <a:pt x="2183367" y="4622839"/>
                  <a:pt x="2239860" y="4643988"/>
                  <a:pt x="2296622" y="4660705"/>
                </a:cubicBezTo>
                <a:cubicBezTo>
                  <a:pt x="2332505" y="4669955"/>
                  <a:pt x="2368387" y="4679204"/>
                  <a:pt x="2406069" y="4673438"/>
                </a:cubicBezTo>
                <a:cubicBezTo>
                  <a:pt x="2419622" y="4669796"/>
                  <a:pt x="2434893" y="4667145"/>
                  <a:pt x="2428103" y="4647171"/>
                </a:cubicBezTo>
                <a:cubicBezTo>
                  <a:pt x="2427648" y="4640028"/>
                  <a:pt x="2431351" y="4637579"/>
                  <a:pt x="2435055" y="4635130"/>
                </a:cubicBezTo>
                <a:cubicBezTo>
                  <a:pt x="2442463" y="4630234"/>
                  <a:pt x="2448878" y="4627057"/>
                  <a:pt x="2455292" y="4623879"/>
                </a:cubicBezTo>
                <a:cubicBezTo>
                  <a:pt x="2490075" y="4607266"/>
                  <a:pt x="2507251" y="4617183"/>
                  <a:pt x="2504834" y="4657070"/>
                </a:cubicBezTo>
                <a:cubicBezTo>
                  <a:pt x="2505558" y="4659781"/>
                  <a:pt x="2504565" y="4661501"/>
                  <a:pt x="2506014" y="4666926"/>
                </a:cubicBezTo>
                <a:cubicBezTo>
                  <a:pt x="2517395" y="4655148"/>
                  <a:pt x="2526788" y="4646810"/>
                  <a:pt x="2538167" y="4635032"/>
                </a:cubicBezTo>
                <a:cubicBezTo>
                  <a:pt x="2541066" y="4645880"/>
                  <a:pt x="2540529" y="4654744"/>
                  <a:pt x="2542702" y="4662878"/>
                </a:cubicBezTo>
                <a:cubicBezTo>
                  <a:pt x="2549410" y="4698860"/>
                  <a:pt x="2557998" y="4703818"/>
                  <a:pt x="2591788" y="4688925"/>
                </a:cubicBezTo>
                <a:cubicBezTo>
                  <a:pt x="2606335" y="4683563"/>
                  <a:pt x="2619163" y="4677209"/>
                  <a:pt x="2631993" y="4670856"/>
                </a:cubicBezTo>
                <a:cubicBezTo>
                  <a:pt x="2659636" y="4654707"/>
                  <a:pt x="2665783" y="4655962"/>
                  <a:pt x="2685589" y="4681158"/>
                </a:cubicBezTo>
                <a:cubicBezTo>
                  <a:pt x="2693639" y="4694980"/>
                  <a:pt x="2706199" y="4693057"/>
                  <a:pt x="2717766" y="4692854"/>
                </a:cubicBezTo>
                <a:cubicBezTo>
                  <a:pt x="2747316" y="4689275"/>
                  <a:pt x="2747316" y="4689275"/>
                  <a:pt x="2750857" y="4718840"/>
                </a:cubicBezTo>
                <a:cubicBezTo>
                  <a:pt x="2759982" y="4714934"/>
                  <a:pt x="2767659" y="4705606"/>
                  <a:pt x="2778956" y="4709836"/>
                </a:cubicBezTo>
                <a:cubicBezTo>
                  <a:pt x="2791249" y="4712345"/>
                  <a:pt x="2794147" y="4723192"/>
                  <a:pt x="2799756" y="4733312"/>
                </a:cubicBezTo>
                <a:cubicBezTo>
                  <a:pt x="2807081" y="4744420"/>
                  <a:pt x="2814945" y="4746667"/>
                  <a:pt x="2827506" y="4744745"/>
                </a:cubicBezTo>
                <a:cubicBezTo>
                  <a:pt x="2849916" y="4741630"/>
                  <a:pt x="2869160" y="4732099"/>
                  <a:pt x="2890845" y="4726272"/>
                </a:cubicBezTo>
                <a:cubicBezTo>
                  <a:pt x="2901688" y="4723358"/>
                  <a:pt x="2908827" y="4722893"/>
                  <a:pt x="2910463" y="4739892"/>
                </a:cubicBezTo>
                <a:cubicBezTo>
                  <a:pt x="2910382" y="4755899"/>
                  <a:pt x="2921412" y="4764560"/>
                  <a:pt x="2939124" y="4765613"/>
                </a:cubicBezTo>
                <a:cubicBezTo>
                  <a:pt x="2953403" y="4764683"/>
                  <a:pt x="2969399" y="4764744"/>
                  <a:pt x="2984133" y="4770958"/>
                </a:cubicBezTo>
                <a:cubicBezTo>
                  <a:pt x="2997148" y="4776179"/>
                  <a:pt x="2998679" y="4765595"/>
                  <a:pt x="3001927" y="4756003"/>
                </a:cubicBezTo>
                <a:cubicBezTo>
                  <a:pt x="3002920" y="4754283"/>
                  <a:pt x="3000478" y="4750580"/>
                  <a:pt x="3000478" y="4750580"/>
                </a:cubicBezTo>
                <a:cubicBezTo>
                  <a:pt x="2976082" y="4757136"/>
                  <a:pt x="2976432" y="4736696"/>
                  <a:pt x="2974527" y="4724129"/>
                </a:cubicBezTo>
                <a:cubicBezTo>
                  <a:pt x="2970180" y="4707859"/>
                  <a:pt x="2989611" y="4709903"/>
                  <a:pt x="3001715" y="4700838"/>
                </a:cubicBezTo>
                <a:cubicBezTo>
                  <a:pt x="2987705" y="4697337"/>
                  <a:pt x="2975683" y="4690395"/>
                  <a:pt x="2964383" y="4686165"/>
                </a:cubicBezTo>
                <a:cubicBezTo>
                  <a:pt x="2950374" y="4682663"/>
                  <a:pt x="2943772" y="4674265"/>
                  <a:pt x="2938164" y="4664146"/>
                </a:cubicBezTo>
                <a:cubicBezTo>
                  <a:pt x="2934997" y="4657731"/>
                  <a:pt x="2939238" y="4646419"/>
                  <a:pt x="2931374" y="4644172"/>
                </a:cubicBezTo>
                <a:cubicBezTo>
                  <a:pt x="2917366" y="4640671"/>
                  <a:pt x="2903624" y="4632737"/>
                  <a:pt x="2887361" y="4637108"/>
                </a:cubicBezTo>
                <a:cubicBezTo>
                  <a:pt x="2883656" y="4639557"/>
                  <a:pt x="2880946" y="4640286"/>
                  <a:pt x="2872813" y="4642471"/>
                </a:cubicBezTo>
                <a:cubicBezTo>
                  <a:pt x="2883013" y="4620837"/>
                  <a:pt x="2895655" y="4602908"/>
                  <a:pt x="2904861" y="4582996"/>
                </a:cubicBezTo>
                <a:cubicBezTo>
                  <a:pt x="2907117" y="4575124"/>
                  <a:pt x="2915248" y="4572938"/>
                  <a:pt x="2922119" y="4576905"/>
                </a:cubicBezTo>
                <a:cubicBezTo>
                  <a:pt x="2929982" y="4579152"/>
                  <a:pt x="2930438" y="4586295"/>
                  <a:pt x="2927459" y="4591456"/>
                </a:cubicBezTo>
                <a:cubicBezTo>
                  <a:pt x="2925204" y="4599328"/>
                  <a:pt x="2922950" y="4607200"/>
                  <a:pt x="2933523" y="4608718"/>
                </a:cubicBezTo>
                <a:cubicBezTo>
                  <a:pt x="2942380" y="4609244"/>
                  <a:pt x="2946352" y="4602364"/>
                  <a:pt x="2948607" y="4594492"/>
                </a:cubicBezTo>
                <a:cubicBezTo>
                  <a:pt x="2952205" y="4564460"/>
                  <a:pt x="2940451" y="4553087"/>
                  <a:pt x="2911626" y="4559380"/>
                </a:cubicBezTo>
                <a:cubicBezTo>
                  <a:pt x="2898072" y="4563022"/>
                  <a:pt x="2891927" y="4561767"/>
                  <a:pt x="2892007" y="4545760"/>
                </a:cubicBezTo>
                <a:cubicBezTo>
                  <a:pt x="2895337" y="4520160"/>
                  <a:pt x="2885299" y="4509778"/>
                  <a:pt x="2860717" y="4504759"/>
                </a:cubicBezTo>
                <a:cubicBezTo>
                  <a:pt x="2848424" y="4502249"/>
                  <a:pt x="2837125" y="4498020"/>
                  <a:pt x="2824834" y="4495509"/>
                </a:cubicBezTo>
                <a:cubicBezTo>
                  <a:pt x="2800250" y="4490490"/>
                  <a:pt x="2785704" y="4495852"/>
                  <a:pt x="2774511" y="4519205"/>
                </a:cubicBezTo>
                <a:cubicBezTo>
                  <a:pt x="2765573" y="4534686"/>
                  <a:pt x="2764499" y="4552413"/>
                  <a:pt x="2752126" y="4565911"/>
                </a:cubicBezTo>
                <a:cubicBezTo>
                  <a:pt x="2717986" y="4601244"/>
                  <a:pt x="2656714" y="4600269"/>
                  <a:pt x="2620001" y="4560726"/>
                </a:cubicBezTo>
                <a:cubicBezTo>
                  <a:pt x="2610688" y="4553056"/>
                  <a:pt x="2604354" y="4540225"/>
                  <a:pt x="2596036" y="4530836"/>
                </a:cubicBezTo>
                <a:cubicBezTo>
                  <a:pt x="2585274" y="4517742"/>
                  <a:pt x="2575423" y="4518935"/>
                  <a:pt x="2567481" y="4532697"/>
                </a:cubicBezTo>
                <a:cubicBezTo>
                  <a:pt x="2563776" y="4535144"/>
                  <a:pt x="2562783" y="4536865"/>
                  <a:pt x="2562515" y="4541297"/>
                </a:cubicBezTo>
                <a:cubicBezTo>
                  <a:pt x="2549605" y="4563659"/>
                  <a:pt x="2549605" y="4563659"/>
                  <a:pt x="2532966" y="4544878"/>
                </a:cubicBezTo>
                <a:cubicBezTo>
                  <a:pt x="2525369" y="4538199"/>
                  <a:pt x="2519950" y="4539657"/>
                  <a:pt x="2511093" y="4539129"/>
                </a:cubicBezTo>
                <a:cubicBezTo>
                  <a:pt x="2485247" y="4540263"/>
                  <a:pt x="2474217" y="4531601"/>
                  <a:pt x="2477546" y="4506001"/>
                </a:cubicBezTo>
                <a:cubicBezTo>
                  <a:pt x="2479882" y="4482122"/>
                  <a:pt x="2473281" y="4473724"/>
                  <a:pt x="2453125" y="4468968"/>
                </a:cubicBezTo>
                <a:cubicBezTo>
                  <a:pt x="2434688" y="4465203"/>
                  <a:pt x="2417697" y="4466861"/>
                  <a:pt x="2401166" y="4475663"/>
                </a:cubicBezTo>
                <a:cubicBezTo>
                  <a:pt x="2387344" y="4483738"/>
                  <a:pt x="2375240" y="4492803"/>
                  <a:pt x="2360694" y="4498166"/>
                </a:cubicBezTo>
                <a:cubicBezTo>
                  <a:pt x="2333316" y="4509882"/>
                  <a:pt x="2314880" y="4506117"/>
                  <a:pt x="2295799" y="4483633"/>
                </a:cubicBezTo>
                <a:cubicBezTo>
                  <a:pt x="2289196" y="4475235"/>
                  <a:pt x="2284044" y="4472260"/>
                  <a:pt x="2274919" y="4476166"/>
                </a:cubicBezTo>
                <a:cubicBezTo>
                  <a:pt x="2262089" y="4482519"/>
                  <a:pt x="2248806" y="4481730"/>
                  <a:pt x="2234795" y="4478228"/>
                </a:cubicBezTo>
                <a:cubicBezTo>
                  <a:pt x="2224222" y="4476710"/>
                  <a:pt x="2214640" y="4473472"/>
                  <a:pt x="2204065" y="4471954"/>
                </a:cubicBezTo>
                <a:cubicBezTo>
                  <a:pt x="2198645" y="4473411"/>
                  <a:pt x="2191048" y="4466732"/>
                  <a:pt x="2188795" y="4474605"/>
                </a:cubicBezTo>
                <a:cubicBezTo>
                  <a:pt x="2185816" y="4479765"/>
                  <a:pt x="2191692" y="4485452"/>
                  <a:pt x="2196846" y="4488427"/>
                </a:cubicBezTo>
                <a:cubicBezTo>
                  <a:pt x="2202723" y="4494113"/>
                  <a:pt x="2210318" y="4500792"/>
                  <a:pt x="2207070" y="4510384"/>
                </a:cubicBezTo>
                <a:cubicBezTo>
                  <a:pt x="2205808" y="4516535"/>
                  <a:pt x="2200387" y="4517993"/>
                  <a:pt x="2195959" y="4517729"/>
                </a:cubicBezTo>
                <a:cubicBezTo>
                  <a:pt x="2184392" y="4517931"/>
                  <a:pt x="2178514" y="4512244"/>
                  <a:pt x="2171913" y="4503846"/>
                </a:cubicBezTo>
                <a:cubicBezTo>
                  <a:pt x="2172906" y="4502126"/>
                  <a:pt x="2171187" y="4501134"/>
                  <a:pt x="2171187" y="4501134"/>
                </a:cubicBezTo>
                <a:cubicBezTo>
                  <a:pt x="2164024" y="4458010"/>
                  <a:pt x="2135281" y="4448295"/>
                  <a:pt x="2097144" y="4446918"/>
                </a:cubicBezTo>
                <a:cubicBezTo>
                  <a:pt x="2089011" y="4449104"/>
                  <a:pt x="2081148" y="4446857"/>
                  <a:pt x="2072292" y="4446330"/>
                </a:cubicBezTo>
                <a:cubicBezTo>
                  <a:pt x="2029994" y="4440258"/>
                  <a:pt x="2014348" y="4419757"/>
                  <a:pt x="2020470" y="4377422"/>
                </a:cubicBezTo>
                <a:cubicBezTo>
                  <a:pt x="2021732" y="4371270"/>
                  <a:pt x="2026698" y="4362670"/>
                  <a:pt x="2018109" y="4357711"/>
                </a:cubicBezTo>
                <a:cubicBezTo>
                  <a:pt x="2011239" y="4353745"/>
                  <a:pt x="2003107" y="4355930"/>
                  <a:pt x="1995699" y="4360828"/>
                </a:cubicBezTo>
                <a:cubicBezTo>
                  <a:pt x="1988023" y="4370156"/>
                  <a:pt x="1977905" y="4375782"/>
                  <a:pt x="1969504" y="4382398"/>
                </a:cubicBezTo>
                <a:cubicBezTo>
                  <a:pt x="1964351" y="4379424"/>
                  <a:pt x="1966337" y="4375983"/>
                  <a:pt x="1966606" y="4371552"/>
                </a:cubicBezTo>
                <a:cubicBezTo>
                  <a:pt x="1967143" y="4362688"/>
                  <a:pt x="1975087" y="4348928"/>
                  <a:pt x="1956382" y="4349595"/>
                </a:cubicBezTo>
                <a:cubicBezTo>
                  <a:pt x="1942104" y="4350525"/>
                  <a:pt x="1926377" y="4346031"/>
                  <a:pt x="1929462" y="4368454"/>
                </a:cubicBezTo>
                <a:cubicBezTo>
                  <a:pt x="1928657" y="4381750"/>
                  <a:pt x="1922966" y="4387638"/>
                  <a:pt x="1908957" y="4384137"/>
                </a:cubicBezTo>
                <a:cubicBezTo>
                  <a:pt x="1899375" y="4380899"/>
                  <a:pt x="1888533" y="4383813"/>
                  <a:pt x="1878952" y="4380575"/>
                </a:cubicBezTo>
                <a:cubicBezTo>
                  <a:pt x="1871088" y="4378328"/>
                  <a:pt x="1865398" y="4384217"/>
                  <a:pt x="1858715" y="4391826"/>
                </a:cubicBezTo>
                <a:cubicBezTo>
                  <a:pt x="1856728" y="4395265"/>
                  <a:pt x="1852757" y="4402146"/>
                  <a:pt x="1846611" y="4400891"/>
                </a:cubicBezTo>
                <a:cubicBezTo>
                  <a:pt x="1838748" y="4398645"/>
                  <a:pt x="1841002" y="4390773"/>
                  <a:pt x="1841271" y="4386341"/>
                </a:cubicBezTo>
                <a:cubicBezTo>
                  <a:pt x="1842800" y="4375758"/>
                  <a:pt x="1839634" y="4369342"/>
                  <a:pt x="1827073" y="4371264"/>
                </a:cubicBezTo>
                <a:cubicBezTo>
                  <a:pt x="1773128" y="4381401"/>
                  <a:pt x="1719264" y="4375530"/>
                  <a:pt x="1666849" y="4375084"/>
                </a:cubicBezTo>
                <a:cubicBezTo>
                  <a:pt x="1649136" y="4374031"/>
                  <a:pt x="1631423" y="4372978"/>
                  <a:pt x="1614435" y="4374637"/>
                </a:cubicBezTo>
                <a:cubicBezTo>
                  <a:pt x="1594735" y="4377023"/>
                  <a:pt x="1576297" y="4373259"/>
                  <a:pt x="1560114" y="4361623"/>
                </a:cubicBezTo>
                <a:cubicBezTo>
                  <a:pt x="1546373" y="4353689"/>
                  <a:pt x="1530377" y="4353628"/>
                  <a:pt x="1514382" y="4353566"/>
                </a:cubicBezTo>
                <a:cubicBezTo>
                  <a:pt x="1529279" y="4327765"/>
                  <a:pt x="1541464" y="4302693"/>
                  <a:pt x="1572275" y="4292960"/>
                </a:cubicBezTo>
                <a:cubicBezTo>
                  <a:pt x="1585105" y="4286606"/>
                  <a:pt x="1586902" y="4271590"/>
                  <a:pt x="1593855" y="4259549"/>
                </a:cubicBezTo>
                <a:cubicBezTo>
                  <a:pt x="1595116" y="4253397"/>
                  <a:pt x="1597371" y="4245525"/>
                  <a:pt x="1600350" y="4240365"/>
                </a:cubicBezTo>
                <a:cubicBezTo>
                  <a:pt x="1614710" y="4223427"/>
                  <a:pt x="1600968" y="4215494"/>
                  <a:pt x="1586959" y="4211993"/>
                </a:cubicBezTo>
                <a:cubicBezTo>
                  <a:pt x="1570508" y="4204788"/>
                  <a:pt x="1550084" y="4204463"/>
                  <a:pt x="1532558" y="4214986"/>
                </a:cubicBezTo>
                <a:cubicBezTo>
                  <a:pt x="1515756" y="4228220"/>
                  <a:pt x="1502740" y="4222999"/>
                  <a:pt x="1489268" y="4210634"/>
                </a:cubicBezTo>
                <a:cubicBezTo>
                  <a:pt x="1486827" y="4206930"/>
                  <a:pt x="1483391" y="4204947"/>
                  <a:pt x="1479956" y="4202963"/>
                </a:cubicBezTo>
                <a:cubicBezTo>
                  <a:pt x="1468201" y="4191590"/>
                  <a:pt x="1456633" y="4191792"/>
                  <a:pt x="1447695" y="4207273"/>
                </a:cubicBezTo>
                <a:cubicBezTo>
                  <a:pt x="1441737" y="4217594"/>
                  <a:pt x="1434330" y="4222491"/>
                  <a:pt x="1429983" y="4206220"/>
                </a:cubicBezTo>
                <a:cubicBezTo>
                  <a:pt x="1422925" y="4190678"/>
                  <a:pt x="1413881" y="4178577"/>
                  <a:pt x="1396892" y="4180235"/>
                </a:cubicBezTo>
                <a:cubicBezTo>
                  <a:pt x="1379180" y="4179182"/>
                  <a:pt x="1365357" y="4187257"/>
                  <a:pt x="1358137" y="4203729"/>
                </a:cubicBezTo>
                <a:cubicBezTo>
                  <a:pt x="1351910" y="4218481"/>
                  <a:pt x="1340074" y="4223115"/>
                  <a:pt x="1325071" y="4221334"/>
                </a:cubicBezTo>
                <a:cubicBezTo>
                  <a:pt x="1311786" y="4220544"/>
                  <a:pt x="1298770" y="4215322"/>
                  <a:pt x="1289107" y="4228092"/>
                </a:cubicBezTo>
                <a:cubicBezTo>
                  <a:pt x="1286128" y="4233251"/>
                  <a:pt x="1282962" y="4226837"/>
                  <a:pt x="1282237" y="4224125"/>
                </a:cubicBezTo>
                <a:cubicBezTo>
                  <a:pt x="1271476" y="4211031"/>
                  <a:pt x="1278427" y="4198991"/>
                  <a:pt x="1285379" y="4186951"/>
                </a:cubicBezTo>
                <a:cubicBezTo>
                  <a:pt x="1296572" y="4163597"/>
                  <a:pt x="1295204" y="4142166"/>
                  <a:pt x="1278565" y="4123386"/>
                </a:cubicBezTo>
                <a:cubicBezTo>
                  <a:pt x="1276848" y="4122394"/>
                  <a:pt x="1275129" y="4121403"/>
                  <a:pt x="1274136" y="4123123"/>
                </a:cubicBezTo>
                <a:cubicBezTo>
                  <a:pt x="1252183" y="4133383"/>
                  <a:pt x="1236268" y="4117314"/>
                  <a:pt x="1219092" y="4107397"/>
                </a:cubicBezTo>
                <a:cubicBezTo>
                  <a:pt x="1192335" y="4094242"/>
                  <a:pt x="1184203" y="4096428"/>
                  <a:pt x="1164153" y="4119254"/>
                </a:cubicBezTo>
                <a:cubicBezTo>
                  <a:pt x="1152667" y="4103449"/>
                  <a:pt x="1154198" y="4092865"/>
                  <a:pt x="1168557" y="4075927"/>
                </a:cubicBezTo>
                <a:cubicBezTo>
                  <a:pt x="1195290" y="4045492"/>
                  <a:pt x="1195290" y="4045492"/>
                  <a:pt x="1156697" y="4036971"/>
                </a:cubicBezTo>
                <a:cubicBezTo>
                  <a:pt x="1112226" y="4022763"/>
                  <a:pt x="1070117" y="4028267"/>
                  <a:pt x="1031361" y="4051759"/>
                </a:cubicBezTo>
                <a:cubicBezTo>
                  <a:pt x="1017539" y="4059834"/>
                  <a:pt x="1006696" y="4062748"/>
                  <a:pt x="993680" y="4057527"/>
                </a:cubicBezTo>
                <a:cubicBezTo>
                  <a:pt x="976236" y="4052041"/>
                  <a:pt x="967916" y="4042652"/>
                  <a:pt x="973418" y="4025187"/>
                </a:cubicBezTo>
                <a:cubicBezTo>
                  <a:pt x="981983" y="3986555"/>
                  <a:pt x="974656" y="3975446"/>
                  <a:pt x="937056" y="3965205"/>
                </a:cubicBezTo>
                <a:cubicBezTo>
                  <a:pt x="929192" y="3962958"/>
                  <a:pt x="924039" y="3959983"/>
                  <a:pt x="917169" y="3956016"/>
                </a:cubicBezTo>
                <a:cubicBezTo>
                  <a:pt x="916445" y="3953305"/>
                  <a:pt x="916445" y="3953305"/>
                  <a:pt x="914726" y="3952313"/>
                </a:cubicBezTo>
                <a:cubicBezTo>
                  <a:pt x="914726" y="3952313"/>
                  <a:pt x="915452" y="3955025"/>
                  <a:pt x="914459" y="3956744"/>
                </a:cubicBezTo>
                <a:cubicBezTo>
                  <a:pt x="911479" y="3961905"/>
                  <a:pt x="909224" y="3969777"/>
                  <a:pt x="907963" y="3975929"/>
                </a:cubicBezTo>
                <a:cubicBezTo>
                  <a:pt x="900929" y="4003978"/>
                  <a:pt x="876265" y="4014964"/>
                  <a:pt x="849508" y="4001810"/>
                </a:cubicBezTo>
                <a:cubicBezTo>
                  <a:pt x="834050" y="3992885"/>
                  <a:pt x="822294" y="3981512"/>
                  <a:pt x="815237" y="3965970"/>
                </a:cubicBezTo>
                <a:cubicBezTo>
                  <a:pt x="808904" y="3953139"/>
                  <a:pt x="799591" y="3945469"/>
                  <a:pt x="784319" y="3948120"/>
                </a:cubicBezTo>
                <a:cubicBezTo>
                  <a:pt x="776188" y="3950304"/>
                  <a:pt x="764621" y="3950507"/>
                  <a:pt x="764433" y="3938931"/>
                </a:cubicBezTo>
                <a:cubicBezTo>
                  <a:pt x="765963" y="3928347"/>
                  <a:pt x="769212" y="3918755"/>
                  <a:pt x="781772" y="3916833"/>
                </a:cubicBezTo>
                <a:cubicBezTo>
                  <a:pt x="826324" y="3915034"/>
                  <a:pt x="860463" y="3879701"/>
                  <a:pt x="904746" y="3882334"/>
                </a:cubicBezTo>
                <a:cubicBezTo>
                  <a:pt x="915320" y="3883852"/>
                  <a:pt x="924714" y="3875515"/>
                  <a:pt x="931397" y="3867906"/>
                </a:cubicBezTo>
                <a:cubicBezTo>
                  <a:pt x="947018" y="3844816"/>
                  <a:pt x="970690" y="3835548"/>
                  <a:pt x="995086" y="3828993"/>
                </a:cubicBezTo>
                <a:cubicBezTo>
                  <a:pt x="1015780" y="3824885"/>
                  <a:pt x="1037464" y="3819058"/>
                  <a:pt x="1056976" y="3805096"/>
                </a:cubicBezTo>
                <a:cubicBezTo>
                  <a:pt x="1070799" y="3797021"/>
                  <a:pt x="1077669" y="3800988"/>
                  <a:pt x="1080299" y="3816266"/>
                </a:cubicBezTo>
                <a:cubicBezTo>
                  <a:pt x="1082740" y="3819970"/>
                  <a:pt x="1079761" y="3825130"/>
                  <a:pt x="1084914" y="3828105"/>
                </a:cubicBezTo>
                <a:cubicBezTo>
                  <a:pt x="1091328" y="3824929"/>
                  <a:pt x="1089880" y="3819504"/>
                  <a:pt x="1092859" y="3814345"/>
                </a:cubicBezTo>
                <a:cubicBezTo>
                  <a:pt x="1098362" y="3796880"/>
                  <a:pt x="1122033" y="3787612"/>
                  <a:pt x="1137492" y="3796537"/>
                </a:cubicBezTo>
                <a:cubicBezTo>
                  <a:pt x="1146805" y="3804207"/>
                  <a:pt x="1142832" y="3811088"/>
                  <a:pt x="1140576" y="3818961"/>
                </a:cubicBezTo>
                <a:cubicBezTo>
                  <a:pt x="1136605" y="3825840"/>
                  <a:pt x="1131639" y="3834440"/>
                  <a:pt x="1139503" y="3836687"/>
                </a:cubicBezTo>
                <a:cubicBezTo>
                  <a:pt x="1148091" y="3841645"/>
                  <a:pt x="1157216" y="3837740"/>
                  <a:pt x="1162182" y="3829139"/>
                </a:cubicBezTo>
                <a:cubicBezTo>
                  <a:pt x="1162450" y="3824708"/>
                  <a:pt x="1164436" y="3821268"/>
                  <a:pt x="1165429" y="3819548"/>
                </a:cubicBezTo>
                <a:cubicBezTo>
                  <a:pt x="1171656" y="3804795"/>
                  <a:pt x="1182768" y="3797450"/>
                  <a:pt x="1198495" y="3801943"/>
                </a:cubicBezTo>
                <a:cubicBezTo>
                  <a:pt x="1216933" y="3805708"/>
                  <a:pt x="1235370" y="3809471"/>
                  <a:pt x="1252090" y="3812245"/>
                </a:cubicBezTo>
                <a:cubicBezTo>
                  <a:pt x="1267818" y="3816738"/>
                  <a:pt x="1281371" y="3813095"/>
                  <a:pt x="1291033" y="3800327"/>
                </a:cubicBezTo>
                <a:cubicBezTo>
                  <a:pt x="1298710" y="3790997"/>
                  <a:pt x="1303138" y="3791260"/>
                  <a:pt x="1308747" y="3801380"/>
                </a:cubicBezTo>
                <a:cubicBezTo>
                  <a:pt x="1314087" y="3815930"/>
                  <a:pt x="1328096" y="3819432"/>
                  <a:pt x="1342106" y="3822933"/>
                </a:cubicBezTo>
                <a:cubicBezTo>
                  <a:pt x="1383678" y="3826293"/>
                  <a:pt x="1419291" y="3839975"/>
                  <a:pt x="1449671" y="3866687"/>
                </a:cubicBezTo>
                <a:cubicBezTo>
                  <a:pt x="1464861" y="3880045"/>
                  <a:pt x="1494678" y="3872032"/>
                  <a:pt x="1505602" y="3853111"/>
                </a:cubicBezTo>
                <a:cubicBezTo>
                  <a:pt x="1508582" y="3847951"/>
                  <a:pt x="1503698" y="3840544"/>
                  <a:pt x="1502249" y="3835120"/>
                </a:cubicBezTo>
                <a:cubicBezTo>
                  <a:pt x="1499432" y="3808266"/>
                  <a:pt x="1484511" y="3790477"/>
                  <a:pt x="1457942" y="3788898"/>
                </a:cubicBezTo>
                <a:cubicBezTo>
                  <a:pt x="1450802" y="3789364"/>
                  <a:pt x="1447367" y="3787380"/>
                  <a:pt x="1446910" y="3780237"/>
                </a:cubicBezTo>
                <a:cubicBezTo>
                  <a:pt x="1445461" y="3774813"/>
                  <a:pt x="1450159" y="3770644"/>
                  <a:pt x="1455581" y="3769188"/>
                </a:cubicBezTo>
                <a:cubicBezTo>
                  <a:pt x="1456574" y="3767468"/>
                  <a:pt x="1458291" y="3768459"/>
                  <a:pt x="1459284" y="3766739"/>
                </a:cubicBezTo>
                <a:cubicBezTo>
                  <a:pt x="1465698" y="3763563"/>
                  <a:pt x="1480432" y="3769775"/>
                  <a:pt x="1475092" y="3755225"/>
                </a:cubicBezTo>
                <a:cubicBezTo>
                  <a:pt x="1471470" y="3741666"/>
                  <a:pt x="1460627" y="3744580"/>
                  <a:pt x="1450509" y="3750206"/>
                </a:cubicBezTo>
                <a:cubicBezTo>
                  <a:pt x="1447798" y="3750934"/>
                  <a:pt x="1444095" y="3753382"/>
                  <a:pt x="1440390" y="3755831"/>
                </a:cubicBezTo>
                <a:cubicBezTo>
                  <a:pt x="1436686" y="3758279"/>
                  <a:pt x="1431266" y="3759736"/>
                  <a:pt x="1426112" y="3756760"/>
                </a:cubicBezTo>
                <a:cubicBezTo>
                  <a:pt x="1421953" y="3752066"/>
                  <a:pt x="1428367" y="3748888"/>
                  <a:pt x="1428636" y="3744457"/>
                </a:cubicBezTo>
                <a:lnTo>
                  <a:pt x="1425395" y="3722453"/>
                </a:lnTo>
                <a:lnTo>
                  <a:pt x="1419992" y="3722086"/>
                </a:lnTo>
                <a:cubicBezTo>
                  <a:pt x="1409506" y="3722397"/>
                  <a:pt x="1398714" y="3721258"/>
                  <a:pt x="1388043" y="3718916"/>
                </a:cubicBezTo>
                <a:lnTo>
                  <a:pt x="1377365" y="3715364"/>
                </a:lnTo>
                <a:lnTo>
                  <a:pt x="1348678" y="3718146"/>
                </a:lnTo>
                <a:cubicBezTo>
                  <a:pt x="1316407" y="3717145"/>
                  <a:pt x="1285944" y="3708302"/>
                  <a:pt x="1256626" y="3695245"/>
                </a:cubicBezTo>
                <a:lnTo>
                  <a:pt x="1247711" y="3690645"/>
                </a:lnTo>
                <a:lnTo>
                  <a:pt x="1237345" y="3688880"/>
                </a:lnTo>
                <a:cubicBezTo>
                  <a:pt x="1226597" y="3686175"/>
                  <a:pt x="1216323" y="3682154"/>
                  <a:pt x="1206569" y="3675248"/>
                </a:cubicBezTo>
                <a:lnTo>
                  <a:pt x="1198149" y="3664136"/>
                </a:lnTo>
                <a:lnTo>
                  <a:pt x="1173918" y="3650146"/>
                </a:lnTo>
                <a:cubicBezTo>
                  <a:pt x="1153307" y="3638246"/>
                  <a:pt x="1130441" y="3634217"/>
                  <a:pt x="1107306" y="3634622"/>
                </a:cubicBezTo>
                <a:cubicBezTo>
                  <a:pt x="1091311" y="3634561"/>
                  <a:pt x="1070887" y="3634236"/>
                  <a:pt x="1062380" y="3613271"/>
                </a:cubicBezTo>
                <a:lnTo>
                  <a:pt x="1064371" y="3588567"/>
                </a:lnTo>
                <a:lnTo>
                  <a:pt x="1063450" y="3586532"/>
                </a:lnTo>
                <a:cubicBezTo>
                  <a:pt x="1062959" y="3583106"/>
                  <a:pt x="1062772" y="3578224"/>
                  <a:pt x="1062522" y="3571714"/>
                </a:cubicBezTo>
                <a:cubicBezTo>
                  <a:pt x="1060422" y="3547586"/>
                  <a:pt x="1051218" y="3539728"/>
                  <a:pt x="1023992" y="3539284"/>
                </a:cubicBezTo>
                <a:cubicBezTo>
                  <a:pt x="981435" y="3537629"/>
                  <a:pt x="981435" y="3537629"/>
                  <a:pt x="962414" y="3519009"/>
                </a:cubicBezTo>
                <a:cubicBezTo>
                  <a:pt x="980437" y="3511592"/>
                  <a:pt x="998588" y="3511886"/>
                  <a:pt x="1015636" y="3514091"/>
                </a:cubicBezTo>
                <a:cubicBezTo>
                  <a:pt x="1033787" y="3514387"/>
                  <a:pt x="1051450" y="3519492"/>
                  <a:pt x="1070216" y="3522689"/>
                </a:cubicBezTo>
                <a:cubicBezTo>
                  <a:pt x="1062602" y="3508108"/>
                  <a:pt x="1065295" y="3499479"/>
                  <a:pt x="1077063" y="3490996"/>
                </a:cubicBezTo>
                <a:cubicBezTo>
                  <a:pt x="1090548" y="3483506"/>
                  <a:pt x="1086498" y="3478622"/>
                  <a:pt x="1076192" y="3472672"/>
                </a:cubicBezTo>
                <a:cubicBezTo>
                  <a:pt x="1057298" y="3461763"/>
                  <a:pt x="1037302" y="3452765"/>
                  <a:pt x="1023921" y="3432308"/>
                </a:cubicBezTo>
                <a:cubicBezTo>
                  <a:pt x="1014103" y="3421548"/>
                  <a:pt x="1000489" y="3421327"/>
                  <a:pt x="986517" y="3433627"/>
                </a:cubicBezTo>
                <a:cubicBezTo>
                  <a:pt x="981492" y="3438365"/>
                  <a:pt x="977570" y="3441192"/>
                  <a:pt x="974005" y="3431498"/>
                </a:cubicBezTo>
                <a:cubicBezTo>
                  <a:pt x="961728" y="3409132"/>
                  <a:pt x="961728" y="3409132"/>
                  <a:pt x="946781" y="3431055"/>
                </a:cubicBezTo>
                <a:cubicBezTo>
                  <a:pt x="945678" y="3432964"/>
                  <a:pt x="944576" y="3434874"/>
                  <a:pt x="940653" y="3437701"/>
                </a:cubicBezTo>
                <a:cubicBezTo>
                  <a:pt x="939782" y="3419377"/>
                  <a:pt x="937194" y="3400060"/>
                  <a:pt x="936323" y="3381734"/>
                </a:cubicBezTo>
                <a:cubicBezTo>
                  <a:pt x="933991" y="3377841"/>
                  <a:pt x="937785" y="3367301"/>
                  <a:pt x="930427" y="3368146"/>
                </a:cubicBezTo>
                <a:cubicBezTo>
                  <a:pt x="921352" y="3367999"/>
                  <a:pt x="912277" y="3367851"/>
                  <a:pt x="905662" y="3379309"/>
                </a:cubicBezTo>
                <a:cubicBezTo>
                  <a:pt x="900765" y="3391757"/>
                  <a:pt x="898687" y="3403289"/>
                  <a:pt x="896610" y="3414819"/>
                </a:cubicBezTo>
                <a:cubicBezTo>
                  <a:pt x="895636" y="3424441"/>
                  <a:pt x="891226" y="3432078"/>
                  <a:pt x="880434" y="3430939"/>
                </a:cubicBezTo>
                <a:cubicBezTo>
                  <a:pt x="844003" y="3422638"/>
                  <a:pt x="803164" y="3421974"/>
                  <a:pt x="767222" y="3408861"/>
                </a:cubicBezTo>
                <a:cubicBezTo>
                  <a:pt x="749559" y="3403755"/>
                  <a:pt x="731896" y="3398651"/>
                  <a:pt x="739358" y="3369858"/>
                </a:cubicBezTo>
                <a:cubicBezTo>
                  <a:pt x="744743" y="3352599"/>
                  <a:pt x="718235" y="3327111"/>
                  <a:pt x="704135" y="3331700"/>
                </a:cubicBezTo>
                <a:cubicBezTo>
                  <a:pt x="697393" y="3335446"/>
                  <a:pt x="691752" y="3337282"/>
                  <a:pt x="692495" y="3347894"/>
                </a:cubicBezTo>
                <a:cubicBezTo>
                  <a:pt x="693238" y="3358508"/>
                  <a:pt x="698878" y="3356671"/>
                  <a:pt x="705133" y="3357739"/>
                </a:cubicBezTo>
                <a:cubicBezTo>
                  <a:pt x="715312" y="3355975"/>
                  <a:pt x="726104" y="3357114"/>
                  <a:pt x="726847" y="3367727"/>
                </a:cubicBezTo>
                <a:cubicBezTo>
                  <a:pt x="728692" y="3376432"/>
                  <a:pt x="726000" y="3385061"/>
                  <a:pt x="716438" y="3389725"/>
                </a:cubicBezTo>
                <a:cubicBezTo>
                  <a:pt x="705772" y="3396298"/>
                  <a:pt x="697312" y="3399051"/>
                  <a:pt x="690314" y="3387373"/>
                </a:cubicBezTo>
                <a:cubicBezTo>
                  <a:pt x="682213" y="3377604"/>
                  <a:pt x="674856" y="3378447"/>
                  <a:pt x="667138" y="3391814"/>
                </a:cubicBezTo>
                <a:cubicBezTo>
                  <a:pt x="664933" y="3395633"/>
                  <a:pt x="663831" y="3397543"/>
                  <a:pt x="661626" y="3401362"/>
                </a:cubicBezTo>
                <a:cubicBezTo>
                  <a:pt x="657703" y="3404190"/>
                  <a:pt x="654396" y="3409918"/>
                  <a:pt x="649858" y="3409844"/>
                </a:cubicBezTo>
                <a:cubicBezTo>
                  <a:pt x="643602" y="3408779"/>
                  <a:pt x="645193" y="3402059"/>
                  <a:pt x="642860" y="3398166"/>
                </a:cubicBezTo>
                <a:cubicBezTo>
                  <a:pt x="638554" y="3377857"/>
                  <a:pt x="630325" y="3360376"/>
                  <a:pt x="610329" y="3351378"/>
                </a:cubicBezTo>
                <a:cubicBezTo>
                  <a:pt x="601741" y="3346419"/>
                  <a:pt x="595486" y="3345353"/>
                  <a:pt x="590589" y="3357803"/>
                </a:cubicBezTo>
                <a:cubicBezTo>
                  <a:pt x="586179" y="3365441"/>
                  <a:pt x="581769" y="3373079"/>
                  <a:pt x="577359" y="3380718"/>
                </a:cubicBezTo>
                <a:cubicBezTo>
                  <a:pt x="562899" y="3397829"/>
                  <a:pt x="555541" y="3398673"/>
                  <a:pt x="540570" y="3384939"/>
                </a:cubicBezTo>
                <a:cubicBezTo>
                  <a:pt x="531367" y="3377078"/>
                  <a:pt x="520574" y="3375939"/>
                  <a:pt x="510269" y="3369989"/>
                </a:cubicBezTo>
                <a:cubicBezTo>
                  <a:pt x="491990" y="3361982"/>
                  <a:pt x="482659" y="3346412"/>
                  <a:pt x="486814" y="3323349"/>
                </a:cubicBezTo>
                <a:cubicBezTo>
                  <a:pt x="487173" y="3310826"/>
                  <a:pt x="488635" y="3296394"/>
                  <a:pt x="490098" y="3281961"/>
                </a:cubicBezTo>
                <a:cubicBezTo>
                  <a:pt x="495250" y="3284936"/>
                  <a:pt x="498685" y="3286919"/>
                  <a:pt x="502121" y="3288903"/>
                </a:cubicBezTo>
                <a:cubicBezTo>
                  <a:pt x="537087" y="3311637"/>
                  <a:pt x="538805" y="3312630"/>
                  <a:pt x="573493" y="3284281"/>
                </a:cubicBezTo>
                <a:cubicBezTo>
                  <a:pt x="583543" y="3274806"/>
                  <a:pt x="593721" y="3273044"/>
                  <a:pt x="604028" y="3278995"/>
                </a:cubicBezTo>
                <a:cubicBezTo>
                  <a:pt x="640583" y="3295009"/>
                  <a:pt x="679218" y="3299492"/>
                  <a:pt x="719442" y="3297255"/>
                </a:cubicBezTo>
                <a:cubicBezTo>
                  <a:pt x="769843" y="3293255"/>
                  <a:pt x="817681" y="3305598"/>
                  <a:pt x="866006" y="3313129"/>
                </a:cubicBezTo>
                <a:cubicBezTo>
                  <a:pt x="893847" y="3316473"/>
                  <a:pt x="919970" y="3318826"/>
                  <a:pt x="949274" y="3307737"/>
                </a:cubicBezTo>
                <a:cubicBezTo>
                  <a:pt x="969014" y="3301311"/>
                  <a:pt x="985575" y="3308326"/>
                  <a:pt x="1001034" y="3317251"/>
                </a:cubicBezTo>
                <a:cubicBezTo>
                  <a:pt x="1022748" y="3327242"/>
                  <a:pt x="1042744" y="3336240"/>
                  <a:pt x="1063204" y="3304770"/>
                </a:cubicBezTo>
                <a:cubicBezTo>
                  <a:pt x="1071072" y="3334774"/>
                  <a:pt x="1091555" y="3338962"/>
                  <a:pt x="1115346" y="3337421"/>
                </a:cubicBezTo>
                <a:cubicBezTo>
                  <a:pt x="1143060" y="3333052"/>
                  <a:pt x="1165389" y="3345944"/>
                  <a:pt x="1189307" y="3352116"/>
                </a:cubicBezTo>
                <a:cubicBezTo>
                  <a:pt x="1214944" y="3359278"/>
                  <a:pt x="1239349" y="3360639"/>
                  <a:pt x="1265346" y="3355279"/>
                </a:cubicBezTo>
                <a:cubicBezTo>
                  <a:pt x="1279446" y="3350690"/>
                  <a:pt x="1294776" y="3351903"/>
                  <a:pt x="1307415" y="3361745"/>
                </a:cubicBezTo>
                <a:cubicBezTo>
                  <a:pt x="1323489" y="3373571"/>
                  <a:pt x="1341152" y="3378677"/>
                  <a:pt x="1361508" y="3375154"/>
                </a:cubicBezTo>
                <a:cubicBezTo>
                  <a:pt x="1425395" y="3363663"/>
                  <a:pt x="1482435" y="3383866"/>
                  <a:pt x="1539963" y="3399257"/>
                </a:cubicBezTo>
                <a:cubicBezTo>
                  <a:pt x="1576393" y="3407559"/>
                  <a:pt x="1612822" y="3415860"/>
                  <a:pt x="1651815" y="3407821"/>
                </a:cubicBezTo>
                <a:cubicBezTo>
                  <a:pt x="1665916" y="3403232"/>
                  <a:pt x="1681734" y="3399634"/>
                  <a:pt x="1675711" y="3378333"/>
                </a:cubicBezTo>
                <a:cubicBezTo>
                  <a:pt x="1675583" y="3370621"/>
                  <a:pt x="1679506" y="3367794"/>
                  <a:pt x="1683428" y="3364967"/>
                </a:cubicBezTo>
                <a:cubicBezTo>
                  <a:pt x="1691273" y="3359311"/>
                  <a:pt x="1698015" y="3355567"/>
                  <a:pt x="1704758" y="3351821"/>
                </a:cubicBezTo>
                <a:cubicBezTo>
                  <a:pt x="1741292" y="3332176"/>
                  <a:pt x="1758467" y="3342092"/>
                  <a:pt x="1754081" y="3385390"/>
                </a:cubicBezTo>
                <a:cubicBezTo>
                  <a:pt x="1754697" y="3388291"/>
                  <a:pt x="1753594" y="3390201"/>
                  <a:pt x="1754824" y="3396002"/>
                </a:cubicBezTo>
                <a:cubicBezTo>
                  <a:pt x="1767079" y="3382710"/>
                  <a:pt x="1777129" y="3373235"/>
                  <a:pt x="1789384" y="3359943"/>
                </a:cubicBezTo>
                <a:cubicBezTo>
                  <a:pt x="1791845" y="3371547"/>
                  <a:pt x="1790870" y="3381170"/>
                  <a:pt x="1792716" y="3389873"/>
                </a:cubicBezTo>
                <a:cubicBezTo>
                  <a:pt x="1797893" y="3428506"/>
                  <a:pt x="1806480" y="3433465"/>
                  <a:pt x="1841911" y="3415729"/>
                </a:cubicBezTo>
                <a:cubicBezTo>
                  <a:pt x="1857114" y="3409230"/>
                  <a:pt x="1870599" y="3401739"/>
                  <a:pt x="1884085" y="3394248"/>
                </a:cubicBezTo>
                <a:cubicBezTo>
                  <a:pt x="1913260" y="3375448"/>
                  <a:pt x="1919515" y="3376515"/>
                  <a:pt x="1938664" y="3402846"/>
                </a:cubicBezTo>
                <a:cubicBezTo>
                  <a:pt x="1946278" y="3417426"/>
                  <a:pt x="1959276" y="3414746"/>
                  <a:pt x="1971171" y="3413975"/>
                </a:cubicBezTo>
                <a:cubicBezTo>
                  <a:pt x="2001705" y="3408689"/>
                  <a:pt x="2001705" y="3408689"/>
                  <a:pt x="2003933" y="3440529"/>
                </a:cubicBezTo>
                <a:cubicBezTo>
                  <a:pt x="2013496" y="3435866"/>
                  <a:pt x="2021828" y="3425400"/>
                  <a:pt x="2033237" y="3429440"/>
                </a:cubicBezTo>
                <a:cubicBezTo>
                  <a:pt x="2045747" y="3431572"/>
                  <a:pt x="2048207" y="3443176"/>
                  <a:pt x="2053488" y="3453863"/>
                </a:cubicBezTo>
                <a:cubicBezTo>
                  <a:pt x="2060487" y="3465542"/>
                  <a:pt x="2068459" y="3467599"/>
                  <a:pt x="2081457" y="3464918"/>
                </a:cubicBezTo>
                <a:cubicBezTo>
                  <a:pt x="2104633" y="3460478"/>
                  <a:pt x="2124860" y="3449241"/>
                  <a:pt x="2147422" y="3441898"/>
                </a:cubicBezTo>
                <a:cubicBezTo>
                  <a:pt x="2158702" y="3438226"/>
                  <a:pt x="2166059" y="3437382"/>
                  <a:pt x="2166931" y="3455707"/>
                </a:cubicBezTo>
                <a:cubicBezTo>
                  <a:pt x="2166083" y="3473042"/>
                  <a:pt x="2177004" y="3481892"/>
                  <a:pt x="2195155" y="3482187"/>
                </a:cubicBezTo>
                <a:cubicBezTo>
                  <a:pt x="2209871" y="3480499"/>
                  <a:pt x="2226304" y="3479802"/>
                  <a:pt x="2241147" y="3485826"/>
                </a:cubicBezTo>
                <a:cubicBezTo>
                  <a:pt x="2254273" y="3490859"/>
                  <a:pt x="2256349" y="3479327"/>
                  <a:pt x="2260145" y="3468788"/>
                </a:cubicBezTo>
                <a:lnTo>
                  <a:pt x="2259697" y="3466681"/>
                </a:lnTo>
                <a:lnTo>
                  <a:pt x="2253352" y="3463409"/>
                </a:lnTo>
                <a:lnTo>
                  <a:pt x="2244428" y="3464090"/>
                </a:lnTo>
                <a:cubicBezTo>
                  <a:pt x="2240962" y="3462964"/>
                  <a:pt x="2238708" y="3460549"/>
                  <a:pt x="2237203" y="3457453"/>
                </a:cubicBezTo>
                <a:lnTo>
                  <a:pt x="2235497" y="3447349"/>
                </a:lnTo>
                <a:lnTo>
                  <a:pt x="2232265" y="3443851"/>
                </a:lnTo>
                <a:cubicBezTo>
                  <a:pt x="2230114" y="3437162"/>
                  <a:pt x="2229907" y="3429588"/>
                  <a:pt x="2228591" y="3421950"/>
                </a:cubicBezTo>
                <a:cubicBezTo>
                  <a:pt x="2226687" y="3409382"/>
                  <a:pt x="2217106" y="3406145"/>
                  <a:pt x="2208249" y="3405617"/>
                </a:cubicBezTo>
                <a:cubicBezTo>
                  <a:pt x="2194965" y="3404829"/>
                  <a:pt x="2180686" y="3405759"/>
                  <a:pt x="2167402" y="3404968"/>
                </a:cubicBezTo>
                <a:cubicBezTo>
                  <a:pt x="2138121" y="3404118"/>
                  <a:pt x="2129802" y="3394728"/>
                  <a:pt x="2130688" y="3365425"/>
                </a:cubicBezTo>
                <a:cubicBezTo>
                  <a:pt x="2132219" y="3354841"/>
                  <a:pt x="2131039" y="3344985"/>
                  <a:pt x="2127148" y="3335859"/>
                </a:cubicBezTo>
                <a:cubicBezTo>
                  <a:pt x="2124706" y="3332155"/>
                  <a:pt x="2125967" y="3326004"/>
                  <a:pt x="2118829" y="3326468"/>
                </a:cubicBezTo>
                <a:cubicBezTo>
                  <a:pt x="2113406" y="3327926"/>
                  <a:pt x="2110427" y="3333086"/>
                  <a:pt x="2111877" y="3338509"/>
                </a:cubicBezTo>
                <a:cubicBezTo>
                  <a:pt x="2111608" y="3342941"/>
                  <a:pt x="2112332" y="3345652"/>
                  <a:pt x="2112064" y="3350085"/>
                </a:cubicBezTo>
                <a:cubicBezTo>
                  <a:pt x="2114962" y="3360932"/>
                  <a:pt x="2111715" y="3370524"/>
                  <a:pt x="2098430" y="3369735"/>
                </a:cubicBezTo>
                <a:cubicBezTo>
                  <a:pt x="2084151" y="3370665"/>
                  <a:pt x="2078273" y="3364978"/>
                  <a:pt x="2077362" y="3350690"/>
                </a:cubicBezTo>
                <a:cubicBezTo>
                  <a:pt x="2079617" y="3342819"/>
                  <a:pt x="2079161" y="3335675"/>
                  <a:pt x="2079699" y="3326811"/>
                </a:cubicBezTo>
                <a:cubicBezTo>
                  <a:pt x="2080503" y="3313516"/>
                  <a:pt x="2069930" y="3311997"/>
                  <a:pt x="2060349" y="3308760"/>
                </a:cubicBezTo>
                <a:cubicBezTo>
                  <a:pt x="2049774" y="3307242"/>
                  <a:pt x="2050955" y="3317097"/>
                  <a:pt x="2049693" y="3323248"/>
                </a:cubicBezTo>
                <a:cubicBezTo>
                  <a:pt x="2048700" y="3324969"/>
                  <a:pt x="2047707" y="3326689"/>
                  <a:pt x="2046714" y="3328409"/>
                </a:cubicBezTo>
                <a:cubicBezTo>
                  <a:pt x="2032998" y="3364066"/>
                  <a:pt x="2022155" y="3366980"/>
                  <a:pt x="1992499" y="3342979"/>
                </a:cubicBezTo>
                <a:lnTo>
                  <a:pt x="1919066" y="3300581"/>
                </a:lnTo>
                <a:lnTo>
                  <a:pt x="1908138" y="3298417"/>
                </a:lnTo>
                <a:cubicBezTo>
                  <a:pt x="1896626" y="3293442"/>
                  <a:pt x="1885974" y="3285860"/>
                  <a:pt x="1877014" y="3275595"/>
                </a:cubicBezTo>
                <a:lnTo>
                  <a:pt x="1873487" y="3271222"/>
                </a:lnTo>
                <a:lnTo>
                  <a:pt x="1873261" y="3271841"/>
                </a:lnTo>
                <a:cubicBezTo>
                  <a:pt x="1867571" y="3277730"/>
                  <a:pt x="1862150" y="3279188"/>
                  <a:pt x="1857534" y="3267348"/>
                </a:cubicBezTo>
                <a:cubicBezTo>
                  <a:pt x="1854006" y="3259577"/>
                  <a:pt x="1850725" y="3251376"/>
                  <a:pt x="1849138" y="3242720"/>
                </a:cubicBezTo>
                <a:lnTo>
                  <a:pt x="1849208" y="3241622"/>
                </a:lnTo>
                <a:lnTo>
                  <a:pt x="1838495" y="3235214"/>
                </a:lnTo>
                <a:cubicBezTo>
                  <a:pt x="1833544" y="3235856"/>
                  <a:pt x="1828794" y="3240117"/>
                  <a:pt x="1824385" y="3247754"/>
                </a:cubicBezTo>
                <a:cubicBezTo>
                  <a:pt x="1820463" y="3250582"/>
                  <a:pt x="1819359" y="3252491"/>
                  <a:pt x="1818872" y="3257302"/>
                </a:cubicBezTo>
                <a:cubicBezTo>
                  <a:pt x="1804540" y="3282126"/>
                  <a:pt x="1804540" y="3282126"/>
                  <a:pt x="1788338" y="3262588"/>
                </a:cubicBezTo>
                <a:cubicBezTo>
                  <a:pt x="1780853" y="3255721"/>
                  <a:pt x="1775213" y="3257556"/>
                  <a:pt x="1766138" y="3257409"/>
                </a:cubicBezTo>
                <a:cubicBezTo>
                  <a:pt x="1739528" y="3259867"/>
                  <a:pt x="1728606" y="3251016"/>
                  <a:pt x="1733248" y="3223143"/>
                </a:cubicBezTo>
                <a:cubicBezTo>
                  <a:pt x="1736787" y="3197179"/>
                  <a:pt x="1730404" y="3188402"/>
                  <a:pt x="1709920" y="3184214"/>
                </a:cubicBezTo>
                <a:cubicBezTo>
                  <a:pt x="1691154" y="3181018"/>
                  <a:pt x="1673619" y="3183624"/>
                  <a:pt x="1656211" y="3193943"/>
                </a:cubicBezTo>
                <a:cubicBezTo>
                  <a:pt x="1641623" y="3203342"/>
                  <a:pt x="1628753" y="3213734"/>
                  <a:pt x="1613550" y="3220234"/>
                </a:cubicBezTo>
                <a:cubicBezTo>
                  <a:pt x="1584862" y="3234223"/>
                  <a:pt x="1566096" y="3231027"/>
                  <a:pt x="1547562" y="3207598"/>
                </a:cubicBezTo>
                <a:cubicBezTo>
                  <a:pt x="1541179" y="3198819"/>
                  <a:pt x="1536026" y="3195844"/>
                  <a:pt x="1526463" y="3200507"/>
                </a:cubicBezTo>
                <a:cubicBezTo>
                  <a:pt x="1512979" y="3207997"/>
                  <a:pt x="1499365" y="3207776"/>
                  <a:pt x="1485137" y="3204654"/>
                </a:cubicBezTo>
                <a:cubicBezTo>
                  <a:pt x="1474345" y="3203515"/>
                  <a:pt x="1464654" y="3200466"/>
                  <a:pt x="1453861" y="3199327"/>
                </a:cubicBezTo>
                <a:cubicBezTo>
                  <a:pt x="1448220" y="3201162"/>
                  <a:pt x="1440735" y="3194295"/>
                  <a:pt x="1438042" y="3202925"/>
                </a:cubicBezTo>
                <a:cubicBezTo>
                  <a:pt x="1434735" y="3208653"/>
                  <a:pt x="1440503" y="3214530"/>
                  <a:pt x="1445655" y="3217505"/>
                </a:cubicBezTo>
                <a:cubicBezTo>
                  <a:pt x="1451424" y="3223380"/>
                  <a:pt x="1458909" y="3230249"/>
                  <a:pt x="1455114" y="3240788"/>
                </a:cubicBezTo>
                <a:cubicBezTo>
                  <a:pt x="1453525" y="3247508"/>
                  <a:pt x="1447884" y="3249344"/>
                  <a:pt x="1443347" y="3249271"/>
                </a:cubicBezTo>
                <a:cubicBezTo>
                  <a:pt x="1431451" y="3250041"/>
                  <a:pt x="1425684" y="3244164"/>
                  <a:pt x="1419300" y="3235388"/>
                </a:cubicBezTo>
                <a:cubicBezTo>
                  <a:pt x="1420403" y="3233477"/>
                  <a:pt x="1418686" y="3232486"/>
                  <a:pt x="1418686" y="3232486"/>
                </a:cubicBezTo>
                <a:cubicBezTo>
                  <a:pt x="1413381" y="3186140"/>
                  <a:pt x="1384310" y="3176995"/>
                  <a:pt x="1345189" y="3177322"/>
                </a:cubicBezTo>
                <a:cubicBezTo>
                  <a:pt x="1336728" y="3180076"/>
                  <a:pt x="1328755" y="3178018"/>
                  <a:pt x="1319680" y="3177871"/>
                </a:cubicBezTo>
                <a:cubicBezTo>
                  <a:pt x="1276508" y="3173314"/>
                  <a:pt x="1261409" y="3151867"/>
                  <a:pt x="1269717" y="3105742"/>
                </a:cubicBezTo>
                <a:cubicBezTo>
                  <a:pt x="1271308" y="3099022"/>
                  <a:pt x="1276820" y="3089474"/>
                  <a:pt x="1268232" y="3084515"/>
                </a:cubicBezTo>
                <a:cubicBezTo>
                  <a:pt x="1261361" y="3080549"/>
                  <a:pt x="1252901" y="3083303"/>
                  <a:pt x="1245056" y="3088958"/>
                </a:cubicBezTo>
                <a:cubicBezTo>
                  <a:pt x="1236723" y="3099424"/>
                  <a:pt x="1226058" y="3105996"/>
                  <a:pt x="1217111" y="3113561"/>
                </a:cubicBezTo>
                <a:cubicBezTo>
                  <a:pt x="1211958" y="3110586"/>
                  <a:pt x="1214163" y="3106766"/>
                  <a:pt x="1214650" y="3101956"/>
                </a:cubicBezTo>
                <a:cubicBezTo>
                  <a:pt x="1215625" y="3092335"/>
                  <a:pt x="1224445" y="3077058"/>
                  <a:pt x="1205192" y="3078672"/>
                </a:cubicBezTo>
                <a:cubicBezTo>
                  <a:pt x="1190476" y="3080361"/>
                  <a:pt x="1174531" y="3076246"/>
                  <a:pt x="1176631" y="3100374"/>
                </a:cubicBezTo>
                <a:cubicBezTo>
                  <a:pt x="1175169" y="3114806"/>
                  <a:pt x="1169041" y="3121454"/>
                  <a:pt x="1154814" y="3118331"/>
                </a:cubicBezTo>
                <a:cubicBezTo>
                  <a:pt x="1145123" y="3115282"/>
                  <a:pt x="1133842" y="3118954"/>
                  <a:pt x="1124152" y="3115904"/>
                </a:cubicBezTo>
                <a:cubicBezTo>
                  <a:pt x="1116180" y="3113847"/>
                  <a:pt x="1110052" y="3120494"/>
                  <a:pt x="1102822" y="3129050"/>
                </a:cubicBezTo>
                <a:cubicBezTo>
                  <a:pt x="1100617" y="3132869"/>
                  <a:pt x="1096207" y="3140508"/>
                  <a:pt x="1089951" y="3139442"/>
                </a:cubicBezTo>
                <a:cubicBezTo>
                  <a:pt x="1081979" y="3137384"/>
                  <a:pt x="1084670" y="3128755"/>
                  <a:pt x="1085158" y="3123944"/>
                </a:cubicBezTo>
                <a:cubicBezTo>
                  <a:pt x="1087235" y="3112413"/>
                  <a:pt x="1084288" y="3105619"/>
                  <a:pt x="1071290" y="3108299"/>
                </a:cubicBezTo>
                <a:cubicBezTo>
                  <a:pt x="1015376" y="3121847"/>
                  <a:pt x="960308" y="3118060"/>
                  <a:pt x="906471" y="3120075"/>
                </a:cubicBezTo>
                <a:cubicBezTo>
                  <a:pt x="888321" y="3119781"/>
                  <a:pt x="870169" y="3119485"/>
                  <a:pt x="852633" y="3122093"/>
                </a:cubicBezTo>
                <a:cubicBezTo>
                  <a:pt x="832279" y="3125616"/>
                  <a:pt x="813512" y="3122420"/>
                  <a:pt x="797439" y="3110594"/>
                </a:cubicBezTo>
                <a:cubicBezTo>
                  <a:pt x="783698" y="3102661"/>
                  <a:pt x="767265" y="3103357"/>
                  <a:pt x="750832" y="3104054"/>
                </a:cubicBezTo>
                <a:cubicBezTo>
                  <a:pt x="767368" y="3075410"/>
                  <a:pt x="781086" y="3047685"/>
                  <a:pt x="813210" y="3035679"/>
                </a:cubicBezTo>
                <a:cubicBezTo>
                  <a:pt x="826695" y="3028188"/>
                  <a:pt x="829260" y="3011845"/>
                  <a:pt x="836977" y="2998479"/>
                </a:cubicBezTo>
                <a:cubicBezTo>
                  <a:pt x="838567" y="2991759"/>
                  <a:pt x="841258" y="2983129"/>
                  <a:pt x="844566" y="2977400"/>
                </a:cubicBezTo>
                <a:cubicBezTo>
                  <a:pt x="860129" y="2958378"/>
                  <a:pt x="846388" y="2950444"/>
                  <a:pt x="832160" y="2947322"/>
                </a:cubicBezTo>
                <a:cubicBezTo>
                  <a:pt x="815600" y="2940307"/>
                  <a:pt x="794628" y="2940930"/>
                  <a:pt x="776118" y="2953158"/>
                </a:cubicBezTo>
                <a:cubicBezTo>
                  <a:pt x="758223" y="2968286"/>
                  <a:pt x="745097" y="2963254"/>
                  <a:pt x="731843" y="2950511"/>
                </a:cubicBezTo>
                <a:cubicBezTo>
                  <a:pt x="729511" y="2946617"/>
                  <a:pt x="726075" y="2944634"/>
                  <a:pt x="722641" y="2942651"/>
                </a:cubicBezTo>
                <a:cubicBezTo>
                  <a:pt x="711104" y="2930898"/>
                  <a:pt x="699209" y="2931670"/>
                  <a:pt x="689287" y="2948855"/>
                </a:cubicBezTo>
                <a:cubicBezTo>
                  <a:pt x="682672" y="2960313"/>
                  <a:pt x="674827" y="2965967"/>
                  <a:pt x="671136" y="2948560"/>
                </a:cubicBezTo>
                <a:cubicBezTo>
                  <a:pt x="664625" y="2932072"/>
                  <a:pt x="655909" y="2919401"/>
                  <a:pt x="638374" y="2922007"/>
                </a:cubicBezTo>
                <a:cubicBezTo>
                  <a:pt x="620222" y="2921712"/>
                  <a:pt x="605636" y="2931111"/>
                  <a:pt x="597431" y="2949289"/>
                </a:cubicBezTo>
                <a:cubicBezTo>
                  <a:pt x="590329" y="2965558"/>
                  <a:pt x="577945" y="2971139"/>
                  <a:pt x="562615" y="2969926"/>
                </a:cubicBezTo>
                <a:cubicBezTo>
                  <a:pt x="549002" y="2969704"/>
                  <a:pt x="535877" y="2964674"/>
                  <a:pt x="525338" y="2978957"/>
                </a:cubicBezTo>
                <a:cubicBezTo>
                  <a:pt x="522030" y="2984686"/>
                  <a:pt x="519084" y="2977892"/>
                  <a:pt x="518468" y="2974990"/>
                </a:cubicBezTo>
                <a:cubicBezTo>
                  <a:pt x="508035" y="2961328"/>
                  <a:pt x="515752" y="2947962"/>
                  <a:pt x="523470" y="2934595"/>
                </a:cubicBezTo>
                <a:cubicBezTo>
                  <a:pt x="536085" y="2908779"/>
                  <a:pt x="535701" y="2885644"/>
                  <a:pt x="519500" y="2866105"/>
                </a:cubicBezTo>
                <a:cubicBezTo>
                  <a:pt x="517782" y="2865113"/>
                  <a:pt x="516064" y="2864122"/>
                  <a:pt x="514962" y="2866031"/>
                </a:cubicBezTo>
                <a:cubicBezTo>
                  <a:pt x="491914" y="2878185"/>
                  <a:pt x="476328" y="2861549"/>
                  <a:pt x="459152" y="2851633"/>
                </a:cubicBezTo>
                <a:cubicBezTo>
                  <a:pt x="432286" y="2838666"/>
                  <a:pt x="423826" y="2841420"/>
                  <a:pt x="402135" y="2867089"/>
                </a:cubicBezTo>
                <a:cubicBezTo>
                  <a:pt x="391087" y="2850525"/>
                  <a:pt x="393164" y="2838994"/>
                  <a:pt x="408726" y="2819973"/>
                </a:cubicBezTo>
                <a:cubicBezTo>
                  <a:pt x="437646" y="2785748"/>
                  <a:pt x="437646" y="2785748"/>
                  <a:pt x="398397" y="2778364"/>
                </a:cubicBezTo>
                <a:cubicBezTo>
                  <a:pt x="353380" y="2765103"/>
                  <a:pt x="309847" y="2773070"/>
                  <a:pt x="268905" y="2800353"/>
                </a:cubicBezTo>
                <a:cubicBezTo>
                  <a:pt x="254317" y="2809753"/>
                  <a:pt x="243037" y="2813424"/>
                  <a:pt x="229911" y="2808392"/>
                </a:cubicBezTo>
                <a:cubicBezTo>
                  <a:pt x="212248" y="2803287"/>
                  <a:pt x="204147" y="2793517"/>
                  <a:pt x="210635" y="2774347"/>
                </a:cubicBezTo>
                <a:cubicBezTo>
                  <a:pt x="221275" y="2732117"/>
                  <a:pt x="214277" y="2720438"/>
                  <a:pt x="176131" y="2711144"/>
                </a:cubicBezTo>
                <a:cubicBezTo>
                  <a:pt x="168158" y="2709087"/>
                  <a:pt x="163005" y="2706112"/>
                  <a:pt x="156134" y="2702145"/>
                </a:cubicBezTo>
                <a:cubicBezTo>
                  <a:pt x="155519" y="2699244"/>
                  <a:pt x="155519" y="2699244"/>
                  <a:pt x="153802" y="2698252"/>
                </a:cubicBezTo>
                <a:cubicBezTo>
                  <a:pt x="153802" y="2698252"/>
                  <a:pt x="154417" y="2701154"/>
                  <a:pt x="153314" y="2703064"/>
                </a:cubicBezTo>
                <a:cubicBezTo>
                  <a:pt x="150007" y="2708792"/>
                  <a:pt x="147315" y="2717422"/>
                  <a:pt x="145725" y="2724142"/>
                </a:cubicBezTo>
                <a:cubicBezTo>
                  <a:pt x="137161" y="2754842"/>
                  <a:pt x="111293" y="2767915"/>
                  <a:pt x="84426" y="2754949"/>
                </a:cubicBezTo>
                <a:cubicBezTo>
                  <a:pt x="68967" y="2746024"/>
                  <a:pt x="57432" y="2734272"/>
                  <a:pt x="50921" y="2717782"/>
                </a:cubicBezTo>
                <a:cubicBezTo>
                  <a:pt x="45026" y="2704194"/>
                  <a:pt x="35823" y="2696335"/>
                  <a:pt x="20004" y="2699933"/>
                </a:cubicBezTo>
                <a:cubicBezTo>
                  <a:pt x="11544" y="2702686"/>
                  <a:pt x="-352" y="2703457"/>
                  <a:pt x="8" y="2690934"/>
                </a:cubicBezTo>
                <a:cubicBezTo>
                  <a:pt x="2085" y="2679402"/>
                  <a:pt x="5880" y="2668863"/>
                  <a:pt x="18877" y="2666185"/>
                </a:cubicBezTo>
                <a:cubicBezTo>
                  <a:pt x="64742" y="2662110"/>
                  <a:pt x="101507" y="2622231"/>
                  <a:pt x="146884" y="2622968"/>
                </a:cubicBezTo>
                <a:cubicBezTo>
                  <a:pt x="157677" y="2624108"/>
                  <a:pt x="167728" y="2614635"/>
                  <a:pt x="174958" y="2606077"/>
                </a:cubicBezTo>
                <a:cubicBezTo>
                  <a:pt x="192110" y="2580335"/>
                  <a:pt x="216875" y="2569173"/>
                  <a:pt x="242256" y="2560912"/>
                </a:cubicBezTo>
                <a:cubicBezTo>
                  <a:pt x="263714" y="2555479"/>
                  <a:pt x="286275" y="2548135"/>
                  <a:pt x="306990" y="2532089"/>
                </a:cubicBezTo>
                <a:cubicBezTo>
                  <a:pt x="321578" y="2522688"/>
                  <a:pt x="328449" y="2526655"/>
                  <a:pt x="330421" y="2543071"/>
                </a:cubicBezTo>
                <a:cubicBezTo>
                  <a:pt x="332754" y="2546963"/>
                  <a:pt x="329446" y="2552692"/>
                  <a:pt x="334600" y="2555667"/>
                </a:cubicBezTo>
                <a:cubicBezTo>
                  <a:pt x="341341" y="2551923"/>
                  <a:pt x="340112" y="2546119"/>
                  <a:pt x="343420" y="2540391"/>
                </a:cubicBezTo>
                <a:cubicBezTo>
                  <a:pt x="349907" y="2521221"/>
                  <a:pt x="374672" y="2510059"/>
                  <a:pt x="390130" y="2518984"/>
                </a:cubicBezTo>
                <a:cubicBezTo>
                  <a:pt x="399333" y="2526843"/>
                  <a:pt x="394923" y="2534482"/>
                  <a:pt x="392232" y="2543112"/>
                </a:cubicBezTo>
                <a:cubicBezTo>
                  <a:pt x="387821" y="2550749"/>
                  <a:pt x="382309" y="2560297"/>
                  <a:pt x="390282" y="2562354"/>
                </a:cubicBezTo>
                <a:cubicBezTo>
                  <a:pt x="398870" y="2567312"/>
                  <a:pt x="408433" y="2562649"/>
                  <a:pt x="413945" y="2553102"/>
                </a:cubicBezTo>
                <a:cubicBezTo>
                  <a:pt x="414432" y="2548291"/>
                  <a:pt x="416637" y="2544472"/>
                  <a:pt x="417740" y="2542563"/>
                </a:cubicBezTo>
                <a:cubicBezTo>
                  <a:pt x="424842" y="2526294"/>
                  <a:pt x="436610" y="2517812"/>
                  <a:pt x="452555" y="2521927"/>
                </a:cubicBezTo>
                <a:cubicBezTo>
                  <a:pt x="471321" y="2525123"/>
                  <a:pt x="490088" y="2528318"/>
                  <a:pt x="507135" y="2530523"/>
                </a:cubicBezTo>
                <a:cubicBezTo>
                  <a:pt x="523081" y="2534638"/>
                  <a:pt x="537182" y="2530048"/>
                  <a:pt x="547719" y="2515763"/>
                </a:cubicBezTo>
                <a:cubicBezTo>
                  <a:pt x="556052" y="2505297"/>
                  <a:pt x="560590" y="2505371"/>
                  <a:pt x="565870" y="2516058"/>
                </a:cubicBezTo>
                <a:cubicBezTo>
                  <a:pt x="570663" y="2531556"/>
                  <a:pt x="584891" y="2534678"/>
                  <a:pt x="599120" y="2537801"/>
                </a:cubicBezTo>
                <a:cubicBezTo>
                  <a:pt x="641676" y="2539457"/>
                  <a:pt x="677618" y="2552571"/>
                  <a:pt x="707561" y="2580040"/>
                </a:cubicBezTo>
                <a:cubicBezTo>
                  <a:pt x="722532" y="2593776"/>
                  <a:pt x="753553" y="2583680"/>
                  <a:pt x="765679" y="2562675"/>
                </a:cubicBezTo>
                <a:cubicBezTo>
                  <a:pt x="768986" y="2556946"/>
                  <a:pt x="764322" y="2549159"/>
                  <a:pt x="763091" y="2543359"/>
                </a:cubicBezTo>
                <a:cubicBezTo>
                  <a:pt x="761478" y="2514419"/>
                  <a:pt x="746994" y="2495874"/>
                  <a:pt x="719768" y="2495430"/>
                </a:cubicBezTo>
                <a:cubicBezTo>
                  <a:pt x="712410" y="2496274"/>
                  <a:pt x="708975" y="2494291"/>
                  <a:pt x="708848" y="2486579"/>
                </a:cubicBezTo>
                <a:cubicBezTo>
                  <a:pt x="707617" y="2480776"/>
                  <a:pt x="712642" y="2476039"/>
                  <a:pt x="718282" y="2474204"/>
                </a:cubicBezTo>
                <a:cubicBezTo>
                  <a:pt x="719385" y="2472294"/>
                  <a:pt x="721103" y="2473286"/>
                  <a:pt x="722205" y="2471376"/>
                </a:cubicBezTo>
                <a:cubicBezTo>
                  <a:pt x="728948" y="2467631"/>
                  <a:pt x="743791" y="2473655"/>
                  <a:pt x="738998" y="2458157"/>
                </a:cubicBezTo>
                <a:cubicBezTo>
                  <a:pt x="735922" y="2443651"/>
                  <a:pt x="724642" y="2447323"/>
                  <a:pt x="713977" y="2453895"/>
                </a:cubicBezTo>
                <a:cubicBezTo>
                  <a:pt x="711157" y="2454813"/>
                  <a:pt x="707234" y="2457640"/>
                  <a:pt x="703311" y="2460469"/>
                </a:cubicBezTo>
                <a:cubicBezTo>
                  <a:pt x="699389" y="2463296"/>
                  <a:pt x="693749" y="2465131"/>
                  <a:pt x="688596" y="2462156"/>
                </a:cubicBezTo>
                <a:cubicBezTo>
                  <a:pt x="684545" y="2457272"/>
                  <a:pt x="691288" y="2453526"/>
                  <a:pt x="691776" y="2448717"/>
                </a:cubicBezTo>
                <a:cubicBezTo>
                  <a:pt x="696417" y="2420843"/>
                  <a:pt x="689419" y="2409165"/>
                  <a:pt x="662321" y="2416434"/>
                </a:cubicBezTo>
                <a:cubicBezTo>
                  <a:pt x="591204" y="2436481"/>
                  <a:pt x="530729" y="2414294"/>
                  <a:pt x="474047" y="2381569"/>
                </a:cubicBezTo>
                <a:cubicBezTo>
                  <a:pt x="460305" y="2373637"/>
                  <a:pt x="446565" y="2365704"/>
                  <a:pt x="434543" y="2358761"/>
                </a:cubicBezTo>
                <a:cubicBezTo>
                  <a:pt x="413931" y="2346861"/>
                  <a:pt x="390628" y="2343592"/>
                  <a:pt x="366836" y="2345132"/>
                </a:cubicBezTo>
                <a:cubicBezTo>
                  <a:pt x="350403" y="2345829"/>
                  <a:pt x="329432" y="2346452"/>
                  <a:pt x="321692" y="2324160"/>
                </a:cubicBezTo>
                <a:cubicBezTo>
                  <a:pt x="316283" y="2305761"/>
                  <a:pt x="330975" y="2268414"/>
                  <a:pt x="344947" y="2256113"/>
                </a:cubicBezTo>
                <a:cubicBezTo>
                  <a:pt x="358919" y="2243813"/>
                  <a:pt x="375226" y="2235403"/>
                  <a:pt x="396069" y="2227068"/>
                </a:cubicBezTo>
                <a:cubicBezTo>
                  <a:pt x="378916" y="2252811"/>
                  <a:pt x="378684" y="2273044"/>
                  <a:pt x="394270" y="2289681"/>
                </a:cubicBezTo>
                <a:cubicBezTo>
                  <a:pt x="402372" y="2299451"/>
                  <a:pt x="412549" y="2297689"/>
                  <a:pt x="417446" y="2285239"/>
                </a:cubicBezTo>
                <a:cubicBezTo>
                  <a:pt x="419524" y="2273709"/>
                  <a:pt x="425036" y="2264161"/>
                  <a:pt x="430549" y="2254613"/>
                </a:cubicBezTo>
                <a:cubicBezTo>
                  <a:pt x="445983" y="2227880"/>
                  <a:pt x="468543" y="2220536"/>
                  <a:pt x="493692" y="2232511"/>
                </a:cubicBezTo>
                <a:cubicBezTo>
                  <a:pt x="498845" y="2235486"/>
                  <a:pt x="503999" y="2238460"/>
                  <a:pt x="509151" y="2241435"/>
                </a:cubicBezTo>
                <a:cubicBezTo>
                  <a:pt x="517124" y="2243492"/>
                  <a:pt x="526199" y="2243639"/>
                  <a:pt x="533430" y="2235084"/>
                </a:cubicBezTo>
                <a:cubicBezTo>
                  <a:pt x="541275" y="2229428"/>
                  <a:pt x="536609" y="2221642"/>
                  <a:pt x="533661" y="2214849"/>
                </a:cubicBezTo>
                <a:cubicBezTo>
                  <a:pt x="531816" y="2206144"/>
                  <a:pt x="525433" y="2197368"/>
                  <a:pt x="532663" y="2188812"/>
                </a:cubicBezTo>
                <a:cubicBezTo>
                  <a:pt x="538175" y="2179263"/>
                  <a:pt x="548481" y="2185214"/>
                  <a:pt x="556454" y="2187271"/>
                </a:cubicBezTo>
                <a:cubicBezTo>
                  <a:pt x="659846" y="2198589"/>
                  <a:pt x="756751" y="2229076"/>
                  <a:pt x="858553" y="2247115"/>
                </a:cubicBezTo>
                <a:cubicBezTo>
                  <a:pt x="891547" y="2253433"/>
                  <a:pt x="924542" y="2259752"/>
                  <a:pt x="959739" y="2262252"/>
                </a:cubicBezTo>
                <a:cubicBezTo>
                  <a:pt x="973353" y="2262473"/>
                  <a:pt x="979121" y="2268350"/>
                  <a:pt x="987220" y="2278120"/>
                </a:cubicBezTo>
                <a:cubicBezTo>
                  <a:pt x="1003551" y="2305368"/>
                  <a:pt x="1003551" y="2305368"/>
                  <a:pt x="1033341" y="2289469"/>
                </a:cubicBezTo>
                <a:cubicBezTo>
                  <a:pt x="1032623" y="2314515"/>
                  <a:pt x="1009086" y="2331479"/>
                  <a:pt x="1008368" y="2356525"/>
                </a:cubicBezTo>
                <a:cubicBezTo>
                  <a:pt x="1026878" y="2344297"/>
                  <a:pt x="1047234" y="2340773"/>
                  <a:pt x="1067589" y="2337248"/>
                </a:cubicBezTo>
                <a:cubicBezTo>
                  <a:pt x="1089662" y="2334717"/>
                  <a:pt x="1108788" y="2325390"/>
                  <a:pt x="1125581" y="2312171"/>
                </a:cubicBezTo>
                <a:cubicBezTo>
                  <a:pt x="1167627" y="2282979"/>
                  <a:pt x="1207491" y="2293264"/>
                  <a:pt x="1221871" y="2339758"/>
                </a:cubicBezTo>
                <a:cubicBezTo>
                  <a:pt x="1226049" y="2352353"/>
                  <a:pt x="1228510" y="2363958"/>
                  <a:pt x="1230970" y="2375563"/>
                </a:cubicBezTo>
                <a:cubicBezTo>
                  <a:pt x="1234045" y="2390069"/>
                  <a:pt x="1242018" y="2392127"/>
                  <a:pt x="1253170" y="2380743"/>
                </a:cubicBezTo>
                <a:cubicBezTo>
                  <a:pt x="1255375" y="2376923"/>
                  <a:pt x="1258195" y="2376005"/>
                  <a:pt x="1260400" y="2372186"/>
                </a:cubicBezTo>
                <a:cubicBezTo>
                  <a:pt x="1292141" y="2337044"/>
                  <a:pt x="1317650" y="2336495"/>
                  <a:pt x="1352488" y="2351517"/>
                </a:cubicBezTo>
                <a:cubicBezTo>
                  <a:pt x="1365063" y="2357505"/>
                  <a:pt x="1377637" y="2363491"/>
                  <a:pt x="1390548" y="2368399"/>
                </a:cubicBezTo>
                <a:lnTo>
                  <a:pt x="1399589" y="2370747"/>
                </a:lnTo>
                <a:lnTo>
                  <a:pt x="1404896" y="2361556"/>
                </a:lnTo>
                <a:cubicBezTo>
                  <a:pt x="1412263" y="2364662"/>
                  <a:pt x="1417100" y="2369176"/>
                  <a:pt x="1419747" y="2375004"/>
                </a:cubicBezTo>
                <a:lnTo>
                  <a:pt x="1419827" y="2376003"/>
                </a:lnTo>
                <a:lnTo>
                  <a:pt x="1430627" y="2378808"/>
                </a:lnTo>
                <a:cubicBezTo>
                  <a:pt x="1449393" y="2382005"/>
                  <a:pt x="1465467" y="2393831"/>
                  <a:pt x="1470388" y="2417041"/>
                </a:cubicBezTo>
                <a:cubicBezTo>
                  <a:pt x="1502383" y="2397323"/>
                  <a:pt x="1563219" y="2406985"/>
                  <a:pt x="1585804" y="2435300"/>
                </a:cubicBezTo>
                <a:cubicBezTo>
                  <a:pt x="1590469" y="2443086"/>
                  <a:pt x="1596724" y="2444152"/>
                  <a:pt x="1605185" y="2441398"/>
                </a:cubicBezTo>
                <a:cubicBezTo>
                  <a:pt x="1621311" y="2439251"/>
                  <a:pt x="1634955" y="2441400"/>
                  <a:pt x="1646533" y="2447130"/>
                </a:cubicBezTo>
                <a:lnTo>
                  <a:pt x="1661012" y="2460743"/>
                </a:lnTo>
                <a:lnTo>
                  <a:pt x="1678050" y="2459633"/>
                </a:lnTo>
                <a:cubicBezTo>
                  <a:pt x="1683472" y="2458175"/>
                  <a:pt x="1686907" y="2460158"/>
                  <a:pt x="1688357" y="2465582"/>
                </a:cubicBezTo>
                <a:cubicBezTo>
                  <a:pt x="1689805" y="2471005"/>
                  <a:pt x="1693240" y="2472989"/>
                  <a:pt x="1698393" y="2475964"/>
                </a:cubicBezTo>
                <a:cubicBezTo>
                  <a:pt x="1701829" y="2477948"/>
                  <a:pt x="1705989" y="2482642"/>
                  <a:pt x="1709692" y="2480194"/>
                </a:cubicBezTo>
                <a:cubicBezTo>
                  <a:pt x="1714389" y="2476025"/>
                  <a:pt x="1711947" y="2472322"/>
                  <a:pt x="1709505" y="2468618"/>
                </a:cubicBezTo>
                <a:cubicBezTo>
                  <a:pt x="1705614" y="2459491"/>
                  <a:pt x="1707868" y="2451619"/>
                  <a:pt x="1706689" y="2441764"/>
                </a:cubicBezTo>
                <a:cubicBezTo>
                  <a:pt x="1704514" y="2433628"/>
                  <a:pt x="1708487" y="2426748"/>
                  <a:pt x="1716618" y="2424563"/>
                </a:cubicBezTo>
                <a:cubicBezTo>
                  <a:pt x="1727462" y="2421649"/>
                  <a:pt x="1731620" y="2426345"/>
                  <a:pt x="1733795" y="2434480"/>
                </a:cubicBezTo>
                <a:cubicBezTo>
                  <a:pt x="1737955" y="2439175"/>
                  <a:pt x="1739404" y="2444598"/>
                  <a:pt x="1740853" y="2450022"/>
                </a:cubicBezTo>
                <a:cubicBezTo>
                  <a:pt x="1744931" y="2470724"/>
                  <a:pt x="1750540" y="2480843"/>
                  <a:pt x="1774667" y="2478719"/>
                </a:cubicBezTo>
                <a:cubicBezTo>
                  <a:pt x="1794368" y="2476331"/>
                  <a:pt x="1810281" y="2492401"/>
                  <a:pt x="1824478" y="2507476"/>
                </a:cubicBezTo>
                <a:cubicBezTo>
                  <a:pt x="1832072" y="2514155"/>
                  <a:pt x="1836689" y="2525993"/>
                  <a:pt x="1847800" y="2518648"/>
                </a:cubicBezTo>
                <a:cubicBezTo>
                  <a:pt x="1860629" y="2512294"/>
                  <a:pt x="1856737" y="2503168"/>
                  <a:pt x="1853840" y="2492320"/>
                </a:cubicBezTo>
                <a:cubicBezTo>
                  <a:pt x="1852391" y="2486896"/>
                  <a:pt x="1850942" y="2481474"/>
                  <a:pt x="1851209" y="2477042"/>
                </a:cubicBezTo>
                <a:cubicBezTo>
                  <a:pt x="1851748" y="2468178"/>
                  <a:pt x="1853009" y="2462025"/>
                  <a:pt x="1864308" y="2466256"/>
                </a:cubicBezTo>
                <a:cubicBezTo>
                  <a:pt x="1915648" y="2484431"/>
                  <a:pt x="1957840" y="2462920"/>
                  <a:pt x="2001023" y="2439689"/>
                </a:cubicBezTo>
                <a:cubicBezTo>
                  <a:pt x="2004727" y="2437241"/>
                  <a:pt x="2007706" y="2432080"/>
                  <a:pt x="2010685" y="2426920"/>
                </a:cubicBezTo>
                <a:cubicBezTo>
                  <a:pt x="2019623" y="2411439"/>
                  <a:pt x="2026762" y="2410974"/>
                  <a:pt x="2040235" y="2423339"/>
                </a:cubicBezTo>
                <a:cubicBezTo>
                  <a:pt x="2074506" y="2459179"/>
                  <a:pt x="2118250" y="2470676"/>
                  <a:pt x="2166050" y="2459284"/>
                </a:cubicBezTo>
                <a:cubicBezTo>
                  <a:pt x="2198579" y="2450542"/>
                  <a:pt x="2229576" y="2452385"/>
                  <a:pt x="2254804" y="2476124"/>
                </a:cubicBezTo>
                <a:cubicBezTo>
                  <a:pt x="2266559" y="2487497"/>
                  <a:pt x="2282097" y="2480415"/>
                  <a:pt x="2294927" y="2474061"/>
                </a:cubicBezTo>
                <a:cubicBezTo>
                  <a:pt x="2305045" y="2468436"/>
                  <a:pt x="2313902" y="2468962"/>
                  <a:pt x="2324931" y="2477624"/>
                </a:cubicBezTo>
                <a:cubicBezTo>
                  <a:pt x="2352870" y="2500633"/>
                  <a:pt x="2387035" y="2508891"/>
                  <a:pt x="2422192" y="2515429"/>
                </a:cubicBezTo>
                <a:lnTo>
                  <a:pt x="2441004" y="2519398"/>
                </a:lnTo>
                <a:lnTo>
                  <a:pt x="2413043" y="2497899"/>
                </a:lnTo>
                <a:cubicBezTo>
                  <a:pt x="2383844" y="2481040"/>
                  <a:pt x="2356362" y="2465174"/>
                  <a:pt x="2332676" y="2438767"/>
                </a:cubicBezTo>
                <a:cubicBezTo>
                  <a:pt x="2320525" y="2424114"/>
                  <a:pt x="2312065" y="2426868"/>
                  <a:pt x="2300425" y="2443063"/>
                </a:cubicBezTo>
                <a:cubicBezTo>
                  <a:pt x="2294913" y="2452610"/>
                  <a:pt x="2290374" y="2452537"/>
                  <a:pt x="2281786" y="2447578"/>
                </a:cubicBezTo>
                <a:cubicBezTo>
                  <a:pt x="2268661" y="2442546"/>
                  <a:pt x="2258843" y="2431785"/>
                  <a:pt x="2250127" y="2419115"/>
                </a:cubicBezTo>
                <a:cubicBezTo>
                  <a:pt x="2217468" y="2364616"/>
                  <a:pt x="2166323" y="2358001"/>
                  <a:pt x="2111408" y="2397585"/>
                </a:cubicBezTo>
                <a:cubicBezTo>
                  <a:pt x="2097436" y="2409886"/>
                  <a:pt x="2082361" y="2424097"/>
                  <a:pt x="2061262" y="2417008"/>
                </a:cubicBezTo>
                <a:cubicBezTo>
                  <a:pt x="2053288" y="2414952"/>
                  <a:pt x="2040779" y="2412820"/>
                  <a:pt x="2044573" y="2402281"/>
                </a:cubicBezTo>
                <a:cubicBezTo>
                  <a:pt x="2049471" y="2389832"/>
                  <a:pt x="2061238" y="2381349"/>
                  <a:pt x="2073261" y="2388291"/>
                </a:cubicBezTo>
                <a:cubicBezTo>
                  <a:pt x="2083567" y="2394241"/>
                  <a:pt x="2093745" y="2392479"/>
                  <a:pt x="2103795" y="2383005"/>
                </a:cubicBezTo>
                <a:cubicBezTo>
                  <a:pt x="2108820" y="2378269"/>
                  <a:pt x="2112742" y="2375441"/>
                  <a:pt x="2105257" y="2368573"/>
                </a:cubicBezTo>
                <a:cubicBezTo>
                  <a:pt x="2102924" y="2364680"/>
                  <a:pt x="2101694" y="2358879"/>
                  <a:pt x="2100464" y="2353075"/>
                </a:cubicBezTo>
                <a:cubicBezTo>
                  <a:pt x="2096285" y="2340479"/>
                  <a:pt x="2090518" y="2334602"/>
                  <a:pt x="2078623" y="2335373"/>
                </a:cubicBezTo>
                <a:cubicBezTo>
                  <a:pt x="2023068" y="2336397"/>
                  <a:pt x="1974975" y="2308630"/>
                  <a:pt x="1923702" y="2294305"/>
                </a:cubicBezTo>
                <a:cubicBezTo>
                  <a:pt x="1908859" y="2288281"/>
                  <a:pt x="1901245" y="2273702"/>
                  <a:pt x="1893632" y="2259122"/>
                </a:cubicBezTo>
                <a:cubicBezTo>
                  <a:pt x="1876688" y="2228970"/>
                  <a:pt x="1856436" y="2204547"/>
                  <a:pt x="1831647" y="2180052"/>
                </a:cubicBezTo>
                <a:cubicBezTo>
                  <a:pt x="1813241" y="2164332"/>
                  <a:pt x="1793245" y="2155334"/>
                  <a:pt x="1767864" y="2163595"/>
                </a:cubicBezTo>
                <a:cubicBezTo>
                  <a:pt x="1757686" y="2165357"/>
                  <a:pt x="1749713" y="2163301"/>
                  <a:pt x="1742228" y="2156432"/>
                </a:cubicBezTo>
                <a:cubicBezTo>
                  <a:pt x="1695597" y="2114233"/>
                  <a:pt x="1641992" y="2096014"/>
                  <a:pt x="1575899" y="2111324"/>
                </a:cubicBezTo>
                <a:cubicBezTo>
                  <a:pt x="1562902" y="2114004"/>
                  <a:pt x="1558237" y="2106218"/>
                  <a:pt x="1546828" y="2102177"/>
                </a:cubicBezTo>
                <a:cubicBezTo>
                  <a:pt x="1528549" y="2094170"/>
                  <a:pt x="1531113" y="2077829"/>
                  <a:pt x="1529141" y="2061413"/>
                </a:cubicBezTo>
                <a:cubicBezTo>
                  <a:pt x="1527783" y="2047899"/>
                  <a:pt x="1518092" y="2044850"/>
                  <a:pt x="1509018" y="2044702"/>
                </a:cubicBezTo>
                <a:cubicBezTo>
                  <a:pt x="1495404" y="2044481"/>
                  <a:pt x="1480689" y="2046169"/>
                  <a:pt x="1467076" y="2045948"/>
                </a:cubicBezTo>
                <a:cubicBezTo>
                  <a:pt x="1437029" y="2046424"/>
                  <a:pt x="1428929" y="2036654"/>
                  <a:pt x="1431238" y="2004888"/>
                </a:cubicBezTo>
                <a:cubicBezTo>
                  <a:pt x="1433315" y="1993358"/>
                  <a:pt x="1432572" y="1982744"/>
                  <a:pt x="1429009" y="1973049"/>
                </a:cubicBezTo>
                <a:cubicBezTo>
                  <a:pt x="1426676" y="1969156"/>
                  <a:pt x="1428266" y="1962436"/>
                  <a:pt x="1420908" y="1963280"/>
                </a:cubicBezTo>
                <a:cubicBezTo>
                  <a:pt x="1415269" y="1965116"/>
                  <a:pt x="1411961" y="1970845"/>
                  <a:pt x="1413190" y="1976648"/>
                </a:cubicBezTo>
                <a:cubicBezTo>
                  <a:pt x="1412705" y="1981457"/>
                  <a:pt x="1413319" y="1984358"/>
                  <a:pt x="1412831" y="1989170"/>
                </a:cubicBezTo>
                <a:cubicBezTo>
                  <a:pt x="1415292" y="2000774"/>
                  <a:pt x="1411498" y="2011314"/>
                  <a:pt x="1397884" y="2011092"/>
                </a:cubicBezTo>
                <a:cubicBezTo>
                  <a:pt x="1383168" y="2012782"/>
                  <a:pt x="1377401" y="2006905"/>
                  <a:pt x="1377146" y="1991481"/>
                </a:cubicBezTo>
                <a:cubicBezTo>
                  <a:pt x="1379838" y="1982850"/>
                  <a:pt x="1379710" y="1975139"/>
                  <a:pt x="1380684" y="1965518"/>
                </a:cubicBezTo>
                <a:cubicBezTo>
                  <a:pt x="1382147" y="1951085"/>
                  <a:pt x="1371353" y="1949946"/>
                  <a:pt x="1361663" y="1946897"/>
                </a:cubicBezTo>
                <a:cubicBezTo>
                  <a:pt x="1350870" y="1945758"/>
                  <a:pt x="1351613" y="1956371"/>
                  <a:pt x="1350023" y="1963091"/>
                </a:cubicBezTo>
                <a:cubicBezTo>
                  <a:pt x="1348920" y="1965001"/>
                  <a:pt x="1347818" y="1966910"/>
                  <a:pt x="1346716" y="1968820"/>
                </a:cubicBezTo>
                <a:cubicBezTo>
                  <a:pt x="1330922" y="2008077"/>
                  <a:pt x="1319641" y="2011748"/>
                  <a:pt x="1290314" y="1987177"/>
                </a:cubicBezTo>
                <a:cubicBezTo>
                  <a:pt x="1268472" y="1969475"/>
                  <a:pt x="1242708" y="1954601"/>
                  <a:pt x="1216458" y="1944536"/>
                </a:cubicBezTo>
                <a:cubicBezTo>
                  <a:pt x="1189591" y="1931572"/>
                  <a:pt x="1186028" y="1921877"/>
                  <a:pt x="1195694" y="1889266"/>
                </a:cubicBezTo>
                <a:cubicBezTo>
                  <a:pt x="1197285" y="1882546"/>
                  <a:pt x="1199977" y="1873916"/>
                  <a:pt x="1194824" y="1870941"/>
                </a:cubicBezTo>
                <a:cubicBezTo>
                  <a:pt x="1186236" y="1865982"/>
                  <a:pt x="1176673" y="1870646"/>
                  <a:pt x="1167725" y="1878210"/>
                </a:cubicBezTo>
                <a:cubicBezTo>
                  <a:pt x="1180364" y="1888053"/>
                  <a:pt x="1184542" y="1900650"/>
                  <a:pt x="1171184" y="1915853"/>
                </a:cubicBezTo>
                <a:cubicBezTo>
                  <a:pt x="1165057" y="1922499"/>
                  <a:pt x="1159416" y="1924335"/>
                  <a:pt x="1155238" y="1911737"/>
                </a:cubicBezTo>
                <a:cubicBezTo>
                  <a:pt x="1148727" y="1895249"/>
                  <a:pt x="1143319" y="1876850"/>
                  <a:pt x="1150909" y="1855771"/>
                </a:cubicBezTo>
                <a:cubicBezTo>
                  <a:pt x="1152011" y="1853861"/>
                  <a:pt x="1153114" y="1851951"/>
                  <a:pt x="1151397" y="1850960"/>
                </a:cubicBezTo>
                <a:cubicBezTo>
                  <a:pt x="1148193" y="1828743"/>
                  <a:pt x="1155423" y="1820186"/>
                  <a:pt x="1178111" y="1820555"/>
                </a:cubicBezTo>
                <a:cubicBezTo>
                  <a:pt x="1213926" y="1825956"/>
                  <a:pt x="1246920" y="1832274"/>
                  <a:pt x="1282246" y="1842486"/>
                </a:cubicBezTo>
                <a:cubicBezTo>
                  <a:pt x="1301628" y="1848584"/>
                  <a:pt x="1315728" y="1843994"/>
                  <a:pt x="1327855" y="1822989"/>
                </a:cubicBezTo>
                <a:cubicBezTo>
                  <a:pt x="1330548" y="1814359"/>
                  <a:pt x="1337289" y="1810614"/>
                  <a:pt x="1343418" y="1803968"/>
                </a:cubicBezTo>
                <a:cubicBezTo>
                  <a:pt x="1350647" y="1795411"/>
                  <a:pt x="1355057" y="1787773"/>
                  <a:pt x="1349777" y="1777086"/>
                </a:cubicBezTo>
                <a:cubicBezTo>
                  <a:pt x="1344497" y="1766399"/>
                  <a:pt x="1336651" y="1772054"/>
                  <a:pt x="1328191" y="1774807"/>
                </a:cubicBezTo>
                <a:cubicBezTo>
                  <a:pt x="1312372" y="1778405"/>
                  <a:pt x="1294837" y="1781011"/>
                  <a:pt x="1278892" y="1776898"/>
                </a:cubicBezTo>
                <a:cubicBezTo>
                  <a:pt x="1261229" y="1771791"/>
                  <a:pt x="1245770" y="1762866"/>
                  <a:pt x="1234721" y="1746303"/>
                </a:cubicBezTo>
                <a:cubicBezTo>
                  <a:pt x="1212137" y="1717988"/>
                  <a:pt x="1181220" y="1700138"/>
                  <a:pt x="1145406" y="1694738"/>
                </a:cubicBezTo>
                <a:cubicBezTo>
                  <a:pt x="1136331" y="1694590"/>
                  <a:pt x="1131793" y="1694516"/>
                  <a:pt x="1127383" y="1702154"/>
                </a:cubicBezTo>
                <a:cubicBezTo>
                  <a:pt x="1122486" y="1714603"/>
                  <a:pt x="1116845" y="1716439"/>
                  <a:pt x="1113770" y="1701933"/>
                </a:cubicBezTo>
                <a:cubicBezTo>
                  <a:pt x="1109465" y="1681624"/>
                  <a:pt x="1093518" y="1677510"/>
                  <a:pt x="1074880" y="1682026"/>
                </a:cubicBezTo>
                <a:cubicBezTo>
                  <a:pt x="1055140" y="1688451"/>
                  <a:pt x="1036501" y="1692967"/>
                  <a:pt x="1016993" y="1679158"/>
                </a:cubicBezTo>
                <a:cubicBezTo>
                  <a:pt x="1011840" y="1676183"/>
                  <a:pt x="1004482" y="1677027"/>
                  <a:pt x="1000073" y="1684665"/>
                </a:cubicBezTo>
                <a:cubicBezTo>
                  <a:pt x="995175" y="1697114"/>
                  <a:pt x="989535" y="1698950"/>
                  <a:pt x="978742" y="1697810"/>
                </a:cubicBezTo>
                <a:cubicBezTo>
                  <a:pt x="965616" y="1692779"/>
                  <a:pt x="959849" y="1686902"/>
                  <a:pt x="958490" y="1673388"/>
                </a:cubicBezTo>
                <a:cubicBezTo>
                  <a:pt x="956389" y="1649261"/>
                  <a:pt x="966799" y="1627264"/>
                  <a:pt x="975491" y="1604275"/>
                </a:cubicBezTo>
                <a:cubicBezTo>
                  <a:pt x="980388" y="1591827"/>
                  <a:pt x="999642" y="1590212"/>
                  <a:pt x="1012768" y="1595244"/>
                </a:cubicBezTo>
                <a:cubicBezTo>
                  <a:pt x="1028713" y="1599358"/>
                  <a:pt x="1042326" y="1599579"/>
                  <a:pt x="1050403" y="1573689"/>
                </a:cubicBezTo>
                <a:cubicBezTo>
                  <a:pt x="1054094" y="1591097"/>
                  <a:pt x="1047479" y="1602554"/>
                  <a:pt x="1045402" y="1614086"/>
                </a:cubicBezTo>
                <a:cubicBezTo>
                  <a:pt x="1045042" y="1626608"/>
                  <a:pt x="1044683" y="1639131"/>
                  <a:pt x="1058911" y="1642254"/>
                </a:cubicBezTo>
                <a:cubicBezTo>
                  <a:pt x="1072036" y="1647286"/>
                  <a:pt x="1087367" y="1648498"/>
                  <a:pt x="1095572" y="1630321"/>
                </a:cubicBezTo>
                <a:cubicBezTo>
                  <a:pt x="1099367" y="1619781"/>
                  <a:pt x="1108314" y="1612216"/>
                  <a:pt x="1116774" y="1609463"/>
                </a:cubicBezTo>
                <a:cubicBezTo>
                  <a:pt x="1144975" y="1600284"/>
                  <a:pt x="1152461" y="1607152"/>
                  <a:pt x="1151255" y="1637008"/>
                </a:cubicBezTo>
                <a:cubicBezTo>
                  <a:pt x="1177610" y="1619125"/>
                  <a:pt x="1204581" y="1604144"/>
                  <a:pt x="1233396" y="1597867"/>
                </a:cubicBezTo>
                <a:cubicBezTo>
                  <a:pt x="1282568" y="1588064"/>
                  <a:pt x="1324150" y="1599341"/>
                  <a:pt x="1366963" y="1616421"/>
                </a:cubicBezTo>
                <a:cubicBezTo>
                  <a:pt x="1420080" y="1639451"/>
                  <a:pt x="1474788" y="1655760"/>
                  <a:pt x="1532675" y="1658629"/>
                </a:cubicBezTo>
                <a:cubicBezTo>
                  <a:pt x="1538932" y="1659694"/>
                  <a:pt x="1545186" y="1660758"/>
                  <a:pt x="1549108" y="1657932"/>
                </a:cubicBezTo>
                <a:cubicBezTo>
                  <a:pt x="1567131" y="1650515"/>
                  <a:pt x="1569824" y="1641885"/>
                  <a:pt x="1555468" y="1631050"/>
                </a:cubicBezTo>
                <a:cubicBezTo>
                  <a:pt x="1541112" y="1620216"/>
                  <a:pt x="1534114" y="1608537"/>
                  <a:pt x="1549676" y="1589516"/>
                </a:cubicBezTo>
                <a:cubicBezTo>
                  <a:pt x="1555804" y="1582869"/>
                  <a:pt x="1550650" y="1579894"/>
                  <a:pt x="1545498" y="1576919"/>
                </a:cubicBezTo>
                <a:cubicBezTo>
                  <a:pt x="1539243" y="1575854"/>
                  <a:pt x="1534577" y="1568068"/>
                  <a:pt x="1529065" y="1577616"/>
                </a:cubicBezTo>
                <a:cubicBezTo>
                  <a:pt x="1523553" y="1587163"/>
                  <a:pt x="1517553" y="1601522"/>
                  <a:pt x="1505043" y="1599391"/>
                </a:cubicBezTo>
                <a:cubicBezTo>
                  <a:pt x="1492532" y="1597260"/>
                  <a:pt x="1495096" y="1580918"/>
                  <a:pt x="1490919" y="1568322"/>
                </a:cubicBezTo>
                <a:cubicBezTo>
                  <a:pt x="1489688" y="1562519"/>
                  <a:pt x="1487843" y="1553816"/>
                  <a:pt x="1485997" y="1545112"/>
                </a:cubicBezTo>
                <a:cubicBezTo>
                  <a:pt x="1482921" y="1530606"/>
                  <a:pt x="1473718" y="1522746"/>
                  <a:pt x="1457900" y="1526344"/>
                </a:cubicBezTo>
                <a:cubicBezTo>
                  <a:pt x="1431904" y="1531705"/>
                  <a:pt x="1413011" y="1520796"/>
                  <a:pt x="1397425" y="1504158"/>
                </a:cubicBezTo>
                <a:cubicBezTo>
                  <a:pt x="1383069" y="1493325"/>
                  <a:pt x="1371047" y="1486383"/>
                  <a:pt x="1352895" y="1486088"/>
                </a:cubicBezTo>
                <a:cubicBezTo>
                  <a:pt x="1339282" y="1485866"/>
                  <a:pt x="1336822" y="1474262"/>
                  <a:pt x="1341719" y="1461812"/>
                </a:cubicBezTo>
                <a:cubicBezTo>
                  <a:pt x="1344411" y="1453183"/>
                  <a:pt x="1360717" y="1444774"/>
                  <a:pt x="1348078" y="1434931"/>
                </a:cubicBezTo>
                <a:cubicBezTo>
                  <a:pt x="1336055" y="1427990"/>
                  <a:pt x="1320725" y="1426777"/>
                  <a:pt x="1306752" y="1439079"/>
                </a:cubicBezTo>
                <a:cubicBezTo>
                  <a:pt x="1294984" y="1447561"/>
                  <a:pt x="1291189" y="1458100"/>
                  <a:pt x="1283472" y="1471467"/>
                </a:cubicBezTo>
                <a:cubicBezTo>
                  <a:pt x="1293010" y="1431145"/>
                  <a:pt x="1270682" y="1418254"/>
                  <a:pt x="1242712" y="1407198"/>
                </a:cubicBezTo>
                <a:cubicBezTo>
                  <a:pt x="1226151" y="1400183"/>
                  <a:pt x="1213514" y="1390339"/>
                  <a:pt x="1198670" y="1384316"/>
                </a:cubicBezTo>
                <a:cubicBezTo>
                  <a:pt x="1170086" y="1370358"/>
                  <a:pt x="1139913" y="1363122"/>
                  <a:pt x="1106071" y="1374137"/>
                </a:cubicBezTo>
                <a:cubicBezTo>
                  <a:pt x="1090868" y="1380636"/>
                  <a:pt x="1084486" y="1371859"/>
                  <a:pt x="1084230" y="1356435"/>
                </a:cubicBezTo>
                <a:cubicBezTo>
                  <a:pt x="1084438" y="1300542"/>
                  <a:pt x="1059776" y="1283757"/>
                  <a:pt x="1007297" y="1299287"/>
                </a:cubicBezTo>
                <a:cubicBezTo>
                  <a:pt x="993197" y="1303877"/>
                  <a:pt x="981789" y="1299837"/>
                  <a:pt x="970381" y="1295796"/>
                </a:cubicBezTo>
                <a:cubicBezTo>
                  <a:pt x="951488" y="1284888"/>
                  <a:pt x="934312" y="1274972"/>
                  <a:pt x="908443" y="1288044"/>
                </a:cubicBezTo>
                <a:cubicBezTo>
                  <a:pt x="896676" y="1296525"/>
                  <a:pt x="897523" y="1279193"/>
                  <a:pt x="895677" y="1270489"/>
                </a:cubicBezTo>
                <a:cubicBezTo>
                  <a:pt x="894447" y="1264686"/>
                  <a:pt x="898857" y="1257048"/>
                  <a:pt x="902164" y="1251319"/>
                </a:cubicBezTo>
                <a:cubicBezTo>
                  <a:pt x="906087" y="1248492"/>
                  <a:pt x="908779" y="1239862"/>
                  <a:pt x="905344" y="1237878"/>
                </a:cubicBezTo>
                <a:cubicBezTo>
                  <a:pt x="893808" y="1226126"/>
                  <a:pt x="879580" y="1223004"/>
                  <a:pt x="864249" y="1221790"/>
                </a:cubicBezTo>
                <a:cubicBezTo>
                  <a:pt x="855174" y="1221643"/>
                  <a:pt x="849046" y="1228291"/>
                  <a:pt x="843534" y="1237838"/>
                </a:cubicBezTo>
                <a:cubicBezTo>
                  <a:pt x="825279" y="1265489"/>
                  <a:pt x="812281" y="1268169"/>
                  <a:pt x="786517" y="1253294"/>
                </a:cubicBezTo>
                <a:cubicBezTo>
                  <a:pt x="780749" y="1247418"/>
                  <a:pt x="779519" y="1241615"/>
                  <a:pt x="786262" y="1237870"/>
                </a:cubicBezTo>
                <a:cubicBezTo>
                  <a:pt x="805875" y="1223733"/>
                  <a:pt x="796056" y="1212972"/>
                  <a:pt x="787955" y="1203203"/>
                </a:cubicBezTo>
                <a:cubicBezTo>
                  <a:pt x="778137" y="1192442"/>
                  <a:pt x="763909" y="1189320"/>
                  <a:pt x="752501" y="1185280"/>
                </a:cubicBezTo>
                <a:cubicBezTo>
                  <a:pt x="739375" y="1180248"/>
                  <a:pt x="727352" y="1173306"/>
                  <a:pt x="712022" y="1172094"/>
                </a:cubicBezTo>
                <a:cubicBezTo>
                  <a:pt x="700126" y="1172863"/>
                  <a:pt x="701588" y="1158431"/>
                  <a:pt x="704281" y="1149801"/>
                </a:cubicBezTo>
                <a:cubicBezTo>
                  <a:pt x="710280" y="1135442"/>
                  <a:pt x="706230" y="1130558"/>
                  <a:pt x="693720" y="1128427"/>
                </a:cubicBezTo>
                <a:cubicBezTo>
                  <a:pt x="689182" y="1128354"/>
                  <a:pt x="684644" y="1128280"/>
                  <a:pt x="679491" y="1125305"/>
                </a:cubicBezTo>
                <a:cubicBezTo>
                  <a:pt x="673236" y="1124240"/>
                  <a:pt x="665263" y="1122182"/>
                  <a:pt x="663417" y="1113479"/>
                </a:cubicBezTo>
                <a:cubicBezTo>
                  <a:pt x="663290" y="1105767"/>
                  <a:pt x="672365" y="1105914"/>
                  <a:pt x="677390" y="1101177"/>
                </a:cubicBezTo>
                <a:cubicBezTo>
                  <a:pt x="694182" y="1087958"/>
                  <a:pt x="694542" y="1075435"/>
                  <a:pt x="671599" y="1059642"/>
                </a:cubicBezTo>
                <a:cubicBezTo>
                  <a:pt x="692546" y="1023360"/>
                  <a:pt x="712391" y="988989"/>
                  <a:pt x="733338" y="952707"/>
                </a:cubicBezTo>
                <a:cubicBezTo>
                  <a:pt x="748181" y="958731"/>
                  <a:pt x="752359" y="971327"/>
                  <a:pt x="748692" y="989578"/>
                </a:cubicBezTo>
                <a:cubicBezTo>
                  <a:pt x="740382" y="1035703"/>
                  <a:pt x="753765" y="1056159"/>
                  <a:pt x="799141" y="1056897"/>
                </a:cubicBezTo>
                <a:cubicBezTo>
                  <a:pt x="819009" y="1058183"/>
                  <a:pt x="833237" y="1061306"/>
                  <a:pt x="848696" y="1070231"/>
                </a:cubicBezTo>
                <a:cubicBezTo>
                  <a:pt x="854464" y="1076107"/>
                  <a:pt x="863052" y="1081065"/>
                  <a:pt x="869179" y="1074418"/>
                </a:cubicBezTo>
                <a:cubicBezTo>
                  <a:pt x="877024" y="1068764"/>
                  <a:pt x="870641" y="1059987"/>
                  <a:pt x="869412" y="1054184"/>
                </a:cubicBezTo>
                <a:cubicBezTo>
                  <a:pt x="868181" y="1048382"/>
                  <a:pt x="865849" y="1044489"/>
                  <a:pt x="864618" y="1038687"/>
                </a:cubicBezTo>
                <a:cubicBezTo>
                  <a:pt x="862773" y="1029983"/>
                  <a:pt x="857492" y="1019296"/>
                  <a:pt x="863620" y="1012649"/>
                </a:cubicBezTo>
                <a:cubicBezTo>
                  <a:pt x="872567" y="1005084"/>
                  <a:pt x="882873" y="1011034"/>
                  <a:pt x="889744" y="1015001"/>
                </a:cubicBezTo>
                <a:cubicBezTo>
                  <a:pt x="902870" y="1020033"/>
                  <a:pt x="914893" y="1026975"/>
                  <a:pt x="925813" y="1035826"/>
                </a:cubicBezTo>
                <a:cubicBezTo>
                  <a:pt x="950475" y="1052610"/>
                  <a:pt x="978316" y="1055954"/>
                  <a:pt x="1009336" y="1045857"/>
                </a:cubicBezTo>
                <a:cubicBezTo>
                  <a:pt x="1014977" y="1044022"/>
                  <a:pt x="1018412" y="1046005"/>
                  <a:pt x="1019643" y="1051808"/>
                </a:cubicBezTo>
                <a:cubicBezTo>
                  <a:pt x="1020872" y="1057610"/>
                  <a:pt x="1024308" y="1059594"/>
                  <a:pt x="1029460" y="1062568"/>
                </a:cubicBezTo>
                <a:cubicBezTo>
                  <a:pt x="1032896" y="1064552"/>
                  <a:pt x="1036946" y="1069436"/>
                  <a:pt x="1040868" y="1066609"/>
                </a:cubicBezTo>
                <a:cubicBezTo>
                  <a:pt x="1045894" y="1061872"/>
                  <a:pt x="1043561" y="1057979"/>
                  <a:pt x="1041229" y="1054086"/>
                </a:cubicBezTo>
                <a:cubicBezTo>
                  <a:pt x="1037665" y="1044390"/>
                  <a:pt x="1040358" y="1035761"/>
                  <a:pt x="1039614" y="1025148"/>
                </a:cubicBezTo>
                <a:cubicBezTo>
                  <a:pt x="1037770" y="1016443"/>
                  <a:pt x="1042179" y="1008806"/>
                  <a:pt x="1050639" y="1006052"/>
                </a:cubicBezTo>
                <a:cubicBezTo>
                  <a:pt x="1061920" y="1002380"/>
                  <a:pt x="1065970" y="1007265"/>
                  <a:pt x="1067815" y="1015969"/>
                </a:cubicBezTo>
                <a:cubicBezTo>
                  <a:pt x="1071866" y="1020853"/>
                  <a:pt x="1073096" y="1026656"/>
                  <a:pt x="1074326" y="1032458"/>
                </a:cubicBezTo>
                <a:cubicBezTo>
                  <a:pt x="1077530" y="1054676"/>
                  <a:pt x="1082810" y="1065363"/>
                  <a:pt x="1107703" y="1061913"/>
                </a:cubicBezTo>
                <a:cubicBezTo>
                  <a:pt x="1128059" y="1058389"/>
                  <a:pt x="1143645" y="1075026"/>
                  <a:pt x="1157514" y="1090671"/>
                </a:cubicBezTo>
                <a:cubicBezTo>
                  <a:pt x="1164999" y="1097539"/>
                  <a:pt x="1169178" y="1110135"/>
                  <a:pt x="1180946" y="1101653"/>
                </a:cubicBezTo>
                <a:cubicBezTo>
                  <a:pt x="1194431" y="1094162"/>
                  <a:pt x="1190867" y="1084467"/>
                  <a:pt x="1188407" y="1072862"/>
                </a:cubicBezTo>
                <a:cubicBezTo>
                  <a:pt x="1187177" y="1067060"/>
                  <a:pt x="1185947" y="1061257"/>
                  <a:pt x="1186435" y="1056446"/>
                </a:cubicBezTo>
                <a:cubicBezTo>
                  <a:pt x="1187409" y="1046824"/>
                  <a:pt x="1188999" y="1040104"/>
                  <a:pt x="1200407" y="1044145"/>
                </a:cubicBezTo>
                <a:cubicBezTo>
                  <a:pt x="1252294" y="1061372"/>
                  <a:pt x="1296673" y="1036072"/>
                  <a:pt x="1342155" y="1008863"/>
                </a:cubicBezTo>
                <a:cubicBezTo>
                  <a:pt x="1346077" y="1006036"/>
                  <a:pt x="1349384" y="1000307"/>
                  <a:pt x="1352692" y="994578"/>
                </a:cubicBezTo>
                <a:cubicBezTo>
                  <a:pt x="1362614" y="977393"/>
                  <a:pt x="1369972" y="976549"/>
                  <a:pt x="1383225" y="989293"/>
                </a:cubicBezTo>
                <a:cubicBezTo>
                  <a:pt x="1416730" y="1026459"/>
                  <a:pt x="1461132" y="1036818"/>
                  <a:pt x="1510791" y="1022206"/>
                </a:cubicBezTo>
                <a:cubicBezTo>
                  <a:pt x="1544632" y="1011191"/>
                  <a:pt x="1576396" y="1011707"/>
                  <a:pt x="1601185" y="1036203"/>
                </a:cubicBezTo>
                <a:cubicBezTo>
                  <a:pt x="1612721" y="1047956"/>
                  <a:pt x="1629026" y="1039547"/>
                  <a:pt x="1642511" y="1032057"/>
                </a:cubicBezTo>
                <a:cubicBezTo>
                  <a:pt x="1653177" y="1025484"/>
                  <a:pt x="1662252" y="1025632"/>
                  <a:pt x="1673173" y="1034483"/>
                </a:cubicBezTo>
                <a:cubicBezTo>
                  <a:pt x="1700782" y="1058062"/>
                  <a:pt x="1735494" y="1065372"/>
                  <a:pt x="1771308" y="1070772"/>
                </a:cubicBezTo>
                <a:cubicBezTo>
                  <a:pt x="1810557" y="1078156"/>
                  <a:pt x="1852012" y="1081721"/>
                  <a:pt x="1889184" y="1100636"/>
                </a:cubicBezTo>
                <a:cubicBezTo>
                  <a:pt x="1899489" y="1106587"/>
                  <a:pt x="1912488" y="1103907"/>
                  <a:pt x="1925973" y="1096416"/>
                </a:cubicBezTo>
                <a:cubicBezTo>
                  <a:pt x="1961403" y="1078681"/>
                  <a:pt x="1971094" y="1081730"/>
                  <a:pt x="1992576" y="1111954"/>
                </a:cubicBezTo>
                <a:cubicBezTo>
                  <a:pt x="2001907" y="1127526"/>
                  <a:pt x="2016750" y="1133550"/>
                  <a:pt x="2034901" y="1133845"/>
                </a:cubicBezTo>
                <a:cubicBezTo>
                  <a:pt x="2087148" y="1138550"/>
                  <a:pt x="2135728" y="1161505"/>
                  <a:pt x="2185770" y="1170029"/>
                </a:cubicBezTo>
                <a:cubicBezTo>
                  <a:pt x="2202819" y="1172233"/>
                  <a:pt x="2215457" y="1182075"/>
                  <a:pt x="2224173" y="1194746"/>
                </a:cubicBezTo>
                <a:cubicBezTo>
                  <a:pt x="2230556" y="1203523"/>
                  <a:pt x="2238529" y="1205581"/>
                  <a:pt x="2248091" y="1200917"/>
                </a:cubicBezTo>
                <a:cubicBezTo>
                  <a:pt x="2275678" y="1188837"/>
                  <a:pt x="2297264" y="1191116"/>
                  <a:pt x="2318002" y="1210728"/>
                </a:cubicBezTo>
                <a:cubicBezTo>
                  <a:pt x="2341074" y="1234233"/>
                  <a:pt x="2373452" y="1237651"/>
                  <a:pt x="2402524" y="1246797"/>
                </a:cubicBezTo>
                <a:cubicBezTo>
                  <a:pt x="2421906" y="1252894"/>
                  <a:pt x="2438465" y="1259909"/>
                  <a:pt x="2450617" y="1274562"/>
                </a:cubicBezTo>
                <a:cubicBezTo>
                  <a:pt x="2470254" y="1296084"/>
                  <a:pt x="2495402" y="1308059"/>
                  <a:pt x="2523116" y="1303689"/>
                </a:cubicBezTo>
                <a:cubicBezTo>
                  <a:pt x="2594360" y="1291355"/>
                  <a:pt x="2652631" y="1317360"/>
                  <a:pt x="2711029" y="1351077"/>
                </a:cubicBezTo>
                <a:cubicBezTo>
                  <a:pt x="2761455" y="1382736"/>
                  <a:pt x="2824008" y="1393389"/>
                  <a:pt x="2881049" y="1413593"/>
                </a:cubicBezTo>
                <a:lnTo>
                  <a:pt x="2906985" y="1421914"/>
                </a:lnTo>
                <a:lnTo>
                  <a:pt x="2911463" y="1418502"/>
                </a:lnTo>
                <a:cubicBezTo>
                  <a:pt x="2913545" y="1418536"/>
                  <a:pt x="2915345" y="1420511"/>
                  <a:pt x="2917283" y="1424431"/>
                </a:cubicBezTo>
                <a:lnTo>
                  <a:pt x="2918192" y="1425508"/>
                </a:lnTo>
                <a:lnTo>
                  <a:pt x="3051488" y="1468274"/>
                </a:lnTo>
                <a:lnTo>
                  <a:pt x="3063911" y="1458639"/>
                </a:lnTo>
                <a:cubicBezTo>
                  <a:pt x="3066338" y="1454436"/>
                  <a:pt x="3062914" y="1448722"/>
                  <a:pt x="3062012" y="1444465"/>
                </a:cubicBezTo>
                <a:cubicBezTo>
                  <a:pt x="3060828" y="1423228"/>
                  <a:pt x="3050199" y="1409618"/>
                  <a:pt x="3030219" y="1409293"/>
                </a:cubicBezTo>
                <a:cubicBezTo>
                  <a:pt x="3024820" y="1409914"/>
                  <a:pt x="3022299" y="1408458"/>
                  <a:pt x="3022205" y="1402798"/>
                </a:cubicBezTo>
                <a:cubicBezTo>
                  <a:pt x="3021302" y="1398541"/>
                  <a:pt x="3024989" y="1395064"/>
                  <a:pt x="3029129" y="1393716"/>
                </a:cubicBezTo>
                <a:cubicBezTo>
                  <a:pt x="3029939" y="1392315"/>
                  <a:pt x="3031199" y="1393043"/>
                  <a:pt x="3032008" y="1391642"/>
                </a:cubicBezTo>
                <a:cubicBezTo>
                  <a:pt x="3036955" y="1388894"/>
                  <a:pt x="3047848" y="1393314"/>
                  <a:pt x="3044331" y="1381941"/>
                </a:cubicBezTo>
                <a:cubicBezTo>
                  <a:pt x="3042074" y="1371296"/>
                  <a:pt x="3033796" y="1373990"/>
                  <a:pt x="3025970" y="1378814"/>
                </a:cubicBezTo>
                <a:cubicBezTo>
                  <a:pt x="3023900" y="1379487"/>
                  <a:pt x="3021022" y="1381562"/>
                  <a:pt x="3018142" y="1383637"/>
                </a:cubicBezTo>
                <a:cubicBezTo>
                  <a:pt x="3015265" y="1385712"/>
                  <a:pt x="3011126" y="1387058"/>
                  <a:pt x="3007344" y="1384876"/>
                </a:cubicBezTo>
                <a:cubicBezTo>
                  <a:pt x="3004372" y="1381291"/>
                  <a:pt x="3009320" y="1378543"/>
                  <a:pt x="3009677" y="1375013"/>
                </a:cubicBezTo>
                <a:lnTo>
                  <a:pt x="3008036" y="1357978"/>
                </a:lnTo>
                <a:lnTo>
                  <a:pt x="2993452" y="1351922"/>
                </a:lnTo>
                <a:lnTo>
                  <a:pt x="2988063" y="1351322"/>
                </a:lnTo>
                <a:cubicBezTo>
                  <a:pt x="2935873" y="1366033"/>
                  <a:pt x="2891494" y="1349753"/>
                  <a:pt x="2849900" y="1325738"/>
                </a:cubicBezTo>
                <a:cubicBezTo>
                  <a:pt x="2839816" y="1319916"/>
                  <a:pt x="2829732" y="1314095"/>
                  <a:pt x="2820910" y="1309001"/>
                </a:cubicBezTo>
                <a:cubicBezTo>
                  <a:pt x="2805784" y="1300269"/>
                  <a:pt x="2788683" y="1297868"/>
                  <a:pt x="2771224" y="1298999"/>
                </a:cubicBezTo>
                <a:cubicBezTo>
                  <a:pt x="2759165" y="1299510"/>
                  <a:pt x="2743775" y="1299967"/>
                  <a:pt x="2738095" y="1283609"/>
                </a:cubicBezTo>
                <a:lnTo>
                  <a:pt x="2741178" y="1257929"/>
                </a:lnTo>
                <a:lnTo>
                  <a:pt x="2682503" y="1237854"/>
                </a:lnTo>
                <a:cubicBezTo>
                  <a:pt x="2662019" y="1233666"/>
                  <a:pt x="2658457" y="1223971"/>
                  <a:pt x="2664328" y="1201901"/>
                </a:cubicBezTo>
                <a:cubicBezTo>
                  <a:pt x="2665430" y="1199993"/>
                  <a:pt x="2663713" y="1199000"/>
                  <a:pt x="2663713" y="1199000"/>
                </a:cubicBezTo>
                <a:cubicBezTo>
                  <a:pt x="2685994" y="1140574"/>
                  <a:pt x="2678637" y="1141418"/>
                  <a:pt x="2632877" y="1117545"/>
                </a:cubicBezTo>
                <a:cubicBezTo>
                  <a:pt x="2620854" y="1110603"/>
                  <a:pt x="2606010" y="1104580"/>
                  <a:pt x="2592270" y="1096646"/>
                </a:cubicBezTo>
                <a:cubicBezTo>
                  <a:pt x="2580246" y="1089705"/>
                  <a:pt x="2566760" y="1097196"/>
                  <a:pt x="2553276" y="1104686"/>
                </a:cubicBezTo>
                <a:cubicBezTo>
                  <a:pt x="2550816" y="1093081"/>
                  <a:pt x="2548970" y="1084378"/>
                  <a:pt x="2545407" y="1074683"/>
                </a:cubicBezTo>
                <a:cubicBezTo>
                  <a:pt x="2538769" y="1050481"/>
                  <a:pt x="2527360" y="1046442"/>
                  <a:pt x="2507747" y="1060578"/>
                </a:cubicBezTo>
                <a:cubicBezTo>
                  <a:pt x="2488134" y="1074715"/>
                  <a:pt x="2474521" y="1074495"/>
                  <a:pt x="2464576" y="1056021"/>
                </a:cubicBezTo>
                <a:cubicBezTo>
                  <a:pt x="2460525" y="1051137"/>
                  <a:pt x="2455373" y="1048161"/>
                  <a:pt x="2450834" y="1048087"/>
                </a:cubicBezTo>
                <a:cubicBezTo>
                  <a:pt x="2389999" y="1038425"/>
                  <a:pt x="2335164" y="1014404"/>
                  <a:pt x="2282533" y="986564"/>
                </a:cubicBezTo>
                <a:cubicBezTo>
                  <a:pt x="2268793" y="978631"/>
                  <a:pt x="2254565" y="975509"/>
                  <a:pt x="2239490" y="989719"/>
                </a:cubicBezTo>
                <a:cubicBezTo>
                  <a:pt x="2235567" y="992546"/>
                  <a:pt x="2233362" y="996365"/>
                  <a:pt x="2228209" y="993390"/>
                </a:cubicBezTo>
                <a:cubicBezTo>
                  <a:pt x="2207470" y="973780"/>
                  <a:pt x="2183064" y="972418"/>
                  <a:pt x="2156326" y="967165"/>
                </a:cubicBezTo>
                <a:cubicBezTo>
                  <a:pt x="2144917" y="963125"/>
                  <a:pt x="2132406" y="960994"/>
                  <a:pt x="2122101" y="955044"/>
                </a:cubicBezTo>
                <a:cubicBezTo>
                  <a:pt x="2111795" y="949094"/>
                  <a:pt x="2108848" y="942300"/>
                  <a:pt x="2120615" y="933818"/>
                </a:cubicBezTo>
                <a:cubicBezTo>
                  <a:pt x="2126743" y="927171"/>
                  <a:pt x="2136306" y="922507"/>
                  <a:pt x="2133845" y="910903"/>
                </a:cubicBezTo>
                <a:cubicBezTo>
                  <a:pt x="2130281" y="901208"/>
                  <a:pt x="2119001" y="904879"/>
                  <a:pt x="2111644" y="905723"/>
                </a:cubicBezTo>
                <a:cubicBezTo>
                  <a:pt x="2100851" y="904584"/>
                  <a:pt x="2090058" y="903445"/>
                  <a:pt x="2083060" y="891766"/>
                </a:cubicBezTo>
                <a:cubicBezTo>
                  <a:pt x="2034816" y="820629"/>
                  <a:pt x="1964417" y="815630"/>
                  <a:pt x="1885455" y="841331"/>
                </a:cubicBezTo>
                <a:cubicBezTo>
                  <a:pt x="1868535" y="846838"/>
                  <a:pt x="1859460" y="846691"/>
                  <a:pt x="1854051" y="828292"/>
                </a:cubicBezTo>
                <a:cubicBezTo>
                  <a:pt x="1841645" y="798215"/>
                  <a:pt x="1815880" y="783340"/>
                  <a:pt x="1785706" y="776103"/>
                </a:cubicBezTo>
                <a:cubicBezTo>
                  <a:pt x="1752098" y="766883"/>
                  <a:pt x="1714078" y="765301"/>
                  <a:pt x="1679854" y="753180"/>
                </a:cubicBezTo>
                <a:cubicBezTo>
                  <a:pt x="1660473" y="747082"/>
                  <a:pt x="1650655" y="736322"/>
                  <a:pt x="1643529" y="716931"/>
                </a:cubicBezTo>
                <a:cubicBezTo>
                  <a:pt x="1635660" y="686928"/>
                  <a:pt x="1625970" y="683879"/>
                  <a:pt x="1597282" y="697868"/>
                </a:cubicBezTo>
                <a:cubicBezTo>
                  <a:pt x="1579258" y="705285"/>
                  <a:pt x="1562210" y="703081"/>
                  <a:pt x="1545649" y="696065"/>
                </a:cubicBezTo>
                <a:cubicBezTo>
                  <a:pt x="1527986" y="690959"/>
                  <a:pt x="1510937" y="688755"/>
                  <a:pt x="1489480" y="694188"/>
                </a:cubicBezTo>
                <a:cubicBezTo>
                  <a:pt x="1462381" y="701458"/>
                  <a:pt x="1444462" y="680928"/>
                  <a:pt x="1454743" y="651220"/>
                </a:cubicBezTo>
                <a:cubicBezTo>
                  <a:pt x="1458539" y="640680"/>
                  <a:pt x="1464051" y="631132"/>
                  <a:pt x="1471282" y="622576"/>
                </a:cubicBezTo>
                <a:cubicBezTo>
                  <a:pt x="1484024" y="604473"/>
                  <a:pt x="1497637" y="604693"/>
                  <a:pt x="1507582" y="623166"/>
                </a:cubicBezTo>
                <a:cubicBezTo>
                  <a:pt x="1527962" y="655301"/>
                  <a:pt x="1551881" y="661472"/>
                  <a:pt x="1584364" y="636943"/>
                </a:cubicBezTo>
                <a:cubicBezTo>
                  <a:pt x="1587184" y="636025"/>
                  <a:pt x="1591107" y="633198"/>
                  <a:pt x="1595029" y="630370"/>
                </a:cubicBezTo>
                <a:cubicBezTo>
                  <a:pt x="1624205" y="611570"/>
                  <a:pt x="1624205" y="611570"/>
                  <a:pt x="1623079" y="577820"/>
                </a:cubicBezTo>
                <a:cubicBezTo>
                  <a:pt x="1624181" y="575911"/>
                  <a:pt x="1625898" y="576902"/>
                  <a:pt x="1627001" y="574993"/>
                </a:cubicBezTo>
                <a:cubicBezTo>
                  <a:pt x="1636820" y="585754"/>
                  <a:pt x="1641612" y="601251"/>
                  <a:pt x="1647508" y="614840"/>
                </a:cubicBezTo>
                <a:cubicBezTo>
                  <a:pt x="1658069" y="636213"/>
                  <a:pt x="1662607" y="636288"/>
                  <a:pt x="1678785" y="620167"/>
                </a:cubicBezTo>
                <a:cubicBezTo>
                  <a:pt x="1686014" y="611610"/>
                  <a:pt x="1692757" y="607865"/>
                  <a:pt x="1703063" y="613815"/>
                </a:cubicBezTo>
                <a:cubicBezTo>
                  <a:pt x="1709933" y="617782"/>
                  <a:pt x="1721828" y="617011"/>
                  <a:pt x="1729802" y="619068"/>
                </a:cubicBezTo>
                <a:cubicBezTo>
                  <a:pt x="1743415" y="619290"/>
                  <a:pt x="1752617" y="627150"/>
                  <a:pt x="1755693" y="641655"/>
                </a:cubicBezTo>
                <a:cubicBezTo>
                  <a:pt x="1759872" y="654252"/>
                  <a:pt x="1766742" y="658218"/>
                  <a:pt x="1778022" y="654547"/>
                </a:cubicBezTo>
                <a:cubicBezTo>
                  <a:pt x="1794456" y="653850"/>
                  <a:pt x="1805863" y="657890"/>
                  <a:pt x="1815195" y="673462"/>
                </a:cubicBezTo>
                <a:cubicBezTo>
                  <a:pt x="1826858" y="692926"/>
                  <a:pt x="1847213" y="689402"/>
                  <a:pt x="1857623" y="667406"/>
                </a:cubicBezTo>
                <a:cubicBezTo>
                  <a:pt x="1864111" y="648237"/>
                  <a:pt x="1874288" y="646474"/>
                  <a:pt x="1889619" y="647687"/>
                </a:cubicBezTo>
                <a:cubicBezTo>
                  <a:pt x="1912923" y="650957"/>
                  <a:pt x="1930713" y="663776"/>
                  <a:pt x="1951811" y="670864"/>
                </a:cubicBezTo>
                <a:cubicBezTo>
                  <a:pt x="2011057" y="687247"/>
                  <a:pt x="2070303" y="703630"/>
                  <a:pt x="2129549" y="720013"/>
                </a:cubicBezTo>
                <a:cubicBezTo>
                  <a:pt x="2147212" y="725119"/>
                  <a:pt x="2160697" y="717628"/>
                  <a:pt x="2168287" y="696549"/>
                </a:cubicBezTo>
                <a:cubicBezTo>
                  <a:pt x="2172082" y="686010"/>
                  <a:pt x="2174774" y="677380"/>
                  <a:pt x="2178568" y="666841"/>
                </a:cubicBezTo>
                <a:cubicBezTo>
                  <a:pt x="2186053" y="673710"/>
                  <a:pt x="2183977" y="685240"/>
                  <a:pt x="2188643" y="693025"/>
                </a:cubicBezTo>
                <a:cubicBezTo>
                  <a:pt x="2212712" y="742567"/>
                  <a:pt x="2246217" y="779734"/>
                  <a:pt x="2301412" y="791232"/>
                </a:cubicBezTo>
                <a:cubicBezTo>
                  <a:pt x="2319076" y="796338"/>
                  <a:pt x="2335022" y="800452"/>
                  <a:pt x="2344352" y="816024"/>
                </a:cubicBezTo>
                <a:cubicBezTo>
                  <a:pt x="2348403" y="820908"/>
                  <a:pt x="2352453" y="825793"/>
                  <a:pt x="2359196" y="822047"/>
                </a:cubicBezTo>
                <a:cubicBezTo>
                  <a:pt x="2366554" y="821203"/>
                  <a:pt x="2366426" y="813491"/>
                  <a:pt x="2365196" y="807689"/>
                </a:cubicBezTo>
                <a:cubicBezTo>
                  <a:pt x="2364940" y="792265"/>
                  <a:pt x="2369966" y="787528"/>
                  <a:pt x="2381989" y="794469"/>
                </a:cubicBezTo>
                <a:cubicBezTo>
                  <a:pt x="2387141" y="797445"/>
                  <a:pt x="2394499" y="796602"/>
                  <a:pt x="2400755" y="797665"/>
                </a:cubicBezTo>
                <a:cubicBezTo>
                  <a:pt x="2415598" y="803689"/>
                  <a:pt x="2425160" y="799027"/>
                  <a:pt x="2425392" y="778793"/>
                </a:cubicBezTo>
                <a:cubicBezTo>
                  <a:pt x="2425265" y="771079"/>
                  <a:pt x="2426239" y="761458"/>
                  <a:pt x="2434700" y="758704"/>
                </a:cubicBezTo>
                <a:cubicBezTo>
                  <a:pt x="2443159" y="755951"/>
                  <a:pt x="2448927" y="761827"/>
                  <a:pt x="2454695" y="767702"/>
                </a:cubicBezTo>
                <a:cubicBezTo>
                  <a:pt x="2468565" y="783348"/>
                  <a:pt x="2483047" y="801895"/>
                  <a:pt x="2494711" y="821359"/>
                </a:cubicBezTo>
                <a:cubicBezTo>
                  <a:pt x="2504657" y="839832"/>
                  <a:pt x="2506374" y="840823"/>
                  <a:pt x="2516785" y="818826"/>
                </a:cubicBezTo>
                <a:cubicBezTo>
                  <a:pt x="2518989" y="815008"/>
                  <a:pt x="2521195" y="811188"/>
                  <a:pt x="2524502" y="805460"/>
                </a:cubicBezTo>
                <a:cubicBezTo>
                  <a:pt x="2528912" y="797822"/>
                  <a:pt x="2535655" y="794076"/>
                  <a:pt x="2542039" y="802853"/>
                </a:cubicBezTo>
                <a:cubicBezTo>
                  <a:pt x="2557009" y="816590"/>
                  <a:pt x="2576877" y="817876"/>
                  <a:pt x="2595028" y="818171"/>
                </a:cubicBezTo>
                <a:cubicBezTo>
                  <a:pt x="2632432" y="816851"/>
                  <a:pt x="2662606" y="824088"/>
                  <a:pt x="2681395" y="862943"/>
                </a:cubicBezTo>
                <a:cubicBezTo>
                  <a:pt x="2691956" y="884318"/>
                  <a:pt x="2720413" y="890562"/>
                  <a:pt x="2746408" y="885203"/>
                </a:cubicBezTo>
                <a:cubicBezTo>
                  <a:pt x="2789939" y="877237"/>
                  <a:pt x="2828086" y="886530"/>
                  <a:pt x="2863054" y="909264"/>
                </a:cubicBezTo>
                <a:cubicBezTo>
                  <a:pt x="2885997" y="925057"/>
                  <a:pt x="2908814" y="933138"/>
                  <a:pt x="2937630" y="926860"/>
                </a:cubicBezTo>
                <a:cubicBezTo>
                  <a:pt x="2960191" y="919516"/>
                  <a:pt x="2972341" y="934171"/>
                  <a:pt x="2982288" y="952643"/>
                </a:cubicBezTo>
                <a:cubicBezTo>
                  <a:pt x="2985850" y="962339"/>
                  <a:pt x="2991003" y="965313"/>
                  <a:pt x="3002285" y="961642"/>
                </a:cubicBezTo>
                <a:cubicBezTo>
                  <a:pt x="3036124" y="950628"/>
                  <a:pt x="3068503" y="954046"/>
                  <a:pt x="3097702" y="970904"/>
                </a:cubicBezTo>
                <a:cubicBezTo>
                  <a:pt x="3164074" y="1006676"/>
                  <a:pt x="3235831" y="1025190"/>
                  <a:pt x="3307100" y="1048514"/>
                </a:cubicBezTo>
                <a:cubicBezTo>
                  <a:pt x="3349297" y="1062693"/>
                  <a:pt x="3387083" y="1084509"/>
                  <a:pt x="3423768" y="1108235"/>
                </a:cubicBezTo>
                <a:cubicBezTo>
                  <a:pt x="3462171" y="1132953"/>
                  <a:pt x="3500445" y="1149959"/>
                  <a:pt x="3549002" y="1137255"/>
                </a:cubicBezTo>
                <a:cubicBezTo>
                  <a:pt x="3557463" y="1134502"/>
                  <a:pt x="3562615" y="1137477"/>
                  <a:pt x="3569485" y="1141444"/>
                </a:cubicBezTo>
                <a:cubicBezTo>
                  <a:pt x="3635985" y="1184929"/>
                  <a:pt x="3711303" y="1213138"/>
                  <a:pt x="3788827" y="1237528"/>
                </a:cubicBezTo>
                <a:cubicBezTo>
                  <a:pt x="3830165" y="1251210"/>
                  <a:pt x="3869850" y="1267757"/>
                  <a:pt x="3908708" y="1285736"/>
                </a:cubicBezTo>
                <a:lnTo>
                  <a:pt x="4007591" y="1334610"/>
                </a:lnTo>
                <a:lnTo>
                  <a:pt x="4010979" y="1330467"/>
                </a:lnTo>
                <a:cubicBezTo>
                  <a:pt x="4014691" y="1328406"/>
                  <a:pt x="4019055" y="1328123"/>
                  <a:pt x="4023466" y="1330671"/>
                </a:cubicBezTo>
                <a:cubicBezTo>
                  <a:pt x="4031030" y="1335037"/>
                  <a:pt x="4038498" y="1333744"/>
                  <a:pt x="4045873" y="1326791"/>
                </a:cubicBezTo>
                <a:cubicBezTo>
                  <a:pt x="4049561" y="1323315"/>
                  <a:pt x="4052439" y="1321240"/>
                  <a:pt x="4046947" y="1316200"/>
                </a:cubicBezTo>
                <a:cubicBezTo>
                  <a:pt x="4045235" y="1313343"/>
                  <a:pt x="4044332" y="1309085"/>
                  <a:pt x="4043430" y="1304828"/>
                </a:cubicBezTo>
                <a:cubicBezTo>
                  <a:pt x="4040363" y="1295584"/>
                  <a:pt x="4036130" y="1291272"/>
                  <a:pt x="4027401" y="1291837"/>
                </a:cubicBezTo>
                <a:cubicBezTo>
                  <a:pt x="3986633" y="1292588"/>
                  <a:pt x="3951341" y="1272212"/>
                  <a:pt x="3913714" y="1261700"/>
                </a:cubicBezTo>
                <a:cubicBezTo>
                  <a:pt x="3902822" y="1257279"/>
                  <a:pt x="3897235" y="1246580"/>
                  <a:pt x="3891648" y="1235881"/>
                </a:cubicBezTo>
                <a:cubicBezTo>
                  <a:pt x="3879214" y="1213754"/>
                  <a:pt x="3864352" y="1195832"/>
                  <a:pt x="3846161" y="1177855"/>
                </a:cubicBezTo>
                <a:cubicBezTo>
                  <a:pt x="3832653" y="1166321"/>
                  <a:pt x="3817980" y="1159716"/>
                  <a:pt x="3799354" y="1165779"/>
                </a:cubicBezTo>
                <a:cubicBezTo>
                  <a:pt x="3791886" y="1167072"/>
                  <a:pt x="3786034" y="1165563"/>
                  <a:pt x="3780542" y="1160522"/>
                </a:cubicBezTo>
                <a:cubicBezTo>
                  <a:pt x="3746322" y="1129556"/>
                  <a:pt x="3706985" y="1116186"/>
                  <a:pt x="3658483" y="1127420"/>
                </a:cubicBezTo>
                <a:cubicBezTo>
                  <a:pt x="3648945" y="1129388"/>
                  <a:pt x="3645521" y="1123673"/>
                  <a:pt x="3637149" y="1120709"/>
                </a:cubicBezTo>
                <a:cubicBezTo>
                  <a:pt x="3623736" y="1114832"/>
                  <a:pt x="3625618" y="1102841"/>
                  <a:pt x="3624171" y="1090794"/>
                </a:cubicBezTo>
                <a:cubicBezTo>
                  <a:pt x="3623174" y="1080877"/>
                  <a:pt x="3616062" y="1078639"/>
                  <a:pt x="3609402" y="1078531"/>
                </a:cubicBezTo>
                <a:cubicBezTo>
                  <a:pt x="3599412" y="1078368"/>
                  <a:pt x="3588614" y="1079608"/>
                  <a:pt x="3578624" y="1079445"/>
                </a:cubicBezTo>
                <a:cubicBezTo>
                  <a:pt x="3556574" y="1079794"/>
                  <a:pt x="3550631" y="1072625"/>
                  <a:pt x="3552325" y="1049314"/>
                </a:cubicBezTo>
                <a:cubicBezTo>
                  <a:pt x="3553849" y="1040852"/>
                  <a:pt x="3553304" y="1033064"/>
                  <a:pt x="3550690" y="1025949"/>
                </a:cubicBezTo>
                <a:cubicBezTo>
                  <a:pt x="3548978" y="1023092"/>
                  <a:pt x="3550144" y="1018161"/>
                  <a:pt x="3544745" y="1018780"/>
                </a:cubicBezTo>
                <a:cubicBezTo>
                  <a:pt x="3540606" y="1020127"/>
                  <a:pt x="3538178" y="1024331"/>
                  <a:pt x="3539081" y="1028589"/>
                </a:cubicBezTo>
                <a:cubicBezTo>
                  <a:pt x="3538724" y="1032120"/>
                  <a:pt x="3539175" y="1034248"/>
                  <a:pt x="3538817" y="1037778"/>
                </a:cubicBezTo>
                <a:cubicBezTo>
                  <a:pt x="3540623" y="1046295"/>
                  <a:pt x="3537839" y="1054029"/>
                  <a:pt x="3527849" y="1053867"/>
                </a:cubicBezTo>
                <a:cubicBezTo>
                  <a:pt x="3517049" y="1055106"/>
                  <a:pt x="3512817" y="1050793"/>
                  <a:pt x="3512629" y="1039475"/>
                </a:cubicBezTo>
                <a:cubicBezTo>
                  <a:pt x="3514605" y="1033142"/>
                  <a:pt x="3514512" y="1027482"/>
                  <a:pt x="3515227" y="1020422"/>
                </a:cubicBezTo>
                <a:cubicBezTo>
                  <a:pt x="3516299" y="1009830"/>
                  <a:pt x="3508379" y="1008995"/>
                  <a:pt x="3501268" y="1006758"/>
                </a:cubicBezTo>
                <a:cubicBezTo>
                  <a:pt x="3493348" y="1005922"/>
                  <a:pt x="3493893" y="1013710"/>
                  <a:pt x="3492726" y="1018642"/>
                </a:cubicBezTo>
                <a:cubicBezTo>
                  <a:pt x="3491917" y="1020044"/>
                  <a:pt x="3491108" y="1021445"/>
                  <a:pt x="3490299" y="1022846"/>
                </a:cubicBezTo>
                <a:cubicBezTo>
                  <a:pt x="3478708" y="1051654"/>
                  <a:pt x="3470430" y="1054348"/>
                  <a:pt x="3448909" y="1036318"/>
                </a:cubicBezTo>
                <a:cubicBezTo>
                  <a:pt x="3432881" y="1023326"/>
                  <a:pt x="3413973" y="1012412"/>
                  <a:pt x="3394710" y="1005026"/>
                </a:cubicBezTo>
                <a:cubicBezTo>
                  <a:pt x="3374995" y="995511"/>
                  <a:pt x="3372380" y="988396"/>
                  <a:pt x="3379474" y="964466"/>
                </a:cubicBezTo>
                <a:cubicBezTo>
                  <a:pt x="3380640" y="959534"/>
                  <a:pt x="3382616" y="953201"/>
                  <a:pt x="3378835" y="951018"/>
                </a:cubicBezTo>
                <a:cubicBezTo>
                  <a:pt x="3372532" y="947380"/>
                  <a:pt x="3365514" y="950801"/>
                  <a:pt x="3358949" y="956353"/>
                </a:cubicBezTo>
                <a:cubicBezTo>
                  <a:pt x="3368223" y="963575"/>
                  <a:pt x="3371289" y="972820"/>
                  <a:pt x="3361487" y="983975"/>
                </a:cubicBezTo>
                <a:cubicBezTo>
                  <a:pt x="3356990" y="988853"/>
                  <a:pt x="3352851" y="990200"/>
                  <a:pt x="3349785" y="980957"/>
                </a:cubicBezTo>
                <a:cubicBezTo>
                  <a:pt x="3345008" y="968856"/>
                  <a:pt x="3341039" y="955355"/>
                  <a:pt x="3346608" y="939886"/>
                </a:cubicBezTo>
                <a:cubicBezTo>
                  <a:pt x="3347417" y="938485"/>
                  <a:pt x="3348226" y="937083"/>
                  <a:pt x="3346965" y="936355"/>
                </a:cubicBezTo>
                <a:cubicBezTo>
                  <a:pt x="3344615" y="920051"/>
                  <a:pt x="3349921" y="913772"/>
                  <a:pt x="3366570" y="914043"/>
                </a:cubicBezTo>
                <a:cubicBezTo>
                  <a:pt x="3392853" y="918006"/>
                  <a:pt x="3417065" y="922643"/>
                  <a:pt x="3442989" y="930138"/>
                </a:cubicBezTo>
                <a:cubicBezTo>
                  <a:pt x="3457212" y="934611"/>
                  <a:pt x="3467559" y="931243"/>
                  <a:pt x="3476458" y="915829"/>
                </a:cubicBezTo>
                <a:cubicBezTo>
                  <a:pt x="3478434" y="909496"/>
                  <a:pt x="3483382" y="906747"/>
                  <a:pt x="3487879" y="901870"/>
                </a:cubicBezTo>
                <a:cubicBezTo>
                  <a:pt x="3493184" y="895591"/>
                  <a:pt x="3496420" y="889986"/>
                  <a:pt x="3492545" y="882143"/>
                </a:cubicBezTo>
                <a:cubicBezTo>
                  <a:pt x="3488670" y="874301"/>
                  <a:pt x="3482913" y="878451"/>
                  <a:pt x="3476705" y="880471"/>
                </a:cubicBezTo>
                <a:cubicBezTo>
                  <a:pt x="3465097" y="883112"/>
                  <a:pt x="3452229" y="885024"/>
                  <a:pt x="3440527" y="882006"/>
                </a:cubicBezTo>
                <a:cubicBezTo>
                  <a:pt x="3427565" y="878259"/>
                  <a:pt x="3416221" y="871709"/>
                  <a:pt x="3408113" y="859554"/>
                </a:cubicBezTo>
                <a:cubicBezTo>
                  <a:pt x="3391540" y="838776"/>
                  <a:pt x="3368852" y="825677"/>
                  <a:pt x="3342569" y="821713"/>
                </a:cubicBezTo>
                <a:cubicBezTo>
                  <a:pt x="3335910" y="821604"/>
                  <a:pt x="3332580" y="821551"/>
                  <a:pt x="3329343" y="827155"/>
                </a:cubicBezTo>
                <a:cubicBezTo>
                  <a:pt x="3325750" y="836291"/>
                  <a:pt x="3321611" y="837639"/>
                  <a:pt x="3319354" y="826993"/>
                </a:cubicBezTo>
                <a:cubicBezTo>
                  <a:pt x="3316194" y="812091"/>
                  <a:pt x="3304492" y="809071"/>
                  <a:pt x="3290815" y="812384"/>
                </a:cubicBezTo>
                <a:cubicBezTo>
                  <a:pt x="3276329" y="817100"/>
                  <a:pt x="3262651" y="820414"/>
                  <a:pt x="3248335" y="810279"/>
                </a:cubicBezTo>
                <a:cubicBezTo>
                  <a:pt x="3244554" y="808096"/>
                  <a:pt x="3239154" y="808716"/>
                  <a:pt x="3235918" y="814321"/>
                </a:cubicBezTo>
                <a:cubicBezTo>
                  <a:pt x="3232325" y="823457"/>
                  <a:pt x="3228185" y="824804"/>
                  <a:pt x="3220265" y="823968"/>
                </a:cubicBezTo>
                <a:cubicBezTo>
                  <a:pt x="3210633" y="820276"/>
                  <a:pt x="3206400" y="815963"/>
                  <a:pt x="3205404" y="806045"/>
                </a:cubicBezTo>
                <a:cubicBezTo>
                  <a:pt x="3203862" y="788339"/>
                  <a:pt x="3211502" y="772198"/>
                  <a:pt x="3217880" y="755329"/>
                </a:cubicBezTo>
                <a:cubicBezTo>
                  <a:pt x="3221473" y="746192"/>
                  <a:pt x="3235603" y="745007"/>
                  <a:pt x="3245234" y="748701"/>
                </a:cubicBezTo>
                <a:cubicBezTo>
                  <a:pt x="3256936" y="751719"/>
                  <a:pt x="3266926" y="751882"/>
                  <a:pt x="3272853" y="732883"/>
                </a:cubicBezTo>
                <a:cubicBezTo>
                  <a:pt x="3275561" y="745657"/>
                  <a:pt x="3270707" y="754065"/>
                  <a:pt x="3269183" y="762526"/>
                </a:cubicBezTo>
                <a:cubicBezTo>
                  <a:pt x="3268918" y="771717"/>
                  <a:pt x="3268655" y="780906"/>
                  <a:pt x="3279096" y="783198"/>
                </a:cubicBezTo>
                <a:cubicBezTo>
                  <a:pt x="3288728" y="786891"/>
                  <a:pt x="3299979" y="787781"/>
                  <a:pt x="3306000" y="774441"/>
                </a:cubicBezTo>
                <a:cubicBezTo>
                  <a:pt x="3308784" y="766707"/>
                  <a:pt x="3315351" y="761156"/>
                  <a:pt x="3321559" y="759135"/>
                </a:cubicBezTo>
                <a:cubicBezTo>
                  <a:pt x="3342254" y="752400"/>
                  <a:pt x="3347747" y="757439"/>
                  <a:pt x="3346862" y="779349"/>
                </a:cubicBezTo>
                <a:cubicBezTo>
                  <a:pt x="3366202" y="766226"/>
                  <a:pt x="3385995" y="755232"/>
                  <a:pt x="3407141" y="750625"/>
                </a:cubicBezTo>
                <a:cubicBezTo>
                  <a:pt x="3443225" y="743433"/>
                  <a:pt x="3473740" y="751707"/>
                  <a:pt x="3505157" y="764241"/>
                </a:cubicBezTo>
                <a:cubicBezTo>
                  <a:pt x="3544136" y="781141"/>
                  <a:pt x="3584284" y="793109"/>
                  <a:pt x="3626764" y="795214"/>
                </a:cubicBezTo>
                <a:cubicBezTo>
                  <a:pt x="3631354" y="795996"/>
                  <a:pt x="3635945" y="796778"/>
                  <a:pt x="3638823" y="794703"/>
                </a:cubicBezTo>
                <a:cubicBezTo>
                  <a:pt x="3652049" y="789260"/>
                  <a:pt x="3654024" y="782927"/>
                  <a:pt x="3643489" y="774977"/>
                </a:cubicBezTo>
                <a:cubicBezTo>
                  <a:pt x="3632954" y="767026"/>
                  <a:pt x="3627820" y="758455"/>
                  <a:pt x="3639240" y="744497"/>
                </a:cubicBezTo>
                <a:cubicBezTo>
                  <a:pt x="3643736" y="739619"/>
                  <a:pt x="3639955" y="737436"/>
                  <a:pt x="3636173" y="735253"/>
                </a:cubicBezTo>
                <a:cubicBezTo>
                  <a:pt x="3631583" y="734471"/>
                  <a:pt x="3628159" y="728757"/>
                  <a:pt x="3624114" y="735764"/>
                </a:cubicBezTo>
                <a:cubicBezTo>
                  <a:pt x="3620069" y="742771"/>
                  <a:pt x="3615666" y="753308"/>
                  <a:pt x="3606485" y="751744"/>
                </a:cubicBezTo>
                <a:cubicBezTo>
                  <a:pt x="3597305" y="750180"/>
                  <a:pt x="3599186" y="738188"/>
                  <a:pt x="3596120" y="728944"/>
                </a:cubicBezTo>
                <a:cubicBezTo>
                  <a:pt x="3595217" y="724686"/>
                  <a:pt x="3593864" y="718299"/>
                  <a:pt x="3592510" y="711912"/>
                </a:cubicBezTo>
                <a:cubicBezTo>
                  <a:pt x="3590252" y="701267"/>
                  <a:pt x="3583499" y="695500"/>
                  <a:pt x="3571891" y="698139"/>
                </a:cubicBezTo>
                <a:cubicBezTo>
                  <a:pt x="3552814" y="702073"/>
                  <a:pt x="3538949" y="694068"/>
                  <a:pt x="3527511" y="681858"/>
                </a:cubicBezTo>
                <a:cubicBezTo>
                  <a:pt x="3516976" y="673908"/>
                  <a:pt x="3508153" y="668814"/>
                  <a:pt x="3494834" y="668598"/>
                </a:cubicBezTo>
                <a:cubicBezTo>
                  <a:pt x="3484844" y="668435"/>
                  <a:pt x="3483038" y="659919"/>
                  <a:pt x="3486632" y="650783"/>
                </a:cubicBezTo>
                <a:cubicBezTo>
                  <a:pt x="3488608" y="644451"/>
                  <a:pt x="3500574" y="638280"/>
                  <a:pt x="3491299" y="631057"/>
                </a:cubicBezTo>
                <a:cubicBezTo>
                  <a:pt x="3482476" y="625963"/>
                  <a:pt x="3471225" y="625072"/>
                  <a:pt x="3460972" y="634100"/>
                </a:cubicBezTo>
                <a:cubicBezTo>
                  <a:pt x="3452335" y="640325"/>
                  <a:pt x="3449551" y="648059"/>
                  <a:pt x="3443888" y="657869"/>
                </a:cubicBezTo>
                <a:cubicBezTo>
                  <a:pt x="3450888" y="628278"/>
                  <a:pt x="3434503" y="618818"/>
                  <a:pt x="3413978" y="610705"/>
                </a:cubicBezTo>
                <a:cubicBezTo>
                  <a:pt x="3401825" y="605556"/>
                  <a:pt x="3392550" y="598334"/>
                  <a:pt x="3381657" y="593913"/>
                </a:cubicBezTo>
                <a:cubicBezTo>
                  <a:pt x="3360681" y="583671"/>
                  <a:pt x="3338539" y="578361"/>
                  <a:pt x="3313704" y="586444"/>
                </a:cubicBezTo>
                <a:cubicBezTo>
                  <a:pt x="3302548" y="591212"/>
                  <a:pt x="3297864" y="584771"/>
                  <a:pt x="3297676" y="573453"/>
                </a:cubicBezTo>
                <a:cubicBezTo>
                  <a:pt x="3297829" y="532436"/>
                  <a:pt x="3279732" y="520120"/>
                  <a:pt x="3241220" y="531516"/>
                </a:cubicBezTo>
                <a:cubicBezTo>
                  <a:pt x="3230872" y="534884"/>
                  <a:pt x="3222501" y="531919"/>
                  <a:pt x="3214129" y="528954"/>
                </a:cubicBezTo>
                <a:cubicBezTo>
                  <a:pt x="3200264" y="520949"/>
                  <a:pt x="3187660" y="513672"/>
                  <a:pt x="3168676" y="523265"/>
                </a:cubicBezTo>
                <a:cubicBezTo>
                  <a:pt x="3160041" y="529489"/>
                  <a:pt x="3160662" y="516769"/>
                  <a:pt x="3159307" y="510383"/>
                </a:cubicBezTo>
                <a:cubicBezTo>
                  <a:pt x="3158406" y="506124"/>
                  <a:pt x="3161642" y="500519"/>
                  <a:pt x="3164068" y="496316"/>
                </a:cubicBezTo>
                <a:cubicBezTo>
                  <a:pt x="3166947" y="494240"/>
                  <a:pt x="3168922" y="487907"/>
                  <a:pt x="3166402" y="486451"/>
                </a:cubicBezTo>
                <a:cubicBezTo>
                  <a:pt x="3157937" y="477827"/>
                  <a:pt x="3147496" y="475536"/>
                  <a:pt x="3136245" y="474645"/>
                </a:cubicBezTo>
                <a:cubicBezTo>
                  <a:pt x="3129586" y="474537"/>
                  <a:pt x="3125089" y="479415"/>
                  <a:pt x="3121044" y="486421"/>
                </a:cubicBezTo>
                <a:cubicBezTo>
                  <a:pt x="3107648" y="506713"/>
                  <a:pt x="3098110" y="508680"/>
                  <a:pt x="3079203" y="497764"/>
                </a:cubicBezTo>
                <a:cubicBezTo>
                  <a:pt x="3074970" y="493452"/>
                  <a:pt x="3074067" y="489194"/>
                  <a:pt x="3079015" y="486446"/>
                </a:cubicBezTo>
                <a:cubicBezTo>
                  <a:pt x="3093408" y="476071"/>
                  <a:pt x="3086203" y="468175"/>
                  <a:pt x="3080258" y="461005"/>
                </a:cubicBezTo>
                <a:cubicBezTo>
                  <a:pt x="3073053" y="453109"/>
                  <a:pt x="3062612" y="450817"/>
                  <a:pt x="3054240" y="447853"/>
                </a:cubicBezTo>
                <a:cubicBezTo>
                  <a:pt x="3044608" y="444160"/>
                  <a:pt x="3035785" y="439065"/>
                  <a:pt x="3024535" y="438176"/>
                </a:cubicBezTo>
                <a:cubicBezTo>
                  <a:pt x="3015805" y="438741"/>
                  <a:pt x="3016879" y="428150"/>
                  <a:pt x="3018854" y="421817"/>
                </a:cubicBezTo>
                <a:cubicBezTo>
                  <a:pt x="3023257" y="411280"/>
                  <a:pt x="3020284" y="407695"/>
                  <a:pt x="3011103" y="406133"/>
                </a:cubicBezTo>
                <a:cubicBezTo>
                  <a:pt x="3007774" y="406078"/>
                  <a:pt x="3004444" y="406024"/>
                  <a:pt x="3000662" y="403842"/>
                </a:cubicBezTo>
                <a:cubicBezTo>
                  <a:pt x="2996073" y="403059"/>
                  <a:pt x="2990222" y="401549"/>
                  <a:pt x="2988868" y="395163"/>
                </a:cubicBezTo>
                <a:cubicBezTo>
                  <a:pt x="2988773" y="389502"/>
                  <a:pt x="2995433" y="389611"/>
                  <a:pt x="2999121" y="386135"/>
                </a:cubicBezTo>
                <a:cubicBezTo>
                  <a:pt x="3011444" y="376433"/>
                  <a:pt x="3011707" y="367245"/>
                  <a:pt x="2994871" y="355655"/>
                </a:cubicBezTo>
                <a:cubicBezTo>
                  <a:pt x="3010243" y="329030"/>
                  <a:pt x="3024806" y="303806"/>
                  <a:pt x="3040177" y="277182"/>
                </a:cubicBezTo>
                <a:cubicBezTo>
                  <a:pt x="3051070" y="281604"/>
                  <a:pt x="3054136" y="290846"/>
                  <a:pt x="3051445" y="304240"/>
                </a:cubicBezTo>
                <a:cubicBezTo>
                  <a:pt x="3045347" y="338087"/>
                  <a:pt x="3055167" y="353099"/>
                  <a:pt x="3088466" y="353641"/>
                </a:cubicBezTo>
                <a:cubicBezTo>
                  <a:pt x="3103047" y="354585"/>
                  <a:pt x="3113488" y="356875"/>
                  <a:pt x="3124832" y="363426"/>
                </a:cubicBezTo>
                <a:cubicBezTo>
                  <a:pt x="3129065" y="367737"/>
                  <a:pt x="3135366" y="371376"/>
                  <a:pt x="3139863" y="366498"/>
                </a:cubicBezTo>
                <a:cubicBezTo>
                  <a:pt x="3145620" y="362349"/>
                  <a:pt x="3140936" y="355909"/>
                  <a:pt x="3140033" y="351650"/>
                </a:cubicBezTo>
                <a:cubicBezTo>
                  <a:pt x="3139131" y="347391"/>
                  <a:pt x="3137419" y="344534"/>
                  <a:pt x="3136516" y="340278"/>
                </a:cubicBezTo>
                <a:cubicBezTo>
                  <a:pt x="3135162" y="333890"/>
                  <a:pt x="3131287" y="326047"/>
                  <a:pt x="3135784" y="321170"/>
                </a:cubicBezTo>
                <a:cubicBezTo>
                  <a:pt x="3142349" y="315619"/>
                  <a:pt x="3149912" y="319986"/>
                  <a:pt x="3154954" y="322896"/>
                </a:cubicBezTo>
                <a:cubicBezTo>
                  <a:pt x="3164587" y="326588"/>
                  <a:pt x="3173410" y="331682"/>
                  <a:pt x="3181424" y="338178"/>
                </a:cubicBezTo>
                <a:cubicBezTo>
                  <a:pt x="3199521" y="350495"/>
                  <a:pt x="3219952" y="352948"/>
                  <a:pt x="3242717" y="345539"/>
                </a:cubicBezTo>
                <a:cubicBezTo>
                  <a:pt x="3246856" y="344192"/>
                  <a:pt x="3249377" y="345647"/>
                  <a:pt x="3250279" y="349905"/>
                </a:cubicBezTo>
                <a:cubicBezTo>
                  <a:pt x="3251182" y="354163"/>
                  <a:pt x="3253703" y="355618"/>
                  <a:pt x="3257485" y="357803"/>
                </a:cubicBezTo>
                <a:cubicBezTo>
                  <a:pt x="3260005" y="359257"/>
                  <a:pt x="3262978" y="362841"/>
                  <a:pt x="3265856" y="360767"/>
                </a:cubicBezTo>
                <a:cubicBezTo>
                  <a:pt x="3269544" y="357291"/>
                  <a:pt x="3267832" y="354434"/>
                  <a:pt x="3266120" y="351577"/>
                </a:cubicBezTo>
                <a:cubicBezTo>
                  <a:pt x="3263505" y="344463"/>
                  <a:pt x="3265482" y="338129"/>
                  <a:pt x="3264936" y="330341"/>
                </a:cubicBezTo>
                <a:cubicBezTo>
                  <a:pt x="3263582" y="323954"/>
                  <a:pt x="3266818" y="318348"/>
                  <a:pt x="3273026" y="316328"/>
                </a:cubicBezTo>
                <a:cubicBezTo>
                  <a:pt x="3281304" y="313634"/>
                  <a:pt x="3284276" y="317219"/>
                  <a:pt x="3285631" y="323605"/>
                </a:cubicBezTo>
                <a:cubicBezTo>
                  <a:pt x="3288603" y="327190"/>
                  <a:pt x="3289506" y="331448"/>
                  <a:pt x="3290409" y="335705"/>
                </a:cubicBezTo>
                <a:cubicBezTo>
                  <a:pt x="3292760" y="352010"/>
                  <a:pt x="3296635" y="359852"/>
                  <a:pt x="3314902" y="357321"/>
                </a:cubicBezTo>
                <a:cubicBezTo>
                  <a:pt x="3329840" y="354734"/>
                  <a:pt x="3341278" y="366943"/>
                  <a:pt x="3351455" y="378425"/>
                </a:cubicBezTo>
                <a:cubicBezTo>
                  <a:pt x="3356948" y="383464"/>
                  <a:pt x="3360014" y="392708"/>
                  <a:pt x="3368650" y="386484"/>
                </a:cubicBezTo>
                <a:cubicBezTo>
                  <a:pt x="3378546" y="380986"/>
                  <a:pt x="3375932" y="373872"/>
                  <a:pt x="3374126" y="365356"/>
                </a:cubicBezTo>
                <a:cubicBezTo>
                  <a:pt x="3373223" y="361097"/>
                  <a:pt x="3372320" y="356839"/>
                  <a:pt x="3372678" y="353309"/>
                </a:cubicBezTo>
                <a:cubicBezTo>
                  <a:pt x="3373393" y="346249"/>
                  <a:pt x="3374560" y="341316"/>
                  <a:pt x="3382932" y="344282"/>
                </a:cubicBezTo>
                <a:cubicBezTo>
                  <a:pt x="3421009" y="356924"/>
                  <a:pt x="3453576" y="338358"/>
                  <a:pt x="3486951" y="318391"/>
                </a:cubicBezTo>
                <a:cubicBezTo>
                  <a:pt x="3489830" y="316316"/>
                  <a:pt x="3492257" y="312113"/>
                  <a:pt x="3494685" y="307908"/>
                </a:cubicBezTo>
                <a:cubicBezTo>
                  <a:pt x="3501966" y="295297"/>
                  <a:pt x="3507365" y="294677"/>
                  <a:pt x="3517091" y="304030"/>
                </a:cubicBezTo>
                <a:cubicBezTo>
                  <a:pt x="3541678" y="331303"/>
                  <a:pt x="3574262" y="338906"/>
                  <a:pt x="3610704" y="328182"/>
                </a:cubicBezTo>
                <a:cubicBezTo>
                  <a:pt x="3635538" y="320099"/>
                  <a:pt x="3658847" y="320478"/>
                  <a:pt x="3677039" y="338455"/>
                </a:cubicBezTo>
                <a:cubicBezTo>
                  <a:pt x="3685504" y="347079"/>
                  <a:pt x="3697470" y="340908"/>
                  <a:pt x="3707366" y="335411"/>
                </a:cubicBezTo>
                <a:cubicBezTo>
                  <a:pt x="3715192" y="330588"/>
                  <a:pt x="3721852" y="330696"/>
                  <a:pt x="3729866" y="337191"/>
                </a:cubicBezTo>
                <a:cubicBezTo>
                  <a:pt x="3750127" y="354495"/>
                  <a:pt x="3775600" y="359859"/>
                  <a:pt x="3801882" y="363823"/>
                </a:cubicBezTo>
                <a:cubicBezTo>
                  <a:pt x="3830684" y="369241"/>
                  <a:pt x="3861105" y="371857"/>
                  <a:pt x="3888383" y="385738"/>
                </a:cubicBezTo>
                <a:cubicBezTo>
                  <a:pt x="3895946" y="390104"/>
                  <a:pt x="3905484" y="388138"/>
                  <a:pt x="3915381" y="382640"/>
                </a:cubicBezTo>
                <a:cubicBezTo>
                  <a:pt x="3941381" y="369626"/>
                  <a:pt x="3948493" y="371863"/>
                  <a:pt x="3964256" y="394044"/>
                </a:cubicBezTo>
                <a:cubicBezTo>
                  <a:pt x="3971104" y="405471"/>
                  <a:pt x="3981996" y="409891"/>
                  <a:pt x="3995317" y="410107"/>
                </a:cubicBezTo>
                <a:cubicBezTo>
                  <a:pt x="4033657" y="413560"/>
                  <a:pt x="4069308" y="430405"/>
                  <a:pt x="4106031" y="436661"/>
                </a:cubicBezTo>
                <a:cubicBezTo>
                  <a:pt x="4118542" y="438278"/>
                  <a:pt x="4127816" y="445502"/>
                  <a:pt x="4134212" y="454800"/>
                </a:cubicBezTo>
                <a:cubicBezTo>
                  <a:pt x="4138896" y="461241"/>
                  <a:pt x="4144747" y="462750"/>
                  <a:pt x="4151764" y="459328"/>
                </a:cubicBezTo>
                <a:cubicBezTo>
                  <a:pt x="4172008" y="450464"/>
                  <a:pt x="4187849" y="452135"/>
                  <a:pt x="4203068" y="466526"/>
                </a:cubicBezTo>
                <a:cubicBezTo>
                  <a:pt x="4219998" y="483776"/>
                  <a:pt x="4243760" y="486284"/>
                  <a:pt x="4265093" y="492995"/>
                </a:cubicBezTo>
                <a:cubicBezTo>
                  <a:pt x="4279316" y="497470"/>
                  <a:pt x="4291469" y="502619"/>
                  <a:pt x="4300386" y="513372"/>
                </a:cubicBezTo>
                <a:cubicBezTo>
                  <a:pt x="4314796" y="529165"/>
                  <a:pt x="4333252" y="537951"/>
                  <a:pt x="4353589" y="534747"/>
                </a:cubicBezTo>
                <a:cubicBezTo>
                  <a:pt x="4405871" y="525695"/>
                  <a:pt x="4448633" y="544778"/>
                  <a:pt x="4491487" y="569521"/>
                </a:cubicBezTo>
                <a:cubicBezTo>
                  <a:pt x="4528492" y="592754"/>
                  <a:pt x="4574395" y="600572"/>
                  <a:pt x="4616254" y="615396"/>
                </a:cubicBezTo>
                <a:cubicBezTo>
                  <a:pt x="4749298" y="658579"/>
                  <a:pt x="4882700" y="698230"/>
                  <a:pt x="5012961" y="749147"/>
                </a:cubicBezTo>
                <a:cubicBezTo>
                  <a:pt x="5118105" y="791168"/>
                  <a:pt x="5222441" y="834590"/>
                  <a:pt x="5324349" y="882216"/>
                </a:cubicBezTo>
                <a:cubicBezTo>
                  <a:pt x="5441741" y="935046"/>
                  <a:pt x="5557514" y="990677"/>
                  <a:pt x="5672930" y="1049838"/>
                </a:cubicBezTo>
                <a:cubicBezTo>
                  <a:pt x="5851726" y="1141856"/>
                  <a:pt x="6025666" y="1242281"/>
                  <a:pt x="6198800" y="1344107"/>
                </a:cubicBezTo>
                <a:cubicBezTo>
                  <a:pt x="6386247" y="1456069"/>
                  <a:pt x="6571721" y="1574361"/>
                  <a:pt x="6757551" y="1689123"/>
                </a:cubicBezTo>
                <a:cubicBezTo>
                  <a:pt x="6766374" y="1694217"/>
                  <a:pt x="6774388" y="1700715"/>
                  <a:pt x="6783212" y="1705808"/>
                </a:cubicBezTo>
                <a:cubicBezTo>
                  <a:pt x="6792034" y="1710903"/>
                  <a:pt x="6799052" y="1707480"/>
                  <a:pt x="6804715" y="1697670"/>
                </a:cubicBezTo>
                <a:cubicBezTo>
                  <a:pt x="6808761" y="1690663"/>
                  <a:pt x="6807857" y="1686406"/>
                  <a:pt x="6800746" y="1684169"/>
                </a:cubicBezTo>
                <a:cubicBezTo>
                  <a:pt x="6749350" y="1671310"/>
                  <a:pt x="6712967" y="1635358"/>
                  <a:pt x="6671279" y="1605683"/>
                </a:cubicBezTo>
                <a:cubicBezTo>
                  <a:pt x="6645167" y="1586871"/>
                  <a:pt x="6619055" y="1568057"/>
                  <a:pt x="6590874" y="1549920"/>
                </a:cubicBezTo>
                <a:cubicBezTo>
                  <a:pt x="6545404" y="1518063"/>
                  <a:pt x="6499934" y="1486205"/>
                  <a:pt x="6454464" y="1454349"/>
                </a:cubicBezTo>
                <a:cubicBezTo>
                  <a:pt x="6420790" y="1431169"/>
                  <a:pt x="6386307" y="1409391"/>
                  <a:pt x="6351372" y="1385485"/>
                </a:cubicBezTo>
                <a:cubicBezTo>
                  <a:pt x="6325711" y="1368802"/>
                  <a:pt x="6300860" y="1350717"/>
                  <a:pt x="6279696" y="1329156"/>
                </a:cubicBezTo>
                <a:cubicBezTo>
                  <a:pt x="6260697" y="1312581"/>
                  <a:pt x="6239720" y="1302339"/>
                  <a:pt x="6215057" y="1295573"/>
                </a:cubicBezTo>
                <a:cubicBezTo>
                  <a:pt x="6193722" y="1288862"/>
                  <a:pt x="6172747" y="1278619"/>
                  <a:pt x="6155815" y="1261370"/>
                </a:cubicBezTo>
                <a:cubicBezTo>
                  <a:pt x="6129158" y="1234770"/>
                  <a:pt x="6093151" y="1221453"/>
                  <a:pt x="6063258" y="1200458"/>
                </a:cubicBezTo>
                <a:cubicBezTo>
                  <a:pt x="6036337" y="1183048"/>
                  <a:pt x="6007440" y="1171969"/>
                  <a:pt x="5979353" y="1159490"/>
                </a:cubicBezTo>
                <a:cubicBezTo>
                  <a:pt x="5924797" y="1131728"/>
                  <a:pt x="5868622" y="1106769"/>
                  <a:pt x="5819277" y="1067070"/>
                </a:cubicBezTo>
                <a:cubicBezTo>
                  <a:pt x="5787672" y="1043217"/>
                  <a:pt x="5749594" y="1030576"/>
                  <a:pt x="5713135" y="1015130"/>
                </a:cubicBezTo>
                <a:cubicBezTo>
                  <a:pt x="5661551" y="990954"/>
                  <a:pt x="5611943" y="960443"/>
                  <a:pt x="5560715" y="932736"/>
                </a:cubicBezTo>
                <a:cubicBezTo>
                  <a:pt x="5509489" y="905029"/>
                  <a:pt x="5456644" y="880124"/>
                  <a:pt x="5402632" y="860150"/>
                </a:cubicBezTo>
                <a:cubicBezTo>
                  <a:pt x="5378327" y="849854"/>
                  <a:pt x="5354020" y="839558"/>
                  <a:pt x="5330071" y="825731"/>
                </a:cubicBezTo>
                <a:cubicBezTo>
                  <a:pt x="5292259" y="803900"/>
                  <a:pt x="5253278" y="787000"/>
                  <a:pt x="5211871" y="774304"/>
                </a:cubicBezTo>
                <a:cubicBezTo>
                  <a:pt x="5183878" y="767484"/>
                  <a:pt x="5157859" y="754331"/>
                  <a:pt x="5135529" y="737702"/>
                </a:cubicBezTo>
                <a:cubicBezTo>
                  <a:pt x="5108608" y="720291"/>
                  <a:pt x="5078903" y="710614"/>
                  <a:pt x="5047673" y="709399"/>
                </a:cubicBezTo>
                <a:cubicBezTo>
                  <a:pt x="5031023" y="709128"/>
                  <a:pt x="5018062" y="705381"/>
                  <a:pt x="5008693" y="692499"/>
                </a:cubicBezTo>
                <a:cubicBezTo>
                  <a:pt x="4984463" y="661694"/>
                  <a:pt x="4950977" y="649834"/>
                  <a:pt x="4914611" y="640049"/>
                </a:cubicBezTo>
                <a:cubicBezTo>
                  <a:pt x="4865735" y="628646"/>
                  <a:pt x="4817310" y="619372"/>
                  <a:pt x="4771219" y="600235"/>
                </a:cubicBezTo>
                <a:cubicBezTo>
                  <a:pt x="4733499" y="584062"/>
                  <a:pt x="4694519" y="567163"/>
                  <a:pt x="4655991" y="552392"/>
                </a:cubicBezTo>
                <a:cubicBezTo>
                  <a:pt x="4594868" y="530182"/>
                  <a:pt x="4533294" y="505842"/>
                  <a:pt x="4470553" y="486434"/>
                </a:cubicBezTo>
                <a:cubicBezTo>
                  <a:pt x="4455521" y="483360"/>
                  <a:pt x="4452907" y="476246"/>
                  <a:pt x="4457216" y="460050"/>
                </a:cubicBezTo>
                <a:cubicBezTo>
                  <a:pt x="4458024" y="458648"/>
                  <a:pt x="4456764" y="457921"/>
                  <a:pt x="4456764" y="457921"/>
                </a:cubicBezTo>
                <a:cubicBezTo>
                  <a:pt x="4473115" y="415046"/>
                  <a:pt x="4467715" y="415665"/>
                  <a:pt x="4434135" y="398146"/>
                </a:cubicBezTo>
                <a:cubicBezTo>
                  <a:pt x="4425312" y="393052"/>
                  <a:pt x="4414419" y="388631"/>
                  <a:pt x="4404336" y="382810"/>
                </a:cubicBezTo>
                <a:cubicBezTo>
                  <a:pt x="4395513" y="377716"/>
                  <a:pt x="4385617" y="383212"/>
                  <a:pt x="4375721" y="388710"/>
                </a:cubicBezTo>
                <a:cubicBezTo>
                  <a:pt x="4373915" y="380194"/>
                  <a:pt x="4372561" y="373806"/>
                  <a:pt x="4369946" y="366692"/>
                </a:cubicBezTo>
                <a:cubicBezTo>
                  <a:pt x="4365075" y="348931"/>
                  <a:pt x="4356703" y="345966"/>
                  <a:pt x="4342311" y="356341"/>
                </a:cubicBezTo>
                <a:cubicBezTo>
                  <a:pt x="4327918" y="366715"/>
                  <a:pt x="4317927" y="366554"/>
                  <a:pt x="4310629" y="352997"/>
                </a:cubicBezTo>
                <a:cubicBezTo>
                  <a:pt x="4307656" y="349414"/>
                  <a:pt x="4303876" y="347230"/>
                  <a:pt x="4300546" y="347176"/>
                </a:cubicBezTo>
                <a:cubicBezTo>
                  <a:pt x="4255902" y="340085"/>
                  <a:pt x="4215662" y="322457"/>
                  <a:pt x="4177039" y="302027"/>
                </a:cubicBezTo>
                <a:cubicBezTo>
                  <a:pt x="4166956" y="296205"/>
                  <a:pt x="4156514" y="293914"/>
                  <a:pt x="4145452" y="304342"/>
                </a:cubicBezTo>
                <a:cubicBezTo>
                  <a:pt x="4142573" y="306418"/>
                  <a:pt x="4140955" y="309220"/>
                  <a:pt x="4137173" y="307037"/>
                </a:cubicBezTo>
                <a:cubicBezTo>
                  <a:pt x="4121955" y="292644"/>
                  <a:pt x="4104044" y="291646"/>
                  <a:pt x="4084423" y="287791"/>
                </a:cubicBezTo>
                <a:cubicBezTo>
                  <a:pt x="4076051" y="284826"/>
                  <a:pt x="4066871" y="283262"/>
                  <a:pt x="4059308" y="278896"/>
                </a:cubicBezTo>
                <a:cubicBezTo>
                  <a:pt x="4051745" y="274529"/>
                  <a:pt x="4049582" y="269544"/>
                  <a:pt x="4058217" y="263319"/>
                </a:cubicBezTo>
                <a:cubicBezTo>
                  <a:pt x="4062714" y="258442"/>
                  <a:pt x="4069731" y="255020"/>
                  <a:pt x="4067925" y="246504"/>
                </a:cubicBezTo>
                <a:cubicBezTo>
                  <a:pt x="4065311" y="239388"/>
                  <a:pt x="4057033" y="242084"/>
                  <a:pt x="4051633" y="242703"/>
                </a:cubicBezTo>
                <a:cubicBezTo>
                  <a:pt x="4043713" y="241867"/>
                  <a:pt x="4035793" y="241030"/>
                  <a:pt x="4030657" y="232460"/>
                </a:cubicBezTo>
                <a:cubicBezTo>
                  <a:pt x="3995253" y="180258"/>
                  <a:pt x="3943593" y="176589"/>
                  <a:pt x="3885647" y="195449"/>
                </a:cubicBezTo>
                <a:cubicBezTo>
                  <a:pt x="3873231" y="199491"/>
                  <a:pt x="3866570" y="199382"/>
                  <a:pt x="3862602" y="185880"/>
                </a:cubicBezTo>
                <a:cubicBezTo>
                  <a:pt x="3853497" y="163809"/>
                  <a:pt x="3834591" y="152893"/>
                  <a:pt x="3812448" y="147582"/>
                </a:cubicBezTo>
                <a:cubicBezTo>
                  <a:pt x="3787785" y="140816"/>
                  <a:pt x="3759884" y="139655"/>
                  <a:pt x="3734769" y="130760"/>
                </a:cubicBezTo>
                <a:cubicBezTo>
                  <a:pt x="3720547" y="126285"/>
                  <a:pt x="3713342" y="118389"/>
                  <a:pt x="3708112" y="104159"/>
                </a:cubicBezTo>
                <a:cubicBezTo>
                  <a:pt x="3702338" y="82142"/>
                  <a:pt x="3695227" y="79904"/>
                  <a:pt x="3674173" y="90170"/>
                </a:cubicBezTo>
                <a:cubicBezTo>
                  <a:pt x="3660948" y="95614"/>
                  <a:pt x="3648438" y="93996"/>
                  <a:pt x="3636285" y="88848"/>
                </a:cubicBezTo>
                <a:cubicBezTo>
                  <a:pt x="3623323" y="85100"/>
                  <a:pt x="3610812" y="83482"/>
                  <a:pt x="3595065" y="87470"/>
                </a:cubicBezTo>
                <a:cubicBezTo>
                  <a:pt x="3575178" y="92805"/>
                  <a:pt x="3562029" y="77740"/>
                  <a:pt x="3569574" y="55937"/>
                </a:cubicBezTo>
                <a:cubicBezTo>
                  <a:pt x="3572359" y="48204"/>
                  <a:pt x="3576404" y="41197"/>
                  <a:pt x="3581710" y="34918"/>
                </a:cubicBezTo>
                <a:cubicBezTo>
                  <a:pt x="3591061" y="21633"/>
                  <a:pt x="3601050" y="21795"/>
                  <a:pt x="3608349" y="35351"/>
                </a:cubicBezTo>
                <a:cubicBezTo>
                  <a:pt x="3623305" y="58933"/>
                  <a:pt x="3640857" y="63462"/>
                  <a:pt x="3664694" y="45461"/>
                </a:cubicBezTo>
                <a:cubicBezTo>
                  <a:pt x="3666764" y="44787"/>
                  <a:pt x="3669642" y="42712"/>
                  <a:pt x="3672521" y="40638"/>
                </a:cubicBezTo>
                <a:cubicBezTo>
                  <a:pt x="3693931" y="26841"/>
                  <a:pt x="3693931" y="26841"/>
                  <a:pt x="3693105" y="2074"/>
                </a:cubicBezTo>
                <a:cubicBezTo>
                  <a:pt x="3693914" y="673"/>
                  <a:pt x="3695175" y="1401"/>
                  <a:pt x="3695984" y="0"/>
                </a:cubicBez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6" name="TextBox 5">
            <a:extLst>
              <a:ext uri="{FF2B5EF4-FFF2-40B4-BE49-F238E27FC236}">
                <a16:creationId xmlns:a16="http://schemas.microsoft.com/office/drawing/2014/main" id="{4709B9A0-0F99-4B01-A8E1-3431DD7BC1D3}"/>
              </a:ext>
            </a:extLst>
          </p:cNvPr>
          <p:cNvSpPr txBox="1"/>
          <p:nvPr/>
        </p:nvSpPr>
        <p:spPr>
          <a:xfrm>
            <a:off x="804015" y="4153789"/>
            <a:ext cx="6145706"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Special Menu</a:t>
            </a:r>
            <a:endParaRPr lang="ko-KR" altLang="en-US" sz="4800" b="1" dirty="0">
              <a:solidFill>
                <a:srgbClr val="FDD100"/>
              </a:solidFill>
              <a:latin typeface="Garamond" panose="02020404030301010803" pitchFamily="18" charset="0"/>
              <a:cs typeface="Arial" pitchFamily="34" charset="0"/>
            </a:endParaRPr>
          </a:p>
        </p:txBody>
      </p:sp>
      <p:pic>
        <p:nvPicPr>
          <p:cNvPr id="7" name="Graphic 6" descr="Splash">
            <a:extLst>
              <a:ext uri="{FF2B5EF4-FFF2-40B4-BE49-F238E27FC236}">
                <a16:creationId xmlns:a16="http://schemas.microsoft.com/office/drawing/2014/main" id="{852CE732-6F24-496B-87D2-5136F4C94743}"/>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804015" y="29209"/>
            <a:ext cx="3514979" cy="3514979"/>
          </a:xfrm>
          <a:prstGeom prst="rect">
            <a:avLst/>
          </a:prstGeom>
        </p:spPr>
      </p:pic>
      <p:sp>
        <p:nvSpPr>
          <p:cNvPr id="8" name="TextBox 7">
            <a:extLst>
              <a:ext uri="{FF2B5EF4-FFF2-40B4-BE49-F238E27FC236}">
                <a16:creationId xmlns:a16="http://schemas.microsoft.com/office/drawing/2014/main" id="{A41C6915-4468-4163-B476-BEC8B15AD7E4}"/>
              </a:ext>
            </a:extLst>
          </p:cNvPr>
          <p:cNvSpPr txBox="1"/>
          <p:nvPr/>
        </p:nvSpPr>
        <p:spPr>
          <a:xfrm>
            <a:off x="1629515" y="1448144"/>
            <a:ext cx="1329585" cy="615553"/>
          </a:xfrm>
          <a:prstGeom prst="rect">
            <a:avLst/>
          </a:prstGeom>
          <a:noFill/>
        </p:spPr>
        <p:txBody>
          <a:bodyPr wrap="square" lIns="0" tIns="0" rIns="0" bIns="0" rtlCol="0">
            <a:spAutoFit/>
          </a:bodyPr>
          <a:lstStyle/>
          <a:p>
            <a:pPr algn="ctr"/>
            <a:r>
              <a:rPr lang="en-US" altLang="ko-KR" sz="4000" b="1" dirty="0">
                <a:solidFill>
                  <a:srgbClr val="112433"/>
                </a:solidFill>
                <a:latin typeface="Open Sans" panose="020B0606030504020204"/>
                <a:cs typeface="Arial" pitchFamily="34" charset="0"/>
              </a:rPr>
              <a:t>$15</a:t>
            </a:r>
            <a:endParaRPr lang="ko-KR" altLang="en-US" sz="4000" b="1" dirty="0">
              <a:solidFill>
                <a:srgbClr val="112433"/>
              </a:solidFill>
              <a:latin typeface="Open Sans" panose="020B0606030504020204"/>
              <a:cs typeface="Arial" pitchFamily="34" charset="0"/>
            </a:endParaRPr>
          </a:p>
        </p:txBody>
      </p:sp>
      <p:sp>
        <p:nvSpPr>
          <p:cNvPr id="9" name="TextBox 8">
            <a:extLst>
              <a:ext uri="{FF2B5EF4-FFF2-40B4-BE49-F238E27FC236}">
                <a16:creationId xmlns:a16="http://schemas.microsoft.com/office/drawing/2014/main" id="{59E4987E-A223-4263-94A5-CF54DD98C717}"/>
              </a:ext>
            </a:extLst>
          </p:cNvPr>
          <p:cNvSpPr txBox="1"/>
          <p:nvPr/>
        </p:nvSpPr>
        <p:spPr>
          <a:xfrm>
            <a:off x="9605780" y="484295"/>
            <a:ext cx="2360933" cy="738664"/>
          </a:xfrm>
          <a:prstGeom prst="rect">
            <a:avLst/>
          </a:prstGeom>
          <a:noFill/>
        </p:spPr>
        <p:txBody>
          <a:bodyPr wrap="square" rtlCol="0">
            <a:spAutoFit/>
          </a:bodyPr>
          <a:lstStyle/>
          <a:p>
            <a:r>
              <a:rPr lang="en-US" sz="1400" i="0" dirty="0">
                <a:solidFill>
                  <a:srgbClr val="FDD100"/>
                </a:solidFill>
                <a:effectLst/>
                <a:latin typeface="Open Sans" panose="020B0606030504020204"/>
              </a:rPr>
              <a:t>Lorem Ipsum is simply dummy text of the printing and typesetting industry.</a:t>
            </a:r>
            <a:endParaRPr lang="en-ID" sz="1400" dirty="0">
              <a:solidFill>
                <a:srgbClr val="FDD100"/>
              </a:solidFill>
            </a:endParaRPr>
          </a:p>
        </p:txBody>
      </p:sp>
      <p:sp>
        <p:nvSpPr>
          <p:cNvPr id="10" name="TextBox 9">
            <a:extLst>
              <a:ext uri="{FF2B5EF4-FFF2-40B4-BE49-F238E27FC236}">
                <a16:creationId xmlns:a16="http://schemas.microsoft.com/office/drawing/2014/main" id="{6AABA9AD-79A9-41DD-AF3D-0C06FB6D3E9E}"/>
              </a:ext>
            </a:extLst>
          </p:cNvPr>
          <p:cNvSpPr txBox="1"/>
          <p:nvPr/>
        </p:nvSpPr>
        <p:spPr>
          <a:xfrm>
            <a:off x="804015" y="5184670"/>
            <a:ext cx="6145706" cy="954107"/>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Tree>
    <p:extLst>
      <p:ext uri="{BB962C8B-B14F-4D97-AF65-F5344CB8AC3E}">
        <p14:creationId xmlns:p14="http://schemas.microsoft.com/office/powerpoint/2010/main" val="61526651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14" name="Freeform: Shape 13">
            <a:extLst>
              <a:ext uri="{FF2B5EF4-FFF2-40B4-BE49-F238E27FC236}">
                <a16:creationId xmlns:a16="http://schemas.microsoft.com/office/drawing/2014/main" id="{F1C6A40A-9D04-458E-A90B-D8566EF8818B}"/>
              </a:ext>
            </a:extLst>
          </p:cNvPr>
          <p:cNvSpPr/>
          <p:nvPr/>
        </p:nvSpPr>
        <p:spPr>
          <a:xfrm>
            <a:off x="3384901" y="686888"/>
            <a:ext cx="5422198" cy="5484224"/>
          </a:xfrm>
          <a:custGeom>
            <a:avLst/>
            <a:gdLst>
              <a:gd name="connsiteX0" fmla="*/ 2591457 w 5422198"/>
              <a:gd name="connsiteY0" fmla="*/ 4631346 h 5484224"/>
              <a:gd name="connsiteX1" fmla="*/ 2588663 w 5422198"/>
              <a:gd name="connsiteY1" fmla="*/ 4632102 h 5484224"/>
              <a:gd name="connsiteX2" fmla="*/ 2583206 w 5422198"/>
              <a:gd name="connsiteY2" fmla="*/ 4643445 h 5484224"/>
              <a:gd name="connsiteX3" fmla="*/ 2588035 w 5422198"/>
              <a:gd name="connsiteY3" fmla="*/ 4655167 h 5484224"/>
              <a:gd name="connsiteX4" fmla="*/ 2590128 w 5422198"/>
              <a:gd name="connsiteY4" fmla="*/ 4650940 h 5484224"/>
              <a:gd name="connsiteX5" fmla="*/ 2594314 w 5422198"/>
              <a:gd name="connsiteY5" fmla="*/ 4634036 h 5484224"/>
              <a:gd name="connsiteX6" fmla="*/ 4837411 w 5422198"/>
              <a:gd name="connsiteY6" fmla="*/ 3358596 h 5484224"/>
              <a:gd name="connsiteX7" fmla="*/ 4825924 w 5422198"/>
              <a:gd name="connsiteY7" fmla="*/ 3361027 h 5484224"/>
              <a:gd name="connsiteX8" fmla="*/ 4823750 w 5422198"/>
              <a:gd name="connsiteY8" fmla="*/ 3378596 h 5484224"/>
              <a:gd name="connsiteX9" fmla="*/ 4787084 w 5422198"/>
              <a:gd name="connsiteY9" fmla="*/ 3451939 h 5484224"/>
              <a:gd name="connsiteX10" fmla="*/ 4773422 w 5422198"/>
              <a:gd name="connsiteY10" fmla="*/ 3471940 h 5484224"/>
              <a:gd name="connsiteX11" fmla="*/ 4777159 w 5422198"/>
              <a:gd name="connsiteY11" fmla="*/ 3494762 h 5484224"/>
              <a:gd name="connsiteX12" fmla="*/ 4777493 w 5422198"/>
              <a:gd name="connsiteY12" fmla="*/ 3510934 h 5484224"/>
              <a:gd name="connsiteX13" fmla="*/ 4799265 w 5422198"/>
              <a:gd name="connsiteY13" fmla="*/ 3470914 h 5484224"/>
              <a:gd name="connsiteX14" fmla="*/ 4836167 w 5422198"/>
              <a:gd name="connsiteY14" fmla="*/ 3407743 h 5484224"/>
              <a:gd name="connsiteX15" fmla="*/ 4854788 w 5422198"/>
              <a:gd name="connsiteY15" fmla="*/ 3394084 h 5484224"/>
              <a:gd name="connsiteX16" fmla="*/ 4862319 w 5422198"/>
              <a:gd name="connsiteY16" fmla="*/ 3383924 h 5484224"/>
              <a:gd name="connsiteX17" fmla="*/ 4857279 w 5422198"/>
              <a:gd name="connsiteY17" fmla="*/ 3381124 h 5484224"/>
              <a:gd name="connsiteX18" fmla="*/ 4837411 w 5422198"/>
              <a:gd name="connsiteY18" fmla="*/ 3358596 h 5484224"/>
              <a:gd name="connsiteX19" fmla="*/ 4880958 w 5422198"/>
              <a:gd name="connsiteY19" fmla="*/ 3358461 h 5484224"/>
              <a:gd name="connsiteX20" fmla="*/ 4877682 w 5422198"/>
              <a:gd name="connsiteY20" fmla="*/ 3358628 h 5484224"/>
              <a:gd name="connsiteX21" fmla="*/ 4875102 w 5422198"/>
              <a:gd name="connsiteY21" fmla="*/ 3366677 h 5484224"/>
              <a:gd name="connsiteX22" fmla="*/ 4880131 w 5422198"/>
              <a:gd name="connsiteY22" fmla="*/ 3359892 h 5484224"/>
              <a:gd name="connsiteX23" fmla="*/ 980511 w 5422198"/>
              <a:gd name="connsiteY23" fmla="*/ 1836609 h 5484224"/>
              <a:gd name="connsiteX24" fmla="*/ 941718 w 5422198"/>
              <a:gd name="connsiteY24" fmla="*/ 1906779 h 5484224"/>
              <a:gd name="connsiteX25" fmla="*/ 926253 w 5422198"/>
              <a:gd name="connsiteY25" fmla="*/ 1934529 h 5484224"/>
              <a:gd name="connsiteX26" fmla="*/ 928417 w 5422198"/>
              <a:gd name="connsiteY26" fmla="*/ 1932064 h 5484224"/>
              <a:gd name="connsiteX27" fmla="*/ 976684 w 5422198"/>
              <a:gd name="connsiteY27" fmla="*/ 1872882 h 5484224"/>
              <a:gd name="connsiteX28" fmla="*/ 982823 w 5422198"/>
              <a:gd name="connsiteY28" fmla="*/ 1848971 h 5484224"/>
              <a:gd name="connsiteX29" fmla="*/ 1039517 w 5422198"/>
              <a:gd name="connsiteY29" fmla="*/ 1736108 h 5484224"/>
              <a:gd name="connsiteX30" fmla="*/ 1004735 w 5422198"/>
              <a:gd name="connsiteY30" fmla="*/ 1792794 h 5484224"/>
              <a:gd name="connsiteX31" fmla="*/ 992290 w 5422198"/>
              <a:gd name="connsiteY31" fmla="*/ 1815306 h 5484224"/>
              <a:gd name="connsiteX32" fmla="*/ 1002671 w 5422198"/>
              <a:gd name="connsiteY32" fmla="*/ 1806478 h 5484224"/>
              <a:gd name="connsiteX33" fmla="*/ 1032659 w 5422198"/>
              <a:gd name="connsiteY33" fmla="*/ 1772068 h 5484224"/>
              <a:gd name="connsiteX34" fmla="*/ 1038761 w 5422198"/>
              <a:gd name="connsiteY34" fmla="*/ 1747424 h 5484224"/>
              <a:gd name="connsiteX35" fmla="*/ 1866315 w 5422198"/>
              <a:gd name="connsiteY35" fmla="*/ 741049 h 5484224"/>
              <a:gd name="connsiteX36" fmla="*/ 1745947 w 5422198"/>
              <a:gd name="connsiteY36" fmla="*/ 887019 h 5484224"/>
              <a:gd name="connsiteX37" fmla="*/ 1743081 w 5422198"/>
              <a:gd name="connsiteY37" fmla="*/ 890136 h 5484224"/>
              <a:gd name="connsiteX38" fmla="*/ 1752504 w 5422198"/>
              <a:gd name="connsiteY38" fmla="*/ 898947 h 5484224"/>
              <a:gd name="connsiteX39" fmla="*/ 1798909 w 5422198"/>
              <a:gd name="connsiteY39" fmla="*/ 878167 h 5484224"/>
              <a:gd name="connsiteX40" fmla="*/ 1799062 w 5422198"/>
              <a:gd name="connsiteY40" fmla="*/ 874667 h 5484224"/>
              <a:gd name="connsiteX41" fmla="*/ 1835892 w 5422198"/>
              <a:gd name="connsiteY41" fmla="*/ 805936 h 5484224"/>
              <a:gd name="connsiteX42" fmla="*/ 1862983 w 5422198"/>
              <a:gd name="connsiteY42" fmla="*/ 769758 h 5484224"/>
              <a:gd name="connsiteX43" fmla="*/ 1855577 w 5422198"/>
              <a:gd name="connsiteY43" fmla="*/ 774424 h 5484224"/>
              <a:gd name="connsiteX44" fmla="*/ 1849816 w 5422198"/>
              <a:gd name="connsiteY44" fmla="*/ 781680 h 5484224"/>
              <a:gd name="connsiteX45" fmla="*/ 1857375 w 5422198"/>
              <a:gd name="connsiteY45" fmla="*/ 755147 h 5484224"/>
              <a:gd name="connsiteX46" fmla="*/ 1866315 w 5422198"/>
              <a:gd name="connsiteY46" fmla="*/ 741049 h 5484224"/>
              <a:gd name="connsiteX47" fmla="*/ 3131404 w 5422198"/>
              <a:gd name="connsiteY47" fmla="*/ 0 h 5484224"/>
              <a:gd name="connsiteX48" fmla="*/ 3182532 w 5422198"/>
              <a:gd name="connsiteY48" fmla="*/ 98033 h 5484224"/>
              <a:gd name="connsiteX49" fmla="*/ 3119244 w 5422198"/>
              <a:gd name="connsiteY49" fmla="*/ 346871 h 5484224"/>
              <a:gd name="connsiteX50" fmla="*/ 3083142 w 5422198"/>
              <a:gd name="connsiteY50" fmla="*/ 372686 h 5484224"/>
              <a:gd name="connsiteX51" fmla="*/ 3076398 w 5422198"/>
              <a:gd name="connsiteY51" fmla="*/ 326613 h 5484224"/>
              <a:gd name="connsiteX52" fmla="*/ 3084343 w 5422198"/>
              <a:gd name="connsiteY52" fmla="*/ 277953 h 5484224"/>
              <a:gd name="connsiteX53" fmla="*/ 2997935 w 5422198"/>
              <a:gd name="connsiteY53" fmla="*/ 455104 h 5484224"/>
              <a:gd name="connsiteX54" fmla="*/ 3041374 w 5422198"/>
              <a:gd name="connsiteY54" fmla="*/ 394635 h 5484224"/>
              <a:gd name="connsiteX55" fmla="*/ 3062333 w 5422198"/>
              <a:gd name="connsiteY55" fmla="*/ 381910 h 5484224"/>
              <a:gd name="connsiteX56" fmla="*/ 3084527 w 5422198"/>
              <a:gd name="connsiteY56" fmla="*/ 407888 h 5484224"/>
              <a:gd name="connsiteX57" fmla="*/ 3069229 w 5422198"/>
              <a:gd name="connsiteY57" fmla="*/ 424483 h 5484224"/>
              <a:gd name="connsiteX58" fmla="*/ 3056230 w 5422198"/>
              <a:gd name="connsiteY58" fmla="*/ 455265 h 5484224"/>
              <a:gd name="connsiteX59" fmla="*/ 3055637 w 5422198"/>
              <a:gd name="connsiteY59" fmla="*/ 535991 h 5484224"/>
              <a:gd name="connsiteX60" fmla="*/ 3031771 w 5422198"/>
              <a:gd name="connsiteY60" fmla="*/ 548534 h 5484224"/>
              <a:gd name="connsiteX61" fmla="*/ 3016474 w 5422198"/>
              <a:gd name="connsiteY61" fmla="*/ 565128 h 5484224"/>
              <a:gd name="connsiteX62" fmla="*/ 3044802 w 5422198"/>
              <a:gd name="connsiteY62" fmla="*/ 651187 h 5484224"/>
              <a:gd name="connsiteX63" fmla="*/ 3050463 w 5422198"/>
              <a:gd name="connsiteY63" fmla="*/ 655056 h 5484224"/>
              <a:gd name="connsiteX64" fmla="*/ 3055045 w 5422198"/>
              <a:gd name="connsiteY64" fmla="*/ 616718 h 5484224"/>
              <a:gd name="connsiteX65" fmla="*/ 3070494 w 5422198"/>
              <a:gd name="connsiteY65" fmla="*/ 596624 h 5484224"/>
              <a:gd name="connsiteX66" fmla="*/ 3081363 w 5422198"/>
              <a:gd name="connsiteY66" fmla="*/ 614865 h 5484224"/>
              <a:gd name="connsiteX67" fmla="*/ 3063950 w 5422198"/>
              <a:gd name="connsiteY67" fmla="*/ 747204 h 5484224"/>
              <a:gd name="connsiteX68" fmla="*/ 3142885 w 5422198"/>
              <a:gd name="connsiteY68" fmla="*/ 674927 h 5484224"/>
              <a:gd name="connsiteX69" fmla="*/ 3149613 w 5422198"/>
              <a:gd name="connsiteY69" fmla="*/ 654283 h 5484224"/>
              <a:gd name="connsiteX70" fmla="*/ 3185550 w 5422198"/>
              <a:gd name="connsiteY70" fmla="*/ 565248 h 5484224"/>
              <a:gd name="connsiteX71" fmla="*/ 3312825 w 5422198"/>
              <a:gd name="connsiteY71" fmla="*/ 453880 h 5484224"/>
              <a:gd name="connsiteX72" fmla="*/ 3355824 w 5422198"/>
              <a:gd name="connsiteY72" fmla="*/ 470636 h 5484224"/>
              <a:gd name="connsiteX73" fmla="*/ 3382021 w 5422198"/>
              <a:gd name="connsiteY73" fmla="*/ 605721 h 5484224"/>
              <a:gd name="connsiteX74" fmla="*/ 3405597 w 5422198"/>
              <a:gd name="connsiteY74" fmla="*/ 666903 h 5484224"/>
              <a:gd name="connsiteX75" fmla="*/ 3407761 w 5422198"/>
              <a:gd name="connsiteY75" fmla="*/ 751315 h 5484224"/>
              <a:gd name="connsiteX76" fmla="*/ 3399055 w 5422198"/>
              <a:gd name="connsiteY76" fmla="*/ 817482 h 5484224"/>
              <a:gd name="connsiteX77" fmla="*/ 3460867 w 5422198"/>
              <a:gd name="connsiteY77" fmla="*/ 803822 h 5484224"/>
              <a:gd name="connsiteX78" fmla="*/ 3602831 w 5422198"/>
              <a:gd name="connsiteY78" fmla="*/ 689867 h 5484224"/>
              <a:gd name="connsiteX79" fmla="*/ 3637108 w 5422198"/>
              <a:gd name="connsiteY79" fmla="*/ 706073 h 5484224"/>
              <a:gd name="connsiteX80" fmla="*/ 3647823 w 5422198"/>
              <a:gd name="connsiteY80" fmla="*/ 727817 h 5484224"/>
              <a:gd name="connsiteX81" fmla="*/ 3649378 w 5422198"/>
              <a:gd name="connsiteY81" fmla="*/ 826237 h 5484224"/>
              <a:gd name="connsiteX82" fmla="*/ 3517504 w 5422198"/>
              <a:gd name="connsiteY82" fmla="*/ 909223 h 5484224"/>
              <a:gd name="connsiteX83" fmla="*/ 3498691 w 5422198"/>
              <a:gd name="connsiteY83" fmla="*/ 939642 h 5484224"/>
              <a:gd name="connsiteX84" fmla="*/ 3448204 w 5422198"/>
              <a:gd name="connsiteY84" fmla="*/ 961040 h 5484224"/>
              <a:gd name="connsiteX85" fmla="*/ 3424946 w 5422198"/>
              <a:gd name="connsiteY85" fmla="*/ 959575 h 5484224"/>
              <a:gd name="connsiteX86" fmla="*/ 3426787 w 5422198"/>
              <a:gd name="connsiteY86" fmla="*/ 984271 h 5484224"/>
              <a:gd name="connsiteX87" fmla="*/ 3422511 w 5422198"/>
              <a:gd name="connsiteY87" fmla="*/ 1015606 h 5484224"/>
              <a:gd name="connsiteX88" fmla="*/ 3426955 w 5422198"/>
              <a:gd name="connsiteY88" fmla="*/ 1047488 h 5484224"/>
              <a:gd name="connsiteX89" fmla="*/ 3378005 w 5422198"/>
              <a:gd name="connsiteY89" fmla="*/ 1100586 h 5484224"/>
              <a:gd name="connsiteX90" fmla="*/ 3373120 w 5422198"/>
              <a:gd name="connsiteY90" fmla="*/ 1145928 h 5484224"/>
              <a:gd name="connsiteX91" fmla="*/ 3427901 w 5422198"/>
              <a:gd name="connsiteY91" fmla="*/ 1159915 h 5484224"/>
              <a:gd name="connsiteX92" fmla="*/ 3494141 w 5422198"/>
              <a:gd name="connsiteY92" fmla="*/ 1111418 h 5484224"/>
              <a:gd name="connsiteX93" fmla="*/ 3588982 w 5422198"/>
              <a:gd name="connsiteY93" fmla="*/ 1008539 h 5484224"/>
              <a:gd name="connsiteX94" fmla="*/ 3713655 w 5422198"/>
              <a:gd name="connsiteY94" fmla="*/ 889984 h 5484224"/>
              <a:gd name="connsiteX95" fmla="*/ 3740125 w 5422198"/>
              <a:gd name="connsiteY95" fmla="*/ 884628 h 5484224"/>
              <a:gd name="connsiteX96" fmla="*/ 3764753 w 5422198"/>
              <a:gd name="connsiteY96" fmla="*/ 854576 h 5484224"/>
              <a:gd name="connsiteX97" fmla="*/ 3777293 w 5422198"/>
              <a:gd name="connsiteY97" fmla="*/ 834298 h 5484224"/>
              <a:gd name="connsiteX98" fmla="*/ 3907478 w 5422198"/>
              <a:gd name="connsiteY98" fmla="*/ 723112 h 5484224"/>
              <a:gd name="connsiteX99" fmla="*/ 4089670 w 5422198"/>
              <a:gd name="connsiteY99" fmla="*/ 555510 h 5484224"/>
              <a:gd name="connsiteX100" fmla="*/ 4122715 w 5422198"/>
              <a:gd name="connsiteY100" fmla="*/ 533011 h 5484224"/>
              <a:gd name="connsiteX101" fmla="*/ 4146902 w 5422198"/>
              <a:gd name="connsiteY101" fmla="*/ 580185 h 5484224"/>
              <a:gd name="connsiteX102" fmla="*/ 4153812 w 5422198"/>
              <a:gd name="connsiteY102" fmla="*/ 689477 h 5484224"/>
              <a:gd name="connsiteX103" fmla="*/ 4106704 w 5422198"/>
              <a:gd name="connsiteY103" fmla="*/ 767272 h 5484224"/>
              <a:gd name="connsiteX104" fmla="*/ 4082686 w 5422198"/>
              <a:gd name="connsiteY104" fmla="*/ 783314 h 5484224"/>
              <a:gd name="connsiteX105" fmla="*/ 4019657 w 5422198"/>
              <a:gd name="connsiteY105" fmla="*/ 824992 h 5484224"/>
              <a:gd name="connsiteX106" fmla="*/ 4014771 w 5422198"/>
              <a:gd name="connsiteY106" fmla="*/ 870333 h 5484224"/>
              <a:gd name="connsiteX107" fmla="*/ 4016613 w 5422198"/>
              <a:gd name="connsiteY107" fmla="*/ 895030 h 5484224"/>
              <a:gd name="connsiteX108" fmla="*/ 3993508 w 5422198"/>
              <a:gd name="connsiteY108" fmla="*/ 890062 h 5484224"/>
              <a:gd name="connsiteX109" fmla="*/ 3949138 w 5422198"/>
              <a:gd name="connsiteY109" fmla="*/ 904824 h 5484224"/>
              <a:gd name="connsiteX110" fmla="*/ 3933779 w 5422198"/>
              <a:gd name="connsiteY110" fmla="*/ 934029 h 5484224"/>
              <a:gd name="connsiteX111" fmla="*/ 3941097 w 5422198"/>
              <a:gd name="connsiteY111" fmla="*/ 933489 h 5484224"/>
              <a:gd name="connsiteX112" fmla="*/ 3969072 w 5422198"/>
              <a:gd name="connsiteY112" fmla="*/ 930420 h 5484224"/>
              <a:gd name="connsiteX113" fmla="*/ 4023685 w 5422198"/>
              <a:gd name="connsiteY113" fmla="*/ 898902 h 5484224"/>
              <a:gd name="connsiteX114" fmla="*/ 4031387 w 5422198"/>
              <a:gd name="connsiteY114" fmla="*/ 902974 h 5484224"/>
              <a:gd name="connsiteX115" fmla="*/ 4051660 w 5422198"/>
              <a:gd name="connsiteY115" fmla="*/ 895831 h 5484224"/>
              <a:gd name="connsiteX116" fmla="*/ 4085720 w 5422198"/>
              <a:gd name="connsiteY116" fmla="*/ 885772 h 5484224"/>
              <a:gd name="connsiteX117" fmla="*/ 4131393 w 5422198"/>
              <a:gd name="connsiteY117" fmla="*/ 890363 h 5484224"/>
              <a:gd name="connsiteX118" fmla="*/ 4195198 w 5422198"/>
              <a:gd name="connsiteY118" fmla="*/ 856901 h 5484224"/>
              <a:gd name="connsiteX119" fmla="*/ 4216963 w 5422198"/>
              <a:gd name="connsiteY119" fmla="*/ 843740 h 5484224"/>
              <a:gd name="connsiteX120" fmla="*/ 4311720 w 5422198"/>
              <a:gd name="connsiteY120" fmla="*/ 795171 h 5484224"/>
              <a:gd name="connsiteX121" fmla="*/ 4406201 w 5422198"/>
              <a:gd name="connsiteY121" fmla="*/ 760919 h 5484224"/>
              <a:gd name="connsiteX122" fmla="*/ 4409767 w 5422198"/>
              <a:gd name="connsiteY122" fmla="*/ 760164 h 5484224"/>
              <a:gd name="connsiteX123" fmla="*/ 4419730 w 5422198"/>
              <a:gd name="connsiteY123" fmla="*/ 747876 h 5484224"/>
              <a:gd name="connsiteX124" fmla="*/ 4425082 w 5422198"/>
              <a:gd name="connsiteY124" fmla="*/ 737630 h 5484224"/>
              <a:gd name="connsiteX125" fmla="*/ 4428825 w 5422198"/>
              <a:gd name="connsiteY125" fmla="*/ 736658 h 5484224"/>
              <a:gd name="connsiteX126" fmla="*/ 4441016 w 5422198"/>
              <a:gd name="connsiteY126" fmla="*/ 721622 h 5484224"/>
              <a:gd name="connsiteX127" fmla="*/ 4568446 w 5422198"/>
              <a:gd name="connsiteY127" fmla="*/ 606751 h 5484224"/>
              <a:gd name="connsiteX128" fmla="*/ 4593531 w 5422198"/>
              <a:gd name="connsiteY128" fmla="*/ 566194 h 5484224"/>
              <a:gd name="connsiteX129" fmla="*/ 4638660 w 5422198"/>
              <a:gd name="connsiteY129" fmla="*/ 533924 h 5484224"/>
              <a:gd name="connsiteX130" fmla="*/ 4656711 w 5422198"/>
              <a:gd name="connsiteY130" fmla="*/ 521015 h 5484224"/>
              <a:gd name="connsiteX131" fmla="*/ 4698158 w 5422198"/>
              <a:gd name="connsiteY131" fmla="*/ 439352 h 5484224"/>
              <a:gd name="connsiteX132" fmla="*/ 4743745 w 5422198"/>
              <a:gd name="connsiteY132" fmla="*/ 396577 h 5484224"/>
              <a:gd name="connsiteX133" fmla="*/ 4786286 w 5422198"/>
              <a:gd name="connsiteY133" fmla="*/ 423837 h 5484224"/>
              <a:gd name="connsiteX134" fmla="*/ 4793943 w 5422198"/>
              <a:gd name="connsiteY134" fmla="*/ 448900 h 5484224"/>
              <a:gd name="connsiteX135" fmla="*/ 4816302 w 5422198"/>
              <a:gd name="connsiteY135" fmla="*/ 538095 h 5484224"/>
              <a:gd name="connsiteX136" fmla="*/ 4692710 w 5422198"/>
              <a:gd name="connsiteY136" fmla="*/ 698858 h 5484224"/>
              <a:gd name="connsiteX137" fmla="*/ 4656150 w 5422198"/>
              <a:gd name="connsiteY137" fmla="*/ 735180 h 5484224"/>
              <a:gd name="connsiteX138" fmla="*/ 4522009 w 5422198"/>
              <a:gd name="connsiteY138" fmla="*/ 937415 h 5484224"/>
              <a:gd name="connsiteX139" fmla="*/ 4502410 w 5422198"/>
              <a:gd name="connsiteY139" fmla="*/ 960759 h 5484224"/>
              <a:gd name="connsiteX140" fmla="*/ 4495756 w 5422198"/>
              <a:gd name="connsiteY140" fmla="*/ 972137 h 5484224"/>
              <a:gd name="connsiteX141" fmla="*/ 4519205 w 5422198"/>
              <a:gd name="connsiteY141" fmla="*/ 953001 h 5484224"/>
              <a:gd name="connsiteX142" fmla="*/ 4564488 w 5422198"/>
              <a:gd name="connsiteY142" fmla="*/ 904211 h 5484224"/>
              <a:gd name="connsiteX143" fmla="*/ 4600972 w 5422198"/>
              <a:gd name="connsiteY143" fmla="*/ 910748 h 5484224"/>
              <a:gd name="connsiteX144" fmla="*/ 4598643 w 5422198"/>
              <a:gd name="connsiteY144" fmla="*/ 959714 h 5484224"/>
              <a:gd name="connsiteX145" fmla="*/ 4576055 w 5422198"/>
              <a:gd name="connsiteY145" fmla="*/ 1020368 h 5484224"/>
              <a:gd name="connsiteX146" fmla="*/ 4582771 w 5422198"/>
              <a:gd name="connsiteY146" fmla="*/ 1014985 h 5484224"/>
              <a:gd name="connsiteX147" fmla="*/ 4716457 w 5422198"/>
              <a:gd name="connsiteY147" fmla="*/ 823255 h 5484224"/>
              <a:gd name="connsiteX148" fmla="*/ 4722726 w 5422198"/>
              <a:gd name="connsiteY148" fmla="*/ 813116 h 5484224"/>
              <a:gd name="connsiteX149" fmla="*/ 4770307 w 5422198"/>
              <a:gd name="connsiteY149" fmla="*/ 791534 h 5484224"/>
              <a:gd name="connsiteX150" fmla="*/ 4770476 w 5422198"/>
              <a:gd name="connsiteY150" fmla="*/ 854751 h 5484224"/>
              <a:gd name="connsiteX151" fmla="*/ 4726274 w 5422198"/>
              <a:gd name="connsiteY151" fmla="*/ 932730 h 5484224"/>
              <a:gd name="connsiteX152" fmla="*/ 4616608 w 5422198"/>
              <a:gd name="connsiteY152" fmla="*/ 1108414 h 5484224"/>
              <a:gd name="connsiteX153" fmla="*/ 4610810 w 5422198"/>
              <a:gd name="connsiteY153" fmla="*/ 1174768 h 5484224"/>
              <a:gd name="connsiteX154" fmla="*/ 4607364 w 5422198"/>
              <a:gd name="connsiteY154" fmla="*/ 1191702 h 5484224"/>
              <a:gd name="connsiteX155" fmla="*/ 4628287 w 5422198"/>
              <a:gd name="connsiteY155" fmla="*/ 1163471 h 5484224"/>
              <a:gd name="connsiteX156" fmla="*/ 4672621 w 5422198"/>
              <a:gd name="connsiteY156" fmla="*/ 1076340 h 5484224"/>
              <a:gd name="connsiteX157" fmla="*/ 4663820 w 5422198"/>
              <a:gd name="connsiteY157" fmla="*/ 1086696 h 5484224"/>
              <a:gd name="connsiteX158" fmla="*/ 4646318 w 5422198"/>
              <a:gd name="connsiteY158" fmla="*/ 1096934 h 5484224"/>
              <a:gd name="connsiteX159" fmla="*/ 4655218 w 5422198"/>
              <a:gd name="connsiteY159" fmla="*/ 1076103 h 5484224"/>
              <a:gd name="connsiteX160" fmla="*/ 4646614 w 5422198"/>
              <a:gd name="connsiteY160" fmla="*/ 1065510 h 5484224"/>
              <a:gd name="connsiteX161" fmla="*/ 4672917 w 5422198"/>
              <a:gd name="connsiteY161" fmla="*/ 1044917 h 5484224"/>
              <a:gd name="connsiteX162" fmla="*/ 4681716 w 5422198"/>
              <a:gd name="connsiteY162" fmla="*/ 1034560 h 5484224"/>
              <a:gd name="connsiteX163" fmla="*/ 4699219 w 5422198"/>
              <a:gd name="connsiteY163" fmla="*/ 1024324 h 5484224"/>
              <a:gd name="connsiteX164" fmla="*/ 4690222 w 5422198"/>
              <a:gd name="connsiteY164" fmla="*/ 1055629 h 5484224"/>
              <a:gd name="connsiteX165" fmla="*/ 4716129 w 5422198"/>
              <a:gd name="connsiteY165" fmla="*/ 1076934 h 5484224"/>
              <a:gd name="connsiteX166" fmla="*/ 4640884 w 5422198"/>
              <a:gd name="connsiteY166" fmla="*/ 1212094 h 5484224"/>
              <a:gd name="connsiteX167" fmla="*/ 4629149 w 5422198"/>
              <a:gd name="connsiteY167" fmla="*/ 1229631 h 5484224"/>
              <a:gd name="connsiteX168" fmla="*/ 4634539 w 5422198"/>
              <a:gd name="connsiteY168" fmla="*/ 1232447 h 5484224"/>
              <a:gd name="connsiteX169" fmla="*/ 4638376 w 5422198"/>
              <a:gd name="connsiteY169" fmla="*/ 1278338 h 5484224"/>
              <a:gd name="connsiteX170" fmla="*/ 4611753 w 5422198"/>
              <a:gd name="connsiteY170" fmla="*/ 1287195 h 5484224"/>
              <a:gd name="connsiteX171" fmla="*/ 4601270 w 5422198"/>
              <a:gd name="connsiteY171" fmla="*/ 1276876 h 5484224"/>
              <a:gd name="connsiteX172" fmla="*/ 4596741 w 5422198"/>
              <a:gd name="connsiteY172" fmla="*/ 1276451 h 5484224"/>
              <a:gd name="connsiteX173" fmla="*/ 4589497 w 5422198"/>
              <a:gd name="connsiteY173" fmla="*/ 1285710 h 5484224"/>
              <a:gd name="connsiteX174" fmla="*/ 4589587 w 5422198"/>
              <a:gd name="connsiteY174" fmla="*/ 1285797 h 5484224"/>
              <a:gd name="connsiteX175" fmla="*/ 4591251 w 5422198"/>
              <a:gd name="connsiteY175" fmla="*/ 1289413 h 5484224"/>
              <a:gd name="connsiteX176" fmla="*/ 4581176 w 5422198"/>
              <a:gd name="connsiteY176" fmla="*/ 1387100 h 5484224"/>
              <a:gd name="connsiteX177" fmla="*/ 4536501 w 5422198"/>
              <a:gd name="connsiteY177" fmla="*/ 1408866 h 5484224"/>
              <a:gd name="connsiteX178" fmla="*/ 4513581 w 5422198"/>
              <a:gd name="connsiteY178" fmla="*/ 1533834 h 5484224"/>
              <a:gd name="connsiteX179" fmla="*/ 4516532 w 5422198"/>
              <a:gd name="connsiteY179" fmla="*/ 1558160 h 5484224"/>
              <a:gd name="connsiteX180" fmla="*/ 4516107 w 5422198"/>
              <a:gd name="connsiteY180" fmla="*/ 1561024 h 5484224"/>
              <a:gd name="connsiteX181" fmla="*/ 4531929 w 5422198"/>
              <a:gd name="connsiteY181" fmla="*/ 1541276 h 5484224"/>
              <a:gd name="connsiteX182" fmla="*/ 4580021 w 5422198"/>
              <a:gd name="connsiteY182" fmla="*/ 1483336 h 5484224"/>
              <a:gd name="connsiteX183" fmla="*/ 4587201 w 5422198"/>
              <a:gd name="connsiteY183" fmla="*/ 1470264 h 5484224"/>
              <a:gd name="connsiteX184" fmla="*/ 4580734 w 5422198"/>
              <a:gd name="connsiteY184" fmla="*/ 1464325 h 5484224"/>
              <a:gd name="connsiteX185" fmla="*/ 4581495 w 5422198"/>
              <a:gd name="connsiteY185" fmla="*/ 1446814 h 5484224"/>
              <a:gd name="connsiteX186" fmla="*/ 4597780 w 5422198"/>
              <a:gd name="connsiteY186" fmla="*/ 1443122 h 5484224"/>
              <a:gd name="connsiteX187" fmla="*/ 4601147 w 5422198"/>
              <a:gd name="connsiteY187" fmla="*/ 1444873 h 5484224"/>
              <a:gd name="connsiteX188" fmla="*/ 4617682 w 5422198"/>
              <a:gd name="connsiteY188" fmla="*/ 1414772 h 5484224"/>
              <a:gd name="connsiteX189" fmla="*/ 4717470 w 5422198"/>
              <a:gd name="connsiteY189" fmla="*/ 1319516 h 5484224"/>
              <a:gd name="connsiteX190" fmla="*/ 4737466 w 5422198"/>
              <a:gd name="connsiteY190" fmla="*/ 1326690 h 5484224"/>
              <a:gd name="connsiteX191" fmla="*/ 4785436 w 5422198"/>
              <a:gd name="connsiteY191" fmla="*/ 1330795 h 5484224"/>
              <a:gd name="connsiteX192" fmla="*/ 4792205 w 5422198"/>
              <a:gd name="connsiteY192" fmla="*/ 1312252 h 5484224"/>
              <a:gd name="connsiteX193" fmla="*/ 4807760 w 5422198"/>
              <a:gd name="connsiteY193" fmla="*/ 1289002 h 5484224"/>
              <a:gd name="connsiteX194" fmla="*/ 4812605 w 5422198"/>
              <a:gd name="connsiteY194" fmla="*/ 1322194 h 5484224"/>
              <a:gd name="connsiteX195" fmla="*/ 4775129 w 5422198"/>
              <a:gd name="connsiteY195" fmla="*/ 1390006 h 5484224"/>
              <a:gd name="connsiteX196" fmla="*/ 4772677 w 5422198"/>
              <a:gd name="connsiteY196" fmla="*/ 1421891 h 5484224"/>
              <a:gd name="connsiteX197" fmla="*/ 4803756 w 5422198"/>
              <a:gd name="connsiteY197" fmla="*/ 1423867 h 5484224"/>
              <a:gd name="connsiteX198" fmla="*/ 4917082 w 5422198"/>
              <a:gd name="connsiteY198" fmla="*/ 1291528 h 5484224"/>
              <a:gd name="connsiteX199" fmla="*/ 4951421 w 5422198"/>
              <a:gd name="connsiteY199" fmla="*/ 1267151 h 5484224"/>
              <a:gd name="connsiteX200" fmla="*/ 4970982 w 5422198"/>
              <a:gd name="connsiteY200" fmla="*/ 1320041 h 5484224"/>
              <a:gd name="connsiteX201" fmla="*/ 4965704 w 5422198"/>
              <a:gd name="connsiteY201" fmla="*/ 1332564 h 5484224"/>
              <a:gd name="connsiteX202" fmla="*/ 4970952 w 5422198"/>
              <a:gd name="connsiteY202" fmla="*/ 1368524 h 5484224"/>
              <a:gd name="connsiteX203" fmla="*/ 4970363 w 5422198"/>
              <a:gd name="connsiteY203" fmla="*/ 1445638 h 5484224"/>
              <a:gd name="connsiteX204" fmla="*/ 4864055 w 5422198"/>
              <a:gd name="connsiteY204" fmla="*/ 1593600 h 5484224"/>
              <a:gd name="connsiteX205" fmla="*/ 4850394 w 5422198"/>
              <a:gd name="connsiteY205" fmla="*/ 1613601 h 5484224"/>
              <a:gd name="connsiteX206" fmla="*/ 4847134 w 5422198"/>
              <a:gd name="connsiteY206" fmla="*/ 1639952 h 5484224"/>
              <a:gd name="connsiteX207" fmla="*/ 4865920 w 5422198"/>
              <a:gd name="connsiteY207" fmla="*/ 1638830 h 5484224"/>
              <a:gd name="connsiteX208" fmla="*/ 4926340 w 5422198"/>
              <a:gd name="connsiteY208" fmla="*/ 1614638 h 5484224"/>
              <a:gd name="connsiteX209" fmla="*/ 4974588 w 5422198"/>
              <a:gd name="connsiteY209" fmla="*/ 1604425 h 5484224"/>
              <a:gd name="connsiteX210" fmla="*/ 4983625 w 5422198"/>
              <a:gd name="connsiteY210" fmla="*/ 1633881 h 5484224"/>
              <a:gd name="connsiteX211" fmla="*/ 4971547 w 5422198"/>
              <a:gd name="connsiteY211" fmla="*/ 1713424 h 5484224"/>
              <a:gd name="connsiteX212" fmla="*/ 5050223 w 5422198"/>
              <a:gd name="connsiteY212" fmla="*/ 1668260 h 5484224"/>
              <a:gd name="connsiteX213" fmla="*/ 5076460 w 5422198"/>
              <a:gd name="connsiteY213" fmla="*/ 1657748 h 5484224"/>
              <a:gd name="connsiteX214" fmla="*/ 5099959 w 5422198"/>
              <a:gd name="connsiteY214" fmla="*/ 1636760 h 5484224"/>
              <a:gd name="connsiteX215" fmla="*/ 5260229 w 5422198"/>
              <a:gd name="connsiteY215" fmla="*/ 1544803 h 5484224"/>
              <a:gd name="connsiteX216" fmla="*/ 5222882 w 5422198"/>
              <a:gd name="connsiteY216" fmla="*/ 1600436 h 5484224"/>
              <a:gd name="connsiteX217" fmla="*/ 5214850 w 5422198"/>
              <a:gd name="connsiteY217" fmla="*/ 1612998 h 5484224"/>
              <a:gd name="connsiteX218" fmla="*/ 5210995 w 5422198"/>
              <a:gd name="connsiteY218" fmla="*/ 1613124 h 5484224"/>
              <a:gd name="connsiteX219" fmla="*/ 5209042 w 5422198"/>
              <a:gd name="connsiteY219" fmla="*/ 1622082 h 5484224"/>
              <a:gd name="connsiteX220" fmla="*/ 5214850 w 5422198"/>
              <a:gd name="connsiteY220" fmla="*/ 1612998 h 5484224"/>
              <a:gd name="connsiteX221" fmla="*/ 5218681 w 5422198"/>
              <a:gd name="connsiteY221" fmla="*/ 1612873 h 5484224"/>
              <a:gd name="connsiteX222" fmla="*/ 5227321 w 5422198"/>
              <a:gd name="connsiteY222" fmla="*/ 1614074 h 5484224"/>
              <a:gd name="connsiteX223" fmla="*/ 5208045 w 5422198"/>
              <a:gd name="connsiteY223" fmla="*/ 1632493 h 5484224"/>
              <a:gd name="connsiteX224" fmla="*/ 5207047 w 5422198"/>
              <a:gd name="connsiteY224" fmla="*/ 1642903 h 5484224"/>
              <a:gd name="connsiteX225" fmla="*/ 5198406 w 5422198"/>
              <a:gd name="connsiteY225" fmla="*/ 1641703 h 5484224"/>
              <a:gd name="connsiteX226" fmla="*/ 5152178 w 5422198"/>
              <a:gd name="connsiteY226" fmla="*/ 1702874 h 5484224"/>
              <a:gd name="connsiteX227" fmla="*/ 5141929 w 5422198"/>
              <a:gd name="connsiteY227" fmla="*/ 1723033 h 5484224"/>
              <a:gd name="connsiteX228" fmla="*/ 5125580 w 5422198"/>
              <a:gd name="connsiteY228" fmla="*/ 1746410 h 5484224"/>
              <a:gd name="connsiteX229" fmla="*/ 5077797 w 5422198"/>
              <a:gd name="connsiteY229" fmla="*/ 1873434 h 5484224"/>
              <a:gd name="connsiteX230" fmla="*/ 5090217 w 5422198"/>
              <a:gd name="connsiteY230" fmla="*/ 1893617 h 5484224"/>
              <a:gd name="connsiteX231" fmla="*/ 5105213 w 5422198"/>
              <a:gd name="connsiteY231" fmla="*/ 1898997 h 5484224"/>
              <a:gd name="connsiteX232" fmla="*/ 5093850 w 5422198"/>
              <a:gd name="connsiteY232" fmla="*/ 1918511 h 5484224"/>
              <a:gd name="connsiteX233" fmla="*/ 5065969 w 5422198"/>
              <a:gd name="connsiteY233" fmla="*/ 1987143 h 5484224"/>
              <a:gd name="connsiteX234" fmla="*/ 5083513 w 5422198"/>
              <a:gd name="connsiteY234" fmla="*/ 2026202 h 5484224"/>
              <a:gd name="connsiteX235" fmla="*/ 5120832 w 5422198"/>
              <a:gd name="connsiteY235" fmla="*/ 1989790 h 5484224"/>
              <a:gd name="connsiteX236" fmla="*/ 5127601 w 5422198"/>
              <a:gd name="connsiteY236" fmla="*/ 1971249 h 5484224"/>
              <a:gd name="connsiteX237" fmla="*/ 5139617 w 5422198"/>
              <a:gd name="connsiteY237" fmla="*/ 1988666 h 5484224"/>
              <a:gd name="connsiteX238" fmla="*/ 5188115 w 5422198"/>
              <a:gd name="connsiteY238" fmla="*/ 2012619 h 5484224"/>
              <a:gd name="connsiteX239" fmla="*/ 5244499 w 5422198"/>
              <a:gd name="connsiteY239" fmla="*/ 1960766 h 5484224"/>
              <a:gd name="connsiteX240" fmla="*/ 5306688 w 5422198"/>
              <a:gd name="connsiteY240" fmla="*/ 1916239 h 5484224"/>
              <a:gd name="connsiteX241" fmla="*/ 5369002 w 5422198"/>
              <a:gd name="connsiteY241" fmla="*/ 1888794 h 5484224"/>
              <a:gd name="connsiteX242" fmla="*/ 5393189 w 5422198"/>
              <a:gd name="connsiteY242" fmla="*/ 1892229 h 5484224"/>
              <a:gd name="connsiteX243" fmla="*/ 5388439 w 5422198"/>
              <a:gd name="connsiteY243" fmla="*/ 1924601 h 5484224"/>
              <a:gd name="connsiteX244" fmla="*/ 5164335 w 5422198"/>
              <a:gd name="connsiteY244" fmla="*/ 2222958 h 5484224"/>
              <a:gd name="connsiteX245" fmla="*/ 5128071 w 5422198"/>
              <a:gd name="connsiteY245" fmla="*/ 2299066 h 5484224"/>
              <a:gd name="connsiteX246" fmla="*/ 5122390 w 5422198"/>
              <a:gd name="connsiteY246" fmla="*/ 2308825 h 5484224"/>
              <a:gd name="connsiteX247" fmla="*/ 5051787 w 5422198"/>
              <a:gd name="connsiteY247" fmla="*/ 2409311 h 5484224"/>
              <a:gd name="connsiteX248" fmla="*/ 5018783 w 5422198"/>
              <a:gd name="connsiteY248" fmla="*/ 2459068 h 5484224"/>
              <a:gd name="connsiteX249" fmla="*/ 5024839 w 5422198"/>
              <a:gd name="connsiteY249" fmla="*/ 2500558 h 5484224"/>
              <a:gd name="connsiteX250" fmla="*/ 5049707 w 5422198"/>
              <a:gd name="connsiteY250" fmla="*/ 2492444 h 5484224"/>
              <a:gd name="connsiteX251" fmla="*/ 5138817 w 5422198"/>
              <a:gd name="connsiteY251" fmla="*/ 2405150 h 5484224"/>
              <a:gd name="connsiteX252" fmla="*/ 5216251 w 5422198"/>
              <a:gd name="connsiteY252" fmla="*/ 2400167 h 5484224"/>
              <a:gd name="connsiteX253" fmla="*/ 5219603 w 5422198"/>
              <a:gd name="connsiteY253" fmla="*/ 2439379 h 5484224"/>
              <a:gd name="connsiteX254" fmla="*/ 5236093 w 5422198"/>
              <a:gd name="connsiteY254" fmla="*/ 2438742 h 5484224"/>
              <a:gd name="connsiteX255" fmla="*/ 5312315 w 5422198"/>
              <a:gd name="connsiteY255" fmla="*/ 2425460 h 5484224"/>
              <a:gd name="connsiteX256" fmla="*/ 5322591 w 5422198"/>
              <a:gd name="connsiteY256" fmla="*/ 2414731 h 5484224"/>
              <a:gd name="connsiteX257" fmla="*/ 5338551 w 5422198"/>
              <a:gd name="connsiteY257" fmla="*/ 2394247 h 5484224"/>
              <a:gd name="connsiteX258" fmla="*/ 5368264 w 5422198"/>
              <a:gd name="connsiteY258" fmla="*/ 2419323 h 5484224"/>
              <a:gd name="connsiteX259" fmla="*/ 5419185 w 5422198"/>
              <a:gd name="connsiteY259" fmla="*/ 2459873 h 5484224"/>
              <a:gd name="connsiteX260" fmla="*/ 5394255 w 5422198"/>
              <a:gd name="connsiteY260" fmla="*/ 2564950 h 5484224"/>
              <a:gd name="connsiteX261" fmla="*/ 5343089 w 5422198"/>
              <a:gd name="connsiteY261" fmla="*/ 2701244 h 5484224"/>
              <a:gd name="connsiteX262" fmla="*/ 5314804 w 5422198"/>
              <a:gd name="connsiteY262" fmla="*/ 2767111 h 5484224"/>
              <a:gd name="connsiteX263" fmla="*/ 5274907 w 5422198"/>
              <a:gd name="connsiteY263" fmla="*/ 2818326 h 5484224"/>
              <a:gd name="connsiteX264" fmla="*/ 5208218 w 5422198"/>
              <a:gd name="connsiteY264" fmla="*/ 2929389 h 5484224"/>
              <a:gd name="connsiteX265" fmla="*/ 5178069 w 5422198"/>
              <a:gd name="connsiteY265" fmla="*/ 2950028 h 5484224"/>
              <a:gd name="connsiteX266" fmla="*/ 5125350 w 5422198"/>
              <a:gd name="connsiteY266" fmla="*/ 2978294 h 5484224"/>
              <a:gd name="connsiteX267" fmla="*/ 5073376 w 5422198"/>
              <a:gd name="connsiteY267" fmla="*/ 3109055 h 5484224"/>
              <a:gd name="connsiteX268" fmla="*/ 5071483 w 5422198"/>
              <a:gd name="connsiteY268" fmla="*/ 3112307 h 5484224"/>
              <a:gd name="connsiteX269" fmla="*/ 5051053 w 5422198"/>
              <a:gd name="connsiteY269" fmla="*/ 3150849 h 5484224"/>
              <a:gd name="connsiteX270" fmla="*/ 5026308 w 5422198"/>
              <a:gd name="connsiteY270" fmla="*/ 3176044 h 5484224"/>
              <a:gd name="connsiteX271" fmla="*/ 5015069 w 5422198"/>
              <a:gd name="connsiteY271" fmla="*/ 3212641 h 5484224"/>
              <a:gd name="connsiteX272" fmla="*/ 4981382 w 5422198"/>
              <a:gd name="connsiteY272" fmla="*/ 3273949 h 5484224"/>
              <a:gd name="connsiteX273" fmla="*/ 4954464 w 5422198"/>
              <a:gd name="connsiteY273" fmla="*/ 3316715 h 5484224"/>
              <a:gd name="connsiteX274" fmla="*/ 4940490 w 5422198"/>
              <a:gd name="connsiteY274" fmla="*/ 3325115 h 5484224"/>
              <a:gd name="connsiteX275" fmla="*/ 4929488 w 5422198"/>
              <a:gd name="connsiteY275" fmla="*/ 3345834 h 5484224"/>
              <a:gd name="connsiteX276" fmla="*/ 4817778 w 5422198"/>
              <a:gd name="connsiteY276" fmla="*/ 3512251 h 5484224"/>
              <a:gd name="connsiteX277" fmla="*/ 4676580 w 5422198"/>
              <a:gd name="connsiteY277" fmla="*/ 3719844 h 5484224"/>
              <a:gd name="connsiteX278" fmla="*/ 4702686 w 5422198"/>
              <a:gd name="connsiteY278" fmla="*/ 3720200 h 5484224"/>
              <a:gd name="connsiteX279" fmla="*/ 4631792 w 5422198"/>
              <a:gd name="connsiteY279" fmla="*/ 3855419 h 5484224"/>
              <a:gd name="connsiteX280" fmla="*/ 4564839 w 5422198"/>
              <a:gd name="connsiteY280" fmla="*/ 3947316 h 5484224"/>
              <a:gd name="connsiteX281" fmla="*/ 4558879 w 5422198"/>
              <a:gd name="connsiteY281" fmla="*/ 3955841 h 5484224"/>
              <a:gd name="connsiteX282" fmla="*/ 4517165 w 5422198"/>
              <a:gd name="connsiteY282" fmla="*/ 3907377 h 5484224"/>
              <a:gd name="connsiteX283" fmla="*/ 4518176 w 5422198"/>
              <a:gd name="connsiteY283" fmla="*/ 3906248 h 5484224"/>
              <a:gd name="connsiteX284" fmla="*/ 4606573 w 5422198"/>
              <a:gd name="connsiteY284" fmla="*/ 3760793 h 5484224"/>
              <a:gd name="connsiteX285" fmla="*/ 4676777 w 5422198"/>
              <a:gd name="connsiteY285" fmla="*/ 3698894 h 5484224"/>
              <a:gd name="connsiteX286" fmla="*/ 4703671 w 5422198"/>
              <a:gd name="connsiteY286" fmla="*/ 3615454 h 5484224"/>
              <a:gd name="connsiteX287" fmla="*/ 4766471 w 5422198"/>
              <a:gd name="connsiteY287" fmla="*/ 3531194 h 5484224"/>
              <a:gd name="connsiteX288" fmla="*/ 4770145 w 5422198"/>
              <a:gd name="connsiteY288" fmla="*/ 3524441 h 5484224"/>
              <a:gd name="connsiteX289" fmla="*/ 4768428 w 5422198"/>
              <a:gd name="connsiteY289" fmla="*/ 3526728 h 5484224"/>
              <a:gd name="connsiteX290" fmla="*/ 4743523 w 5422198"/>
              <a:gd name="connsiteY290" fmla="*/ 3526742 h 5484224"/>
              <a:gd name="connsiteX291" fmla="*/ 4662519 w 5422198"/>
              <a:gd name="connsiteY291" fmla="*/ 3620875 h 5484224"/>
              <a:gd name="connsiteX292" fmla="*/ 4621287 w 5422198"/>
              <a:gd name="connsiteY292" fmla="*/ 3646711 h 5484224"/>
              <a:gd name="connsiteX293" fmla="*/ 4611011 w 5422198"/>
              <a:gd name="connsiteY293" fmla="*/ 3657438 h 5484224"/>
              <a:gd name="connsiteX294" fmla="*/ 4512652 w 5422198"/>
              <a:gd name="connsiteY294" fmla="*/ 3843641 h 5484224"/>
              <a:gd name="connsiteX295" fmla="*/ 4496219 w 5422198"/>
              <a:gd name="connsiteY295" fmla="*/ 3864940 h 5484224"/>
              <a:gd name="connsiteX296" fmla="*/ 4490489 w 5422198"/>
              <a:gd name="connsiteY296" fmla="*/ 3876384 h 5484224"/>
              <a:gd name="connsiteX297" fmla="*/ 4432023 w 5422198"/>
              <a:gd name="connsiteY297" fmla="*/ 3808456 h 5484224"/>
              <a:gd name="connsiteX298" fmla="*/ 4484103 w 5422198"/>
              <a:gd name="connsiteY298" fmla="*/ 3872811 h 5484224"/>
              <a:gd name="connsiteX299" fmla="*/ 4488134 w 5422198"/>
              <a:gd name="connsiteY299" fmla="*/ 3900433 h 5484224"/>
              <a:gd name="connsiteX300" fmla="*/ 4447441 w 5422198"/>
              <a:gd name="connsiteY300" fmla="*/ 3965997 h 5484224"/>
              <a:gd name="connsiteX301" fmla="*/ 4426009 w 5422198"/>
              <a:gd name="connsiteY301" fmla="*/ 3981210 h 5484224"/>
              <a:gd name="connsiteX302" fmla="*/ 4374383 w 5422198"/>
              <a:gd name="connsiteY302" fmla="*/ 3992135 h 5484224"/>
              <a:gd name="connsiteX303" fmla="*/ 4349386 w 5422198"/>
              <a:gd name="connsiteY303" fmla="*/ 4043697 h 5484224"/>
              <a:gd name="connsiteX304" fmla="*/ 4313768 w 5422198"/>
              <a:gd name="connsiteY304" fmla="*/ 4083271 h 5484224"/>
              <a:gd name="connsiteX305" fmla="*/ 4292336 w 5422198"/>
              <a:gd name="connsiteY305" fmla="*/ 4098485 h 5484224"/>
              <a:gd name="connsiteX306" fmla="*/ 4248424 w 5422198"/>
              <a:gd name="connsiteY306" fmla="*/ 4182525 h 5484224"/>
              <a:gd name="connsiteX307" fmla="*/ 4254975 w 5422198"/>
              <a:gd name="connsiteY307" fmla="*/ 4227414 h 5484224"/>
              <a:gd name="connsiteX308" fmla="*/ 4244668 w 5422198"/>
              <a:gd name="connsiteY308" fmla="*/ 4258072 h 5484224"/>
              <a:gd name="connsiteX309" fmla="*/ 4230830 w 5422198"/>
              <a:gd name="connsiteY309" fmla="*/ 4264558 h 5484224"/>
              <a:gd name="connsiteX310" fmla="*/ 4174091 w 5422198"/>
              <a:gd name="connsiteY310" fmla="*/ 4361992 h 5484224"/>
              <a:gd name="connsiteX311" fmla="*/ 4115337 w 5422198"/>
              <a:gd name="connsiteY311" fmla="*/ 4445615 h 5484224"/>
              <a:gd name="connsiteX312" fmla="*/ 4103012 w 5422198"/>
              <a:gd name="connsiteY312" fmla="*/ 4462460 h 5484224"/>
              <a:gd name="connsiteX313" fmla="*/ 4010151 w 5422198"/>
              <a:gd name="connsiteY313" fmla="*/ 4596015 h 5484224"/>
              <a:gd name="connsiteX314" fmla="*/ 3939421 w 5422198"/>
              <a:gd name="connsiteY314" fmla="*/ 4678612 h 5484224"/>
              <a:gd name="connsiteX315" fmla="*/ 3809819 w 5422198"/>
              <a:gd name="connsiteY315" fmla="*/ 4762992 h 5484224"/>
              <a:gd name="connsiteX316" fmla="*/ 3711454 w 5422198"/>
              <a:gd name="connsiteY316" fmla="*/ 4798047 h 5484224"/>
              <a:gd name="connsiteX317" fmla="*/ 3738815 w 5422198"/>
              <a:gd name="connsiteY317" fmla="*/ 4742424 h 5484224"/>
              <a:gd name="connsiteX318" fmla="*/ 3902368 w 5422198"/>
              <a:gd name="connsiteY318" fmla="*/ 4586791 h 5484224"/>
              <a:gd name="connsiteX319" fmla="*/ 3933605 w 5422198"/>
              <a:gd name="connsiteY319" fmla="*/ 4537467 h 5484224"/>
              <a:gd name="connsiteX320" fmla="*/ 3989840 w 5422198"/>
              <a:gd name="connsiteY320" fmla="*/ 4436579 h 5484224"/>
              <a:gd name="connsiteX321" fmla="*/ 4101577 w 5422198"/>
              <a:gd name="connsiteY321" fmla="*/ 4331066 h 5484224"/>
              <a:gd name="connsiteX322" fmla="*/ 4105645 w 5422198"/>
              <a:gd name="connsiteY322" fmla="*/ 4298169 h 5484224"/>
              <a:gd name="connsiteX323" fmla="*/ 4083088 w 5422198"/>
              <a:gd name="connsiteY323" fmla="*/ 4224637 h 5484224"/>
              <a:gd name="connsiteX324" fmla="*/ 3948060 w 5422198"/>
              <a:gd name="connsiteY324" fmla="*/ 4352877 h 5484224"/>
              <a:gd name="connsiteX325" fmla="*/ 3923410 w 5422198"/>
              <a:gd name="connsiteY325" fmla="*/ 4386568 h 5484224"/>
              <a:gd name="connsiteX326" fmla="*/ 3886748 w 5422198"/>
              <a:gd name="connsiteY326" fmla="*/ 4479755 h 5484224"/>
              <a:gd name="connsiteX327" fmla="*/ 3818535 w 5422198"/>
              <a:gd name="connsiteY327" fmla="*/ 4579617 h 5484224"/>
              <a:gd name="connsiteX328" fmla="*/ 3596888 w 5422198"/>
              <a:gd name="connsiteY328" fmla="*/ 4843648 h 5484224"/>
              <a:gd name="connsiteX329" fmla="*/ 3505963 w 5422198"/>
              <a:gd name="connsiteY329" fmla="*/ 4848653 h 5484224"/>
              <a:gd name="connsiteX330" fmla="*/ 3436820 w 5422198"/>
              <a:gd name="connsiteY330" fmla="*/ 4820574 h 5484224"/>
              <a:gd name="connsiteX331" fmla="*/ 3389228 w 5422198"/>
              <a:gd name="connsiteY331" fmla="*/ 4859121 h 5484224"/>
              <a:gd name="connsiteX332" fmla="*/ 3368299 w 5422198"/>
              <a:gd name="connsiteY332" fmla="*/ 4877788 h 5484224"/>
              <a:gd name="connsiteX333" fmla="*/ 3295202 w 5422198"/>
              <a:gd name="connsiteY333" fmla="*/ 4964450 h 5484224"/>
              <a:gd name="connsiteX334" fmla="*/ 3270050 w 5422198"/>
              <a:gd name="connsiteY334" fmla="*/ 4994687 h 5484224"/>
              <a:gd name="connsiteX335" fmla="*/ 3146843 w 5422198"/>
              <a:gd name="connsiteY335" fmla="*/ 5102628 h 5484224"/>
              <a:gd name="connsiteX336" fmla="*/ 3135874 w 5422198"/>
              <a:gd name="connsiteY336" fmla="*/ 5108508 h 5484224"/>
              <a:gd name="connsiteX337" fmla="*/ 3069562 w 5422198"/>
              <a:gd name="connsiteY337" fmla="*/ 5140341 h 5484224"/>
              <a:gd name="connsiteX338" fmla="*/ 3043748 w 5422198"/>
              <a:gd name="connsiteY338" fmla="*/ 5145804 h 5484224"/>
              <a:gd name="connsiteX339" fmla="*/ 3021694 w 5422198"/>
              <a:gd name="connsiteY339" fmla="*/ 5075722 h 5484224"/>
              <a:gd name="connsiteX340" fmla="*/ 3036035 w 5422198"/>
              <a:gd name="connsiteY340" fmla="*/ 5072686 h 5484224"/>
              <a:gd name="connsiteX341" fmla="*/ 3075683 w 5422198"/>
              <a:gd name="connsiteY341" fmla="*/ 5060737 h 5484224"/>
              <a:gd name="connsiteX342" fmla="*/ 3109092 w 5422198"/>
              <a:gd name="connsiteY342" fmla="*/ 5046550 h 5484224"/>
              <a:gd name="connsiteX343" fmla="*/ 3153157 w 5422198"/>
              <a:gd name="connsiteY343" fmla="*/ 4983831 h 5484224"/>
              <a:gd name="connsiteX344" fmla="*/ 3121959 w 5422198"/>
              <a:gd name="connsiteY344" fmla="*/ 4972637 h 5484224"/>
              <a:gd name="connsiteX345" fmla="*/ 3085178 w 5422198"/>
              <a:gd name="connsiteY345" fmla="*/ 4983981 h 5484224"/>
              <a:gd name="connsiteX346" fmla="*/ 2984953 w 5422198"/>
              <a:gd name="connsiteY346" fmla="*/ 5026546 h 5484224"/>
              <a:gd name="connsiteX347" fmla="*/ 2972435 w 5422198"/>
              <a:gd name="connsiteY347" fmla="*/ 5082588 h 5484224"/>
              <a:gd name="connsiteX348" fmla="*/ 2893137 w 5422198"/>
              <a:gd name="connsiteY348" fmla="*/ 5106489 h 5484224"/>
              <a:gd name="connsiteX349" fmla="*/ 2886394 w 5422198"/>
              <a:gd name="connsiteY349" fmla="*/ 5100797 h 5484224"/>
              <a:gd name="connsiteX350" fmla="*/ 2893798 w 5422198"/>
              <a:gd name="connsiteY350" fmla="*/ 5131264 h 5484224"/>
              <a:gd name="connsiteX351" fmla="*/ 2889729 w 5422198"/>
              <a:gd name="connsiteY351" fmla="*/ 5164162 h 5484224"/>
              <a:gd name="connsiteX352" fmla="*/ 2851436 w 5422198"/>
              <a:gd name="connsiteY352" fmla="*/ 5165146 h 5484224"/>
              <a:gd name="connsiteX353" fmla="*/ 2801013 w 5422198"/>
              <a:gd name="connsiteY353" fmla="*/ 5143784 h 5484224"/>
              <a:gd name="connsiteX354" fmla="*/ 2747023 w 5422198"/>
              <a:gd name="connsiteY354" fmla="*/ 5158768 h 5484224"/>
              <a:gd name="connsiteX355" fmla="*/ 2615523 w 5422198"/>
              <a:gd name="connsiteY355" fmla="*/ 5311179 h 5484224"/>
              <a:gd name="connsiteX356" fmla="*/ 2556612 w 5422198"/>
              <a:gd name="connsiteY356" fmla="*/ 5373479 h 5484224"/>
              <a:gd name="connsiteX357" fmla="*/ 2504485 w 5422198"/>
              <a:gd name="connsiteY357" fmla="*/ 5380950 h 5484224"/>
              <a:gd name="connsiteX358" fmla="*/ 2516498 w 5422198"/>
              <a:gd name="connsiteY358" fmla="*/ 5321456 h 5484224"/>
              <a:gd name="connsiteX359" fmla="*/ 2524094 w 5422198"/>
              <a:gd name="connsiteY359" fmla="*/ 5312731 h 5484224"/>
              <a:gd name="connsiteX360" fmla="*/ 2665905 w 5422198"/>
              <a:gd name="connsiteY360" fmla="*/ 5129663 h 5484224"/>
              <a:gd name="connsiteX361" fmla="*/ 2739542 w 5422198"/>
              <a:gd name="connsiteY361" fmla="*/ 4985940 h 5484224"/>
              <a:gd name="connsiteX362" fmla="*/ 2737023 w 5422198"/>
              <a:gd name="connsiteY362" fmla="*/ 4968676 h 5484224"/>
              <a:gd name="connsiteX363" fmla="*/ 2723185 w 5422198"/>
              <a:gd name="connsiteY363" fmla="*/ 4975163 h 5484224"/>
              <a:gd name="connsiteX364" fmla="*/ 2686058 w 5422198"/>
              <a:gd name="connsiteY364" fmla="*/ 5004378 h 5484224"/>
              <a:gd name="connsiteX365" fmla="*/ 2594591 w 5422198"/>
              <a:gd name="connsiteY365" fmla="*/ 5066448 h 5484224"/>
              <a:gd name="connsiteX366" fmla="*/ 2444176 w 5422198"/>
              <a:gd name="connsiteY366" fmla="*/ 5251337 h 5484224"/>
              <a:gd name="connsiteX367" fmla="*/ 2418676 w 5422198"/>
              <a:gd name="connsiteY367" fmla="*/ 5299445 h 5484224"/>
              <a:gd name="connsiteX368" fmla="*/ 2301164 w 5422198"/>
              <a:gd name="connsiteY368" fmla="*/ 5466693 h 5484224"/>
              <a:gd name="connsiteX369" fmla="*/ 2224930 w 5422198"/>
              <a:gd name="connsiteY369" fmla="*/ 5450792 h 5484224"/>
              <a:gd name="connsiteX370" fmla="*/ 2203342 w 5422198"/>
              <a:gd name="connsiteY370" fmla="*/ 5444682 h 5484224"/>
              <a:gd name="connsiteX371" fmla="*/ 2175709 w 5422198"/>
              <a:gd name="connsiteY371" fmla="*/ 5397140 h 5484224"/>
              <a:gd name="connsiteX372" fmla="*/ 2205433 w 5422198"/>
              <a:gd name="connsiteY372" fmla="*/ 5337457 h 5484224"/>
              <a:gd name="connsiteX373" fmla="*/ 2267716 w 5422198"/>
              <a:gd name="connsiteY373" fmla="*/ 5278002 h 5484224"/>
              <a:gd name="connsiteX374" fmla="*/ 2276165 w 5422198"/>
              <a:gd name="connsiteY374" fmla="*/ 5254858 h 5484224"/>
              <a:gd name="connsiteX375" fmla="*/ 2297286 w 5422198"/>
              <a:gd name="connsiteY375" fmla="*/ 5196998 h 5484224"/>
              <a:gd name="connsiteX376" fmla="*/ 2327671 w 5422198"/>
              <a:gd name="connsiteY376" fmla="*/ 5162091 h 5484224"/>
              <a:gd name="connsiteX377" fmla="*/ 2406889 w 5422198"/>
              <a:gd name="connsiteY377" fmla="*/ 4995829 h 5484224"/>
              <a:gd name="connsiteX378" fmla="*/ 2533039 w 5422198"/>
              <a:gd name="connsiteY378" fmla="*/ 4766245 h 5484224"/>
              <a:gd name="connsiteX379" fmla="*/ 2562374 w 5422198"/>
              <a:gd name="connsiteY379" fmla="*/ 4706996 h 5484224"/>
              <a:gd name="connsiteX380" fmla="*/ 2556741 w 5422198"/>
              <a:gd name="connsiteY380" fmla="*/ 4704271 h 5484224"/>
              <a:gd name="connsiteX381" fmla="*/ 2553680 w 5422198"/>
              <a:gd name="connsiteY381" fmla="*/ 4707589 h 5484224"/>
              <a:gd name="connsiteX382" fmla="*/ 2427013 w 5422198"/>
              <a:gd name="connsiteY382" fmla="*/ 4804951 h 5484224"/>
              <a:gd name="connsiteX383" fmla="*/ 2405918 w 5422198"/>
              <a:gd name="connsiteY383" fmla="*/ 4887896 h 5484224"/>
              <a:gd name="connsiteX384" fmla="*/ 2389249 w 5422198"/>
              <a:gd name="connsiteY384" fmla="*/ 4936007 h 5484224"/>
              <a:gd name="connsiteX385" fmla="*/ 2285078 w 5422198"/>
              <a:gd name="connsiteY385" fmla="*/ 5052342 h 5484224"/>
              <a:gd name="connsiteX386" fmla="*/ 2238427 w 5422198"/>
              <a:gd name="connsiteY386" fmla="*/ 5119632 h 5484224"/>
              <a:gd name="connsiteX387" fmla="*/ 2174941 w 5422198"/>
              <a:gd name="connsiteY387" fmla="*/ 5171814 h 5484224"/>
              <a:gd name="connsiteX388" fmla="*/ 2042458 w 5422198"/>
              <a:gd name="connsiteY388" fmla="*/ 5268810 h 5484224"/>
              <a:gd name="connsiteX389" fmla="*/ 1938120 w 5422198"/>
              <a:gd name="connsiteY389" fmla="*/ 5321928 h 5484224"/>
              <a:gd name="connsiteX390" fmla="*/ 1888682 w 5422198"/>
              <a:gd name="connsiteY390" fmla="*/ 5252095 h 5484224"/>
              <a:gd name="connsiteX391" fmla="*/ 1858378 w 5422198"/>
              <a:gd name="connsiteY391" fmla="*/ 5211559 h 5484224"/>
              <a:gd name="connsiteX392" fmla="*/ 1877037 w 5422198"/>
              <a:gd name="connsiteY392" fmla="*/ 5184642 h 5484224"/>
              <a:gd name="connsiteX393" fmla="*/ 1886519 w 5422198"/>
              <a:gd name="connsiteY393" fmla="*/ 5167685 h 5484224"/>
              <a:gd name="connsiteX394" fmla="*/ 1888636 w 5422198"/>
              <a:gd name="connsiteY394" fmla="*/ 5051940 h 5484224"/>
              <a:gd name="connsiteX395" fmla="*/ 1886794 w 5422198"/>
              <a:gd name="connsiteY395" fmla="*/ 5027241 h 5484224"/>
              <a:gd name="connsiteX396" fmla="*/ 1845940 w 5422198"/>
              <a:gd name="connsiteY396" fmla="*/ 5028179 h 5484224"/>
              <a:gd name="connsiteX397" fmla="*/ 1839334 w 5422198"/>
              <a:gd name="connsiteY397" fmla="*/ 4911884 h 5484224"/>
              <a:gd name="connsiteX398" fmla="*/ 1915650 w 5422198"/>
              <a:gd name="connsiteY398" fmla="*/ 4765700 h 5484224"/>
              <a:gd name="connsiteX399" fmla="*/ 1920231 w 5422198"/>
              <a:gd name="connsiteY399" fmla="*/ 4727363 h 5484224"/>
              <a:gd name="connsiteX400" fmla="*/ 1876624 w 5422198"/>
              <a:gd name="connsiteY400" fmla="*/ 4724615 h 5484224"/>
              <a:gd name="connsiteX401" fmla="*/ 1830429 w 5422198"/>
              <a:gd name="connsiteY401" fmla="*/ 4781399 h 5484224"/>
              <a:gd name="connsiteX402" fmla="*/ 1737733 w 5422198"/>
              <a:gd name="connsiteY402" fmla="*/ 4901970 h 5484224"/>
              <a:gd name="connsiteX403" fmla="*/ 1728554 w 5422198"/>
              <a:gd name="connsiteY403" fmla="*/ 4911926 h 5484224"/>
              <a:gd name="connsiteX404" fmla="*/ 1655738 w 5422198"/>
              <a:gd name="connsiteY404" fmla="*/ 4977566 h 5484224"/>
              <a:gd name="connsiteX405" fmla="*/ 1382709 w 5422198"/>
              <a:gd name="connsiteY405" fmla="*/ 5357155 h 5484224"/>
              <a:gd name="connsiteX406" fmla="*/ 1350121 w 5422198"/>
              <a:gd name="connsiteY406" fmla="*/ 5369148 h 5484224"/>
              <a:gd name="connsiteX407" fmla="*/ 1342921 w 5422198"/>
              <a:gd name="connsiteY407" fmla="*/ 5333579 h 5484224"/>
              <a:gd name="connsiteX408" fmla="*/ 1361719 w 5422198"/>
              <a:gd name="connsiteY408" fmla="*/ 5236443 h 5484224"/>
              <a:gd name="connsiteX409" fmla="*/ 1398111 w 5422198"/>
              <a:gd name="connsiteY409" fmla="*/ 5136904 h 5484224"/>
              <a:gd name="connsiteX410" fmla="*/ 1442920 w 5422198"/>
              <a:gd name="connsiteY410" fmla="*/ 5044918 h 5484224"/>
              <a:gd name="connsiteX411" fmla="*/ 1410926 w 5422198"/>
              <a:gd name="connsiteY411" fmla="*/ 4976184 h 5484224"/>
              <a:gd name="connsiteX412" fmla="*/ 1391184 w 5422198"/>
              <a:gd name="connsiteY412" fmla="*/ 4960894 h 5484224"/>
              <a:gd name="connsiteX413" fmla="*/ 1409236 w 5422198"/>
              <a:gd name="connsiteY413" fmla="*/ 4947985 h 5484224"/>
              <a:gd name="connsiteX414" fmla="*/ 1441047 w 5422198"/>
              <a:gd name="connsiteY414" fmla="*/ 4886784 h 5484224"/>
              <a:gd name="connsiteX415" fmla="*/ 1398200 w 5422198"/>
              <a:gd name="connsiteY415" fmla="*/ 4866526 h 5484224"/>
              <a:gd name="connsiteX416" fmla="*/ 1331807 w 5422198"/>
              <a:gd name="connsiteY416" fmla="*/ 4918526 h 5484224"/>
              <a:gd name="connsiteX417" fmla="*/ 1313450 w 5422198"/>
              <a:gd name="connsiteY417" fmla="*/ 4938437 h 5484224"/>
              <a:gd name="connsiteX418" fmla="*/ 1305643 w 5422198"/>
              <a:gd name="connsiteY418" fmla="*/ 4916876 h 5484224"/>
              <a:gd name="connsiteX419" fmla="*/ 1282995 w 5422198"/>
              <a:gd name="connsiteY419" fmla="*/ 4901403 h 5484224"/>
              <a:gd name="connsiteX420" fmla="*/ 1159536 w 5422198"/>
              <a:gd name="connsiteY420" fmla="*/ 4991945 h 5484224"/>
              <a:gd name="connsiteX421" fmla="*/ 1137962 w 5422198"/>
              <a:gd name="connsiteY421" fmla="*/ 5019883 h 5484224"/>
              <a:gd name="connsiteX422" fmla="*/ 1118773 w 5422198"/>
              <a:gd name="connsiteY422" fmla="*/ 5038229 h 5484224"/>
              <a:gd name="connsiteX423" fmla="*/ 1062836 w 5422198"/>
              <a:gd name="connsiteY423" fmla="*/ 5116474 h 5484224"/>
              <a:gd name="connsiteX424" fmla="*/ 1065381 w 5422198"/>
              <a:gd name="connsiteY424" fmla="*/ 5129184 h 5484224"/>
              <a:gd name="connsiteX425" fmla="*/ 1054820 w 5422198"/>
              <a:gd name="connsiteY425" fmla="*/ 5132251 h 5484224"/>
              <a:gd name="connsiteX426" fmla="*/ 1038789 w 5422198"/>
              <a:gd name="connsiteY426" fmla="*/ 5163805 h 5484224"/>
              <a:gd name="connsiteX427" fmla="*/ 1036244 w 5422198"/>
              <a:gd name="connsiteY427" fmla="*/ 5151094 h 5484224"/>
              <a:gd name="connsiteX428" fmla="*/ 1035793 w 5422198"/>
              <a:gd name="connsiteY428" fmla="*/ 5145360 h 5484224"/>
              <a:gd name="connsiteX429" fmla="*/ 1044260 w 5422198"/>
              <a:gd name="connsiteY429" fmla="*/ 5135316 h 5484224"/>
              <a:gd name="connsiteX430" fmla="*/ 1035338 w 5422198"/>
              <a:gd name="connsiteY430" fmla="*/ 5139588 h 5484224"/>
              <a:gd name="connsiteX431" fmla="*/ 1035793 w 5422198"/>
              <a:gd name="connsiteY431" fmla="*/ 5145360 h 5484224"/>
              <a:gd name="connsiteX432" fmla="*/ 1024083 w 5422198"/>
              <a:gd name="connsiteY432" fmla="*/ 5159247 h 5484224"/>
              <a:gd name="connsiteX433" fmla="*/ 972501 w 5422198"/>
              <a:gd name="connsiteY433" fmla="*/ 5223401 h 5484224"/>
              <a:gd name="connsiteX434" fmla="*/ 1042833 w 5422198"/>
              <a:gd name="connsiteY434" fmla="*/ 4970330 h 5484224"/>
              <a:gd name="connsiteX435" fmla="*/ 1060869 w 5422198"/>
              <a:gd name="connsiteY435" fmla="*/ 4932089 h 5484224"/>
              <a:gd name="connsiteX436" fmla="*/ 1067708 w 5422198"/>
              <a:gd name="connsiteY436" fmla="*/ 4891348 h 5484224"/>
              <a:gd name="connsiteX437" fmla="*/ 1102257 w 5422198"/>
              <a:gd name="connsiteY437" fmla="*/ 4767111 h 5484224"/>
              <a:gd name="connsiteX438" fmla="*/ 1022244 w 5422198"/>
              <a:gd name="connsiteY438" fmla="*/ 4797185 h 5484224"/>
              <a:gd name="connsiteX439" fmla="*/ 990569 w 5422198"/>
              <a:gd name="connsiteY439" fmla="*/ 4788164 h 5484224"/>
              <a:gd name="connsiteX440" fmla="*/ 993764 w 5422198"/>
              <a:gd name="connsiteY440" fmla="*/ 4714626 h 5484224"/>
              <a:gd name="connsiteX441" fmla="*/ 1009502 w 5422198"/>
              <a:gd name="connsiteY441" fmla="*/ 4620808 h 5484224"/>
              <a:gd name="connsiteX442" fmla="*/ 1007810 w 5422198"/>
              <a:gd name="connsiteY442" fmla="*/ 4592608 h 5484224"/>
              <a:gd name="connsiteX443" fmla="*/ 981191 w 5422198"/>
              <a:gd name="connsiteY443" fmla="*/ 4601465 h 5484224"/>
              <a:gd name="connsiteX444" fmla="*/ 962683 w 5422198"/>
              <a:gd name="connsiteY444" fmla="*/ 4624878 h 5484224"/>
              <a:gd name="connsiteX445" fmla="*/ 826547 w 5422198"/>
              <a:gd name="connsiteY445" fmla="*/ 4805920 h 5484224"/>
              <a:gd name="connsiteX446" fmla="*/ 747293 w 5422198"/>
              <a:gd name="connsiteY446" fmla="*/ 4818483 h 5484224"/>
              <a:gd name="connsiteX447" fmla="*/ 709498 w 5422198"/>
              <a:gd name="connsiteY447" fmla="*/ 4816101 h 5484224"/>
              <a:gd name="connsiteX448" fmla="*/ 697412 w 5422198"/>
              <a:gd name="connsiteY448" fmla="*/ 4825873 h 5484224"/>
              <a:gd name="connsiteX449" fmla="*/ 640030 w 5422198"/>
              <a:gd name="connsiteY449" fmla="*/ 4804699 h 5484224"/>
              <a:gd name="connsiteX450" fmla="*/ 659908 w 5422198"/>
              <a:gd name="connsiteY450" fmla="*/ 4749769 h 5484224"/>
              <a:gd name="connsiteX451" fmla="*/ 778904 w 5422198"/>
              <a:gd name="connsiteY451" fmla="*/ 4560625 h 5484224"/>
              <a:gd name="connsiteX452" fmla="*/ 772161 w 5422198"/>
              <a:gd name="connsiteY452" fmla="*/ 4514552 h 5484224"/>
              <a:gd name="connsiteX453" fmla="*/ 739725 w 5422198"/>
              <a:gd name="connsiteY453" fmla="*/ 4523042 h 5484224"/>
              <a:gd name="connsiteX454" fmla="*/ 675632 w 5422198"/>
              <a:gd name="connsiteY454" fmla="*/ 4589233 h 5484224"/>
              <a:gd name="connsiteX455" fmla="*/ 640744 w 5422198"/>
              <a:gd name="connsiteY455" fmla="*/ 4587034 h 5484224"/>
              <a:gd name="connsiteX456" fmla="*/ 662312 w 5422198"/>
              <a:gd name="connsiteY456" fmla="*/ 4560301 h 5484224"/>
              <a:gd name="connsiteX457" fmla="*/ 680364 w 5422198"/>
              <a:gd name="connsiteY457" fmla="*/ 4547392 h 5484224"/>
              <a:gd name="connsiteX458" fmla="*/ 668872 w 5422198"/>
              <a:gd name="connsiteY458" fmla="*/ 4476438 h 5484224"/>
              <a:gd name="connsiteX459" fmla="*/ 658460 w 5422198"/>
              <a:gd name="connsiteY459" fmla="*/ 4447690 h 5484224"/>
              <a:gd name="connsiteX460" fmla="*/ 741352 w 5422198"/>
              <a:gd name="connsiteY460" fmla="*/ 4284364 h 5484224"/>
              <a:gd name="connsiteX461" fmla="*/ 858521 w 5422198"/>
              <a:gd name="connsiteY461" fmla="*/ 4137244 h 5484224"/>
              <a:gd name="connsiteX462" fmla="*/ 974002 w 5422198"/>
              <a:gd name="connsiteY462" fmla="*/ 3961925 h 5484224"/>
              <a:gd name="connsiteX463" fmla="*/ 992359 w 5422198"/>
              <a:gd name="connsiteY463" fmla="*/ 3942012 h 5484224"/>
              <a:gd name="connsiteX464" fmla="*/ 1194886 w 5422198"/>
              <a:gd name="connsiteY464" fmla="*/ 3708974 h 5484224"/>
              <a:gd name="connsiteX465" fmla="*/ 1206194 w 5422198"/>
              <a:gd name="connsiteY465" fmla="*/ 3649993 h 5484224"/>
              <a:gd name="connsiteX466" fmla="*/ 1153410 w 5422198"/>
              <a:gd name="connsiteY466" fmla="*/ 3657200 h 5484224"/>
              <a:gd name="connsiteX467" fmla="*/ 1087859 w 5422198"/>
              <a:gd name="connsiteY467" fmla="*/ 3714957 h 5484224"/>
              <a:gd name="connsiteX468" fmla="*/ 1082268 w 5422198"/>
              <a:gd name="connsiteY468" fmla="*/ 3721784 h 5484224"/>
              <a:gd name="connsiteX469" fmla="*/ 1080687 w 5422198"/>
              <a:gd name="connsiteY469" fmla="*/ 3727470 h 5484224"/>
              <a:gd name="connsiteX470" fmla="*/ 1052149 w 5422198"/>
              <a:gd name="connsiteY470" fmla="*/ 3764418 h 5484224"/>
              <a:gd name="connsiteX471" fmla="*/ 1036544 w 5422198"/>
              <a:gd name="connsiteY471" fmla="*/ 3797317 h 5484224"/>
              <a:gd name="connsiteX472" fmla="*/ 1012068 w 5422198"/>
              <a:gd name="connsiteY472" fmla="*/ 3823866 h 5484224"/>
              <a:gd name="connsiteX473" fmla="*/ 1007437 w 5422198"/>
              <a:gd name="connsiteY473" fmla="*/ 3821993 h 5484224"/>
              <a:gd name="connsiteX474" fmla="*/ 956621 w 5422198"/>
              <a:gd name="connsiteY474" fmla="*/ 3892636 h 5484224"/>
              <a:gd name="connsiteX475" fmla="*/ 828233 w 5422198"/>
              <a:gd name="connsiteY475" fmla="*/ 4018905 h 5484224"/>
              <a:gd name="connsiteX476" fmla="*/ 823911 w 5422198"/>
              <a:gd name="connsiteY476" fmla="*/ 3980009 h 5484224"/>
              <a:gd name="connsiteX477" fmla="*/ 631709 w 5422198"/>
              <a:gd name="connsiteY477" fmla="*/ 4222142 h 5484224"/>
              <a:gd name="connsiteX478" fmla="*/ 408660 w 5422198"/>
              <a:gd name="connsiteY478" fmla="*/ 4482444 h 5484224"/>
              <a:gd name="connsiteX479" fmla="*/ 382814 w 5422198"/>
              <a:gd name="connsiteY479" fmla="*/ 4447015 h 5484224"/>
              <a:gd name="connsiteX480" fmla="*/ 351966 w 5422198"/>
              <a:gd name="connsiteY480" fmla="*/ 4465184 h 5484224"/>
              <a:gd name="connsiteX481" fmla="*/ 359847 w 5422198"/>
              <a:gd name="connsiteY481" fmla="*/ 4437517 h 5484224"/>
              <a:gd name="connsiteX482" fmla="*/ 369169 w 5422198"/>
              <a:gd name="connsiteY482" fmla="*/ 4422818 h 5484224"/>
              <a:gd name="connsiteX483" fmla="*/ 386373 w 5422198"/>
              <a:gd name="connsiteY483" fmla="*/ 4380453 h 5484224"/>
              <a:gd name="connsiteX484" fmla="*/ 398577 w 5422198"/>
              <a:gd name="connsiteY484" fmla="*/ 4391684 h 5484224"/>
              <a:gd name="connsiteX485" fmla="*/ 418661 w 5422198"/>
              <a:gd name="connsiteY485" fmla="*/ 4375250 h 5484224"/>
              <a:gd name="connsiteX486" fmla="*/ 410780 w 5422198"/>
              <a:gd name="connsiteY486" fmla="*/ 4402915 h 5484224"/>
              <a:gd name="connsiteX487" fmla="*/ 401457 w 5422198"/>
              <a:gd name="connsiteY487" fmla="*/ 4417615 h 5484224"/>
              <a:gd name="connsiteX488" fmla="*/ 526965 w 5422198"/>
              <a:gd name="connsiteY488" fmla="*/ 4265415 h 5484224"/>
              <a:gd name="connsiteX489" fmla="*/ 720606 w 5422198"/>
              <a:gd name="connsiteY489" fmla="*/ 4036247 h 5484224"/>
              <a:gd name="connsiteX490" fmla="*/ 802386 w 5422198"/>
              <a:gd name="connsiteY490" fmla="*/ 3983476 h 5484224"/>
              <a:gd name="connsiteX491" fmla="*/ 855436 w 5422198"/>
              <a:gd name="connsiteY491" fmla="*/ 3869346 h 5484224"/>
              <a:gd name="connsiteX492" fmla="*/ 902755 w 5422198"/>
              <a:gd name="connsiteY492" fmla="*/ 3829965 h 5484224"/>
              <a:gd name="connsiteX493" fmla="*/ 916596 w 5422198"/>
              <a:gd name="connsiteY493" fmla="*/ 3814916 h 5484224"/>
              <a:gd name="connsiteX494" fmla="*/ 802622 w 5422198"/>
              <a:gd name="connsiteY494" fmla="*/ 3914255 h 5484224"/>
              <a:gd name="connsiteX495" fmla="*/ 669994 w 5422198"/>
              <a:gd name="connsiteY495" fmla="*/ 4048111 h 5484224"/>
              <a:gd name="connsiteX496" fmla="*/ 529551 w 5422198"/>
              <a:gd name="connsiteY496" fmla="*/ 4127046 h 5484224"/>
              <a:gd name="connsiteX497" fmla="*/ 496659 w 5422198"/>
              <a:gd name="connsiteY497" fmla="*/ 4146041 h 5484224"/>
              <a:gd name="connsiteX498" fmla="*/ 363569 w 5422198"/>
              <a:gd name="connsiteY498" fmla="*/ 4257044 h 5484224"/>
              <a:gd name="connsiteX499" fmla="*/ 270250 w 5422198"/>
              <a:gd name="connsiteY499" fmla="*/ 4324905 h 5484224"/>
              <a:gd name="connsiteX500" fmla="*/ 220218 w 5422198"/>
              <a:gd name="connsiteY500" fmla="*/ 4335798 h 5484224"/>
              <a:gd name="connsiteX501" fmla="*/ 207965 w 5422198"/>
              <a:gd name="connsiteY501" fmla="*/ 4282352 h 5484224"/>
              <a:gd name="connsiteX502" fmla="*/ 290857 w 5422198"/>
              <a:gd name="connsiteY502" fmla="*/ 4119028 h 5484224"/>
              <a:gd name="connsiteX503" fmla="*/ 150415 w 5422198"/>
              <a:gd name="connsiteY503" fmla="*/ 4197962 h 5484224"/>
              <a:gd name="connsiteX504" fmla="*/ 123641 w 5422198"/>
              <a:gd name="connsiteY504" fmla="*/ 4210321 h 5484224"/>
              <a:gd name="connsiteX505" fmla="*/ 121951 w 5422198"/>
              <a:gd name="connsiteY505" fmla="*/ 4182123 h 5484224"/>
              <a:gd name="connsiteX506" fmla="*/ 105877 w 5422198"/>
              <a:gd name="connsiteY506" fmla="*/ 4149506 h 5484224"/>
              <a:gd name="connsiteX507" fmla="*/ 81554 w 5422198"/>
              <a:gd name="connsiteY507" fmla="*/ 4172555 h 5484224"/>
              <a:gd name="connsiteX508" fmla="*/ 48054 w 5422198"/>
              <a:gd name="connsiteY508" fmla="*/ 4205558 h 5484224"/>
              <a:gd name="connsiteX509" fmla="*/ 0 w 5422198"/>
              <a:gd name="connsiteY509" fmla="*/ 4170925 h 5484224"/>
              <a:gd name="connsiteX510" fmla="*/ 41767 w 5422198"/>
              <a:gd name="connsiteY510" fmla="*/ 4148977 h 5484224"/>
              <a:gd name="connsiteX511" fmla="*/ 59362 w 5422198"/>
              <a:gd name="connsiteY511" fmla="*/ 4146575 h 5484224"/>
              <a:gd name="connsiteX512" fmla="*/ 31053 w 5422198"/>
              <a:gd name="connsiteY512" fmla="*/ 4127234 h 5484224"/>
              <a:gd name="connsiteX513" fmla="*/ 26910 w 5422198"/>
              <a:gd name="connsiteY513" fmla="*/ 4088347 h 5484224"/>
              <a:gd name="connsiteX514" fmla="*/ 36546 w 5422198"/>
              <a:gd name="connsiteY514" fmla="*/ 4067884 h 5484224"/>
              <a:gd name="connsiteX515" fmla="*/ 57472 w 5422198"/>
              <a:gd name="connsiteY515" fmla="*/ 3921721 h 5484224"/>
              <a:gd name="connsiteX516" fmla="*/ 93090 w 5422198"/>
              <a:gd name="connsiteY516" fmla="*/ 3772974 h 5484224"/>
              <a:gd name="connsiteX517" fmla="*/ 103334 w 5422198"/>
              <a:gd name="connsiteY517" fmla="*/ 3738505 h 5484224"/>
              <a:gd name="connsiteX518" fmla="*/ 128096 w 5422198"/>
              <a:gd name="connsiteY518" fmla="*/ 3638232 h 5484224"/>
              <a:gd name="connsiteX519" fmla="*/ 116453 w 5422198"/>
              <a:gd name="connsiteY519" fmla="*/ 3570780 h 5484224"/>
              <a:gd name="connsiteX520" fmla="*/ 121641 w 5422198"/>
              <a:gd name="connsiteY520" fmla="*/ 3518434 h 5484224"/>
              <a:gd name="connsiteX521" fmla="*/ 125919 w 5422198"/>
              <a:gd name="connsiteY521" fmla="*/ 3487103 h 5484224"/>
              <a:gd name="connsiteX522" fmla="*/ 120561 w 5422198"/>
              <a:gd name="connsiteY522" fmla="*/ 3476229 h 5484224"/>
              <a:gd name="connsiteX523" fmla="*/ 144716 w 5422198"/>
              <a:gd name="connsiteY523" fmla="*/ 3389965 h 5484224"/>
              <a:gd name="connsiteX524" fmla="*/ 143636 w 5422198"/>
              <a:gd name="connsiteY524" fmla="*/ 3347759 h 5484224"/>
              <a:gd name="connsiteX525" fmla="*/ 182479 w 5422198"/>
              <a:gd name="connsiteY525" fmla="*/ 3258908 h 5484224"/>
              <a:gd name="connsiteX526" fmla="*/ 276560 w 5422198"/>
              <a:gd name="connsiteY526" fmla="*/ 3173539 h 5484224"/>
              <a:gd name="connsiteX527" fmla="*/ 285888 w 5422198"/>
              <a:gd name="connsiteY527" fmla="*/ 3160080 h 5484224"/>
              <a:gd name="connsiteX528" fmla="*/ 393257 w 5422198"/>
              <a:gd name="connsiteY528" fmla="*/ 2970205 h 5484224"/>
              <a:gd name="connsiteX529" fmla="*/ 509800 w 5422198"/>
              <a:gd name="connsiteY529" fmla="*/ 2770374 h 5484224"/>
              <a:gd name="connsiteX530" fmla="*/ 674384 w 5422198"/>
              <a:gd name="connsiteY530" fmla="*/ 2538454 h 5484224"/>
              <a:gd name="connsiteX531" fmla="*/ 817534 w 5422198"/>
              <a:gd name="connsiteY531" fmla="*/ 2263048 h 5484224"/>
              <a:gd name="connsiteX532" fmla="*/ 817976 w 5422198"/>
              <a:gd name="connsiteY532" fmla="*/ 2185823 h 5484224"/>
              <a:gd name="connsiteX533" fmla="*/ 816904 w 5422198"/>
              <a:gd name="connsiteY533" fmla="*/ 2181149 h 5484224"/>
              <a:gd name="connsiteX534" fmla="*/ 809208 w 5422198"/>
              <a:gd name="connsiteY534" fmla="*/ 2196109 h 5484224"/>
              <a:gd name="connsiteX535" fmla="*/ 806768 w 5422198"/>
              <a:gd name="connsiteY535" fmla="*/ 2234157 h 5484224"/>
              <a:gd name="connsiteX536" fmla="*/ 749506 w 5422198"/>
              <a:gd name="connsiteY536" fmla="*/ 2308651 h 5484224"/>
              <a:gd name="connsiteX537" fmla="*/ 722232 w 5422198"/>
              <a:gd name="connsiteY537" fmla="*/ 2348736 h 5484224"/>
              <a:gd name="connsiteX538" fmla="*/ 648700 w 5422198"/>
              <a:gd name="connsiteY538" fmla="*/ 2538834 h 5484224"/>
              <a:gd name="connsiteX539" fmla="*/ 616427 w 5422198"/>
              <a:gd name="connsiteY539" fmla="*/ 2576340 h 5484224"/>
              <a:gd name="connsiteX540" fmla="*/ 621130 w 5422198"/>
              <a:gd name="connsiteY540" fmla="*/ 2473293 h 5484224"/>
              <a:gd name="connsiteX541" fmla="*/ 653108 w 5422198"/>
              <a:gd name="connsiteY541" fmla="*/ 2330164 h 5484224"/>
              <a:gd name="connsiteX542" fmla="*/ 695231 w 5422198"/>
              <a:gd name="connsiteY542" fmla="*/ 2245007 h 5484224"/>
              <a:gd name="connsiteX543" fmla="*/ 732375 w 5422198"/>
              <a:gd name="connsiteY543" fmla="*/ 2188814 h 5484224"/>
              <a:gd name="connsiteX544" fmla="*/ 734675 w 5422198"/>
              <a:gd name="connsiteY544" fmla="*/ 2184183 h 5484224"/>
              <a:gd name="connsiteX545" fmla="*/ 737913 w 5422198"/>
              <a:gd name="connsiteY545" fmla="*/ 2175168 h 5484224"/>
              <a:gd name="connsiteX546" fmla="*/ 739404 w 5422198"/>
              <a:gd name="connsiteY546" fmla="*/ 2174660 h 5484224"/>
              <a:gd name="connsiteX547" fmla="*/ 742394 w 5422198"/>
              <a:gd name="connsiteY547" fmla="*/ 2168639 h 5484224"/>
              <a:gd name="connsiteX548" fmla="*/ 742438 w 5422198"/>
              <a:gd name="connsiteY548" fmla="*/ 2162569 h 5484224"/>
              <a:gd name="connsiteX549" fmla="*/ 737913 w 5422198"/>
              <a:gd name="connsiteY549" fmla="*/ 2175168 h 5484224"/>
              <a:gd name="connsiteX550" fmla="*/ 733498 w 5422198"/>
              <a:gd name="connsiteY550" fmla="*/ 2176667 h 5484224"/>
              <a:gd name="connsiteX551" fmla="*/ 723176 w 5422198"/>
              <a:gd name="connsiteY551" fmla="*/ 2178330 h 5484224"/>
              <a:gd name="connsiteX552" fmla="*/ 741057 w 5422198"/>
              <a:gd name="connsiteY552" fmla="*/ 2150134 h 5484224"/>
              <a:gd name="connsiteX553" fmla="*/ 739675 w 5422198"/>
              <a:gd name="connsiteY553" fmla="*/ 2137699 h 5484224"/>
              <a:gd name="connsiteX554" fmla="*/ 749997 w 5422198"/>
              <a:gd name="connsiteY554" fmla="*/ 2136035 h 5484224"/>
              <a:gd name="connsiteX555" fmla="*/ 937743 w 5422198"/>
              <a:gd name="connsiteY555" fmla="*/ 1839978 h 5484224"/>
              <a:gd name="connsiteX556" fmla="*/ 1122727 w 5422198"/>
              <a:gd name="connsiteY556" fmla="*/ 1519050 h 5484224"/>
              <a:gd name="connsiteX557" fmla="*/ 1144752 w 5422198"/>
              <a:gd name="connsiteY557" fmla="*/ 1528159 h 5484224"/>
              <a:gd name="connsiteX558" fmla="*/ 1214893 w 5422198"/>
              <a:gd name="connsiteY558" fmla="*/ 1402939 h 5484224"/>
              <a:gd name="connsiteX559" fmla="*/ 1333881 w 5422198"/>
              <a:gd name="connsiteY559" fmla="*/ 1244536 h 5484224"/>
              <a:gd name="connsiteX560" fmla="*/ 1457013 w 5422198"/>
              <a:gd name="connsiteY560" fmla="*/ 1123436 h 5484224"/>
              <a:gd name="connsiteX561" fmla="*/ 1457217 w 5422198"/>
              <a:gd name="connsiteY561" fmla="*/ 1151882 h 5484224"/>
              <a:gd name="connsiteX562" fmla="*/ 1459358 w 5422198"/>
              <a:gd name="connsiteY562" fmla="*/ 1156694 h 5484224"/>
              <a:gd name="connsiteX563" fmla="*/ 1633516 w 5422198"/>
              <a:gd name="connsiteY563" fmla="*/ 924774 h 5484224"/>
              <a:gd name="connsiteX564" fmla="*/ 1636676 w 5422198"/>
              <a:gd name="connsiteY564" fmla="*/ 930273 h 5484224"/>
              <a:gd name="connsiteX565" fmla="*/ 1641575 w 5422198"/>
              <a:gd name="connsiteY565" fmla="*/ 933214 h 5484224"/>
              <a:gd name="connsiteX566" fmla="*/ 1645490 w 5422198"/>
              <a:gd name="connsiteY566" fmla="*/ 928519 h 5484224"/>
              <a:gd name="connsiteX567" fmla="*/ 1859407 w 5422198"/>
              <a:gd name="connsiteY567" fmla="*/ 678875 h 5484224"/>
              <a:gd name="connsiteX568" fmla="*/ 1884196 w 5422198"/>
              <a:gd name="connsiteY568" fmla="*/ 712853 h 5484224"/>
              <a:gd name="connsiteX569" fmla="*/ 1913780 w 5422198"/>
              <a:gd name="connsiteY569" fmla="*/ 695429 h 5484224"/>
              <a:gd name="connsiteX570" fmla="*/ 1913353 w 5422198"/>
              <a:gd name="connsiteY570" fmla="*/ 703409 h 5484224"/>
              <a:gd name="connsiteX571" fmla="*/ 1908580 w 5422198"/>
              <a:gd name="connsiteY571" fmla="*/ 715825 h 5484224"/>
              <a:gd name="connsiteX572" fmla="*/ 1981391 w 5422198"/>
              <a:gd name="connsiteY572" fmla="*/ 636842 h 5484224"/>
              <a:gd name="connsiteX573" fmla="*/ 2069202 w 5422198"/>
              <a:gd name="connsiteY573" fmla="*/ 561614 h 5484224"/>
              <a:gd name="connsiteX574" fmla="*/ 2087861 w 5422198"/>
              <a:gd name="connsiteY574" fmla="*/ 534697 h 5484224"/>
              <a:gd name="connsiteX575" fmla="*/ 2157146 w 5422198"/>
              <a:gd name="connsiteY575" fmla="*/ 416162 h 5484224"/>
              <a:gd name="connsiteX576" fmla="*/ 2278014 w 5422198"/>
              <a:gd name="connsiteY576" fmla="*/ 385153 h 5484224"/>
              <a:gd name="connsiteX577" fmla="*/ 2310315 w 5422198"/>
              <a:gd name="connsiteY577" fmla="*/ 446882 h 5484224"/>
              <a:gd name="connsiteX578" fmla="*/ 2269812 w 5422198"/>
              <a:gd name="connsiteY578" fmla="*/ 640973 h 5484224"/>
              <a:gd name="connsiteX579" fmla="*/ 2265535 w 5422198"/>
              <a:gd name="connsiteY579" fmla="*/ 672307 h 5484224"/>
              <a:gd name="connsiteX580" fmla="*/ 2297820 w 5422198"/>
              <a:gd name="connsiteY580" fmla="*/ 667319 h 5484224"/>
              <a:gd name="connsiteX581" fmla="*/ 2359920 w 5422198"/>
              <a:gd name="connsiteY581" fmla="*/ 579935 h 5484224"/>
              <a:gd name="connsiteX582" fmla="*/ 2598384 w 5422198"/>
              <a:gd name="connsiteY582" fmla="*/ 257861 h 5484224"/>
              <a:gd name="connsiteX583" fmla="*/ 2646877 w 5422198"/>
              <a:gd name="connsiteY583" fmla="*/ 215268 h 5484224"/>
              <a:gd name="connsiteX584" fmla="*/ 2678857 w 5422198"/>
              <a:gd name="connsiteY584" fmla="*/ 217282 h 5484224"/>
              <a:gd name="connsiteX585" fmla="*/ 2699207 w 5422198"/>
              <a:gd name="connsiteY585" fmla="*/ 218565 h 5484224"/>
              <a:gd name="connsiteX586" fmla="*/ 2758888 w 5422198"/>
              <a:gd name="connsiteY586" fmla="*/ 253931 h 5484224"/>
              <a:gd name="connsiteX587" fmla="*/ 2764247 w 5422198"/>
              <a:gd name="connsiteY587" fmla="*/ 264802 h 5484224"/>
              <a:gd name="connsiteX588" fmla="*/ 2776666 w 5422198"/>
              <a:gd name="connsiteY588" fmla="*/ 381466 h 5484224"/>
              <a:gd name="connsiteX589" fmla="*/ 2767034 w 5422198"/>
              <a:gd name="connsiteY589" fmla="*/ 401926 h 5484224"/>
              <a:gd name="connsiteX590" fmla="*/ 2804385 w 5422198"/>
              <a:gd name="connsiteY590" fmla="*/ 481532 h 5484224"/>
              <a:gd name="connsiteX591" fmla="*/ 2810353 w 5422198"/>
              <a:gd name="connsiteY591" fmla="*/ 478396 h 5484224"/>
              <a:gd name="connsiteX592" fmla="*/ 2889896 w 5422198"/>
              <a:gd name="connsiteY592" fmla="*/ 392111 h 5484224"/>
              <a:gd name="connsiteX593" fmla="*/ 2947872 w 5422198"/>
              <a:gd name="connsiteY593" fmla="*/ 332559 h 5484224"/>
              <a:gd name="connsiteX594" fmla="*/ 2926121 w 5422198"/>
              <a:gd name="connsiteY594" fmla="*/ 229356 h 5484224"/>
              <a:gd name="connsiteX595" fmla="*/ 2941265 w 5422198"/>
              <a:gd name="connsiteY595" fmla="*/ 216264 h 5484224"/>
              <a:gd name="connsiteX596" fmla="*/ 2943260 w 5422198"/>
              <a:gd name="connsiteY596" fmla="*/ 237458 h 5484224"/>
              <a:gd name="connsiteX597" fmla="*/ 2941737 w 5422198"/>
              <a:gd name="connsiteY597" fmla="*/ 272478 h 5484224"/>
              <a:gd name="connsiteX598" fmla="*/ 2960246 w 5422198"/>
              <a:gd name="connsiteY598" fmla="*/ 249065 h 5484224"/>
              <a:gd name="connsiteX599" fmla="*/ 2982711 w 5422198"/>
              <a:gd name="connsiteY599" fmla="*/ 134600 h 5484224"/>
              <a:gd name="connsiteX600" fmla="*/ 3053230 w 5422198"/>
              <a:gd name="connsiteY600" fmla="*/ 54770 h 5484224"/>
              <a:gd name="connsiteX601" fmla="*/ 3074341 w 5422198"/>
              <a:gd name="connsiteY601" fmla="*/ 38542 h 5484224"/>
              <a:gd name="connsiteX602" fmla="*/ 3131404 w 5422198"/>
              <a:gd name="connsiteY602" fmla="*/ 0 h 54842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Lst>
            <a:rect l="l" t="t" r="r" b="b"/>
            <a:pathLst>
              <a:path w="5422198" h="5484224">
                <a:moveTo>
                  <a:pt x="2591457" y="4631346"/>
                </a:moveTo>
                <a:lnTo>
                  <a:pt x="2588663" y="4632102"/>
                </a:lnTo>
                <a:cubicBezTo>
                  <a:pt x="2585106" y="4634292"/>
                  <a:pt x="2582860" y="4637771"/>
                  <a:pt x="2583206" y="4643445"/>
                </a:cubicBezTo>
                <a:lnTo>
                  <a:pt x="2588035" y="4655167"/>
                </a:lnTo>
                <a:lnTo>
                  <a:pt x="2590128" y="4650940"/>
                </a:lnTo>
                <a:cubicBezTo>
                  <a:pt x="2591522" y="4645305"/>
                  <a:pt x="2598041" y="4640589"/>
                  <a:pt x="2594314" y="4634036"/>
                </a:cubicBezTo>
                <a:close/>
                <a:moveTo>
                  <a:pt x="4837411" y="3358596"/>
                </a:moveTo>
                <a:cubicBezTo>
                  <a:pt x="4832413" y="3356803"/>
                  <a:pt x="4827818" y="3357775"/>
                  <a:pt x="4825924" y="3361027"/>
                </a:cubicBezTo>
                <a:cubicBezTo>
                  <a:pt x="4822136" y="3367533"/>
                  <a:pt x="4822943" y="3373064"/>
                  <a:pt x="4823750" y="3378596"/>
                </a:cubicBezTo>
                <a:cubicBezTo>
                  <a:pt x="4834805" y="3421881"/>
                  <a:pt x="4821952" y="3447412"/>
                  <a:pt x="4787084" y="3451939"/>
                </a:cubicBezTo>
                <a:cubicBezTo>
                  <a:pt x="4775192" y="3451605"/>
                  <a:pt x="4772211" y="3463641"/>
                  <a:pt x="4773422" y="3471940"/>
                </a:cubicBezTo>
                <a:cubicBezTo>
                  <a:pt x="4774532" y="3479546"/>
                  <a:pt x="4776124" y="3487407"/>
                  <a:pt x="4777159" y="3494762"/>
                </a:cubicBezTo>
                <a:lnTo>
                  <a:pt x="4777493" y="3510934"/>
                </a:lnTo>
                <a:lnTo>
                  <a:pt x="4799265" y="3470914"/>
                </a:lnTo>
                <a:cubicBezTo>
                  <a:pt x="4810749" y="3449955"/>
                  <a:pt x="4822918" y="3428515"/>
                  <a:pt x="4836167" y="3407743"/>
                </a:cubicBezTo>
                <a:cubicBezTo>
                  <a:pt x="4840518" y="3407802"/>
                  <a:pt x="4847093" y="3402654"/>
                  <a:pt x="4854788" y="3394084"/>
                </a:cubicBezTo>
                <a:lnTo>
                  <a:pt x="4862319" y="3383924"/>
                </a:lnTo>
                <a:lnTo>
                  <a:pt x="4857279" y="3381124"/>
                </a:lnTo>
                <a:cubicBezTo>
                  <a:pt x="4850476" y="3375078"/>
                  <a:pt x="4843761" y="3361529"/>
                  <a:pt x="4837411" y="3358596"/>
                </a:cubicBezTo>
                <a:close/>
                <a:moveTo>
                  <a:pt x="4880958" y="3358461"/>
                </a:moveTo>
                <a:lnTo>
                  <a:pt x="4877682" y="3358628"/>
                </a:lnTo>
                <a:lnTo>
                  <a:pt x="4875102" y="3366677"/>
                </a:lnTo>
                <a:lnTo>
                  <a:pt x="4880131" y="3359892"/>
                </a:lnTo>
                <a:close/>
                <a:moveTo>
                  <a:pt x="980511" y="1836609"/>
                </a:moveTo>
                <a:lnTo>
                  <a:pt x="941718" y="1906779"/>
                </a:lnTo>
                <a:lnTo>
                  <a:pt x="926253" y="1934529"/>
                </a:lnTo>
                <a:lnTo>
                  <a:pt x="928417" y="1932064"/>
                </a:lnTo>
                <a:cubicBezTo>
                  <a:pt x="944555" y="1913313"/>
                  <a:pt x="952835" y="1883378"/>
                  <a:pt x="976684" y="1872882"/>
                </a:cubicBezTo>
                <a:cubicBezTo>
                  <a:pt x="983824" y="1869441"/>
                  <a:pt x="985679" y="1857572"/>
                  <a:pt x="982823" y="1848971"/>
                </a:cubicBezTo>
                <a:close/>
                <a:moveTo>
                  <a:pt x="1039517" y="1736108"/>
                </a:moveTo>
                <a:lnTo>
                  <a:pt x="1004735" y="1792794"/>
                </a:lnTo>
                <a:lnTo>
                  <a:pt x="992290" y="1815306"/>
                </a:lnTo>
                <a:lnTo>
                  <a:pt x="1002671" y="1806478"/>
                </a:lnTo>
                <a:cubicBezTo>
                  <a:pt x="1011952" y="1797014"/>
                  <a:pt x="1039374" y="1809742"/>
                  <a:pt x="1032659" y="1772068"/>
                </a:cubicBezTo>
                <a:cubicBezTo>
                  <a:pt x="1031087" y="1764845"/>
                  <a:pt x="1036156" y="1756414"/>
                  <a:pt x="1038761" y="1747424"/>
                </a:cubicBezTo>
                <a:close/>
                <a:moveTo>
                  <a:pt x="1866315" y="741049"/>
                </a:moveTo>
                <a:cubicBezTo>
                  <a:pt x="1817469" y="774235"/>
                  <a:pt x="1743183" y="862149"/>
                  <a:pt x="1745947" y="887019"/>
                </a:cubicBezTo>
                <a:lnTo>
                  <a:pt x="1743081" y="890136"/>
                </a:lnTo>
                <a:lnTo>
                  <a:pt x="1752504" y="898947"/>
                </a:lnTo>
                <a:cubicBezTo>
                  <a:pt x="1768106" y="907831"/>
                  <a:pt x="1784800" y="900982"/>
                  <a:pt x="1798909" y="878167"/>
                </a:cubicBezTo>
                <a:cubicBezTo>
                  <a:pt x="1798909" y="878167"/>
                  <a:pt x="1799062" y="874667"/>
                  <a:pt x="1799062" y="874667"/>
                </a:cubicBezTo>
                <a:cubicBezTo>
                  <a:pt x="1809613" y="849874"/>
                  <a:pt x="1822078" y="827177"/>
                  <a:pt x="1835892" y="805936"/>
                </a:cubicBezTo>
                <a:lnTo>
                  <a:pt x="1862983" y="769758"/>
                </a:lnTo>
                <a:lnTo>
                  <a:pt x="1855577" y="774424"/>
                </a:lnTo>
                <a:cubicBezTo>
                  <a:pt x="1852051" y="778156"/>
                  <a:pt x="1849816" y="781680"/>
                  <a:pt x="1849816" y="781680"/>
                </a:cubicBezTo>
                <a:cubicBezTo>
                  <a:pt x="1838112" y="770910"/>
                  <a:pt x="1848435" y="769245"/>
                  <a:pt x="1857375" y="755147"/>
                </a:cubicBezTo>
                <a:cubicBezTo>
                  <a:pt x="1857375" y="755147"/>
                  <a:pt x="1857375" y="755147"/>
                  <a:pt x="1866315" y="741049"/>
                </a:cubicBezTo>
                <a:close/>
                <a:moveTo>
                  <a:pt x="3131404" y="0"/>
                </a:moveTo>
                <a:cubicBezTo>
                  <a:pt x="3145940" y="916"/>
                  <a:pt x="3186352" y="77204"/>
                  <a:pt x="3182532" y="98033"/>
                </a:cubicBezTo>
                <a:cubicBezTo>
                  <a:pt x="3161436" y="180980"/>
                  <a:pt x="3140341" y="263924"/>
                  <a:pt x="3119244" y="346871"/>
                </a:cubicBezTo>
                <a:cubicBezTo>
                  <a:pt x="3112519" y="367514"/>
                  <a:pt x="3100281" y="380790"/>
                  <a:pt x="3083142" y="372686"/>
                </a:cubicBezTo>
                <a:cubicBezTo>
                  <a:pt x="3063095" y="364400"/>
                  <a:pt x="3072730" y="343939"/>
                  <a:pt x="3076398" y="326613"/>
                </a:cubicBezTo>
                <a:cubicBezTo>
                  <a:pt x="3077007" y="312604"/>
                  <a:pt x="3086338" y="299147"/>
                  <a:pt x="3084343" y="277953"/>
                </a:cubicBezTo>
                <a:cubicBezTo>
                  <a:pt x="3035545" y="327550"/>
                  <a:pt x="3015514" y="385981"/>
                  <a:pt x="2997935" y="455104"/>
                </a:cubicBezTo>
                <a:cubicBezTo>
                  <a:pt x="3027615" y="442928"/>
                  <a:pt x="3031589" y="418599"/>
                  <a:pt x="3041374" y="394635"/>
                </a:cubicBezTo>
                <a:cubicBezTo>
                  <a:pt x="3044739" y="384313"/>
                  <a:pt x="3050857" y="377675"/>
                  <a:pt x="3062333" y="381910"/>
                </a:cubicBezTo>
                <a:cubicBezTo>
                  <a:pt x="3073811" y="386145"/>
                  <a:pt x="3082228" y="393697"/>
                  <a:pt x="3084527" y="407888"/>
                </a:cubicBezTo>
                <a:cubicBezTo>
                  <a:pt x="3086673" y="425582"/>
                  <a:pt x="3077952" y="425032"/>
                  <a:pt x="3069229" y="424483"/>
                </a:cubicBezTo>
                <a:cubicBezTo>
                  <a:pt x="3051481" y="430386"/>
                  <a:pt x="3051025" y="440891"/>
                  <a:pt x="3056230" y="455265"/>
                </a:cubicBezTo>
                <a:cubicBezTo>
                  <a:pt x="3072457" y="484380"/>
                  <a:pt x="3062670" y="508343"/>
                  <a:pt x="3055637" y="535991"/>
                </a:cubicBezTo>
                <a:cubicBezTo>
                  <a:pt x="3051971" y="553319"/>
                  <a:pt x="3046002" y="556454"/>
                  <a:pt x="3031771" y="548534"/>
                </a:cubicBezTo>
                <a:cubicBezTo>
                  <a:pt x="3017539" y="540614"/>
                  <a:pt x="3016474" y="565128"/>
                  <a:pt x="3016474" y="565128"/>
                </a:cubicBezTo>
                <a:cubicBezTo>
                  <a:pt x="3050600" y="584834"/>
                  <a:pt x="3034238" y="625942"/>
                  <a:pt x="3044802" y="651187"/>
                </a:cubicBezTo>
                <a:cubicBezTo>
                  <a:pt x="3047556" y="654873"/>
                  <a:pt x="3047556" y="654873"/>
                  <a:pt x="3050463" y="655056"/>
                </a:cubicBezTo>
                <a:cubicBezTo>
                  <a:pt x="3068363" y="645651"/>
                  <a:pt x="3051528" y="630543"/>
                  <a:pt x="3055045" y="616718"/>
                </a:cubicBezTo>
                <a:cubicBezTo>
                  <a:pt x="3055655" y="602711"/>
                  <a:pt x="3061772" y="596074"/>
                  <a:pt x="3070494" y="596624"/>
                </a:cubicBezTo>
                <a:cubicBezTo>
                  <a:pt x="3079216" y="597174"/>
                  <a:pt x="3081819" y="604360"/>
                  <a:pt x="3081363" y="614865"/>
                </a:cubicBezTo>
                <a:cubicBezTo>
                  <a:pt x="3085349" y="657255"/>
                  <a:pt x="3069140" y="694860"/>
                  <a:pt x="3063950" y="747204"/>
                </a:cubicBezTo>
                <a:cubicBezTo>
                  <a:pt x="3091788" y="710332"/>
                  <a:pt x="3113357" y="683600"/>
                  <a:pt x="3142885" y="674927"/>
                </a:cubicBezTo>
                <a:cubicBezTo>
                  <a:pt x="3148852" y="671790"/>
                  <a:pt x="3152215" y="661469"/>
                  <a:pt x="3149613" y="654283"/>
                </a:cubicBezTo>
                <a:cubicBezTo>
                  <a:pt x="3142718" y="611710"/>
                  <a:pt x="3169795" y="592346"/>
                  <a:pt x="3185550" y="565248"/>
                </a:cubicBezTo>
                <a:cubicBezTo>
                  <a:pt x="3214454" y="503862"/>
                  <a:pt x="3275656" y="504210"/>
                  <a:pt x="3312825" y="453880"/>
                </a:cubicBezTo>
                <a:cubicBezTo>
                  <a:pt x="3325366" y="433601"/>
                  <a:pt x="3345413" y="441887"/>
                  <a:pt x="3355824" y="470636"/>
                </a:cubicBezTo>
                <a:cubicBezTo>
                  <a:pt x="3371442" y="513756"/>
                  <a:pt x="3398991" y="550609"/>
                  <a:pt x="3382021" y="605721"/>
                </a:cubicBezTo>
                <a:cubicBezTo>
                  <a:pt x="3378202" y="626551"/>
                  <a:pt x="3394729" y="648661"/>
                  <a:pt x="3405597" y="666903"/>
                </a:cubicBezTo>
                <a:cubicBezTo>
                  <a:pt x="3424730" y="696201"/>
                  <a:pt x="3426572" y="720896"/>
                  <a:pt x="3407761" y="751315"/>
                </a:cubicBezTo>
                <a:cubicBezTo>
                  <a:pt x="3398126" y="771777"/>
                  <a:pt x="3382372" y="798875"/>
                  <a:pt x="3399055" y="817482"/>
                </a:cubicBezTo>
                <a:cubicBezTo>
                  <a:pt x="3421399" y="839961"/>
                  <a:pt x="3442510" y="823733"/>
                  <a:pt x="3460867" y="803822"/>
                </a:cubicBezTo>
                <a:cubicBezTo>
                  <a:pt x="3506453" y="761045"/>
                  <a:pt x="3552038" y="718270"/>
                  <a:pt x="3602831" y="689867"/>
                </a:cubicBezTo>
                <a:cubicBezTo>
                  <a:pt x="3620731" y="680462"/>
                  <a:pt x="3632359" y="681194"/>
                  <a:pt x="3637108" y="706073"/>
                </a:cubicBezTo>
                <a:cubicBezTo>
                  <a:pt x="3636651" y="716578"/>
                  <a:pt x="3639256" y="723767"/>
                  <a:pt x="3647823" y="727817"/>
                </a:cubicBezTo>
                <a:cubicBezTo>
                  <a:pt x="3687612" y="751394"/>
                  <a:pt x="3688236" y="804105"/>
                  <a:pt x="3649378" y="826237"/>
                </a:cubicBezTo>
                <a:cubicBezTo>
                  <a:pt x="3604551" y="851504"/>
                  <a:pt x="3567687" y="894828"/>
                  <a:pt x="3517504" y="909223"/>
                </a:cubicBezTo>
                <a:cubicBezTo>
                  <a:pt x="3505723" y="911993"/>
                  <a:pt x="3499451" y="922132"/>
                  <a:pt x="3498691" y="939642"/>
                </a:cubicBezTo>
                <a:cubicBezTo>
                  <a:pt x="3494415" y="970974"/>
                  <a:pt x="3470700" y="980016"/>
                  <a:pt x="3448204" y="961040"/>
                </a:cubicBezTo>
                <a:cubicBezTo>
                  <a:pt x="3439634" y="956989"/>
                  <a:pt x="3431216" y="949436"/>
                  <a:pt x="3424946" y="959575"/>
                </a:cubicBezTo>
                <a:cubicBezTo>
                  <a:pt x="3415768" y="969531"/>
                  <a:pt x="3421278" y="976901"/>
                  <a:pt x="3426787" y="984271"/>
                </a:cubicBezTo>
                <a:cubicBezTo>
                  <a:pt x="3440714" y="999195"/>
                  <a:pt x="3437352" y="1009516"/>
                  <a:pt x="3422511" y="1015606"/>
                </a:cubicBezTo>
                <a:cubicBezTo>
                  <a:pt x="3389619" y="1034600"/>
                  <a:pt x="3421597" y="1036616"/>
                  <a:pt x="3426955" y="1047488"/>
                </a:cubicBezTo>
                <a:cubicBezTo>
                  <a:pt x="3408752" y="1063898"/>
                  <a:pt x="3387944" y="1073121"/>
                  <a:pt x="3378005" y="1100586"/>
                </a:cubicBezTo>
                <a:cubicBezTo>
                  <a:pt x="3374489" y="1114410"/>
                  <a:pt x="3356286" y="1130821"/>
                  <a:pt x="3373120" y="1145928"/>
                </a:cubicBezTo>
                <a:cubicBezTo>
                  <a:pt x="3387046" y="1160850"/>
                  <a:pt x="3409695" y="1176324"/>
                  <a:pt x="3427901" y="1159915"/>
                </a:cubicBezTo>
                <a:cubicBezTo>
                  <a:pt x="3449317" y="1136685"/>
                  <a:pt x="3484659" y="1128376"/>
                  <a:pt x="3494141" y="1111418"/>
                </a:cubicBezTo>
                <a:cubicBezTo>
                  <a:pt x="3516774" y="1060171"/>
                  <a:pt x="3560991" y="1048912"/>
                  <a:pt x="3588982" y="1008539"/>
                </a:cubicBezTo>
                <a:cubicBezTo>
                  <a:pt x="3623243" y="958026"/>
                  <a:pt x="3679394" y="940496"/>
                  <a:pt x="3713655" y="889984"/>
                </a:cubicBezTo>
                <a:cubicBezTo>
                  <a:pt x="3719774" y="883344"/>
                  <a:pt x="3731402" y="884078"/>
                  <a:pt x="3740125" y="884628"/>
                </a:cubicBezTo>
                <a:cubicBezTo>
                  <a:pt x="3754813" y="882041"/>
                  <a:pt x="3775011" y="886826"/>
                  <a:pt x="3764753" y="854576"/>
                </a:cubicBezTo>
                <a:cubicBezTo>
                  <a:pt x="3762302" y="843888"/>
                  <a:pt x="3771328" y="837434"/>
                  <a:pt x="3777293" y="834298"/>
                </a:cubicBezTo>
                <a:cubicBezTo>
                  <a:pt x="3836198" y="820452"/>
                  <a:pt x="3862349" y="755382"/>
                  <a:pt x="3907478" y="723112"/>
                </a:cubicBezTo>
                <a:cubicBezTo>
                  <a:pt x="3970812" y="674431"/>
                  <a:pt x="4012564" y="585765"/>
                  <a:pt x="4089670" y="555510"/>
                </a:cubicBezTo>
                <a:cubicBezTo>
                  <a:pt x="4101451" y="552740"/>
                  <a:pt x="4110631" y="542785"/>
                  <a:pt x="4122715" y="533011"/>
                </a:cubicBezTo>
                <a:cubicBezTo>
                  <a:pt x="4133736" y="547751"/>
                  <a:pt x="4132975" y="565261"/>
                  <a:pt x="4146902" y="580185"/>
                </a:cubicBezTo>
                <a:cubicBezTo>
                  <a:pt x="4172154" y="602844"/>
                  <a:pt x="4175685" y="655738"/>
                  <a:pt x="4153812" y="689477"/>
                </a:cubicBezTo>
                <a:cubicBezTo>
                  <a:pt x="4135305" y="712891"/>
                  <a:pt x="4108378" y="728750"/>
                  <a:pt x="4106704" y="767272"/>
                </a:cubicBezTo>
                <a:cubicBezTo>
                  <a:pt x="4106095" y="781279"/>
                  <a:pt x="4091559" y="780363"/>
                  <a:pt x="4082686" y="783314"/>
                </a:cubicBezTo>
                <a:cubicBezTo>
                  <a:pt x="4056369" y="785168"/>
                  <a:pt x="4038014" y="805079"/>
                  <a:pt x="4019657" y="824992"/>
                </a:cubicBezTo>
                <a:cubicBezTo>
                  <a:pt x="4004361" y="841586"/>
                  <a:pt x="3998087" y="851724"/>
                  <a:pt x="4014771" y="870333"/>
                </a:cubicBezTo>
                <a:cubicBezTo>
                  <a:pt x="4020280" y="877703"/>
                  <a:pt x="4022732" y="888393"/>
                  <a:pt x="4016613" y="895030"/>
                </a:cubicBezTo>
                <a:cubicBezTo>
                  <a:pt x="4007282" y="908489"/>
                  <a:pt x="3999019" y="897432"/>
                  <a:pt x="3993508" y="890062"/>
                </a:cubicBezTo>
                <a:cubicBezTo>
                  <a:pt x="3971163" y="867584"/>
                  <a:pt x="3958925" y="880859"/>
                  <a:pt x="3949138" y="904824"/>
                </a:cubicBezTo>
                <a:lnTo>
                  <a:pt x="3933779" y="934029"/>
                </a:lnTo>
                <a:lnTo>
                  <a:pt x="3941097" y="933489"/>
                </a:lnTo>
                <a:cubicBezTo>
                  <a:pt x="3950691" y="934310"/>
                  <a:pt x="3962987" y="937410"/>
                  <a:pt x="3969072" y="930420"/>
                </a:cubicBezTo>
                <a:cubicBezTo>
                  <a:pt x="3982329" y="907653"/>
                  <a:pt x="4014744" y="935011"/>
                  <a:pt x="4023685" y="898902"/>
                </a:cubicBezTo>
                <a:cubicBezTo>
                  <a:pt x="4026386" y="901180"/>
                  <a:pt x="4028684" y="900694"/>
                  <a:pt x="4031387" y="902974"/>
                </a:cubicBezTo>
                <a:cubicBezTo>
                  <a:pt x="4042596" y="914860"/>
                  <a:pt x="4045979" y="905589"/>
                  <a:pt x="4051660" y="895831"/>
                </a:cubicBezTo>
                <a:cubicBezTo>
                  <a:pt x="4061534" y="882336"/>
                  <a:pt x="4066811" y="869814"/>
                  <a:pt x="4085720" y="885772"/>
                </a:cubicBezTo>
                <a:cubicBezTo>
                  <a:pt x="4096122" y="892126"/>
                  <a:pt x="4119905" y="892794"/>
                  <a:pt x="4131393" y="890363"/>
                </a:cubicBezTo>
                <a:cubicBezTo>
                  <a:pt x="4152475" y="888755"/>
                  <a:pt x="4181257" y="891217"/>
                  <a:pt x="4195198" y="856901"/>
                </a:cubicBezTo>
                <a:cubicBezTo>
                  <a:pt x="4198986" y="850396"/>
                  <a:pt x="4210070" y="845199"/>
                  <a:pt x="4216963" y="843740"/>
                </a:cubicBezTo>
                <a:cubicBezTo>
                  <a:pt x="4251426" y="836447"/>
                  <a:pt x="4281573" y="815810"/>
                  <a:pt x="4311720" y="795171"/>
                </a:cubicBezTo>
                <a:cubicBezTo>
                  <a:pt x="4339975" y="777786"/>
                  <a:pt x="4370930" y="762681"/>
                  <a:pt x="4406201" y="760919"/>
                </a:cubicBezTo>
                <a:lnTo>
                  <a:pt x="4409767" y="760164"/>
                </a:lnTo>
                <a:lnTo>
                  <a:pt x="4419730" y="747876"/>
                </a:lnTo>
                <a:lnTo>
                  <a:pt x="4425082" y="737630"/>
                </a:lnTo>
                <a:lnTo>
                  <a:pt x="4428825" y="736658"/>
                </a:lnTo>
                <a:lnTo>
                  <a:pt x="4441016" y="721622"/>
                </a:lnTo>
                <a:cubicBezTo>
                  <a:pt x="4472371" y="670926"/>
                  <a:pt x="4523163" y="642523"/>
                  <a:pt x="4568446" y="606751"/>
                </a:cubicBezTo>
                <a:cubicBezTo>
                  <a:pt x="4583590" y="593659"/>
                  <a:pt x="4589710" y="587023"/>
                  <a:pt x="4593531" y="566194"/>
                </a:cubicBezTo>
                <a:cubicBezTo>
                  <a:pt x="4600258" y="545550"/>
                  <a:pt x="4602084" y="503526"/>
                  <a:pt x="4638660" y="533924"/>
                </a:cubicBezTo>
                <a:cubicBezTo>
                  <a:pt x="4647077" y="541476"/>
                  <a:pt x="4659162" y="531704"/>
                  <a:pt x="4656711" y="521015"/>
                </a:cubicBezTo>
                <a:cubicBezTo>
                  <a:pt x="4644305" y="471073"/>
                  <a:pt x="4679649" y="462766"/>
                  <a:pt x="4698158" y="439352"/>
                </a:cubicBezTo>
                <a:cubicBezTo>
                  <a:pt x="4713455" y="422759"/>
                  <a:pt x="4728598" y="409668"/>
                  <a:pt x="4743745" y="396577"/>
                </a:cubicBezTo>
                <a:cubicBezTo>
                  <a:pt x="4773729" y="377396"/>
                  <a:pt x="4785053" y="385133"/>
                  <a:pt x="4786286" y="423837"/>
                </a:cubicBezTo>
                <a:cubicBezTo>
                  <a:pt x="4788738" y="434526"/>
                  <a:pt x="4785526" y="441348"/>
                  <a:pt x="4793943" y="448900"/>
                </a:cubicBezTo>
                <a:cubicBezTo>
                  <a:pt x="4825161" y="468425"/>
                  <a:pt x="4838176" y="504359"/>
                  <a:pt x="4816302" y="538095"/>
                </a:cubicBezTo>
                <a:cubicBezTo>
                  <a:pt x="4781585" y="599115"/>
                  <a:pt x="4746866" y="660133"/>
                  <a:pt x="4692710" y="698858"/>
                </a:cubicBezTo>
                <a:cubicBezTo>
                  <a:pt x="4677717" y="708448"/>
                  <a:pt x="4662725" y="718036"/>
                  <a:pt x="4656150" y="735180"/>
                </a:cubicBezTo>
                <a:cubicBezTo>
                  <a:pt x="4623578" y="813892"/>
                  <a:pt x="4571263" y="877313"/>
                  <a:pt x="4522009" y="937415"/>
                </a:cubicBezTo>
                <a:cubicBezTo>
                  <a:pt x="4515126" y="944882"/>
                  <a:pt x="4508414" y="952579"/>
                  <a:pt x="4502410" y="960759"/>
                </a:cubicBezTo>
                <a:lnTo>
                  <a:pt x="4495756" y="972137"/>
                </a:lnTo>
                <a:lnTo>
                  <a:pt x="4519205" y="953001"/>
                </a:lnTo>
                <a:cubicBezTo>
                  <a:pt x="4536359" y="938679"/>
                  <a:pt x="4551977" y="923968"/>
                  <a:pt x="4564488" y="904211"/>
                </a:cubicBezTo>
                <a:cubicBezTo>
                  <a:pt x="4582341" y="880472"/>
                  <a:pt x="4591658" y="895610"/>
                  <a:pt x="4600972" y="910748"/>
                </a:cubicBezTo>
                <a:cubicBezTo>
                  <a:pt x="4607987" y="926371"/>
                  <a:pt x="4603518" y="944426"/>
                  <a:pt x="4598643" y="959714"/>
                </a:cubicBezTo>
                <a:lnTo>
                  <a:pt x="4576055" y="1020368"/>
                </a:lnTo>
                <a:lnTo>
                  <a:pt x="4582771" y="1014985"/>
                </a:lnTo>
                <a:cubicBezTo>
                  <a:pt x="4604019" y="928537"/>
                  <a:pt x="4678374" y="894597"/>
                  <a:pt x="4716457" y="823255"/>
                </a:cubicBezTo>
                <a:cubicBezTo>
                  <a:pt x="4719515" y="819938"/>
                  <a:pt x="4719667" y="816435"/>
                  <a:pt x="4722726" y="813116"/>
                </a:cubicBezTo>
                <a:cubicBezTo>
                  <a:pt x="4737721" y="803527"/>
                  <a:pt x="4747810" y="772558"/>
                  <a:pt x="4770307" y="791534"/>
                </a:cubicBezTo>
                <a:cubicBezTo>
                  <a:pt x="4792803" y="810510"/>
                  <a:pt x="4777203" y="834107"/>
                  <a:pt x="4770476" y="854751"/>
                </a:cubicBezTo>
                <a:cubicBezTo>
                  <a:pt x="4763290" y="885903"/>
                  <a:pt x="4747538" y="913002"/>
                  <a:pt x="4726274" y="932730"/>
                </a:cubicBezTo>
                <a:cubicBezTo>
                  <a:pt x="4683138" y="986195"/>
                  <a:pt x="4656836" y="1054768"/>
                  <a:pt x="4616608" y="1108414"/>
                </a:cubicBezTo>
                <a:cubicBezTo>
                  <a:pt x="4604219" y="1125192"/>
                  <a:pt x="4620597" y="1150804"/>
                  <a:pt x="4610810" y="1174768"/>
                </a:cubicBezTo>
                <a:lnTo>
                  <a:pt x="4607364" y="1191702"/>
                </a:lnTo>
                <a:lnTo>
                  <a:pt x="4628287" y="1163471"/>
                </a:lnTo>
                <a:cubicBezTo>
                  <a:pt x="4645950" y="1136213"/>
                  <a:pt x="4663672" y="1102408"/>
                  <a:pt x="4672621" y="1076340"/>
                </a:cubicBezTo>
                <a:cubicBezTo>
                  <a:pt x="4663820" y="1086696"/>
                  <a:pt x="4663820" y="1086696"/>
                  <a:pt x="4663820" y="1086696"/>
                </a:cubicBezTo>
                <a:cubicBezTo>
                  <a:pt x="4655021" y="1097052"/>
                  <a:pt x="4654922" y="1107526"/>
                  <a:pt x="4646318" y="1096934"/>
                </a:cubicBezTo>
                <a:cubicBezTo>
                  <a:pt x="4646318" y="1096934"/>
                  <a:pt x="4655119" y="1086578"/>
                  <a:pt x="4655218" y="1076103"/>
                </a:cubicBezTo>
                <a:cubicBezTo>
                  <a:pt x="4646614" y="1065510"/>
                  <a:pt x="4646614" y="1065510"/>
                  <a:pt x="4646614" y="1065510"/>
                </a:cubicBezTo>
                <a:cubicBezTo>
                  <a:pt x="4664412" y="1023849"/>
                  <a:pt x="4690518" y="1024206"/>
                  <a:pt x="4672917" y="1044917"/>
                </a:cubicBezTo>
                <a:cubicBezTo>
                  <a:pt x="4681716" y="1034560"/>
                  <a:pt x="4681716" y="1034560"/>
                  <a:pt x="4681716" y="1034560"/>
                </a:cubicBezTo>
                <a:cubicBezTo>
                  <a:pt x="4690518" y="1024206"/>
                  <a:pt x="4699219" y="1024324"/>
                  <a:pt x="4699219" y="1024324"/>
                </a:cubicBezTo>
                <a:cubicBezTo>
                  <a:pt x="4699120" y="1034798"/>
                  <a:pt x="4690320" y="1045154"/>
                  <a:pt x="4690222" y="1055629"/>
                </a:cubicBezTo>
                <a:cubicBezTo>
                  <a:pt x="4689926" y="1087053"/>
                  <a:pt x="4680830" y="1128832"/>
                  <a:pt x="4716129" y="1076934"/>
                </a:cubicBezTo>
                <a:cubicBezTo>
                  <a:pt x="4689531" y="1128951"/>
                  <a:pt x="4665184" y="1173141"/>
                  <a:pt x="4640884" y="1212094"/>
                </a:cubicBezTo>
                <a:lnTo>
                  <a:pt x="4629149" y="1229631"/>
                </a:lnTo>
                <a:lnTo>
                  <a:pt x="4634539" y="1232447"/>
                </a:lnTo>
                <a:cubicBezTo>
                  <a:pt x="4651831" y="1237049"/>
                  <a:pt x="4644950" y="1261194"/>
                  <a:pt x="4638376" y="1278338"/>
                </a:cubicBezTo>
                <a:cubicBezTo>
                  <a:pt x="4631952" y="1291978"/>
                  <a:pt x="4622925" y="1298433"/>
                  <a:pt x="4611753" y="1287195"/>
                </a:cubicBezTo>
                <a:cubicBezTo>
                  <a:pt x="4608998" y="1283509"/>
                  <a:pt x="4605555" y="1278902"/>
                  <a:pt x="4601270" y="1276876"/>
                </a:cubicBezTo>
                <a:lnTo>
                  <a:pt x="4596741" y="1276451"/>
                </a:lnTo>
                <a:lnTo>
                  <a:pt x="4589497" y="1285710"/>
                </a:lnTo>
                <a:lnTo>
                  <a:pt x="4589587" y="1285797"/>
                </a:lnTo>
                <a:cubicBezTo>
                  <a:pt x="4590601" y="1287617"/>
                  <a:pt x="4591251" y="1289413"/>
                  <a:pt x="4591251" y="1289413"/>
                </a:cubicBezTo>
                <a:cubicBezTo>
                  <a:pt x="4633033" y="1334184"/>
                  <a:pt x="4628908" y="1362016"/>
                  <a:pt x="4581176" y="1387100"/>
                </a:cubicBezTo>
                <a:cubicBezTo>
                  <a:pt x="4566184" y="1396689"/>
                  <a:pt x="4540324" y="1388037"/>
                  <a:pt x="4536501" y="1408866"/>
                </a:cubicBezTo>
                <a:cubicBezTo>
                  <a:pt x="4528862" y="1450521"/>
                  <a:pt x="4509592" y="1491445"/>
                  <a:pt x="4513581" y="1533834"/>
                </a:cubicBezTo>
                <a:cubicBezTo>
                  <a:pt x="4514654" y="1542679"/>
                  <a:pt x="4516493" y="1550696"/>
                  <a:pt x="4516532" y="1558160"/>
                </a:cubicBezTo>
                <a:lnTo>
                  <a:pt x="4516107" y="1561024"/>
                </a:lnTo>
                <a:lnTo>
                  <a:pt x="4531929" y="1541276"/>
                </a:lnTo>
                <a:cubicBezTo>
                  <a:pt x="4549439" y="1523313"/>
                  <a:pt x="4565600" y="1504210"/>
                  <a:pt x="4580021" y="1483336"/>
                </a:cubicBezTo>
                <a:lnTo>
                  <a:pt x="4587201" y="1470264"/>
                </a:lnTo>
                <a:lnTo>
                  <a:pt x="4580734" y="1464325"/>
                </a:lnTo>
                <a:cubicBezTo>
                  <a:pt x="4575073" y="1460455"/>
                  <a:pt x="4578285" y="1453635"/>
                  <a:pt x="4581495" y="1446814"/>
                </a:cubicBezTo>
                <a:cubicBezTo>
                  <a:pt x="4587499" y="1442804"/>
                  <a:pt x="4592817" y="1442041"/>
                  <a:pt x="4597780" y="1443122"/>
                </a:cubicBezTo>
                <a:lnTo>
                  <a:pt x="4601147" y="1444873"/>
                </a:lnTo>
                <a:lnTo>
                  <a:pt x="4617682" y="1414772"/>
                </a:lnTo>
                <a:cubicBezTo>
                  <a:pt x="4637987" y="1359149"/>
                  <a:pt x="4675028" y="1337052"/>
                  <a:pt x="4717470" y="1319516"/>
                </a:cubicBezTo>
                <a:cubicBezTo>
                  <a:pt x="4726662" y="1317570"/>
                  <a:pt x="4730853" y="1313831"/>
                  <a:pt x="4737466" y="1326690"/>
                </a:cubicBezTo>
                <a:cubicBezTo>
                  <a:pt x="4758922" y="1376325"/>
                  <a:pt x="4761219" y="1375839"/>
                  <a:pt x="4785436" y="1330795"/>
                </a:cubicBezTo>
                <a:cubicBezTo>
                  <a:pt x="4786927" y="1324776"/>
                  <a:pt x="4790714" y="1318271"/>
                  <a:pt x="4792205" y="1312252"/>
                </a:cubicBezTo>
                <a:cubicBezTo>
                  <a:pt x="4797886" y="1302497"/>
                  <a:pt x="4795060" y="1283135"/>
                  <a:pt x="4807760" y="1289002"/>
                </a:cubicBezTo>
                <a:cubicBezTo>
                  <a:pt x="4820457" y="1294868"/>
                  <a:pt x="4817882" y="1309672"/>
                  <a:pt x="4812605" y="1322194"/>
                </a:cubicBezTo>
                <a:cubicBezTo>
                  <a:pt x="4801644" y="1344473"/>
                  <a:pt x="4788387" y="1367240"/>
                  <a:pt x="4775129" y="1390006"/>
                </a:cubicBezTo>
                <a:cubicBezTo>
                  <a:pt x="4769448" y="1399762"/>
                  <a:pt x="4759171" y="1410491"/>
                  <a:pt x="4772677" y="1421891"/>
                </a:cubicBezTo>
                <a:cubicBezTo>
                  <a:pt x="4783482" y="1431010"/>
                  <a:pt x="4791182" y="1435083"/>
                  <a:pt x="4803756" y="1423867"/>
                </a:cubicBezTo>
                <a:cubicBezTo>
                  <a:pt x="4850671" y="1388275"/>
                  <a:pt x="4886780" y="1343564"/>
                  <a:pt x="4917082" y="1291528"/>
                </a:cubicBezTo>
                <a:cubicBezTo>
                  <a:pt x="4924253" y="1275754"/>
                  <a:pt x="4936021" y="1259006"/>
                  <a:pt x="4951421" y="1267151"/>
                </a:cubicBezTo>
                <a:cubicBezTo>
                  <a:pt x="4966821" y="1275297"/>
                  <a:pt x="4968157" y="1300679"/>
                  <a:pt x="4970982" y="1320041"/>
                </a:cubicBezTo>
                <a:cubicBezTo>
                  <a:pt x="4969089" y="1323295"/>
                  <a:pt x="4967597" y="1329312"/>
                  <a:pt x="4965704" y="1332564"/>
                </a:cubicBezTo>
                <a:cubicBezTo>
                  <a:pt x="4962724" y="1344601"/>
                  <a:pt x="4962445" y="1358918"/>
                  <a:pt x="4970952" y="1368524"/>
                </a:cubicBezTo>
                <a:cubicBezTo>
                  <a:pt x="4991475" y="1395545"/>
                  <a:pt x="4983620" y="1422872"/>
                  <a:pt x="4970363" y="1445638"/>
                </a:cubicBezTo>
                <a:cubicBezTo>
                  <a:pt x="4937360" y="1495394"/>
                  <a:pt x="4899761" y="1546123"/>
                  <a:pt x="4864055" y="1593600"/>
                </a:cubicBezTo>
                <a:cubicBezTo>
                  <a:pt x="4860268" y="1600105"/>
                  <a:pt x="4854182" y="1607096"/>
                  <a:pt x="4850394" y="1613601"/>
                </a:cubicBezTo>
                <a:cubicBezTo>
                  <a:pt x="4846607" y="1620105"/>
                  <a:pt x="4840926" y="1629861"/>
                  <a:pt x="4847134" y="1639952"/>
                </a:cubicBezTo>
                <a:cubicBezTo>
                  <a:pt x="4850643" y="1647765"/>
                  <a:pt x="4859026" y="1640289"/>
                  <a:pt x="4865920" y="1638830"/>
                </a:cubicBezTo>
                <a:cubicBezTo>
                  <a:pt x="4886193" y="1631685"/>
                  <a:pt x="4906064" y="1621778"/>
                  <a:pt x="4926340" y="1614638"/>
                </a:cubicBezTo>
                <a:cubicBezTo>
                  <a:pt x="4942422" y="1611234"/>
                  <a:pt x="4956891" y="1596766"/>
                  <a:pt x="4974588" y="1604425"/>
                </a:cubicBezTo>
                <a:cubicBezTo>
                  <a:pt x="4991882" y="1609320"/>
                  <a:pt x="4999987" y="1616158"/>
                  <a:pt x="4983625" y="1633881"/>
                </a:cubicBezTo>
                <a:cubicBezTo>
                  <a:pt x="4963070" y="1655339"/>
                  <a:pt x="4959810" y="1681691"/>
                  <a:pt x="4971547" y="1713424"/>
                </a:cubicBezTo>
                <a:cubicBezTo>
                  <a:pt x="4997099" y="1693760"/>
                  <a:pt x="5023459" y="1679625"/>
                  <a:pt x="5050223" y="1668260"/>
                </a:cubicBezTo>
                <a:lnTo>
                  <a:pt x="5076460" y="1657748"/>
                </a:lnTo>
                <a:lnTo>
                  <a:pt x="5099959" y="1636760"/>
                </a:lnTo>
                <a:cubicBezTo>
                  <a:pt x="5151793" y="1596987"/>
                  <a:pt x="5195915" y="1599160"/>
                  <a:pt x="5260229" y="1544803"/>
                </a:cubicBezTo>
                <a:cubicBezTo>
                  <a:pt x="5265214" y="1561319"/>
                  <a:pt x="5240473" y="1579638"/>
                  <a:pt x="5222882" y="1600436"/>
                </a:cubicBezTo>
                <a:lnTo>
                  <a:pt x="5214850" y="1612998"/>
                </a:lnTo>
                <a:lnTo>
                  <a:pt x="5210995" y="1613124"/>
                </a:lnTo>
                <a:cubicBezTo>
                  <a:pt x="5209791" y="1614275"/>
                  <a:pt x="5209541" y="1616877"/>
                  <a:pt x="5209042" y="1622082"/>
                </a:cubicBezTo>
                <a:lnTo>
                  <a:pt x="5214850" y="1612998"/>
                </a:lnTo>
                <a:lnTo>
                  <a:pt x="5218681" y="1612873"/>
                </a:lnTo>
                <a:cubicBezTo>
                  <a:pt x="5228319" y="1603664"/>
                  <a:pt x="5236962" y="1604865"/>
                  <a:pt x="5227321" y="1614074"/>
                </a:cubicBezTo>
                <a:cubicBezTo>
                  <a:pt x="5227321" y="1614074"/>
                  <a:pt x="5216685" y="1633694"/>
                  <a:pt x="5208045" y="1632493"/>
                </a:cubicBezTo>
                <a:cubicBezTo>
                  <a:pt x="5208045" y="1632493"/>
                  <a:pt x="5207047" y="1642903"/>
                  <a:pt x="5207047" y="1642903"/>
                </a:cubicBezTo>
                <a:cubicBezTo>
                  <a:pt x="5207047" y="1642903"/>
                  <a:pt x="5207047" y="1642903"/>
                  <a:pt x="5198406" y="1641703"/>
                </a:cubicBezTo>
                <a:lnTo>
                  <a:pt x="5152178" y="1702874"/>
                </a:lnTo>
                <a:lnTo>
                  <a:pt x="5141929" y="1723033"/>
                </a:lnTo>
                <a:cubicBezTo>
                  <a:pt x="5137025" y="1731513"/>
                  <a:pt x="5131665" y="1739419"/>
                  <a:pt x="5125580" y="1746410"/>
                </a:cubicBezTo>
                <a:cubicBezTo>
                  <a:pt x="5092855" y="1781852"/>
                  <a:pt x="5085124" y="1826260"/>
                  <a:pt x="5077797" y="1873434"/>
                </a:cubicBezTo>
                <a:cubicBezTo>
                  <a:pt x="5077114" y="1884984"/>
                  <a:pt x="5078325" y="1893281"/>
                  <a:pt x="5090217" y="1893617"/>
                </a:cubicBezTo>
                <a:cubicBezTo>
                  <a:pt x="5094811" y="1892645"/>
                  <a:pt x="5104002" y="1890699"/>
                  <a:pt x="5105213" y="1898997"/>
                </a:cubicBezTo>
                <a:cubicBezTo>
                  <a:pt x="5106828" y="1910060"/>
                  <a:pt x="5098041" y="1914773"/>
                  <a:pt x="5093850" y="1918511"/>
                </a:cubicBezTo>
                <a:cubicBezTo>
                  <a:pt x="5072489" y="1934437"/>
                  <a:pt x="5066529" y="1958511"/>
                  <a:pt x="5065969" y="1987143"/>
                </a:cubicBezTo>
                <a:cubicBezTo>
                  <a:pt x="5065689" y="2001460"/>
                  <a:pt x="5064729" y="2027327"/>
                  <a:pt x="5083513" y="2026202"/>
                </a:cubicBezTo>
                <a:cubicBezTo>
                  <a:pt x="5097298" y="2023285"/>
                  <a:pt x="5114468" y="2011098"/>
                  <a:pt x="5120832" y="1989790"/>
                </a:cubicBezTo>
                <a:cubicBezTo>
                  <a:pt x="5122323" y="1983770"/>
                  <a:pt x="5118411" y="1973193"/>
                  <a:pt x="5127601" y="1971249"/>
                </a:cubicBezTo>
                <a:cubicBezTo>
                  <a:pt x="5136791" y="1969303"/>
                  <a:pt x="5138406" y="1980366"/>
                  <a:pt x="5139617" y="1988666"/>
                </a:cubicBezTo>
                <a:cubicBezTo>
                  <a:pt x="5150547" y="2014869"/>
                  <a:pt x="5160263" y="2032772"/>
                  <a:pt x="5188115" y="2012619"/>
                </a:cubicBezTo>
                <a:cubicBezTo>
                  <a:pt x="5207179" y="1997179"/>
                  <a:pt x="5228539" y="1981253"/>
                  <a:pt x="5244499" y="1960766"/>
                </a:cubicBezTo>
                <a:cubicBezTo>
                  <a:pt x="5260053" y="1937515"/>
                  <a:pt x="5279117" y="1922074"/>
                  <a:pt x="5306688" y="1916239"/>
                </a:cubicBezTo>
                <a:cubicBezTo>
                  <a:pt x="5327366" y="1911864"/>
                  <a:pt x="5350341" y="1907001"/>
                  <a:pt x="5369002" y="1888794"/>
                </a:cubicBezTo>
                <a:cubicBezTo>
                  <a:pt x="5377385" y="1881317"/>
                  <a:pt x="5384681" y="1882623"/>
                  <a:pt x="5393189" y="1892229"/>
                </a:cubicBezTo>
                <a:cubicBezTo>
                  <a:pt x="5402099" y="1904600"/>
                  <a:pt x="5398716" y="1913871"/>
                  <a:pt x="5388439" y="1924601"/>
                </a:cubicBezTo>
                <a:cubicBezTo>
                  <a:pt x="5303926" y="2010923"/>
                  <a:pt x="5242638" y="2126544"/>
                  <a:pt x="5164335" y="2222958"/>
                </a:cubicBezTo>
                <a:cubicBezTo>
                  <a:pt x="5148377" y="2243445"/>
                  <a:pt x="5119719" y="2258064"/>
                  <a:pt x="5128071" y="2299066"/>
                </a:cubicBezTo>
                <a:cubicBezTo>
                  <a:pt x="5130772" y="2301349"/>
                  <a:pt x="5124284" y="2305572"/>
                  <a:pt x="5122390" y="2308825"/>
                </a:cubicBezTo>
                <a:cubicBezTo>
                  <a:pt x="5101960" y="2347367"/>
                  <a:pt x="5081127" y="2383141"/>
                  <a:pt x="5051787" y="2409311"/>
                </a:cubicBezTo>
                <a:cubicBezTo>
                  <a:pt x="5037319" y="2423780"/>
                  <a:pt x="5027849" y="2440040"/>
                  <a:pt x="5018783" y="2459068"/>
                </a:cubicBezTo>
                <a:cubicBezTo>
                  <a:pt x="5013909" y="2474356"/>
                  <a:pt x="5016331" y="2490951"/>
                  <a:pt x="5024839" y="2500558"/>
                </a:cubicBezTo>
                <a:cubicBezTo>
                  <a:pt x="5035643" y="2509677"/>
                  <a:pt x="5040921" y="2497154"/>
                  <a:pt x="5049707" y="2492444"/>
                </a:cubicBezTo>
                <a:cubicBezTo>
                  <a:pt x="5084451" y="2470834"/>
                  <a:pt x="5112983" y="2439132"/>
                  <a:pt x="5138817" y="2405150"/>
                </a:cubicBezTo>
                <a:cubicBezTo>
                  <a:pt x="5162755" y="2374421"/>
                  <a:pt x="5190573" y="2402751"/>
                  <a:pt x="5216251" y="2400167"/>
                </a:cubicBezTo>
                <a:cubicBezTo>
                  <a:pt x="5227739" y="2397737"/>
                  <a:pt x="5215289" y="2426034"/>
                  <a:pt x="5219603" y="2439379"/>
                </a:cubicBezTo>
                <a:cubicBezTo>
                  <a:pt x="5224199" y="2438407"/>
                  <a:pt x="5231496" y="2439713"/>
                  <a:pt x="5236093" y="2438742"/>
                </a:cubicBezTo>
                <a:cubicBezTo>
                  <a:pt x="5262173" y="2438925"/>
                  <a:pt x="5284898" y="2399897"/>
                  <a:pt x="5312315" y="2425460"/>
                </a:cubicBezTo>
                <a:cubicBezTo>
                  <a:pt x="5317717" y="2430020"/>
                  <a:pt x="5320699" y="2417985"/>
                  <a:pt x="5322591" y="2414731"/>
                </a:cubicBezTo>
                <a:cubicBezTo>
                  <a:pt x="5325976" y="2405462"/>
                  <a:pt x="5326659" y="2393911"/>
                  <a:pt x="5338551" y="2394247"/>
                </a:cubicBezTo>
                <a:cubicBezTo>
                  <a:pt x="5341097" y="2427924"/>
                  <a:pt x="5341097" y="2427924"/>
                  <a:pt x="5368264" y="2419323"/>
                </a:cubicBezTo>
                <a:cubicBezTo>
                  <a:pt x="5381647" y="2413639"/>
                  <a:pt x="5415955" y="2437744"/>
                  <a:pt x="5419185" y="2459873"/>
                </a:cubicBezTo>
                <a:cubicBezTo>
                  <a:pt x="5424836" y="2498599"/>
                  <a:pt x="5425489" y="2535528"/>
                  <a:pt x="5394255" y="2564950"/>
                </a:cubicBezTo>
                <a:cubicBezTo>
                  <a:pt x="5359232" y="2600878"/>
                  <a:pt x="5339610" y="2644951"/>
                  <a:pt x="5343089" y="2701244"/>
                </a:cubicBezTo>
                <a:cubicBezTo>
                  <a:pt x="5344827" y="2729391"/>
                  <a:pt x="5333867" y="2751669"/>
                  <a:pt x="5314804" y="2767111"/>
                </a:cubicBezTo>
                <a:cubicBezTo>
                  <a:pt x="5300337" y="2781580"/>
                  <a:pt x="5283166" y="2793765"/>
                  <a:pt x="5274907" y="2818326"/>
                </a:cubicBezTo>
                <a:cubicBezTo>
                  <a:pt x="5259479" y="2858662"/>
                  <a:pt x="5231348" y="2893129"/>
                  <a:pt x="5208218" y="2929389"/>
                </a:cubicBezTo>
                <a:cubicBezTo>
                  <a:pt x="5200239" y="2939633"/>
                  <a:pt x="5192259" y="2949876"/>
                  <a:pt x="5178069" y="2950028"/>
                </a:cubicBezTo>
                <a:cubicBezTo>
                  <a:pt x="5156583" y="2948872"/>
                  <a:pt x="5142923" y="2968871"/>
                  <a:pt x="5125350" y="2978294"/>
                </a:cubicBezTo>
                <a:cubicBezTo>
                  <a:pt x="5079926" y="3007867"/>
                  <a:pt x="5103803" y="3074101"/>
                  <a:pt x="5073376" y="3109055"/>
                </a:cubicBezTo>
                <a:cubicBezTo>
                  <a:pt x="5071079" y="3109540"/>
                  <a:pt x="5071483" y="3112307"/>
                  <a:pt x="5071483" y="3112307"/>
                </a:cubicBezTo>
                <a:cubicBezTo>
                  <a:pt x="5093621" y="3150393"/>
                  <a:pt x="5047823" y="3128720"/>
                  <a:pt x="5051053" y="3150849"/>
                </a:cubicBezTo>
                <a:cubicBezTo>
                  <a:pt x="5019445" y="3129022"/>
                  <a:pt x="5026587" y="3161729"/>
                  <a:pt x="5026308" y="3176044"/>
                </a:cubicBezTo>
                <a:cubicBezTo>
                  <a:pt x="5026028" y="3190362"/>
                  <a:pt x="5020346" y="3200118"/>
                  <a:pt x="5015069" y="3212641"/>
                </a:cubicBezTo>
                <a:cubicBezTo>
                  <a:pt x="5001408" y="3232641"/>
                  <a:pt x="4983152" y="3253615"/>
                  <a:pt x="4981382" y="3273949"/>
                </a:cubicBezTo>
                <a:cubicBezTo>
                  <a:pt x="4978123" y="3300303"/>
                  <a:pt x="4967846" y="3311030"/>
                  <a:pt x="4954464" y="3316715"/>
                </a:cubicBezTo>
                <a:lnTo>
                  <a:pt x="4940490" y="3325115"/>
                </a:lnTo>
                <a:lnTo>
                  <a:pt x="4929488" y="3345834"/>
                </a:lnTo>
                <a:cubicBezTo>
                  <a:pt x="4892141" y="3413090"/>
                  <a:pt x="4857379" y="3465650"/>
                  <a:pt x="4817778" y="3512251"/>
                </a:cubicBezTo>
                <a:cubicBezTo>
                  <a:pt x="4773580" y="3584980"/>
                  <a:pt x="4729579" y="3636759"/>
                  <a:pt x="4676580" y="3719844"/>
                </a:cubicBezTo>
                <a:cubicBezTo>
                  <a:pt x="4685183" y="3730436"/>
                  <a:pt x="4694082" y="3709606"/>
                  <a:pt x="4702686" y="3720200"/>
                </a:cubicBezTo>
                <a:cubicBezTo>
                  <a:pt x="4675989" y="3782690"/>
                  <a:pt x="4658291" y="3813877"/>
                  <a:pt x="4631792" y="3855419"/>
                </a:cubicBezTo>
                <a:cubicBezTo>
                  <a:pt x="4611991" y="3878719"/>
                  <a:pt x="4592135" y="3907912"/>
                  <a:pt x="4564839" y="3947316"/>
                </a:cubicBezTo>
                <a:lnTo>
                  <a:pt x="4558879" y="3955841"/>
                </a:lnTo>
                <a:lnTo>
                  <a:pt x="4517165" y="3907377"/>
                </a:lnTo>
                <a:lnTo>
                  <a:pt x="4518176" y="3906248"/>
                </a:lnTo>
                <a:cubicBezTo>
                  <a:pt x="4544577" y="3875181"/>
                  <a:pt x="4579778" y="3833758"/>
                  <a:pt x="4606573" y="3760793"/>
                </a:cubicBezTo>
                <a:cubicBezTo>
                  <a:pt x="4632973" y="3729725"/>
                  <a:pt x="4641478" y="3750792"/>
                  <a:pt x="4676777" y="3698894"/>
                </a:cubicBezTo>
                <a:cubicBezTo>
                  <a:pt x="4694575" y="3657233"/>
                  <a:pt x="4668371" y="3667351"/>
                  <a:pt x="4703671" y="3615454"/>
                </a:cubicBezTo>
                <a:cubicBezTo>
                  <a:pt x="4725573" y="3600038"/>
                  <a:pt x="4745446" y="3568882"/>
                  <a:pt x="4766471" y="3531194"/>
                </a:cubicBezTo>
                <a:lnTo>
                  <a:pt x="4770145" y="3524441"/>
                </a:lnTo>
                <a:lnTo>
                  <a:pt x="4768428" y="3526728"/>
                </a:lnTo>
                <a:cubicBezTo>
                  <a:pt x="4763100" y="3529014"/>
                  <a:pt x="4755144" y="3529272"/>
                  <a:pt x="4743523" y="3526742"/>
                </a:cubicBezTo>
                <a:cubicBezTo>
                  <a:pt x="4718095" y="3563490"/>
                  <a:pt x="4682948" y="3582335"/>
                  <a:pt x="4662519" y="3620875"/>
                </a:cubicBezTo>
                <a:cubicBezTo>
                  <a:pt x="4653051" y="3637136"/>
                  <a:pt x="4644388" y="3658929"/>
                  <a:pt x="4621287" y="3646711"/>
                </a:cubicBezTo>
                <a:cubicBezTo>
                  <a:pt x="4613587" y="3642637"/>
                  <a:pt x="4612501" y="3651422"/>
                  <a:pt x="4611011" y="3657438"/>
                </a:cubicBezTo>
                <a:cubicBezTo>
                  <a:pt x="4590830" y="3730146"/>
                  <a:pt x="4557143" y="3791451"/>
                  <a:pt x="4512652" y="3843641"/>
                </a:cubicBezTo>
                <a:cubicBezTo>
                  <a:pt x="4506566" y="3850632"/>
                  <a:pt x="4501055" y="3857501"/>
                  <a:pt x="4496219" y="3864940"/>
                </a:cubicBezTo>
                <a:lnTo>
                  <a:pt x="4490489" y="3876384"/>
                </a:lnTo>
                <a:lnTo>
                  <a:pt x="4432023" y="3808456"/>
                </a:lnTo>
                <a:lnTo>
                  <a:pt x="4484103" y="3872811"/>
                </a:lnTo>
                <a:cubicBezTo>
                  <a:pt x="4491352" y="3881953"/>
                  <a:pt x="4499102" y="3894551"/>
                  <a:pt x="4488134" y="3900433"/>
                </a:cubicBezTo>
                <a:cubicBezTo>
                  <a:pt x="4460461" y="3913407"/>
                  <a:pt x="4458756" y="3942243"/>
                  <a:pt x="4447441" y="3965997"/>
                </a:cubicBezTo>
                <a:cubicBezTo>
                  <a:pt x="4442711" y="3974115"/>
                  <a:pt x="4433255" y="3990354"/>
                  <a:pt x="4426009" y="3981210"/>
                </a:cubicBezTo>
                <a:cubicBezTo>
                  <a:pt x="4401397" y="3954382"/>
                  <a:pt x="4389227" y="3992553"/>
                  <a:pt x="4374383" y="3992135"/>
                </a:cubicBezTo>
                <a:cubicBezTo>
                  <a:pt x="4336091" y="3993120"/>
                  <a:pt x="4355975" y="4028067"/>
                  <a:pt x="4349386" y="4043697"/>
                </a:cubicBezTo>
                <a:cubicBezTo>
                  <a:pt x="4344309" y="4069689"/>
                  <a:pt x="4338223" y="4088773"/>
                  <a:pt x="4313768" y="4083271"/>
                </a:cubicBezTo>
                <a:cubicBezTo>
                  <a:pt x="4304660" y="4081639"/>
                  <a:pt x="4293692" y="4087520"/>
                  <a:pt x="4292336" y="4098485"/>
                </a:cubicBezTo>
                <a:cubicBezTo>
                  <a:pt x="4288771" y="4134833"/>
                  <a:pt x="4262107" y="4154713"/>
                  <a:pt x="4248424" y="4182525"/>
                </a:cubicBezTo>
                <a:cubicBezTo>
                  <a:pt x="4241836" y="4198158"/>
                  <a:pt x="4226644" y="4215610"/>
                  <a:pt x="4254975" y="4227414"/>
                </a:cubicBezTo>
                <a:cubicBezTo>
                  <a:pt x="4264084" y="4229045"/>
                  <a:pt x="4264743" y="4253822"/>
                  <a:pt x="4244668" y="4258072"/>
                </a:cubicBezTo>
                <a:cubicBezTo>
                  <a:pt x="4238427" y="4255829"/>
                  <a:pt x="4232691" y="4257044"/>
                  <a:pt x="4230830" y="4264558"/>
                </a:cubicBezTo>
                <a:cubicBezTo>
                  <a:pt x="4215290" y="4299880"/>
                  <a:pt x="4199748" y="4335205"/>
                  <a:pt x="4174091" y="4361992"/>
                </a:cubicBezTo>
                <a:cubicBezTo>
                  <a:pt x="4150799" y="4384718"/>
                  <a:pt x="4110647" y="4393215"/>
                  <a:pt x="4115337" y="4445615"/>
                </a:cubicBezTo>
                <a:cubicBezTo>
                  <a:pt x="4116345" y="4452520"/>
                  <a:pt x="4108245" y="4457794"/>
                  <a:pt x="4103012" y="4462460"/>
                </a:cubicBezTo>
                <a:cubicBezTo>
                  <a:pt x="4078014" y="4514022"/>
                  <a:pt x="4028909" y="4542214"/>
                  <a:pt x="4010151" y="4596015"/>
                </a:cubicBezTo>
                <a:cubicBezTo>
                  <a:pt x="3995619" y="4638245"/>
                  <a:pt x="3972326" y="4660971"/>
                  <a:pt x="3939421" y="4678612"/>
                </a:cubicBezTo>
                <a:cubicBezTo>
                  <a:pt x="3896053" y="4705588"/>
                  <a:pt x="3845436" y="4723419"/>
                  <a:pt x="3809819" y="4762992"/>
                </a:cubicBezTo>
                <a:cubicBezTo>
                  <a:pt x="3778930" y="4794446"/>
                  <a:pt x="3748894" y="4811479"/>
                  <a:pt x="3711454" y="4798047"/>
                </a:cubicBezTo>
                <a:cubicBezTo>
                  <a:pt x="3707422" y="4770425"/>
                  <a:pt x="3716880" y="4754186"/>
                  <a:pt x="3738815" y="4742424"/>
                </a:cubicBezTo>
                <a:cubicBezTo>
                  <a:pt x="3808500" y="4713438"/>
                  <a:pt x="3866558" y="4665558"/>
                  <a:pt x="3902368" y="4586791"/>
                </a:cubicBezTo>
                <a:cubicBezTo>
                  <a:pt x="3911322" y="4567099"/>
                  <a:pt x="3939496" y="4557576"/>
                  <a:pt x="3933605" y="4537467"/>
                </a:cubicBezTo>
                <a:cubicBezTo>
                  <a:pt x="3914420" y="4466779"/>
                  <a:pt x="3980539" y="4474142"/>
                  <a:pt x="3989840" y="4436579"/>
                </a:cubicBezTo>
                <a:cubicBezTo>
                  <a:pt x="4048713" y="4434798"/>
                  <a:pt x="4057703" y="4354589"/>
                  <a:pt x="4101577" y="4331066"/>
                </a:cubicBezTo>
                <a:cubicBezTo>
                  <a:pt x="4109677" y="4325790"/>
                  <a:pt x="4110529" y="4311373"/>
                  <a:pt x="4105645" y="4298169"/>
                </a:cubicBezTo>
                <a:cubicBezTo>
                  <a:pt x="4099250" y="4274608"/>
                  <a:pt x="4089987" y="4251652"/>
                  <a:pt x="4083088" y="4224637"/>
                </a:cubicBezTo>
                <a:cubicBezTo>
                  <a:pt x="4037510" y="4276995"/>
                  <a:pt x="3996157" y="4317783"/>
                  <a:pt x="3948060" y="4352877"/>
                </a:cubicBezTo>
                <a:cubicBezTo>
                  <a:pt x="3934222" y="4359364"/>
                  <a:pt x="3927131" y="4371543"/>
                  <a:pt x="3923410" y="4386568"/>
                </a:cubicBezTo>
                <a:cubicBezTo>
                  <a:pt x="3913102" y="4417226"/>
                  <a:pt x="3907172" y="4457636"/>
                  <a:pt x="3886748" y="4479755"/>
                </a:cubicBezTo>
                <a:cubicBezTo>
                  <a:pt x="3861595" y="4509993"/>
                  <a:pt x="3840317" y="4546532"/>
                  <a:pt x="3818535" y="4579617"/>
                </a:cubicBezTo>
                <a:cubicBezTo>
                  <a:pt x="3753192" y="4678872"/>
                  <a:pt x="3673355" y="4759839"/>
                  <a:pt x="3596888" y="4843648"/>
                </a:cubicBezTo>
                <a:cubicBezTo>
                  <a:pt x="3568867" y="4874496"/>
                  <a:pt x="3533443" y="4874875"/>
                  <a:pt x="3505963" y="4848653"/>
                </a:cubicBezTo>
                <a:cubicBezTo>
                  <a:pt x="3481856" y="4825279"/>
                  <a:pt x="3456548" y="4834197"/>
                  <a:pt x="3436820" y="4820574"/>
                </a:cubicBezTo>
                <a:cubicBezTo>
                  <a:pt x="3390118" y="4784187"/>
                  <a:pt x="3409303" y="4854873"/>
                  <a:pt x="3389228" y="4859121"/>
                </a:cubicBezTo>
                <a:cubicBezTo>
                  <a:pt x="3381126" y="4864396"/>
                  <a:pt x="3376398" y="4872515"/>
                  <a:pt x="3368299" y="4877788"/>
                </a:cubicBezTo>
                <a:cubicBezTo>
                  <a:pt x="3339270" y="4901730"/>
                  <a:pt x="3313108" y="4925063"/>
                  <a:pt x="3295202" y="4964450"/>
                </a:cubicBezTo>
                <a:cubicBezTo>
                  <a:pt x="3288110" y="4976626"/>
                  <a:pt x="3277142" y="4982508"/>
                  <a:pt x="3270050" y="4994687"/>
                </a:cubicBezTo>
                <a:cubicBezTo>
                  <a:pt x="3238813" y="5044011"/>
                  <a:pt x="3169826" y="5037255"/>
                  <a:pt x="3146843" y="5102628"/>
                </a:cubicBezTo>
                <a:cubicBezTo>
                  <a:pt x="3144479" y="5106687"/>
                  <a:pt x="3139245" y="5111356"/>
                  <a:pt x="3135874" y="5108508"/>
                </a:cubicBezTo>
                <a:cubicBezTo>
                  <a:pt x="3107542" y="5096709"/>
                  <a:pt x="3091498" y="5128579"/>
                  <a:pt x="3069562" y="5140341"/>
                </a:cubicBezTo>
                <a:cubicBezTo>
                  <a:pt x="3058594" y="5146222"/>
                  <a:pt x="3045765" y="5159615"/>
                  <a:pt x="3043748" y="5145804"/>
                </a:cubicBezTo>
                <a:cubicBezTo>
                  <a:pt x="3042586" y="5117574"/>
                  <a:pt x="3011387" y="5106378"/>
                  <a:pt x="3021694" y="5075722"/>
                </a:cubicBezTo>
                <a:cubicBezTo>
                  <a:pt x="3026927" y="5071056"/>
                  <a:pt x="3032159" y="5066390"/>
                  <a:pt x="3036035" y="5072686"/>
                </a:cubicBezTo>
                <a:cubicBezTo>
                  <a:pt x="3056423" y="5111085"/>
                  <a:pt x="3066227" y="5076976"/>
                  <a:pt x="3075683" y="5060737"/>
                </a:cubicBezTo>
                <a:cubicBezTo>
                  <a:pt x="3085140" y="5044498"/>
                  <a:pt x="3093745" y="5042677"/>
                  <a:pt x="3109092" y="5046550"/>
                </a:cubicBezTo>
                <a:cubicBezTo>
                  <a:pt x="3130176" y="5049206"/>
                  <a:pt x="3162422" y="5006787"/>
                  <a:pt x="3153157" y="4983831"/>
                </a:cubicBezTo>
                <a:cubicBezTo>
                  <a:pt x="3148275" y="4970627"/>
                  <a:pt x="3139011" y="4947670"/>
                  <a:pt x="3121959" y="4972637"/>
                </a:cubicBezTo>
                <a:cubicBezTo>
                  <a:pt x="3112502" y="4988876"/>
                  <a:pt x="3100022" y="4984398"/>
                  <a:pt x="3085178" y="4983981"/>
                </a:cubicBezTo>
                <a:cubicBezTo>
                  <a:pt x="3049755" y="4984357"/>
                  <a:pt x="3018361" y="5012358"/>
                  <a:pt x="2984953" y="5026546"/>
                </a:cubicBezTo>
                <a:cubicBezTo>
                  <a:pt x="2968249" y="5033643"/>
                  <a:pt x="2978519" y="5063503"/>
                  <a:pt x="2972435" y="5082588"/>
                </a:cubicBezTo>
                <a:cubicBezTo>
                  <a:pt x="2957553" y="5142688"/>
                  <a:pt x="2935112" y="5150997"/>
                  <a:pt x="2893137" y="5106489"/>
                </a:cubicBezTo>
                <a:cubicBezTo>
                  <a:pt x="2893137" y="5106489"/>
                  <a:pt x="2886898" y="5104249"/>
                  <a:pt x="2886394" y="5100797"/>
                </a:cubicBezTo>
                <a:cubicBezTo>
                  <a:pt x="2876938" y="5117037"/>
                  <a:pt x="2887053" y="5125575"/>
                  <a:pt x="2893798" y="5131264"/>
                </a:cubicBezTo>
                <a:cubicBezTo>
                  <a:pt x="2904417" y="5143255"/>
                  <a:pt x="2900192" y="5154827"/>
                  <a:pt x="2889729" y="5164162"/>
                </a:cubicBezTo>
                <a:cubicBezTo>
                  <a:pt x="2876396" y="5174102"/>
                  <a:pt x="2857328" y="5185256"/>
                  <a:pt x="2851436" y="5165146"/>
                </a:cubicBezTo>
                <a:cubicBezTo>
                  <a:pt x="2840157" y="5128379"/>
                  <a:pt x="2820080" y="5132629"/>
                  <a:pt x="2801013" y="5143784"/>
                </a:cubicBezTo>
                <a:cubicBezTo>
                  <a:pt x="2782448" y="5158391"/>
                  <a:pt x="2759349" y="5141922"/>
                  <a:pt x="2747023" y="5158768"/>
                </a:cubicBezTo>
                <a:cubicBezTo>
                  <a:pt x="2707687" y="5213365"/>
                  <a:pt x="2654357" y="5253127"/>
                  <a:pt x="2615523" y="5311179"/>
                </a:cubicBezTo>
                <a:cubicBezTo>
                  <a:pt x="2601843" y="5338991"/>
                  <a:pt x="2581418" y="5361109"/>
                  <a:pt x="2556612" y="5373479"/>
                </a:cubicBezTo>
                <a:cubicBezTo>
                  <a:pt x="2540413" y="5384025"/>
                  <a:pt x="2522857" y="5405537"/>
                  <a:pt x="2504485" y="5380950"/>
                </a:cubicBezTo>
                <a:cubicBezTo>
                  <a:pt x="2486113" y="5356363"/>
                  <a:pt x="2510414" y="5340543"/>
                  <a:pt x="2516498" y="5321456"/>
                </a:cubicBezTo>
                <a:cubicBezTo>
                  <a:pt x="2518863" y="5317398"/>
                  <a:pt x="2521731" y="5316790"/>
                  <a:pt x="2524094" y="5312731"/>
                </a:cubicBezTo>
                <a:cubicBezTo>
                  <a:pt x="2578278" y="5258552"/>
                  <a:pt x="2597228" y="5165553"/>
                  <a:pt x="2665905" y="5129663"/>
                </a:cubicBezTo>
                <a:cubicBezTo>
                  <a:pt x="2681291" y="5073015"/>
                  <a:pt x="2710668" y="5031202"/>
                  <a:pt x="2739542" y="4985940"/>
                </a:cubicBezTo>
                <a:cubicBezTo>
                  <a:pt x="2741904" y="4981878"/>
                  <a:pt x="2740897" y="4974975"/>
                  <a:pt x="2737023" y="4968676"/>
                </a:cubicBezTo>
                <a:cubicBezTo>
                  <a:pt x="2730277" y="4962985"/>
                  <a:pt x="2725046" y="4967650"/>
                  <a:pt x="2723185" y="4975163"/>
                </a:cubicBezTo>
                <a:cubicBezTo>
                  <a:pt x="2713729" y="4991403"/>
                  <a:pt x="2700900" y="5004795"/>
                  <a:pt x="2686058" y="5004378"/>
                </a:cubicBezTo>
                <a:cubicBezTo>
                  <a:pt x="2640517" y="4996218"/>
                  <a:pt x="2615867" y="5029910"/>
                  <a:pt x="2594591" y="5066448"/>
                </a:cubicBezTo>
                <a:cubicBezTo>
                  <a:pt x="2551029" y="5132617"/>
                  <a:pt x="2505103" y="5202849"/>
                  <a:pt x="2444176" y="5251337"/>
                </a:cubicBezTo>
                <a:cubicBezTo>
                  <a:pt x="2430844" y="5261278"/>
                  <a:pt x="2424760" y="5280362"/>
                  <a:pt x="2418676" y="5299445"/>
                </a:cubicBezTo>
                <a:cubicBezTo>
                  <a:pt x="2393329" y="5368881"/>
                  <a:pt x="2347248" y="5417788"/>
                  <a:pt x="2301164" y="5466693"/>
                </a:cubicBezTo>
                <a:cubicBezTo>
                  <a:pt x="2276012" y="5496933"/>
                  <a:pt x="2244813" y="5485738"/>
                  <a:pt x="2224930" y="5450792"/>
                </a:cubicBezTo>
                <a:cubicBezTo>
                  <a:pt x="2217683" y="5441647"/>
                  <a:pt x="2212450" y="5446316"/>
                  <a:pt x="2203342" y="5444682"/>
                </a:cubicBezTo>
                <a:cubicBezTo>
                  <a:pt x="2171290" y="5447906"/>
                  <a:pt x="2163538" y="5435310"/>
                  <a:pt x="2175709" y="5397140"/>
                </a:cubicBezTo>
                <a:cubicBezTo>
                  <a:pt x="2184660" y="5377447"/>
                  <a:pt x="2193614" y="5357756"/>
                  <a:pt x="2205433" y="5337457"/>
                </a:cubicBezTo>
                <a:cubicBezTo>
                  <a:pt x="2222486" y="5312491"/>
                  <a:pt x="2225043" y="5269236"/>
                  <a:pt x="2267716" y="5278002"/>
                </a:cubicBezTo>
                <a:cubicBezTo>
                  <a:pt x="2276823" y="5279636"/>
                  <a:pt x="2283411" y="5264005"/>
                  <a:pt x="2276165" y="5254858"/>
                </a:cubicBezTo>
                <a:cubicBezTo>
                  <a:pt x="2246669" y="5214829"/>
                  <a:pt x="2281086" y="5207546"/>
                  <a:pt x="2297286" y="5196998"/>
                </a:cubicBezTo>
                <a:cubicBezTo>
                  <a:pt x="2313991" y="5189903"/>
                  <a:pt x="2318718" y="5181783"/>
                  <a:pt x="2327671" y="5162091"/>
                </a:cubicBezTo>
                <a:cubicBezTo>
                  <a:pt x="2351660" y="5103622"/>
                  <a:pt x="2368907" y="5039462"/>
                  <a:pt x="2406889" y="4995829"/>
                </a:cubicBezTo>
                <a:cubicBezTo>
                  <a:pt x="2459054" y="4927838"/>
                  <a:pt x="2490989" y="4842773"/>
                  <a:pt x="2533039" y="4766245"/>
                </a:cubicBezTo>
                <a:lnTo>
                  <a:pt x="2562374" y="4706996"/>
                </a:lnTo>
                <a:lnTo>
                  <a:pt x="2556741" y="4704271"/>
                </a:lnTo>
                <a:cubicBezTo>
                  <a:pt x="2556741" y="4704271"/>
                  <a:pt x="2553832" y="4704087"/>
                  <a:pt x="2553680" y="4707589"/>
                </a:cubicBezTo>
                <a:cubicBezTo>
                  <a:pt x="2522325" y="4758285"/>
                  <a:pt x="2450559" y="4732693"/>
                  <a:pt x="2427013" y="4804951"/>
                </a:cubicBezTo>
                <a:cubicBezTo>
                  <a:pt x="2419980" y="4832599"/>
                  <a:pt x="2401473" y="4856012"/>
                  <a:pt x="2405918" y="4887896"/>
                </a:cubicBezTo>
                <a:cubicBezTo>
                  <a:pt x="2407911" y="4909091"/>
                  <a:pt x="2398580" y="4922549"/>
                  <a:pt x="2389249" y="4936007"/>
                </a:cubicBezTo>
                <a:cubicBezTo>
                  <a:pt x="2355445" y="4976015"/>
                  <a:pt x="2324243" y="5023209"/>
                  <a:pt x="2285078" y="5052342"/>
                </a:cubicBezTo>
                <a:cubicBezTo>
                  <a:pt x="2261060" y="5068386"/>
                  <a:pt x="2251122" y="5095852"/>
                  <a:pt x="2238427" y="5119632"/>
                </a:cubicBezTo>
                <a:cubicBezTo>
                  <a:pt x="2225429" y="5150416"/>
                  <a:pt x="2204167" y="5170145"/>
                  <a:pt x="2174941" y="5171814"/>
                </a:cubicBezTo>
                <a:cubicBezTo>
                  <a:pt x="2116492" y="5175154"/>
                  <a:pt x="2074119" y="5211108"/>
                  <a:pt x="2042458" y="5268810"/>
                </a:cubicBezTo>
                <a:cubicBezTo>
                  <a:pt x="2016918" y="5319872"/>
                  <a:pt x="1978822" y="5324494"/>
                  <a:pt x="1938120" y="5321928"/>
                </a:cubicBezTo>
                <a:cubicBezTo>
                  <a:pt x="1914861" y="5320463"/>
                  <a:pt x="1884861" y="5272923"/>
                  <a:pt x="1888682" y="5252095"/>
                </a:cubicBezTo>
                <a:cubicBezTo>
                  <a:pt x="1893415" y="5210257"/>
                  <a:pt x="1893415" y="5210257"/>
                  <a:pt x="1858378" y="5211559"/>
                </a:cubicBezTo>
                <a:cubicBezTo>
                  <a:pt x="1856231" y="5193868"/>
                  <a:pt x="1868013" y="5191098"/>
                  <a:pt x="1877037" y="5184642"/>
                </a:cubicBezTo>
                <a:cubicBezTo>
                  <a:pt x="1880097" y="5181326"/>
                  <a:pt x="1892030" y="5175054"/>
                  <a:pt x="1886519" y="5167685"/>
                </a:cubicBezTo>
                <a:cubicBezTo>
                  <a:pt x="1856062" y="5130649"/>
                  <a:pt x="1892774" y="5090827"/>
                  <a:pt x="1888636" y="5051940"/>
                </a:cubicBezTo>
                <a:cubicBezTo>
                  <a:pt x="1888939" y="5044935"/>
                  <a:pt x="1886489" y="5034246"/>
                  <a:pt x="1886794" y="5027241"/>
                </a:cubicBezTo>
                <a:cubicBezTo>
                  <a:pt x="1872408" y="5022825"/>
                  <a:pt x="1845178" y="5045689"/>
                  <a:pt x="1845940" y="5028179"/>
                </a:cubicBezTo>
                <a:cubicBezTo>
                  <a:pt x="1844707" y="4989475"/>
                  <a:pt x="1811343" y="4952259"/>
                  <a:pt x="1839334" y="4911884"/>
                </a:cubicBezTo>
                <a:cubicBezTo>
                  <a:pt x="1870383" y="4868191"/>
                  <a:pt x="1898680" y="4820814"/>
                  <a:pt x="1915650" y="4765700"/>
                </a:cubicBezTo>
                <a:cubicBezTo>
                  <a:pt x="1919165" y="4751875"/>
                  <a:pt x="1931250" y="4742103"/>
                  <a:pt x="1920231" y="4727363"/>
                </a:cubicBezTo>
                <a:cubicBezTo>
                  <a:pt x="1909058" y="4716125"/>
                  <a:pt x="1891616" y="4715025"/>
                  <a:pt x="1876624" y="4724615"/>
                </a:cubicBezTo>
                <a:cubicBezTo>
                  <a:pt x="1858419" y="4741025"/>
                  <a:pt x="1843124" y="4757619"/>
                  <a:pt x="1830429" y="4781399"/>
                </a:cubicBezTo>
                <a:cubicBezTo>
                  <a:pt x="1807947" y="4829142"/>
                  <a:pt x="1774294" y="4865647"/>
                  <a:pt x="1737733" y="4901970"/>
                </a:cubicBezTo>
                <a:cubicBezTo>
                  <a:pt x="1734674" y="4905289"/>
                  <a:pt x="1731311" y="4915610"/>
                  <a:pt x="1728554" y="4911926"/>
                </a:cubicBezTo>
                <a:cubicBezTo>
                  <a:pt x="1685100" y="4905677"/>
                  <a:pt x="1674401" y="4950651"/>
                  <a:pt x="1655738" y="4977566"/>
                </a:cubicBezTo>
                <a:cubicBezTo>
                  <a:pt x="1568401" y="5109010"/>
                  <a:pt x="1458721" y="5217976"/>
                  <a:pt x="1382709" y="5357155"/>
                </a:cubicBezTo>
                <a:cubicBezTo>
                  <a:pt x="1373225" y="5374116"/>
                  <a:pt x="1364199" y="5380569"/>
                  <a:pt x="1350121" y="5369148"/>
                </a:cubicBezTo>
                <a:cubicBezTo>
                  <a:pt x="1338948" y="5357910"/>
                  <a:pt x="1336497" y="5347221"/>
                  <a:pt x="1342921" y="5333579"/>
                </a:cubicBezTo>
                <a:cubicBezTo>
                  <a:pt x="1358827" y="5302979"/>
                  <a:pt x="1360349" y="5267960"/>
                  <a:pt x="1361719" y="5236443"/>
                </a:cubicBezTo>
                <a:cubicBezTo>
                  <a:pt x="1363545" y="5194420"/>
                  <a:pt x="1376544" y="5163637"/>
                  <a:pt x="1398111" y="5136904"/>
                </a:cubicBezTo>
                <a:cubicBezTo>
                  <a:pt x="1416772" y="5109989"/>
                  <a:pt x="1429921" y="5075704"/>
                  <a:pt x="1442920" y="5044918"/>
                </a:cubicBezTo>
                <a:cubicBezTo>
                  <a:pt x="1459434" y="5000309"/>
                  <a:pt x="1439542" y="4988521"/>
                  <a:pt x="1410926" y="4976184"/>
                </a:cubicBezTo>
                <a:cubicBezTo>
                  <a:pt x="1402203" y="4975634"/>
                  <a:pt x="1390575" y="4974901"/>
                  <a:pt x="1391184" y="4960894"/>
                </a:cubicBezTo>
                <a:cubicBezTo>
                  <a:pt x="1391791" y="4946886"/>
                  <a:pt x="1403269" y="4951121"/>
                  <a:pt x="1409236" y="4947985"/>
                </a:cubicBezTo>
                <a:cubicBezTo>
                  <a:pt x="1430196" y="4935260"/>
                  <a:pt x="1440133" y="4907795"/>
                  <a:pt x="1441047" y="4886784"/>
                </a:cubicBezTo>
                <a:cubicBezTo>
                  <a:pt x="1439359" y="4858586"/>
                  <a:pt x="1412888" y="4863939"/>
                  <a:pt x="1398200" y="4866526"/>
                </a:cubicBezTo>
                <a:cubicBezTo>
                  <a:pt x="1368825" y="4871699"/>
                  <a:pt x="1344958" y="4884240"/>
                  <a:pt x="1331807" y="4918526"/>
                </a:cubicBezTo>
                <a:cubicBezTo>
                  <a:pt x="1328597" y="4925345"/>
                  <a:pt x="1325078" y="4939170"/>
                  <a:pt x="1313450" y="4938437"/>
                </a:cubicBezTo>
                <a:cubicBezTo>
                  <a:pt x="1304730" y="4937887"/>
                  <a:pt x="1305338" y="4923879"/>
                  <a:pt x="1305643" y="4916876"/>
                </a:cubicBezTo>
                <a:cubicBezTo>
                  <a:pt x="1303494" y="4899184"/>
                  <a:pt x="1294774" y="4898634"/>
                  <a:pt x="1282995" y="4901403"/>
                </a:cubicBezTo>
                <a:cubicBezTo>
                  <a:pt x="1235565" y="4919482"/>
                  <a:pt x="1191044" y="4937747"/>
                  <a:pt x="1159536" y="4991945"/>
                </a:cubicBezTo>
                <a:cubicBezTo>
                  <a:pt x="1153266" y="5002084"/>
                  <a:pt x="1145943" y="5011279"/>
                  <a:pt x="1137962" y="5019883"/>
                </a:cubicBezTo>
                <a:lnTo>
                  <a:pt x="1118773" y="5038229"/>
                </a:lnTo>
                <a:lnTo>
                  <a:pt x="1062836" y="5116474"/>
                </a:lnTo>
                <a:cubicBezTo>
                  <a:pt x="1065381" y="5129184"/>
                  <a:pt x="1065381" y="5129184"/>
                  <a:pt x="1065381" y="5129184"/>
                </a:cubicBezTo>
                <a:cubicBezTo>
                  <a:pt x="1065381" y="5129184"/>
                  <a:pt x="1054820" y="5132251"/>
                  <a:pt x="1054820" y="5132251"/>
                </a:cubicBezTo>
                <a:cubicBezTo>
                  <a:pt x="1057365" y="5144963"/>
                  <a:pt x="1038789" y="5163805"/>
                  <a:pt x="1038789" y="5163805"/>
                </a:cubicBezTo>
                <a:cubicBezTo>
                  <a:pt x="1030773" y="5179583"/>
                  <a:pt x="1028229" y="5166872"/>
                  <a:pt x="1036244" y="5151094"/>
                </a:cubicBezTo>
                <a:lnTo>
                  <a:pt x="1035793" y="5145360"/>
                </a:lnTo>
                <a:lnTo>
                  <a:pt x="1044260" y="5135316"/>
                </a:lnTo>
                <a:cubicBezTo>
                  <a:pt x="1038979" y="5136850"/>
                  <a:pt x="1036340" y="5137616"/>
                  <a:pt x="1035338" y="5139588"/>
                </a:cubicBezTo>
                <a:lnTo>
                  <a:pt x="1035793" y="5145360"/>
                </a:lnTo>
                <a:lnTo>
                  <a:pt x="1024083" y="5159247"/>
                </a:lnTo>
                <a:cubicBezTo>
                  <a:pt x="1005351" y="5188645"/>
                  <a:pt x="990250" y="5228337"/>
                  <a:pt x="972501" y="5223401"/>
                </a:cubicBezTo>
                <a:cubicBezTo>
                  <a:pt x="1018686" y="5119202"/>
                  <a:pt x="1009763" y="5053698"/>
                  <a:pt x="1042833" y="4970330"/>
                </a:cubicBezTo>
                <a:lnTo>
                  <a:pt x="1060869" y="4932089"/>
                </a:lnTo>
                <a:lnTo>
                  <a:pt x="1067708" y="4891348"/>
                </a:lnTo>
                <a:cubicBezTo>
                  <a:pt x="1075348" y="4849692"/>
                  <a:pt x="1085897" y="4808218"/>
                  <a:pt x="1102257" y="4767111"/>
                </a:cubicBezTo>
                <a:cubicBezTo>
                  <a:pt x="1067829" y="4754407"/>
                  <a:pt x="1041208" y="4763264"/>
                  <a:pt x="1022244" y="4797185"/>
                </a:cubicBezTo>
                <a:cubicBezTo>
                  <a:pt x="1006488" y="4824284"/>
                  <a:pt x="998224" y="4813227"/>
                  <a:pt x="990569" y="4788164"/>
                </a:cubicBezTo>
                <a:cubicBezTo>
                  <a:pt x="980004" y="4762919"/>
                  <a:pt x="992699" y="4739138"/>
                  <a:pt x="993764" y="4714626"/>
                </a:cubicBezTo>
                <a:cubicBezTo>
                  <a:pt x="998041" y="4683290"/>
                  <a:pt x="1005223" y="4652141"/>
                  <a:pt x="1009502" y="4620808"/>
                </a:cubicBezTo>
                <a:cubicBezTo>
                  <a:pt x="1009959" y="4610302"/>
                  <a:pt x="1016381" y="4596661"/>
                  <a:pt x="1007810" y="4592608"/>
                </a:cubicBezTo>
                <a:cubicBezTo>
                  <a:pt x="996486" y="4584874"/>
                  <a:pt x="987310" y="4594829"/>
                  <a:pt x="981191" y="4601465"/>
                </a:cubicBezTo>
                <a:cubicBezTo>
                  <a:pt x="975073" y="4608103"/>
                  <a:pt x="968800" y="4618243"/>
                  <a:pt x="962683" y="4624878"/>
                </a:cubicBezTo>
                <a:cubicBezTo>
                  <a:pt x="919242" y="4685349"/>
                  <a:pt x="872742" y="4749137"/>
                  <a:pt x="826547" y="4805920"/>
                </a:cubicBezTo>
                <a:cubicBezTo>
                  <a:pt x="805133" y="4829150"/>
                  <a:pt x="778205" y="4845011"/>
                  <a:pt x="747293" y="4818483"/>
                </a:cubicBezTo>
                <a:cubicBezTo>
                  <a:pt x="736121" y="4807245"/>
                  <a:pt x="721432" y="4809829"/>
                  <a:pt x="709498" y="4816101"/>
                </a:cubicBezTo>
                <a:cubicBezTo>
                  <a:pt x="706438" y="4819418"/>
                  <a:pt x="700474" y="4822554"/>
                  <a:pt x="697412" y="4825873"/>
                </a:cubicBezTo>
                <a:cubicBezTo>
                  <a:pt x="677063" y="4824591"/>
                  <a:pt x="650745" y="4826444"/>
                  <a:pt x="640030" y="4804699"/>
                </a:cubicBezTo>
                <a:cubicBezTo>
                  <a:pt x="629314" y="4782956"/>
                  <a:pt x="644765" y="4762859"/>
                  <a:pt x="659908" y="4749769"/>
                </a:cubicBezTo>
                <a:cubicBezTo>
                  <a:pt x="708858" y="4696671"/>
                  <a:pt x="749391" y="4636019"/>
                  <a:pt x="778904" y="4560625"/>
                </a:cubicBezTo>
                <a:cubicBezTo>
                  <a:pt x="788539" y="4540164"/>
                  <a:pt x="783182" y="4529292"/>
                  <a:pt x="772161" y="4514552"/>
                </a:cubicBezTo>
                <a:cubicBezTo>
                  <a:pt x="758385" y="4496126"/>
                  <a:pt x="748903" y="4513086"/>
                  <a:pt x="739725" y="4523042"/>
                </a:cubicBezTo>
                <a:cubicBezTo>
                  <a:pt x="718310" y="4546271"/>
                  <a:pt x="696893" y="4569502"/>
                  <a:pt x="675632" y="4589233"/>
                </a:cubicBezTo>
                <a:cubicBezTo>
                  <a:pt x="663546" y="4599005"/>
                  <a:pt x="648704" y="4605091"/>
                  <a:pt x="640744" y="4587034"/>
                </a:cubicBezTo>
                <a:cubicBezTo>
                  <a:pt x="632784" y="4568974"/>
                  <a:pt x="653134" y="4570257"/>
                  <a:pt x="662312" y="4560301"/>
                </a:cubicBezTo>
                <a:cubicBezTo>
                  <a:pt x="668278" y="4557165"/>
                  <a:pt x="674396" y="4550529"/>
                  <a:pt x="680364" y="4547392"/>
                </a:cubicBezTo>
                <a:cubicBezTo>
                  <a:pt x="723042" y="4504433"/>
                  <a:pt x="723194" y="4500932"/>
                  <a:pt x="668872" y="4476438"/>
                </a:cubicBezTo>
                <a:cubicBezTo>
                  <a:pt x="654639" y="4468519"/>
                  <a:pt x="657851" y="4461698"/>
                  <a:pt x="658460" y="4447690"/>
                </a:cubicBezTo>
                <a:cubicBezTo>
                  <a:pt x="670073" y="4381704"/>
                  <a:pt x="687197" y="4323089"/>
                  <a:pt x="741352" y="4284364"/>
                </a:cubicBezTo>
                <a:cubicBezTo>
                  <a:pt x="789694" y="4245272"/>
                  <a:pt x="826862" y="4194943"/>
                  <a:pt x="858521" y="4137244"/>
                </a:cubicBezTo>
                <a:cubicBezTo>
                  <a:pt x="893241" y="4076226"/>
                  <a:pt x="947547" y="4033998"/>
                  <a:pt x="974002" y="3961925"/>
                </a:cubicBezTo>
                <a:cubicBezTo>
                  <a:pt x="977365" y="3951603"/>
                  <a:pt x="986391" y="3945149"/>
                  <a:pt x="992359" y="3942012"/>
                </a:cubicBezTo>
                <a:cubicBezTo>
                  <a:pt x="1073745" y="3880424"/>
                  <a:pt x="1135694" y="3796542"/>
                  <a:pt x="1194886" y="3708974"/>
                </a:cubicBezTo>
                <a:cubicBezTo>
                  <a:pt x="1207275" y="3692197"/>
                  <a:pt x="1222726" y="3672102"/>
                  <a:pt x="1206194" y="3649993"/>
                </a:cubicBezTo>
                <a:cubicBezTo>
                  <a:pt x="1189818" y="3624378"/>
                  <a:pt x="1171613" y="3640789"/>
                  <a:pt x="1153410" y="3657200"/>
                </a:cubicBezTo>
                <a:cubicBezTo>
                  <a:pt x="1132146" y="3676929"/>
                  <a:pt x="1108816" y="3693893"/>
                  <a:pt x="1087859" y="3714957"/>
                </a:cubicBezTo>
                <a:lnTo>
                  <a:pt x="1082268" y="3721784"/>
                </a:lnTo>
                <a:lnTo>
                  <a:pt x="1080687" y="3727470"/>
                </a:lnTo>
                <a:lnTo>
                  <a:pt x="1052149" y="3764418"/>
                </a:lnTo>
                <a:lnTo>
                  <a:pt x="1036544" y="3797317"/>
                </a:lnTo>
                <a:cubicBezTo>
                  <a:pt x="1031422" y="3814551"/>
                  <a:pt x="1022281" y="3823632"/>
                  <a:pt x="1012068" y="3823866"/>
                </a:cubicBezTo>
                <a:lnTo>
                  <a:pt x="1007437" y="3821993"/>
                </a:lnTo>
                <a:lnTo>
                  <a:pt x="956621" y="3892636"/>
                </a:lnTo>
                <a:cubicBezTo>
                  <a:pt x="917892" y="3938471"/>
                  <a:pt x="888486" y="3969604"/>
                  <a:pt x="828233" y="4018905"/>
                </a:cubicBezTo>
                <a:cubicBezTo>
                  <a:pt x="816029" y="4007674"/>
                  <a:pt x="836114" y="3991240"/>
                  <a:pt x="823911" y="3980009"/>
                </a:cubicBezTo>
                <a:cubicBezTo>
                  <a:pt x="746453" y="4071675"/>
                  <a:pt x="699844" y="4145175"/>
                  <a:pt x="631709" y="4222142"/>
                </a:cubicBezTo>
                <a:cubicBezTo>
                  <a:pt x="575777" y="4310342"/>
                  <a:pt x="507642" y="4387308"/>
                  <a:pt x="408660" y="4482444"/>
                </a:cubicBezTo>
                <a:cubicBezTo>
                  <a:pt x="456710" y="4421911"/>
                  <a:pt x="415102" y="4441813"/>
                  <a:pt x="382814" y="4447015"/>
                </a:cubicBezTo>
                <a:cubicBezTo>
                  <a:pt x="372051" y="4448749"/>
                  <a:pt x="362728" y="4463449"/>
                  <a:pt x="351966" y="4465184"/>
                </a:cubicBezTo>
                <a:cubicBezTo>
                  <a:pt x="351966" y="4465184"/>
                  <a:pt x="350525" y="4452218"/>
                  <a:pt x="359847" y="4437517"/>
                </a:cubicBezTo>
                <a:cubicBezTo>
                  <a:pt x="359847" y="4437517"/>
                  <a:pt x="359847" y="4437517"/>
                  <a:pt x="369169" y="4422818"/>
                </a:cubicBezTo>
                <a:cubicBezTo>
                  <a:pt x="350525" y="4452218"/>
                  <a:pt x="346203" y="4413320"/>
                  <a:pt x="386373" y="4380453"/>
                </a:cubicBezTo>
                <a:cubicBezTo>
                  <a:pt x="386373" y="4380453"/>
                  <a:pt x="386373" y="4380453"/>
                  <a:pt x="398577" y="4391684"/>
                </a:cubicBezTo>
                <a:cubicBezTo>
                  <a:pt x="409338" y="4389950"/>
                  <a:pt x="418661" y="4375250"/>
                  <a:pt x="418661" y="4375250"/>
                </a:cubicBezTo>
                <a:cubicBezTo>
                  <a:pt x="430863" y="4386482"/>
                  <a:pt x="420101" y="4388216"/>
                  <a:pt x="410780" y="4402915"/>
                </a:cubicBezTo>
                <a:cubicBezTo>
                  <a:pt x="410780" y="4402915"/>
                  <a:pt x="410780" y="4402915"/>
                  <a:pt x="401457" y="4417615"/>
                </a:cubicBezTo>
                <a:cubicBezTo>
                  <a:pt x="452388" y="4383014"/>
                  <a:pt x="529846" y="4291346"/>
                  <a:pt x="526965" y="4265415"/>
                </a:cubicBezTo>
                <a:cubicBezTo>
                  <a:pt x="604421" y="4173748"/>
                  <a:pt x="695522" y="4106278"/>
                  <a:pt x="720606" y="4036247"/>
                </a:cubicBezTo>
                <a:cubicBezTo>
                  <a:pt x="768657" y="3975714"/>
                  <a:pt x="762216" y="4016345"/>
                  <a:pt x="802386" y="3983476"/>
                </a:cubicBezTo>
                <a:cubicBezTo>
                  <a:pt x="850436" y="3922943"/>
                  <a:pt x="827470" y="3913446"/>
                  <a:pt x="855436" y="3869346"/>
                </a:cubicBezTo>
                <a:cubicBezTo>
                  <a:pt x="873190" y="3856588"/>
                  <a:pt x="888835" y="3843343"/>
                  <a:pt x="902755" y="3829965"/>
                </a:cubicBezTo>
                <a:lnTo>
                  <a:pt x="916596" y="3814916"/>
                </a:lnTo>
                <a:lnTo>
                  <a:pt x="802622" y="3914255"/>
                </a:lnTo>
                <a:cubicBezTo>
                  <a:pt x="756347" y="3956110"/>
                  <a:pt x="711449" y="3999807"/>
                  <a:pt x="669994" y="4048111"/>
                </a:cubicBezTo>
                <a:cubicBezTo>
                  <a:pt x="630071" y="4094755"/>
                  <a:pt x="590449" y="4134395"/>
                  <a:pt x="529551" y="4127046"/>
                </a:cubicBezTo>
                <a:cubicBezTo>
                  <a:pt x="517924" y="4126314"/>
                  <a:pt x="505989" y="4132585"/>
                  <a:pt x="496659" y="4146041"/>
                </a:cubicBezTo>
                <a:cubicBezTo>
                  <a:pt x="462247" y="4200057"/>
                  <a:pt x="411606" y="4224957"/>
                  <a:pt x="363569" y="4257044"/>
                </a:cubicBezTo>
                <a:cubicBezTo>
                  <a:pt x="330523" y="4279543"/>
                  <a:pt x="300387" y="4302223"/>
                  <a:pt x="270250" y="4324905"/>
                </a:cubicBezTo>
                <a:cubicBezTo>
                  <a:pt x="255257" y="4334495"/>
                  <a:pt x="237358" y="4343900"/>
                  <a:pt x="220218" y="4335798"/>
                </a:cubicBezTo>
                <a:cubicBezTo>
                  <a:pt x="203233" y="4324194"/>
                  <a:pt x="186245" y="4312587"/>
                  <a:pt x="207965" y="4282352"/>
                </a:cubicBezTo>
                <a:cubicBezTo>
                  <a:pt x="244830" y="4239027"/>
                  <a:pt x="259046" y="4180229"/>
                  <a:pt x="290857" y="4119028"/>
                </a:cubicBezTo>
                <a:cubicBezTo>
                  <a:pt x="234557" y="4140059"/>
                  <a:pt x="184523" y="4150952"/>
                  <a:pt x="150415" y="4197962"/>
                </a:cubicBezTo>
                <a:cubicBezTo>
                  <a:pt x="144143" y="4208101"/>
                  <a:pt x="135118" y="4214556"/>
                  <a:pt x="123641" y="4210321"/>
                </a:cubicBezTo>
                <a:cubicBezTo>
                  <a:pt x="112316" y="4202583"/>
                  <a:pt x="118588" y="4192445"/>
                  <a:pt x="121951" y="4182123"/>
                </a:cubicBezTo>
                <a:cubicBezTo>
                  <a:pt x="125620" y="4164796"/>
                  <a:pt x="117355" y="4153741"/>
                  <a:pt x="105877" y="4149506"/>
                </a:cubicBezTo>
                <a:cubicBezTo>
                  <a:pt x="88739" y="4141403"/>
                  <a:pt x="82164" y="4158547"/>
                  <a:pt x="81554" y="4172555"/>
                </a:cubicBezTo>
                <a:cubicBezTo>
                  <a:pt x="80336" y="4200568"/>
                  <a:pt x="65496" y="4206658"/>
                  <a:pt x="48054" y="4205558"/>
                </a:cubicBezTo>
                <a:cubicBezTo>
                  <a:pt x="24645" y="4207594"/>
                  <a:pt x="1845" y="4195621"/>
                  <a:pt x="0" y="4170925"/>
                </a:cubicBezTo>
                <a:cubicBezTo>
                  <a:pt x="1066" y="4146412"/>
                  <a:pt x="24172" y="4151380"/>
                  <a:pt x="41767" y="4148977"/>
                </a:cubicBezTo>
                <a:cubicBezTo>
                  <a:pt x="47580" y="4149344"/>
                  <a:pt x="50642" y="4146025"/>
                  <a:pt x="59362" y="4146575"/>
                </a:cubicBezTo>
                <a:cubicBezTo>
                  <a:pt x="54461" y="4125197"/>
                  <a:pt x="39470" y="4134786"/>
                  <a:pt x="31053" y="4127234"/>
                </a:cubicBezTo>
                <a:cubicBezTo>
                  <a:pt x="16973" y="4115811"/>
                  <a:pt x="2891" y="4104390"/>
                  <a:pt x="26910" y="4088347"/>
                </a:cubicBezTo>
                <a:cubicBezTo>
                  <a:pt x="35937" y="4081892"/>
                  <a:pt x="38845" y="4082075"/>
                  <a:pt x="36546" y="4067884"/>
                </a:cubicBezTo>
                <a:cubicBezTo>
                  <a:pt x="33014" y="4014990"/>
                  <a:pt x="43866" y="3966513"/>
                  <a:pt x="57472" y="3921721"/>
                </a:cubicBezTo>
                <a:cubicBezTo>
                  <a:pt x="74141" y="3873612"/>
                  <a:pt x="90807" y="3825502"/>
                  <a:pt x="93090" y="3772974"/>
                </a:cubicBezTo>
                <a:cubicBezTo>
                  <a:pt x="93547" y="3762468"/>
                  <a:pt x="97215" y="3745142"/>
                  <a:pt x="103334" y="3738505"/>
                </a:cubicBezTo>
                <a:cubicBezTo>
                  <a:pt x="136530" y="3712505"/>
                  <a:pt x="129635" y="3669932"/>
                  <a:pt x="128096" y="3638232"/>
                </a:cubicBezTo>
                <a:cubicBezTo>
                  <a:pt x="128856" y="3620723"/>
                  <a:pt x="124566" y="3585337"/>
                  <a:pt x="116453" y="3570780"/>
                </a:cubicBezTo>
                <a:cubicBezTo>
                  <a:pt x="97166" y="3544984"/>
                  <a:pt x="109252" y="3535212"/>
                  <a:pt x="121641" y="3518434"/>
                </a:cubicBezTo>
                <a:cubicBezTo>
                  <a:pt x="130820" y="3508480"/>
                  <a:pt x="139847" y="3502026"/>
                  <a:pt x="125919" y="3487103"/>
                </a:cubicBezTo>
                <a:cubicBezTo>
                  <a:pt x="123163" y="3483416"/>
                  <a:pt x="123316" y="3479914"/>
                  <a:pt x="120561" y="3476229"/>
                </a:cubicBezTo>
                <a:cubicBezTo>
                  <a:pt x="156361" y="3457417"/>
                  <a:pt x="123300" y="3413195"/>
                  <a:pt x="144716" y="3389965"/>
                </a:cubicBezTo>
                <a:cubicBezTo>
                  <a:pt x="150987" y="3379826"/>
                  <a:pt x="145933" y="3361950"/>
                  <a:pt x="143636" y="3347759"/>
                </a:cubicBezTo>
                <a:cubicBezTo>
                  <a:pt x="136740" y="3305188"/>
                  <a:pt x="149586" y="3277906"/>
                  <a:pt x="182479" y="3258908"/>
                </a:cubicBezTo>
                <a:cubicBezTo>
                  <a:pt x="218279" y="3240096"/>
                  <a:pt x="251475" y="3214095"/>
                  <a:pt x="276560" y="3173539"/>
                </a:cubicBezTo>
                <a:cubicBezTo>
                  <a:pt x="279619" y="3170220"/>
                  <a:pt x="285584" y="3167086"/>
                  <a:pt x="285888" y="3160080"/>
                </a:cubicBezTo>
                <a:cubicBezTo>
                  <a:pt x="298110" y="3080088"/>
                  <a:pt x="364048" y="3038596"/>
                  <a:pt x="393257" y="2970205"/>
                </a:cubicBezTo>
                <a:cubicBezTo>
                  <a:pt x="425523" y="2898498"/>
                  <a:pt x="471871" y="2838214"/>
                  <a:pt x="509800" y="2770374"/>
                </a:cubicBezTo>
                <a:cubicBezTo>
                  <a:pt x="557366" y="2682073"/>
                  <a:pt x="618553" y="2615700"/>
                  <a:pt x="674384" y="2538454"/>
                </a:cubicBezTo>
                <a:cubicBezTo>
                  <a:pt x="733425" y="2454389"/>
                  <a:pt x="772725" y="2355034"/>
                  <a:pt x="817534" y="2263048"/>
                </a:cubicBezTo>
                <a:cubicBezTo>
                  <a:pt x="830228" y="2239267"/>
                  <a:pt x="846134" y="2208666"/>
                  <a:pt x="817976" y="2185823"/>
                </a:cubicBezTo>
                <a:lnTo>
                  <a:pt x="816904" y="2181149"/>
                </a:lnTo>
                <a:lnTo>
                  <a:pt x="809208" y="2196109"/>
                </a:lnTo>
                <a:cubicBezTo>
                  <a:pt x="805605" y="2207278"/>
                  <a:pt x="804232" y="2219664"/>
                  <a:pt x="806768" y="2234157"/>
                </a:cubicBezTo>
                <a:cubicBezTo>
                  <a:pt x="783205" y="2250502"/>
                  <a:pt x="800920" y="2313807"/>
                  <a:pt x="749506" y="2308651"/>
                </a:cubicBezTo>
                <a:cubicBezTo>
                  <a:pt x="734796" y="2306760"/>
                  <a:pt x="733800" y="2336176"/>
                  <a:pt x="722232" y="2348736"/>
                </a:cubicBezTo>
                <a:cubicBezTo>
                  <a:pt x="675965" y="2398973"/>
                  <a:pt x="654834" y="2465033"/>
                  <a:pt x="648700" y="2538834"/>
                </a:cubicBezTo>
                <a:cubicBezTo>
                  <a:pt x="644990" y="2562574"/>
                  <a:pt x="635851" y="2574961"/>
                  <a:pt x="616427" y="2576340"/>
                </a:cubicBezTo>
                <a:cubicBezTo>
                  <a:pt x="600143" y="2542280"/>
                  <a:pt x="605853" y="2509594"/>
                  <a:pt x="621130" y="2473293"/>
                </a:cubicBezTo>
                <a:cubicBezTo>
                  <a:pt x="640978" y="2430802"/>
                  <a:pt x="643259" y="2377817"/>
                  <a:pt x="653108" y="2330164"/>
                </a:cubicBezTo>
                <a:cubicBezTo>
                  <a:pt x="658675" y="2294553"/>
                  <a:pt x="669526" y="2267373"/>
                  <a:pt x="695231" y="2245007"/>
                </a:cubicBezTo>
                <a:cubicBezTo>
                  <a:pt x="711583" y="2230641"/>
                  <a:pt x="722147" y="2210083"/>
                  <a:pt x="732375" y="2188814"/>
                </a:cubicBezTo>
                <a:lnTo>
                  <a:pt x="734675" y="2184183"/>
                </a:lnTo>
                <a:lnTo>
                  <a:pt x="737913" y="2175168"/>
                </a:lnTo>
                <a:lnTo>
                  <a:pt x="739404" y="2174660"/>
                </a:lnTo>
                <a:lnTo>
                  <a:pt x="742394" y="2168639"/>
                </a:lnTo>
                <a:lnTo>
                  <a:pt x="742438" y="2162569"/>
                </a:lnTo>
                <a:lnTo>
                  <a:pt x="737913" y="2175168"/>
                </a:lnTo>
                <a:lnTo>
                  <a:pt x="733498" y="2176667"/>
                </a:lnTo>
                <a:cubicBezTo>
                  <a:pt x="724558" y="2190765"/>
                  <a:pt x="714236" y="2192428"/>
                  <a:pt x="723176" y="2178330"/>
                </a:cubicBezTo>
                <a:cubicBezTo>
                  <a:pt x="723176" y="2178330"/>
                  <a:pt x="730736" y="2151797"/>
                  <a:pt x="741057" y="2150134"/>
                </a:cubicBezTo>
                <a:cubicBezTo>
                  <a:pt x="741057" y="2150134"/>
                  <a:pt x="739675" y="2137699"/>
                  <a:pt x="739675" y="2137699"/>
                </a:cubicBezTo>
                <a:cubicBezTo>
                  <a:pt x="739675" y="2137699"/>
                  <a:pt x="739675" y="2137699"/>
                  <a:pt x="749997" y="2136035"/>
                </a:cubicBezTo>
                <a:cubicBezTo>
                  <a:pt x="799494" y="2014144"/>
                  <a:pt x="860695" y="1903023"/>
                  <a:pt x="937743" y="1839978"/>
                </a:cubicBezTo>
                <a:cubicBezTo>
                  <a:pt x="948716" y="1749608"/>
                  <a:pt x="1070466" y="1616072"/>
                  <a:pt x="1122727" y="1519050"/>
                </a:cubicBezTo>
                <a:cubicBezTo>
                  <a:pt x="1150929" y="1489191"/>
                  <a:pt x="1152312" y="1501626"/>
                  <a:pt x="1144752" y="1528159"/>
                </a:cubicBezTo>
                <a:cubicBezTo>
                  <a:pt x="1170192" y="1473429"/>
                  <a:pt x="1217656" y="1427810"/>
                  <a:pt x="1214893" y="1402939"/>
                </a:cubicBezTo>
                <a:cubicBezTo>
                  <a:pt x="1269918" y="1330786"/>
                  <a:pt x="1307060" y="1286829"/>
                  <a:pt x="1333881" y="1244536"/>
                </a:cubicBezTo>
                <a:cubicBezTo>
                  <a:pt x="1371023" y="1200578"/>
                  <a:pt x="1399225" y="1170719"/>
                  <a:pt x="1457013" y="1123436"/>
                </a:cubicBezTo>
                <a:cubicBezTo>
                  <a:pt x="1465791" y="1131514"/>
                  <a:pt x="1457151" y="1142400"/>
                  <a:pt x="1457217" y="1151882"/>
                </a:cubicBezTo>
                <a:lnTo>
                  <a:pt x="1459358" y="1156694"/>
                </a:lnTo>
                <a:lnTo>
                  <a:pt x="1633516" y="924774"/>
                </a:lnTo>
                <a:lnTo>
                  <a:pt x="1636676" y="930273"/>
                </a:lnTo>
                <a:lnTo>
                  <a:pt x="1641575" y="933214"/>
                </a:lnTo>
                <a:lnTo>
                  <a:pt x="1645490" y="928519"/>
                </a:lnTo>
                <a:cubicBezTo>
                  <a:pt x="1699133" y="843932"/>
                  <a:pt x="1764478" y="770116"/>
                  <a:pt x="1859407" y="678875"/>
                </a:cubicBezTo>
                <a:cubicBezTo>
                  <a:pt x="1813324" y="736930"/>
                  <a:pt x="1853230" y="717843"/>
                  <a:pt x="1884196" y="712853"/>
                </a:cubicBezTo>
                <a:cubicBezTo>
                  <a:pt x="1894518" y="711190"/>
                  <a:pt x="1903458" y="697091"/>
                  <a:pt x="1913780" y="695429"/>
                </a:cubicBezTo>
                <a:cubicBezTo>
                  <a:pt x="1913780" y="695429"/>
                  <a:pt x="1914126" y="698537"/>
                  <a:pt x="1913353" y="703409"/>
                </a:cubicBezTo>
                <a:lnTo>
                  <a:pt x="1908580" y="715825"/>
                </a:lnTo>
                <a:lnTo>
                  <a:pt x="1981391" y="636842"/>
                </a:lnTo>
                <a:cubicBezTo>
                  <a:pt x="2008924" y="606975"/>
                  <a:pt x="2022684" y="558683"/>
                  <a:pt x="2069202" y="561614"/>
                </a:cubicBezTo>
                <a:cubicBezTo>
                  <a:pt x="2077922" y="562164"/>
                  <a:pt x="2084497" y="545020"/>
                  <a:pt x="2087861" y="534697"/>
                </a:cubicBezTo>
                <a:cubicBezTo>
                  <a:pt x="2098866" y="482719"/>
                  <a:pt x="2123950" y="442162"/>
                  <a:pt x="2157146" y="416162"/>
                </a:cubicBezTo>
                <a:cubicBezTo>
                  <a:pt x="2193250" y="390345"/>
                  <a:pt x="2227510" y="339832"/>
                  <a:pt x="2278014" y="385153"/>
                </a:cubicBezTo>
                <a:cubicBezTo>
                  <a:pt x="2297605" y="403946"/>
                  <a:pt x="2311684" y="415367"/>
                  <a:pt x="2310315" y="446882"/>
                </a:cubicBezTo>
                <a:cubicBezTo>
                  <a:pt x="2307423" y="513419"/>
                  <a:pt x="2289995" y="579039"/>
                  <a:pt x="2269812" y="640973"/>
                </a:cubicBezTo>
                <a:cubicBezTo>
                  <a:pt x="2266449" y="651297"/>
                  <a:pt x="2254363" y="661069"/>
                  <a:pt x="2265535" y="672307"/>
                </a:cubicBezTo>
                <a:cubicBezTo>
                  <a:pt x="2276708" y="683545"/>
                  <a:pt x="2288642" y="677275"/>
                  <a:pt x="2297820" y="667319"/>
                </a:cubicBezTo>
                <a:cubicBezTo>
                  <a:pt x="2319388" y="640587"/>
                  <a:pt x="2340955" y="613854"/>
                  <a:pt x="2359920" y="579935"/>
                </a:cubicBezTo>
                <a:cubicBezTo>
                  <a:pt x="2423543" y="457531"/>
                  <a:pt x="2520834" y="365342"/>
                  <a:pt x="2598384" y="257861"/>
                </a:cubicBezTo>
                <a:cubicBezTo>
                  <a:pt x="2610773" y="241084"/>
                  <a:pt x="2631733" y="228362"/>
                  <a:pt x="2646877" y="215268"/>
                </a:cubicBezTo>
                <a:cubicBezTo>
                  <a:pt x="2658963" y="205495"/>
                  <a:pt x="2671049" y="195723"/>
                  <a:pt x="2678857" y="217282"/>
                </a:cubicBezTo>
                <a:cubicBezTo>
                  <a:pt x="2684215" y="228156"/>
                  <a:pt x="2693242" y="221701"/>
                  <a:pt x="2699207" y="218565"/>
                </a:cubicBezTo>
                <a:cubicBezTo>
                  <a:pt x="2735159" y="196251"/>
                  <a:pt x="2752146" y="207857"/>
                  <a:pt x="2758888" y="253931"/>
                </a:cubicBezTo>
                <a:cubicBezTo>
                  <a:pt x="2758736" y="257433"/>
                  <a:pt x="2761341" y="264619"/>
                  <a:pt x="2764247" y="264802"/>
                </a:cubicBezTo>
                <a:cubicBezTo>
                  <a:pt x="2815358" y="296115"/>
                  <a:pt x="2784308" y="339808"/>
                  <a:pt x="2776666" y="381466"/>
                </a:cubicBezTo>
                <a:cubicBezTo>
                  <a:pt x="2773456" y="388284"/>
                  <a:pt x="2770246" y="395104"/>
                  <a:pt x="2767034" y="401926"/>
                </a:cubicBezTo>
                <a:cubicBezTo>
                  <a:pt x="2747154" y="456857"/>
                  <a:pt x="2757870" y="478600"/>
                  <a:pt x="2804385" y="481532"/>
                </a:cubicBezTo>
                <a:cubicBezTo>
                  <a:pt x="2807292" y="481715"/>
                  <a:pt x="2810200" y="481899"/>
                  <a:pt x="2810353" y="478396"/>
                </a:cubicBezTo>
                <a:cubicBezTo>
                  <a:pt x="2823959" y="433606"/>
                  <a:pt x="2878893" y="444089"/>
                  <a:pt x="2889896" y="392111"/>
                </a:cubicBezTo>
                <a:cubicBezTo>
                  <a:pt x="2897233" y="357460"/>
                  <a:pt x="2915588" y="337548"/>
                  <a:pt x="2947872" y="332559"/>
                </a:cubicBezTo>
                <a:cubicBezTo>
                  <a:pt x="2914051" y="305847"/>
                  <a:pt x="2909455" y="277465"/>
                  <a:pt x="2926121" y="229356"/>
                </a:cubicBezTo>
                <a:cubicBezTo>
                  <a:pt x="2929332" y="222534"/>
                  <a:pt x="2932695" y="212212"/>
                  <a:pt x="2941265" y="216264"/>
                </a:cubicBezTo>
                <a:cubicBezTo>
                  <a:pt x="2949835" y="220316"/>
                  <a:pt x="2946471" y="230638"/>
                  <a:pt x="2943260" y="237458"/>
                </a:cubicBezTo>
                <a:cubicBezTo>
                  <a:pt x="2939896" y="247782"/>
                  <a:pt x="2936532" y="258104"/>
                  <a:pt x="2941737" y="272478"/>
                </a:cubicBezTo>
                <a:cubicBezTo>
                  <a:pt x="2956276" y="273394"/>
                  <a:pt x="2959790" y="259570"/>
                  <a:pt x="2960246" y="249065"/>
                </a:cubicBezTo>
                <a:cubicBezTo>
                  <a:pt x="2961921" y="210542"/>
                  <a:pt x="2975223" y="172754"/>
                  <a:pt x="2982711" y="134600"/>
                </a:cubicBezTo>
                <a:cubicBezTo>
                  <a:pt x="2993411" y="89627"/>
                  <a:pt x="3012225" y="59208"/>
                  <a:pt x="3053230" y="54770"/>
                </a:cubicBezTo>
                <a:cubicBezTo>
                  <a:pt x="3062103" y="51817"/>
                  <a:pt x="3070826" y="52366"/>
                  <a:pt x="3074341" y="38542"/>
                </a:cubicBezTo>
                <a:cubicBezTo>
                  <a:pt x="3084433" y="7575"/>
                  <a:pt x="3107994" y="2038"/>
                  <a:pt x="3131404" y="0"/>
                </a:cubicBez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10" name="TextBox 9">
            <a:extLst>
              <a:ext uri="{FF2B5EF4-FFF2-40B4-BE49-F238E27FC236}">
                <a16:creationId xmlns:a16="http://schemas.microsoft.com/office/drawing/2014/main" id="{243D1E20-4A3D-499B-AF3A-8A54B1859140}"/>
              </a:ext>
            </a:extLst>
          </p:cNvPr>
          <p:cNvSpPr txBox="1"/>
          <p:nvPr/>
        </p:nvSpPr>
        <p:spPr>
          <a:xfrm>
            <a:off x="990797" y="3236516"/>
            <a:ext cx="2681307" cy="2215991"/>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Special Menu</a:t>
            </a:r>
            <a:endParaRPr lang="ko-KR" altLang="en-US" sz="4800" b="1" dirty="0">
              <a:solidFill>
                <a:srgbClr val="FDD100"/>
              </a:solidFill>
              <a:latin typeface="Garamond" panose="02020404030301010803" pitchFamily="18" charset="0"/>
              <a:cs typeface="Arial" pitchFamily="34" charset="0"/>
            </a:endParaRPr>
          </a:p>
        </p:txBody>
      </p:sp>
      <p:sp>
        <p:nvSpPr>
          <p:cNvPr id="11" name="Rectangle: Rounded Corners 10">
            <a:extLst>
              <a:ext uri="{FF2B5EF4-FFF2-40B4-BE49-F238E27FC236}">
                <a16:creationId xmlns:a16="http://schemas.microsoft.com/office/drawing/2014/main" id="{40DB1A91-09AB-4AA8-8599-8D9D6E17D662}"/>
              </a:ext>
            </a:extLst>
          </p:cNvPr>
          <p:cNvSpPr/>
          <p:nvPr/>
        </p:nvSpPr>
        <p:spPr>
          <a:xfrm>
            <a:off x="6679096" y="4344512"/>
            <a:ext cx="4744279" cy="2067339"/>
          </a:xfrm>
          <a:prstGeom prst="roundRect">
            <a:avLst/>
          </a:prstGeom>
          <a:solidFill>
            <a:srgbClr val="FDD10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pic>
        <p:nvPicPr>
          <p:cNvPr id="6" name="Graphic 5" descr="Splash">
            <a:extLst>
              <a:ext uri="{FF2B5EF4-FFF2-40B4-BE49-F238E27FC236}">
                <a16:creationId xmlns:a16="http://schemas.microsoft.com/office/drawing/2014/main" id="{B05BD0B7-D0C9-40D8-AEEC-906206AEB81E}"/>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250915" y="-351997"/>
            <a:ext cx="3514979" cy="3514979"/>
          </a:xfrm>
          <a:prstGeom prst="rect">
            <a:avLst/>
          </a:prstGeom>
        </p:spPr>
      </p:pic>
      <p:sp>
        <p:nvSpPr>
          <p:cNvPr id="7" name="TextBox 6">
            <a:extLst>
              <a:ext uri="{FF2B5EF4-FFF2-40B4-BE49-F238E27FC236}">
                <a16:creationId xmlns:a16="http://schemas.microsoft.com/office/drawing/2014/main" id="{1A4C07BC-2088-4D0F-8EFB-939CE1057FF9}"/>
              </a:ext>
            </a:extLst>
          </p:cNvPr>
          <p:cNvSpPr txBox="1"/>
          <p:nvPr/>
        </p:nvSpPr>
        <p:spPr>
          <a:xfrm>
            <a:off x="1153116" y="1066938"/>
            <a:ext cx="1329585" cy="615553"/>
          </a:xfrm>
          <a:prstGeom prst="rect">
            <a:avLst/>
          </a:prstGeom>
          <a:noFill/>
        </p:spPr>
        <p:txBody>
          <a:bodyPr wrap="square" lIns="0" tIns="0" rIns="0" bIns="0" rtlCol="0">
            <a:spAutoFit/>
          </a:bodyPr>
          <a:lstStyle/>
          <a:p>
            <a:pPr algn="ctr"/>
            <a:r>
              <a:rPr lang="en-US" altLang="ko-KR" sz="4000" b="1" dirty="0">
                <a:solidFill>
                  <a:srgbClr val="112433"/>
                </a:solidFill>
                <a:latin typeface="Open Sans" panose="020B0606030504020204"/>
                <a:cs typeface="Arial" pitchFamily="34" charset="0"/>
              </a:rPr>
              <a:t>$18</a:t>
            </a:r>
            <a:endParaRPr lang="ko-KR" altLang="en-US" sz="4000" b="1" dirty="0">
              <a:solidFill>
                <a:srgbClr val="112433"/>
              </a:solidFill>
              <a:latin typeface="Open Sans" panose="020B0606030504020204"/>
              <a:cs typeface="Arial" pitchFamily="34" charset="0"/>
            </a:endParaRPr>
          </a:p>
        </p:txBody>
      </p:sp>
      <p:sp>
        <p:nvSpPr>
          <p:cNvPr id="12" name="TextBox 11">
            <a:extLst>
              <a:ext uri="{FF2B5EF4-FFF2-40B4-BE49-F238E27FC236}">
                <a16:creationId xmlns:a16="http://schemas.microsoft.com/office/drawing/2014/main" id="{41504562-8A1B-420C-8FC9-1A85E26CF57E}"/>
              </a:ext>
            </a:extLst>
          </p:cNvPr>
          <p:cNvSpPr txBox="1"/>
          <p:nvPr/>
        </p:nvSpPr>
        <p:spPr>
          <a:xfrm>
            <a:off x="7555521" y="1774824"/>
            <a:ext cx="2559716" cy="738664"/>
          </a:xfrm>
          <a:prstGeom prst="rect">
            <a:avLst/>
          </a:prstGeom>
          <a:noFill/>
        </p:spPr>
        <p:txBody>
          <a:bodyPr wrap="square" rtlCol="0">
            <a:spAutoFit/>
          </a:bodyPr>
          <a:lstStyle/>
          <a:p>
            <a:r>
              <a:rPr lang="en-US" sz="1400" i="0" dirty="0">
                <a:solidFill>
                  <a:srgbClr val="FDD100"/>
                </a:solidFill>
                <a:effectLst/>
                <a:latin typeface="Open Sans" panose="020B0606030504020204"/>
              </a:rPr>
              <a:t>Lorem Ipsum is simply dummy text of the printing and typesetting industry.</a:t>
            </a:r>
            <a:endParaRPr lang="en-ID" sz="1400" dirty="0">
              <a:solidFill>
                <a:srgbClr val="FDD100"/>
              </a:solidFill>
            </a:endParaRPr>
          </a:p>
        </p:txBody>
      </p:sp>
      <p:sp>
        <p:nvSpPr>
          <p:cNvPr id="13" name="TextBox 12">
            <a:extLst>
              <a:ext uri="{FF2B5EF4-FFF2-40B4-BE49-F238E27FC236}">
                <a16:creationId xmlns:a16="http://schemas.microsoft.com/office/drawing/2014/main" id="{49DC635B-E264-42D3-9BC3-2CA0F11EE4BF}"/>
              </a:ext>
            </a:extLst>
          </p:cNvPr>
          <p:cNvSpPr txBox="1"/>
          <p:nvPr/>
        </p:nvSpPr>
        <p:spPr>
          <a:xfrm>
            <a:off x="7089043" y="4760009"/>
            <a:ext cx="3924384" cy="1384995"/>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rgbClr val="112433"/>
              </a:solidFill>
            </a:endParaRPr>
          </a:p>
        </p:txBody>
      </p:sp>
    </p:spTree>
    <p:extLst>
      <p:ext uri="{BB962C8B-B14F-4D97-AF65-F5344CB8AC3E}">
        <p14:creationId xmlns:p14="http://schemas.microsoft.com/office/powerpoint/2010/main" val="2014875705"/>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19" name="Freeform: Shape 18">
            <a:extLst>
              <a:ext uri="{FF2B5EF4-FFF2-40B4-BE49-F238E27FC236}">
                <a16:creationId xmlns:a16="http://schemas.microsoft.com/office/drawing/2014/main" id="{F6FD8BDB-F4A1-4CA8-9A25-D9E3C74229ED}"/>
              </a:ext>
            </a:extLst>
          </p:cNvPr>
          <p:cNvSpPr/>
          <p:nvPr/>
        </p:nvSpPr>
        <p:spPr>
          <a:xfrm>
            <a:off x="0" y="140264"/>
            <a:ext cx="7371201" cy="6717736"/>
          </a:xfrm>
          <a:custGeom>
            <a:avLst/>
            <a:gdLst>
              <a:gd name="connsiteX0" fmla="*/ 6245690 w 7371201"/>
              <a:gd name="connsiteY0" fmla="*/ 3560105 h 6717736"/>
              <a:gd name="connsiteX1" fmla="*/ 6220479 w 7371201"/>
              <a:gd name="connsiteY1" fmla="*/ 3560257 h 6717736"/>
              <a:gd name="connsiteX2" fmla="*/ 6212132 w 7371201"/>
              <a:gd name="connsiteY2" fmla="*/ 3569282 h 6717736"/>
              <a:gd name="connsiteX3" fmla="*/ 6217114 w 7371201"/>
              <a:gd name="connsiteY3" fmla="*/ 3581360 h 6717736"/>
              <a:gd name="connsiteX4" fmla="*/ 6239524 w 7371201"/>
              <a:gd name="connsiteY4" fmla="*/ 3584476 h 6717736"/>
              <a:gd name="connsiteX5" fmla="*/ 6249898 w 7371201"/>
              <a:gd name="connsiteY5" fmla="*/ 3562279 h 6717736"/>
              <a:gd name="connsiteX6" fmla="*/ 2997196 w 7371201"/>
              <a:gd name="connsiteY6" fmla="*/ 1465792 h 6717736"/>
              <a:gd name="connsiteX7" fmla="*/ 2987189 w 7371201"/>
              <a:gd name="connsiteY7" fmla="*/ 1492122 h 6717736"/>
              <a:gd name="connsiteX8" fmla="*/ 2989428 w 7371201"/>
              <a:gd name="connsiteY8" fmla="*/ 1507644 h 6717736"/>
              <a:gd name="connsiteX9" fmla="*/ 2963427 w 7371201"/>
              <a:gd name="connsiteY9" fmla="*/ 1494630 h 6717736"/>
              <a:gd name="connsiteX10" fmla="*/ 2950296 w 7371201"/>
              <a:gd name="connsiteY10" fmla="*/ 1483527 h 6717736"/>
              <a:gd name="connsiteX11" fmla="*/ 2887027 w 7371201"/>
              <a:gd name="connsiteY11" fmla="*/ 1484555 h 6717736"/>
              <a:gd name="connsiteX12" fmla="*/ 2846692 w 7371201"/>
              <a:gd name="connsiteY12" fmla="*/ 1507842 h 6717736"/>
              <a:gd name="connsiteX13" fmla="*/ 2834804 w 7371201"/>
              <a:gd name="connsiteY13" fmla="*/ 1522181 h 6717736"/>
              <a:gd name="connsiteX14" fmla="*/ 2802127 w 7371201"/>
              <a:gd name="connsiteY14" fmla="*/ 1535442 h 6717736"/>
              <a:gd name="connsiteX15" fmla="*/ 2777650 w 7371201"/>
              <a:gd name="connsiteY15" fmla="*/ 1530889 h 6717736"/>
              <a:gd name="connsiteX16" fmla="*/ 2758931 w 7371201"/>
              <a:gd name="connsiteY16" fmla="*/ 1530487 h 6717736"/>
              <a:gd name="connsiteX17" fmla="*/ 2741190 w 7371201"/>
              <a:gd name="connsiteY17" fmla="*/ 1546333 h 6717736"/>
              <a:gd name="connsiteX18" fmla="*/ 2732520 w 7371201"/>
              <a:gd name="connsiteY18" fmla="*/ 1592444 h 6717736"/>
              <a:gd name="connsiteX19" fmla="*/ 2739708 w 7371201"/>
              <a:gd name="connsiteY19" fmla="*/ 1610716 h 6717736"/>
              <a:gd name="connsiteX20" fmla="*/ 2647654 w 7371201"/>
              <a:gd name="connsiteY20" fmla="*/ 1590995 h 6717736"/>
              <a:gd name="connsiteX21" fmla="*/ 2630271 w 7371201"/>
              <a:gd name="connsiteY21" fmla="*/ 1610372 h 6717736"/>
              <a:gd name="connsiteX22" fmla="*/ 2636105 w 7371201"/>
              <a:gd name="connsiteY22" fmla="*/ 1635031 h 6717736"/>
              <a:gd name="connsiteX23" fmla="*/ 2651588 w 7371201"/>
              <a:gd name="connsiteY23" fmla="*/ 1629829 h 6717736"/>
              <a:gd name="connsiteX24" fmla="*/ 2666168 w 7371201"/>
              <a:gd name="connsiteY24" fmla="*/ 1628884 h 6717736"/>
              <a:gd name="connsiteX25" fmla="*/ 2668765 w 7371201"/>
              <a:gd name="connsiteY25" fmla="*/ 1647937 h 6717736"/>
              <a:gd name="connsiteX26" fmla="*/ 2654807 w 7371201"/>
              <a:gd name="connsiteY26" fmla="*/ 1661601 h 6717736"/>
              <a:gd name="connsiteX27" fmla="*/ 2641657 w 7371201"/>
              <a:gd name="connsiteY27" fmla="*/ 1676667 h 6717736"/>
              <a:gd name="connsiteX28" fmla="*/ 2659486 w 7371201"/>
              <a:gd name="connsiteY28" fmla="*/ 1680621 h 6717736"/>
              <a:gd name="connsiteX29" fmla="*/ 2659837 w 7371201"/>
              <a:gd name="connsiteY29" fmla="*/ 1680519 h 6717736"/>
              <a:gd name="connsiteX30" fmla="*/ 2666815 w 7371201"/>
              <a:gd name="connsiteY30" fmla="*/ 1676695 h 6717736"/>
              <a:gd name="connsiteX31" fmla="*/ 2917223 w 7371201"/>
              <a:gd name="connsiteY31" fmla="*/ 1545171 h 6717736"/>
              <a:gd name="connsiteX32" fmla="*/ 2983976 w 7371201"/>
              <a:gd name="connsiteY32" fmla="*/ 1512042 h 6717736"/>
              <a:gd name="connsiteX33" fmla="*/ 3023095 w 7371201"/>
              <a:gd name="connsiteY33" fmla="*/ 1493693 h 6717736"/>
              <a:gd name="connsiteX34" fmla="*/ 3020675 w 7371201"/>
              <a:gd name="connsiteY34" fmla="*/ 1480262 h 6717736"/>
              <a:gd name="connsiteX35" fmla="*/ 2997196 w 7371201"/>
              <a:gd name="connsiteY35" fmla="*/ 1465792 h 6717736"/>
              <a:gd name="connsiteX36" fmla="*/ 3262717 w 7371201"/>
              <a:gd name="connsiteY36" fmla="*/ 1319499 h 6717736"/>
              <a:gd name="connsiteX37" fmla="*/ 3217944 w 7371201"/>
              <a:gd name="connsiteY37" fmla="*/ 1353289 h 6717736"/>
              <a:gd name="connsiteX38" fmla="*/ 3194711 w 7371201"/>
              <a:gd name="connsiteY38" fmla="*/ 1374177 h 6717736"/>
              <a:gd name="connsiteX39" fmla="*/ 3181034 w 7371201"/>
              <a:gd name="connsiteY39" fmla="*/ 1370863 h 6717736"/>
              <a:gd name="connsiteX40" fmla="*/ 3157366 w 7371201"/>
              <a:gd name="connsiteY40" fmla="*/ 1367711 h 6717736"/>
              <a:gd name="connsiteX41" fmla="*/ 3098389 w 7371201"/>
              <a:gd name="connsiteY41" fmla="*/ 1411105 h 6717736"/>
              <a:gd name="connsiteX42" fmla="*/ 3053289 w 7371201"/>
              <a:gd name="connsiteY42" fmla="*/ 1445784 h 6717736"/>
              <a:gd name="connsiteX43" fmla="*/ 3031301 w 7371201"/>
              <a:gd name="connsiteY43" fmla="*/ 1489845 h 6717736"/>
              <a:gd name="connsiteX44" fmla="*/ 3051555 w 7371201"/>
              <a:gd name="connsiteY44" fmla="*/ 1480345 h 6717736"/>
              <a:gd name="connsiteX45" fmla="*/ 3334454 w 7371201"/>
              <a:gd name="connsiteY45" fmla="*/ 1348645 h 6717736"/>
              <a:gd name="connsiteX46" fmla="*/ 3319741 w 7371201"/>
              <a:gd name="connsiteY46" fmla="*/ 1337490 h 6717736"/>
              <a:gd name="connsiteX47" fmla="*/ 3262717 w 7371201"/>
              <a:gd name="connsiteY47" fmla="*/ 1319499 h 6717736"/>
              <a:gd name="connsiteX48" fmla="*/ 3675218 w 7371201"/>
              <a:gd name="connsiteY48" fmla="*/ 0 h 6717736"/>
              <a:gd name="connsiteX49" fmla="*/ 3678097 w 7371201"/>
              <a:gd name="connsiteY49" fmla="*/ 2074 h 6717736"/>
              <a:gd name="connsiteX50" fmla="*/ 3698681 w 7371201"/>
              <a:gd name="connsiteY50" fmla="*/ 40638 h 6717736"/>
              <a:gd name="connsiteX51" fmla="*/ 3706508 w 7371201"/>
              <a:gd name="connsiteY51" fmla="*/ 45461 h 6717736"/>
              <a:gd name="connsiteX52" fmla="*/ 3762853 w 7371201"/>
              <a:gd name="connsiteY52" fmla="*/ 35351 h 6717736"/>
              <a:gd name="connsiteX53" fmla="*/ 3789492 w 7371201"/>
              <a:gd name="connsiteY53" fmla="*/ 34918 h 6717736"/>
              <a:gd name="connsiteX54" fmla="*/ 3801628 w 7371201"/>
              <a:gd name="connsiteY54" fmla="*/ 55937 h 6717736"/>
              <a:gd name="connsiteX55" fmla="*/ 3776137 w 7371201"/>
              <a:gd name="connsiteY55" fmla="*/ 87470 h 6717736"/>
              <a:gd name="connsiteX56" fmla="*/ 3734917 w 7371201"/>
              <a:gd name="connsiteY56" fmla="*/ 88848 h 6717736"/>
              <a:gd name="connsiteX57" fmla="*/ 3697029 w 7371201"/>
              <a:gd name="connsiteY57" fmla="*/ 90170 h 6717736"/>
              <a:gd name="connsiteX58" fmla="*/ 3663090 w 7371201"/>
              <a:gd name="connsiteY58" fmla="*/ 104159 h 6717736"/>
              <a:gd name="connsiteX59" fmla="*/ 3636433 w 7371201"/>
              <a:gd name="connsiteY59" fmla="*/ 130760 h 6717736"/>
              <a:gd name="connsiteX60" fmla="*/ 3558754 w 7371201"/>
              <a:gd name="connsiteY60" fmla="*/ 147582 h 6717736"/>
              <a:gd name="connsiteX61" fmla="*/ 3508600 w 7371201"/>
              <a:gd name="connsiteY61" fmla="*/ 185880 h 6717736"/>
              <a:gd name="connsiteX62" fmla="*/ 3485555 w 7371201"/>
              <a:gd name="connsiteY62" fmla="*/ 195449 h 6717736"/>
              <a:gd name="connsiteX63" fmla="*/ 3340545 w 7371201"/>
              <a:gd name="connsiteY63" fmla="*/ 232460 h 6717736"/>
              <a:gd name="connsiteX64" fmla="*/ 3319569 w 7371201"/>
              <a:gd name="connsiteY64" fmla="*/ 242703 h 6717736"/>
              <a:gd name="connsiteX65" fmla="*/ 3303277 w 7371201"/>
              <a:gd name="connsiteY65" fmla="*/ 246504 h 6717736"/>
              <a:gd name="connsiteX66" fmla="*/ 3312985 w 7371201"/>
              <a:gd name="connsiteY66" fmla="*/ 263319 h 6717736"/>
              <a:gd name="connsiteX67" fmla="*/ 3311894 w 7371201"/>
              <a:gd name="connsiteY67" fmla="*/ 278896 h 6717736"/>
              <a:gd name="connsiteX68" fmla="*/ 3286779 w 7371201"/>
              <a:gd name="connsiteY68" fmla="*/ 287791 h 6717736"/>
              <a:gd name="connsiteX69" fmla="*/ 3234029 w 7371201"/>
              <a:gd name="connsiteY69" fmla="*/ 307037 h 6717736"/>
              <a:gd name="connsiteX70" fmla="*/ 3225750 w 7371201"/>
              <a:gd name="connsiteY70" fmla="*/ 304342 h 6717736"/>
              <a:gd name="connsiteX71" fmla="*/ 3194163 w 7371201"/>
              <a:gd name="connsiteY71" fmla="*/ 302027 h 6717736"/>
              <a:gd name="connsiteX72" fmla="*/ 3070656 w 7371201"/>
              <a:gd name="connsiteY72" fmla="*/ 347176 h 6717736"/>
              <a:gd name="connsiteX73" fmla="*/ 3060573 w 7371201"/>
              <a:gd name="connsiteY73" fmla="*/ 352997 h 6717736"/>
              <a:gd name="connsiteX74" fmla="*/ 3028891 w 7371201"/>
              <a:gd name="connsiteY74" fmla="*/ 356341 h 6717736"/>
              <a:gd name="connsiteX75" fmla="*/ 3001256 w 7371201"/>
              <a:gd name="connsiteY75" fmla="*/ 366692 h 6717736"/>
              <a:gd name="connsiteX76" fmla="*/ 2995481 w 7371201"/>
              <a:gd name="connsiteY76" fmla="*/ 388710 h 6717736"/>
              <a:gd name="connsiteX77" fmla="*/ 2966866 w 7371201"/>
              <a:gd name="connsiteY77" fmla="*/ 382810 h 6717736"/>
              <a:gd name="connsiteX78" fmla="*/ 2937067 w 7371201"/>
              <a:gd name="connsiteY78" fmla="*/ 398146 h 6717736"/>
              <a:gd name="connsiteX79" fmla="*/ 2914438 w 7371201"/>
              <a:gd name="connsiteY79" fmla="*/ 457921 h 6717736"/>
              <a:gd name="connsiteX80" fmla="*/ 2913986 w 7371201"/>
              <a:gd name="connsiteY80" fmla="*/ 460050 h 6717736"/>
              <a:gd name="connsiteX81" fmla="*/ 2900649 w 7371201"/>
              <a:gd name="connsiteY81" fmla="*/ 486434 h 6717736"/>
              <a:gd name="connsiteX82" fmla="*/ 2715211 w 7371201"/>
              <a:gd name="connsiteY82" fmla="*/ 552392 h 6717736"/>
              <a:gd name="connsiteX83" fmla="*/ 2599983 w 7371201"/>
              <a:gd name="connsiteY83" fmla="*/ 600235 h 6717736"/>
              <a:gd name="connsiteX84" fmla="*/ 2456591 w 7371201"/>
              <a:gd name="connsiteY84" fmla="*/ 640049 h 6717736"/>
              <a:gd name="connsiteX85" fmla="*/ 2362509 w 7371201"/>
              <a:gd name="connsiteY85" fmla="*/ 692499 h 6717736"/>
              <a:gd name="connsiteX86" fmla="*/ 2323529 w 7371201"/>
              <a:gd name="connsiteY86" fmla="*/ 709399 h 6717736"/>
              <a:gd name="connsiteX87" fmla="*/ 2235673 w 7371201"/>
              <a:gd name="connsiteY87" fmla="*/ 737702 h 6717736"/>
              <a:gd name="connsiteX88" fmla="*/ 2159331 w 7371201"/>
              <a:gd name="connsiteY88" fmla="*/ 774304 h 6717736"/>
              <a:gd name="connsiteX89" fmla="*/ 2041131 w 7371201"/>
              <a:gd name="connsiteY89" fmla="*/ 825731 h 6717736"/>
              <a:gd name="connsiteX90" fmla="*/ 1968570 w 7371201"/>
              <a:gd name="connsiteY90" fmla="*/ 860150 h 6717736"/>
              <a:gd name="connsiteX91" fmla="*/ 1810487 w 7371201"/>
              <a:gd name="connsiteY91" fmla="*/ 932736 h 6717736"/>
              <a:gd name="connsiteX92" fmla="*/ 1658067 w 7371201"/>
              <a:gd name="connsiteY92" fmla="*/ 1015130 h 6717736"/>
              <a:gd name="connsiteX93" fmla="*/ 1551925 w 7371201"/>
              <a:gd name="connsiteY93" fmla="*/ 1067070 h 6717736"/>
              <a:gd name="connsiteX94" fmla="*/ 1391849 w 7371201"/>
              <a:gd name="connsiteY94" fmla="*/ 1159490 h 6717736"/>
              <a:gd name="connsiteX95" fmla="*/ 1307944 w 7371201"/>
              <a:gd name="connsiteY95" fmla="*/ 1200458 h 6717736"/>
              <a:gd name="connsiteX96" fmla="*/ 1215387 w 7371201"/>
              <a:gd name="connsiteY96" fmla="*/ 1261370 h 6717736"/>
              <a:gd name="connsiteX97" fmla="*/ 1156145 w 7371201"/>
              <a:gd name="connsiteY97" fmla="*/ 1295573 h 6717736"/>
              <a:gd name="connsiteX98" fmla="*/ 1091506 w 7371201"/>
              <a:gd name="connsiteY98" fmla="*/ 1329156 h 6717736"/>
              <a:gd name="connsiteX99" fmla="*/ 1019830 w 7371201"/>
              <a:gd name="connsiteY99" fmla="*/ 1385485 h 6717736"/>
              <a:gd name="connsiteX100" fmla="*/ 916738 w 7371201"/>
              <a:gd name="connsiteY100" fmla="*/ 1454349 h 6717736"/>
              <a:gd name="connsiteX101" fmla="*/ 780328 w 7371201"/>
              <a:gd name="connsiteY101" fmla="*/ 1549920 h 6717736"/>
              <a:gd name="connsiteX102" fmla="*/ 699923 w 7371201"/>
              <a:gd name="connsiteY102" fmla="*/ 1605683 h 6717736"/>
              <a:gd name="connsiteX103" fmla="*/ 570456 w 7371201"/>
              <a:gd name="connsiteY103" fmla="*/ 1684169 h 6717736"/>
              <a:gd name="connsiteX104" fmla="*/ 566487 w 7371201"/>
              <a:gd name="connsiteY104" fmla="*/ 1697670 h 6717736"/>
              <a:gd name="connsiteX105" fmla="*/ 587990 w 7371201"/>
              <a:gd name="connsiteY105" fmla="*/ 1705808 h 6717736"/>
              <a:gd name="connsiteX106" fmla="*/ 613651 w 7371201"/>
              <a:gd name="connsiteY106" fmla="*/ 1689123 h 6717736"/>
              <a:gd name="connsiteX107" fmla="*/ 1172402 w 7371201"/>
              <a:gd name="connsiteY107" fmla="*/ 1344107 h 6717736"/>
              <a:gd name="connsiteX108" fmla="*/ 1698272 w 7371201"/>
              <a:gd name="connsiteY108" fmla="*/ 1049838 h 6717736"/>
              <a:gd name="connsiteX109" fmla="*/ 2046853 w 7371201"/>
              <a:gd name="connsiteY109" fmla="*/ 882216 h 6717736"/>
              <a:gd name="connsiteX110" fmla="*/ 2358241 w 7371201"/>
              <a:gd name="connsiteY110" fmla="*/ 749147 h 6717736"/>
              <a:gd name="connsiteX111" fmla="*/ 2754948 w 7371201"/>
              <a:gd name="connsiteY111" fmla="*/ 615396 h 6717736"/>
              <a:gd name="connsiteX112" fmla="*/ 2879715 w 7371201"/>
              <a:gd name="connsiteY112" fmla="*/ 569521 h 6717736"/>
              <a:gd name="connsiteX113" fmla="*/ 3017613 w 7371201"/>
              <a:gd name="connsiteY113" fmla="*/ 534747 h 6717736"/>
              <a:gd name="connsiteX114" fmla="*/ 3070816 w 7371201"/>
              <a:gd name="connsiteY114" fmla="*/ 513372 h 6717736"/>
              <a:gd name="connsiteX115" fmla="*/ 3106109 w 7371201"/>
              <a:gd name="connsiteY115" fmla="*/ 492995 h 6717736"/>
              <a:gd name="connsiteX116" fmla="*/ 3168134 w 7371201"/>
              <a:gd name="connsiteY116" fmla="*/ 466526 h 6717736"/>
              <a:gd name="connsiteX117" fmla="*/ 3219438 w 7371201"/>
              <a:gd name="connsiteY117" fmla="*/ 459328 h 6717736"/>
              <a:gd name="connsiteX118" fmla="*/ 3236990 w 7371201"/>
              <a:gd name="connsiteY118" fmla="*/ 454800 h 6717736"/>
              <a:gd name="connsiteX119" fmla="*/ 3265171 w 7371201"/>
              <a:gd name="connsiteY119" fmla="*/ 436661 h 6717736"/>
              <a:gd name="connsiteX120" fmla="*/ 3375885 w 7371201"/>
              <a:gd name="connsiteY120" fmla="*/ 410107 h 6717736"/>
              <a:gd name="connsiteX121" fmla="*/ 3406946 w 7371201"/>
              <a:gd name="connsiteY121" fmla="*/ 394044 h 6717736"/>
              <a:gd name="connsiteX122" fmla="*/ 3455821 w 7371201"/>
              <a:gd name="connsiteY122" fmla="*/ 382640 h 6717736"/>
              <a:gd name="connsiteX123" fmla="*/ 3482819 w 7371201"/>
              <a:gd name="connsiteY123" fmla="*/ 385738 h 6717736"/>
              <a:gd name="connsiteX124" fmla="*/ 3569320 w 7371201"/>
              <a:gd name="connsiteY124" fmla="*/ 363823 h 6717736"/>
              <a:gd name="connsiteX125" fmla="*/ 3641336 w 7371201"/>
              <a:gd name="connsiteY125" fmla="*/ 337191 h 6717736"/>
              <a:gd name="connsiteX126" fmla="*/ 3663836 w 7371201"/>
              <a:gd name="connsiteY126" fmla="*/ 335411 h 6717736"/>
              <a:gd name="connsiteX127" fmla="*/ 3694163 w 7371201"/>
              <a:gd name="connsiteY127" fmla="*/ 338455 h 6717736"/>
              <a:gd name="connsiteX128" fmla="*/ 3760498 w 7371201"/>
              <a:gd name="connsiteY128" fmla="*/ 328182 h 6717736"/>
              <a:gd name="connsiteX129" fmla="*/ 3854111 w 7371201"/>
              <a:gd name="connsiteY129" fmla="*/ 304030 h 6717736"/>
              <a:gd name="connsiteX130" fmla="*/ 3876517 w 7371201"/>
              <a:gd name="connsiteY130" fmla="*/ 307908 h 6717736"/>
              <a:gd name="connsiteX131" fmla="*/ 3884251 w 7371201"/>
              <a:gd name="connsiteY131" fmla="*/ 318391 h 6717736"/>
              <a:gd name="connsiteX132" fmla="*/ 3988270 w 7371201"/>
              <a:gd name="connsiteY132" fmla="*/ 344282 h 6717736"/>
              <a:gd name="connsiteX133" fmla="*/ 3998524 w 7371201"/>
              <a:gd name="connsiteY133" fmla="*/ 353309 h 6717736"/>
              <a:gd name="connsiteX134" fmla="*/ 3997076 w 7371201"/>
              <a:gd name="connsiteY134" fmla="*/ 365356 h 6717736"/>
              <a:gd name="connsiteX135" fmla="*/ 4002552 w 7371201"/>
              <a:gd name="connsiteY135" fmla="*/ 386484 h 6717736"/>
              <a:gd name="connsiteX136" fmla="*/ 4019747 w 7371201"/>
              <a:gd name="connsiteY136" fmla="*/ 378425 h 6717736"/>
              <a:gd name="connsiteX137" fmla="*/ 4056300 w 7371201"/>
              <a:gd name="connsiteY137" fmla="*/ 357321 h 6717736"/>
              <a:gd name="connsiteX138" fmla="*/ 4080793 w 7371201"/>
              <a:gd name="connsiteY138" fmla="*/ 335705 h 6717736"/>
              <a:gd name="connsiteX139" fmla="*/ 4085571 w 7371201"/>
              <a:gd name="connsiteY139" fmla="*/ 323605 h 6717736"/>
              <a:gd name="connsiteX140" fmla="*/ 4098176 w 7371201"/>
              <a:gd name="connsiteY140" fmla="*/ 316328 h 6717736"/>
              <a:gd name="connsiteX141" fmla="*/ 4106266 w 7371201"/>
              <a:gd name="connsiteY141" fmla="*/ 330341 h 6717736"/>
              <a:gd name="connsiteX142" fmla="*/ 4105082 w 7371201"/>
              <a:gd name="connsiteY142" fmla="*/ 351577 h 6717736"/>
              <a:gd name="connsiteX143" fmla="*/ 4105346 w 7371201"/>
              <a:gd name="connsiteY143" fmla="*/ 360767 h 6717736"/>
              <a:gd name="connsiteX144" fmla="*/ 4113717 w 7371201"/>
              <a:gd name="connsiteY144" fmla="*/ 357803 h 6717736"/>
              <a:gd name="connsiteX145" fmla="*/ 4120923 w 7371201"/>
              <a:gd name="connsiteY145" fmla="*/ 349905 h 6717736"/>
              <a:gd name="connsiteX146" fmla="*/ 4128485 w 7371201"/>
              <a:gd name="connsiteY146" fmla="*/ 345539 h 6717736"/>
              <a:gd name="connsiteX147" fmla="*/ 4189778 w 7371201"/>
              <a:gd name="connsiteY147" fmla="*/ 338178 h 6717736"/>
              <a:gd name="connsiteX148" fmla="*/ 4216248 w 7371201"/>
              <a:gd name="connsiteY148" fmla="*/ 322896 h 6717736"/>
              <a:gd name="connsiteX149" fmla="*/ 4235418 w 7371201"/>
              <a:gd name="connsiteY149" fmla="*/ 321170 h 6717736"/>
              <a:gd name="connsiteX150" fmla="*/ 4234686 w 7371201"/>
              <a:gd name="connsiteY150" fmla="*/ 340278 h 6717736"/>
              <a:gd name="connsiteX151" fmla="*/ 4231169 w 7371201"/>
              <a:gd name="connsiteY151" fmla="*/ 351650 h 6717736"/>
              <a:gd name="connsiteX152" fmla="*/ 4231339 w 7371201"/>
              <a:gd name="connsiteY152" fmla="*/ 366498 h 6717736"/>
              <a:gd name="connsiteX153" fmla="*/ 4246370 w 7371201"/>
              <a:gd name="connsiteY153" fmla="*/ 363426 h 6717736"/>
              <a:gd name="connsiteX154" fmla="*/ 4282736 w 7371201"/>
              <a:gd name="connsiteY154" fmla="*/ 353641 h 6717736"/>
              <a:gd name="connsiteX155" fmla="*/ 4319757 w 7371201"/>
              <a:gd name="connsiteY155" fmla="*/ 304240 h 6717736"/>
              <a:gd name="connsiteX156" fmla="*/ 4331025 w 7371201"/>
              <a:gd name="connsiteY156" fmla="*/ 277182 h 6717736"/>
              <a:gd name="connsiteX157" fmla="*/ 4376331 w 7371201"/>
              <a:gd name="connsiteY157" fmla="*/ 355655 h 6717736"/>
              <a:gd name="connsiteX158" fmla="*/ 4372081 w 7371201"/>
              <a:gd name="connsiteY158" fmla="*/ 386135 h 6717736"/>
              <a:gd name="connsiteX159" fmla="*/ 4382334 w 7371201"/>
              <a:gd name="connsiteY159" fmla="*/ 395163 h 6717736"/>
              <a:gd name="connsiteX160" fmla="*/ 4370540 w 7371201"/>
              <a:gd name="connsiteY160" fmla="*/ 403842 h 6717736"/>
              <a:gd name="connsiteX161" fmla="*/ 4360099 w 7371201"/>
              <a:gd name="connsiteY161" fmla="*/ 406133 h 6717736"/>
              <a:gd name="connsiteX162" fmla="*/ 4352348 w 7371201"/>
              <a:gd name="connsiteY162" fmla="*/ 421817 h 6717736"/>
              <a:gd name="connsiteX163" fmla="*/ 4346667 w 7371201"/>
              <a:gd name="connsiteY163" fmla="*/ 438176 h 6717736"/>
              <a:gd name="connsiteX164" fmla="*/ 4316962 w 7371201"/>
              <a:gd name="connsiteY164" fmla="*/ 447853 h 6717736"/>
              <a:gd name="connsiteX165" fmla="*/ 4290944 w 7371201"/>
              <a:gd name="connsiteY165" fmla="*/ 461005 h 6717736"/>
              <a:gd name="connsiteX166" fmla="*/ 4292187 w 7371201"/>
              <a:gd name="connsiteY166" fmla="*/ 486446 h 6717736"/>
              <a:gd name="connsiteX167" fmla="*/ 4291999 w 7371201"/>
              <a:gd name="connsiteY167" fmla="*/ 497764 h 6717736"/>
              <a:gd name="connsiteX168" fmla="*/ 4250158 w 7371201"/>
              <a:gd name="connsiteY168" fmla="*/ 486421 h 6717736"/>
              <a:gd name="connsiteX169" fmla="*/ 4234957 w 7371201"/>
              <a:gd name="connsiteY169" fmla="*/ 474645 h 6717736"/>
              <a:gd name="connsiteX170" fmla="*/ 4204800 w 7371201"/>
              <a:gd name="connsiteY170" fmla="*/ 486451 h 6717736"/>
              <a:gd name="connsiteX171" fmla="*/ 4207134 w 7371201"/>
              <a:gd name="connsiteY171" fmla="*/ 496316 h 6717736"/>
              <a:gd name="connsiteX172" fmla="*/ 4211895 w 7371201"/>
              <a:gd name="connsiteY172" fmla="*/ 510383 h 6717736"/>
              <a:gd name="connsiteX173" fmla="*/ 4202526 w 7371201"/>
              <a:gd name="connsiteY173" fmla="*/ 523265 h 6717736"/>
              <a:gd name="connsiteX174" fmla="*/ 4157073 w 7371201"/>
              <a:gd name="connsiteY174" fmla="*/ 528954 h 6717736"/>
              <a:gd name="connsiteX175" fmla="*/ 4129982 w 7371201"/>
              <a:gd name="connsiteY175" fmla="*/ 531516 h 6717736"/>
              <a:gd name="connsiteX176" fmla="*/ 4073526 w 7371201"/>
              <a:gd name="connsiteY176" fmla="*/ 573453 h 6717736"/>
              <a:gd name="connsiteX177" fmla="*/ 4057498 w 7371201"/>
              <a:gd name="connsiteY177" fmla="*/ 586444 h 6717736"/>
              <a:gd name="connsiteX178" fmla="*/ 3989545 w 7371201"/>
              <a:gd name="connsiteY178" fmla="*/ 593913 h 6717736"/>
              <a:gd name="connsiteX179" fmla="*/ 3957224 w 7371201"/>
              <a:gd name="connsiteY179" fmla="*/ 610705 h 6717736"/>
              <a:gd name="connsiteX180" fmla="*/ 3927314 w 7371201"/>
              <a:gd name="connsiteY180" fmla="*/ 657869 h 6717736"/>
              <a:gd name="connsiteX181" fmla="*/ 3910230 w 7371201"/>
              <a:gd name="connsiteY181" fmla="*/ 634100 h 6717736"/>
              <a:gd name="connsiteX182" fmla="*/ 3879903 w 7371201"/>
              <a:gd name="connsiteY182" fmla="*/ 631057 h 6717736"/>
              <a:gd name="connsiteX183" fmla="*/ 3884570 w 7371201"/>
              <a:gd name="connsiteY183" fmla="*/ 650783 h 6717736"/>
              <a:gd name="connsiteX184" fmla="*/ 3876368 w 7371201"/>
              <a:gd name="connsiteY184" fmla="*/ 668598 h 6717736"/>
              <a:gd name="connsiteX185" fmla="*/ 3843691 w 7371201"/>
              <a:gd name="connsiteY185" fmla="*/ 681858 h 6717736"/>
              <a:gd name="connsiteX186" fmla="*/ 3799311 w 7371201"/>
              <a:gd name="connsiteY186" fmla="*/ 698139 h 6717736"/>
              <a:gd name="connsiteX187" fmla="*/ 3778692 w 7371201"/>
              <a:gd name="connsiteY187" fmla="*/ 711912 h 6717736"/>
              <a:gd name="connsiteX188" fmla="*/ 3775082 w 7371201"/>
              <a:gd name="connsiteY188" fmla="*/ 728944 h 6717736"/>
              <a:gd name="connsiteX189" fmla="*/ 3764717 w 7371201"/>
              <a:gd name="connsiteY189" fmla="*/ 751744 h 6717736"/>
              <a:gd name="connsiteX190" fmla="*/ 3747088 w 7371201"/>
              <a:gd name="connsiteY190" fmla="*/ 735764 h 6717736"/>
              <a:gd name="connsiteX191" fmla="*/ 3735029 w 7371201"/>
              <a:gd name="connsiteY191" fmla="*/ 735253 h 6717736"/>
              <a:gd name="connsiteX192" fmla="*/ 3731962 w 7371201"/>
              <a:gd name="connsiteY192" fmla="*/ 744497 h 6717736"/>
              <a:gd name="connsiteX193" fmla="*/ 3727713 w 7371201"/>
              <a:gd name="connsiteY193" fmla="*/ 774977 h 6717736"/>
              <a:gd name="connsiteX194" fmla="*/ 3732379 w 7371201"/>
              <a:gd name="connsiteY194" fmla="*/ 794703 h 6717736"/>
              <a:gd name="connsiteX195" fmla="*/ 3744438 w 7371201"/>
              <a:gd name="connsiteY195" fmla="*/ 795214 h 6717736"/>
              <a:gd name="connsiteX196" fmla="*/ 3866045 w 7371201"/>
              <a:gd name="connsiteY196" fmla="*/ 764241 h 6717736"/>
              <a:gd name="connsiteX197" fmla="*/ 3964061 w 7371201"/>
              <a:gd name="connsiteY197" fmla="*/ 750625 h 6717736"/>
              <a:gd name="connsiteX198" fmla="*/ 4024340 w 7371201"/>
              <a:gd name="connsiteY198" fmla="*/ 779349 h 6717736"/>
              <a:gd name="connsiteX199" fmla="*/ 4049643 w 7371201"/>
              <a:gd name="connsiteY199" fmla="*/ 759135 h 6717736"/>
              <a:gd name="connsiteX200" fmla="*/ 4065202 w 7371201"/>
              <a:gd name="connsiteY200" fmla="*/ 774441 h 6717736"/>
              <a:gd name="connsiteX201" fmla="*/ 4092106 w 7371201"/>
              <a:gd name="connsiteY201" fmla="*/ 783198 h 6717736"/>
              <a:gd name="connsiteX202" fmla="*/ 4102019 w 7371201"/>
              <a:gd name="connsiteY202" fmla="*/ 762526 h 6717736"/>
              <a:gd name="connsiteX203" fmla="*/ 4098349 w 7371201"/>
              <a:gd name="connsiteY203" fmla="*/ 732883 h 6717736"/>
              <a:gd name="connsiteX204" fmla="*/ 4125968 w 7371201"/>
              <a:gd name="connsiteY204" fmla="*/ 748701 h 6717736"/>
              <a:gd name="connsiteX205" fmla="*/ 4153322 w 7371201"/>
              <a:gd name="connsiteY205" fmla="*/ 755329 h 6717736"/>
              <a:gd name="connsiteX206" fmla="*/ 4165798 w 7371201"/>
              <a:gd name="connsiteY206" fmla="*/ 806045 h 6717736"/>
              <a:gd name="connsiteX207" fmla="*/ 4150937 w 7371201"/>
              <a:gd name="connsiteY207" fmla="*/ 823968 h 6717736"/>
              <a:gd name="connsiteX208" fmla="*/ 4135284 w 7371201"/>
              <a:gd name="connsiteY208" fmla="*/ 814321 h 6717736"/>
              <a:gd name="connsiteX209" fmla="*/ 4122867 w 7371201"/>
              <a:gd name="connsiteY209" fmla="*/ 810279 h 6717736"/>
              <a:gd name="connsiteX210" fmla="*/ 4080387 w 7371201"/>
              <a:gd name="connsiteY210" fmla="*/ 812384 h 6717736"/>
              <a:gd name="connsiteX211" fmla="*/ 4051848 w 7371201"/>
              <a:gd name="connsiteY211" fmla="*/ 826993 h 6717736"/>
              <a:gd name="connsiteX212" fmla="*/ 4041859 w 7371201"/>
              <a:gd name="connsiteY212" fmla="*/ 827155 h 6717736"/>
              <a:gd name="connsiteX213" fmla="*/ 4028633 w 7371201"/>
              <a:gd name="connsiteY213" fmla="*/ 821713 h 6717736"/>
              <a:gd name="connsiteX214" fmla="*/ 3963089 w 7371201"/>
              <a:gd name="connsiteY214" fmla="*/ 859554 h 6717736"/>
              <a:gd name="connsiteX215" fmla="*/ 3930675 w 7371201"/>
              <a:gd name="connsiteY215" fmla="*/ 882006 h 6717736"/>
              <a:gd name="connsiteX216" fmla="*/ 3894497 w 7371201"/>
              <a:gd name="connsiteY216" fmla="*/ 880471 h 6717736"/>
              <a:gd name="connsiteX217" fmla="*/ 3878657 w 7371201"/>
              <a:gd name="connsiteY217" fmla="*/ 882143 h 6717736"/>
              <a:gd name="connsiteX218" fmla="*/ 3883323 w 7371201"/>
              <a:gd name="connsiteY218" fmla="*/ 901870 h 6717736"/>
              <a:gd name="connsiteX219" fmla="*/ 3894744 w 7371201"/>
              <a:gd name="connsiteY219" fmla="*/ 915829 h 6717736"/>
              <a:gd name="connsiteX220" fmla="*/ 3928213 w 7371201"/>
              <a:gd name="connsiteY220" fmla="*/ 930138 h 6717736"/>
              <a:gd name="connsiteX221" fmla="*/ 4004632 w 7371201"/>
              <a:gd name="connsiteY221" fmla="*/ 914043 h 6717736"/>
              <a:gd name="connsiteX222" fmla="*/ 4024237 w 7371201"/>
              <a:gd name="connsiteY222" fmla="*/ 936355 h 6717736"/>
              <a:gd name="connsiteX223" fmla="*/ 4024594 w 7371201"/>
              <a:gd name="connsiteY223" fmla="*/ 939886 h 6717736"/>
              <a:gd name="connsiteX224" fmla="*/ 4021417 w 7371201"/>
              <a:gd name="connsiteY224" fmla="*/ 980957 h 6717736"/>
              <a:gd name="connsiteX225" fmla="*/ 4009715 w 7371201"/>
              <a:gd name="connsiteY225" fmla="*/ 983975 h 6717736"/>
              <a:gd name="connsiteX226" fmla="*/ 4012253 w 7371201"/>
              <a:gd name="connsiteY226" fmla="*/ 956353 h 6717736"/>
              <a:gd name="connsiteX227" fmla="*/ 3992367 w 7371201"/>
              <a:gd name="connsiteY227" fmla="*/ 951018 h 6717736"/>
              <a:gd name="connsiteX228" fmla="*/ 3991728 w 7371201"/>
              <a:gd name="connsiteY228" fmla="*/ 964466 h 6717736"/>
              <a:gd name="connsiteX229" fmla="*/ 3976492 w 7371201"/>
              <a:gd name="connsiteY229" fmla="*/ 1005026 h 6717736"/>
              <a:gd name="connsiteX230" fmla="*/ 3922293 w 7371201"/>
              <a:gd name="connsiteY230" fmla="*/ 1036318 h 6717736"/>
              <a:gd name="connsiteX231" fmla="*/ 3880903 w 7371201"/>
              <a:gd name="connsiteY231" fmla="*/ 1022846 h 6717736"/>
              <a:gd name="connsiteX232" fmla="*/ 3878476 w 7371201"/>
              <a:gd name="connsiteY232" fmla="*/ 1018642 h 6717736"/>
              <a:gd name="connsiteX233" fmla="*/ 3869934 w 7371201"/>
              <a:gd name="connsiteY233" fmla="*/ 1006758 h 6717736"/>
              <a:gd name="connsiteX234" fmla="*/ 3855975 w 7371201"/>
              <a:gd name="connsiteY234" fmla="*/ 1020422 h 6717736"/>
              <a:gd name="connsiteX235" fmla="*/ 3858573 w 7371201"/>
              <a:gd name="connsiteY235" fmla="*/ 1039475 h 6717736"/>
              <a:gd name="connsiteX236" fmla="*/ 3843353 w 7371201"/>
              <a:gd name="connsiteY236" fmla="*/ 1053867 h 6717736"/>
              <a:gd name="connsiteX237" fmla="*/ 3832385 w 7371201"/>
              <a:gd name="connsiteY237" fmla="*/ 1037778 h 6717736"/>
              <a:gd name="connsiteX238" fmla="*/ 3832121 w 7371201"/>
              <a:gd name="connsiteY238" fmla="*/ 1028589 h 6717736"/>
              <a:gd name="connsiteX239" fmla="*/ 3826457 w 7371201"/>
              <a:gd name="connsiteY239" fmla="*/ 1018780 h 6717736"/>
              <a:gd name="connsiteX240" fmla="*/ 3820512 w 7371201"/>
              <a:gd name="connsiteY240" fmla="*/ 1025949 h 6717736"/>
              <a:gd name="connsiteX241" fmla="*/ 3818877 w 7371201"/>
              <a:gd name="connsiteY241" fmla="*/ 1049314 h 6717736"/>
              <a:gd name="connsiteX242" fmla="*/ 3792578 w 7371201"/>
              <a:gd name="connsiteY242" fmla="*/ 1079445 h 6717736"/>
              <a:gd name="connsiteX243" fmla="*/ 3761800 w 7371201"/>
              <a:gd name="connsiteY243" fmla="*/ 1078531 h 6717736"/>
              <a:gd name="connsiteX244" fmla="*/ 3747031 w 7371201"/>
              <a:gd name="connsiteY244" fmla="*/ 1090794 h 6717736"/>
              <a:gd name="connsiteX245" fmla="*/ 3734053 w 7371201"/>
              <a:gd name="connsiteY245" fmla="*/ 1120709 h 6717736"/>
              <a:gd name="connsiteX246" fmla="*/ 3712719 w 7371201"/>
              <a:gd name="connsiteY246" fmla="*/ 1127420 h 6717736"/>
              <a:gd name="connsiteX247" fmla="*/ 3590660 w 7371201"/>
              <a:gd name="connsiteY247" fmla="*/ 1160522 h 6717736"/>
              <a:gd name="connsiteX248" fmla="*/ 3571848 w 7371201"/>
              <a:gd name="connsiteY248" fmla="*/ 1165779 h 6717736"/>
              <a:gd name="connsiteX249" fmla="*/ 3525041 w 7371201"/>
              <a:gd name="connsiteY249" fmla="*/ 1177855 h 6717736"/>
              <a:gd name="connsiteX250" fmla="*/ 3479554 w 7371201"/>
              <a:gd name="connsiteY250" fmla="*/ 1235881 h 6717736"/>
              <a:gd name="connsiteX251" fmla="*/ 3457488 w 7371201"/>
              <a:gd name="connsiteY251" fmla="*/ 1261700 h 6717736"/>
              <a:gd name="connsiteX252" fmla="*/ 3343801 w 7371201"/>
              <a:gd name="connsiteY252" fmla="*/ 1291837 h 6717736"/>
              <a:gd name="connsiteX253" fmla="*/ 3327772 w 7371201"/>
              <a:gd name="connsiteY253" fmla="*/ 1304828 h 6717736"/>
              <a:gd name="connsiteX254" fmla="*/ 3324255 w 7371201"/>
              <a:gd name="connsiteY254" fmla="*/ 1316200 h 6717736"/>
              <a:gd name="connsiteX255" fmla="*/ 3325329 w 7371201"/>
              <a:gd name="connsiteY255" fmla="*/ 1326791 h 6717736"/>
              <a:gd name="connsiteX256" fmla="*/ 3347736 w 7371201"/>
              <a:gd name="connsiteY256" fmla="*/ 1330671 h 6717736"/>
              <a:gd name="connsiteX257" fmla="*/ 3360223 w 7371201"/>
              <a:gd name="connsiteY257" fmla="*/ 1330467 h 6717736"/>
              <a:gd name="connsiteX258" fmla="*/ 3363611 w 7371201"/>
              <a:gd name="connsiteY258" fmla="*/ 1334610 h 6717736"/>
              <a:gd name="connsiteX259" fmla="*/ 3462494 w 7371201"/>
              <a:gd name="connsiteY259" fmla="*/ 1285736 h 6717736"/>
              <a:gd name="connsiteX260" fmla="*/ 3582375 w 7371201"/>
              <a:gd name="connsiteY260" fmla="*/ 1237528 h 6717736"/>
              <a:gd name="connsiteX261" fmla="*/ 3801717 w 7371201"/>
              <a:gd name="connsiteY261" fmla="*/ 1141444 h 6717736"/>
              <a:gd name="connsiteX262" fmla="*/ 3822200 w 7371201"/>
              <a:gd name="connsiteY262" fmla="*/ 1137255 h 6717736"/>
              <a:gd name="connsiteX263" fmla="*/ 3947434 w 7371201"/>
              <a:gd name="connsiteY263" fmla="*/ 1108235 h 6717736"/>
              <a:gd name="connsiteX264" fmla="*/ 4064102 w 7371201"/>
              <a:gd name="connsiteY264" fmla="*/ 1048514 h 6717736"/>
              <a:gd name="connsiteX265" fmla="*/ 4273500 w 7371201"/>
              <a:gd name="connsiteY265" fmla="*/ 970904 h 6717736"/>
              <a:gd name="connsiteX266" fmla="*/ 4368917 w 7371201"/>
              <a:gd name="connsiteY266" fmla="*/ 961642 h 6717736"/>
              <a:gd name="connsiteX267" fmla="*/ 4388914 w 7371201"/>
              <a:gd name="connsiteY267" fmla="*/ 952643 h 6717736"/>
              <a:gd name="connsiteX268" fmla="*/ 4433572 w 7371201"/>
              <a:gd name="connsiteY268" fmla="*/ 926860 h 6717736"/>
              <a:gd name="connsiteX269" fmla="*/ 4508148 w 7371201"/>
              <a:gd name="connsiteY269" fmla="*/ 909264 h 6717736"/>
              <a:gd name="connsiteX270" fmla="*/ 4624794 w 7371201"/>
              <a:gd name="connsiteY270" fmla="*/ 885203 h 6717736"/>
              <a:gd name="connsiteX271" fmla="*/ 4689807 w 7371201"/>
              <a:gd name="connsiteY271" fmla="*/ 862943 h 6717736"/>
              <a:gd name="connsiteX272" fmla="*/ 4776174 w 7371201"/>
              <a:gd name="connsiteY272" fmla="*/ 818171 h 6717736"/>
              <a:gd name="connsiteX273" fmla="*/ 4829163 w 7371201"/>
              <a:gd name="connsiteY273" fmla="*/ 802853 h 6717736"/>
              <a:gd name="connsiteX274" fmla="*/ 4846700 w 7371201"/>
              <a:gd name="connsiteY274" fmla="*/ 805460 h 6717736"/>
              <a:gd name="connsiteX275" fmla="*/ 4854417 w 7371201"/>
              <a:gd name="connsiteY275" fmla="*/ 818826 h 6717736"/>
              <a:gd name="connsiteX276" fmla="*/ 4876491 w 7371201"/>
              <a:gd name="connsiteY276" fmla="*/ 821359 h 6717736"/>
              <a:gd name="connsiteX277" fmla="*/ 4916507 w 7371201"/>
              <a:gd name="connsiteY277" fmla="*/ 767702 h 6717736"/>
              <a:gd name="connsiteX278" fmla="*/ 4936502 w 7371201"/>
              <a:gd name="connsiteY278" fmla="*/ 758704 h 6717736"/>
              <a:gd name="connsiteX279" fmla="*/ 4945810 w 7371201"/>
              <a:gd name="connsiteY279" fmla="*/ 778793 h 6717736"/>
              <a:gd name="connsiteX280" fmla="*/ 4970447 w 7371201"/>
              <a:gd name="connsiteY280" fmla="*/ 797665 h 6717736"/>
              <a:gd name="connsiteX281" fmla="*/ 4989213 w 7371201"/>
              <a:gd name="connsiteY281" fmla="*/ 794469 h 6717736"/>
              <a:gd name="connsiteX282" fmla="*/ 5006006 w 7371201"/>
              <a:gd name="connsiteY282" fmla="*/ 807689 h 6717736"/>
              <a:gd name="connsiteX283" fmla="*/ 5012006 w 7371201"/>
              <a:gd name="connsiteY283" fmla="*/ 822047 h 6717736"/>
              <a:gd name="connsiteX284" fmla="*/ 5026850 w 7371201"/>
              <a:gd name="connsiteY284" fmla="*/ 816024 h 6717736"/>
              <a:gd name="connsiteX285" fmla="*/ 5069790 w 7371201"/>
              <a:gd name="connsiteY285" fmla="*/ 791232 h 6717736"/>
              <a:gd name="connsiteX286" fmla="*/ 5182559 w 7371201"/>
              <a:gd name="connsiteY286" fmla="*/ 693025 h 6717736"/>
              <a:gd name="connsiteX287" fmla="*/ 5192634 w 7371201"/>
              <a:gd name="connsiteY287" fmla="*/ 666841 h 6717736"/>
              <a:gd name="connsiteX288" fmla="*/ 5202915 w 7371201"/>
              <a:gd name="connsiteY288" fmla="*/ 696549 h 6717736"/>
              <a:gd name="connsiteX289" fmla="*/ 5241653 w 7371201"/>
              <a:gd name="connsiteY289" fmla="*/ 720013 h 6717736"/>
              <a:gd name="connsiteX290" fmla="*/ 5419391 w 7371201"/>
              <a:gd name="connsiteY290" fmla="*/ 670864 h 6717736"/>
              <a:gd name="connsiteX291" fmla="*/ 5481583 w 7371201"/>
              <a:gd name="connsiteY291" fmla="*/ 647687 h 6717736"/>
              <a:gd name="connsiteX292" fmla="*/ 5513579 w 7371201"/>
              <a:gd name="connsiteY292" fmla="*/ 667406 h 6717736"/>
              <a:gd name="connsiteX293" fmla="*/ 5556007 w 7371201"/>
              <a:gd name="connsiteY293" fmla="*/ 673462 h 6717736"/>
              <a:gd name="connsiteX294" fmla="*/ 5593180 w 7371201"/>
              <a:gd name="connsiteY294" fmla="*/ 654547 h 6717736"/>
              <a:gd name="connsiteX295" fmla="*/ 5615509 w 7371201"/>
              <a:gd name="connsiteY295" fmla="*/ 641655 h 6717736"/>
              <a:gd name="connsiteX296" fmla="*/ 5641400 w 7371201"/>
              <a:gd name="connsiteY296" fmla="*/ 619068 h 6717736"/>
              <a:gd name="connsiteX297" fmla="*/ 5668139 w 7371201"/>
              <a:gd name="connsiteY297" fmla="*/ 613815 h 6717736"/>
              <a:gd name="connsiteX298" fmla="*/ 5692417 w 7371201"/>
              <a:gd name="connsiteY298" fmla="*/ 620167 h 6717736"/>
              <a:gd name="connsiteX299" fmla="*/ 5723694 w 7371201"/>
              <a:gd name="connsiteY299" fmla="*/ 614840 h 6717736"/>
              <a:gd name="connsiteX300" fmla="*/ 5744201 w 7371201"/>
              <a:gd name="connsiteY300" fmla="*/ 574993 h 6717736"/>
              <a:gd name="connsiteX301" fmla="*/ 5748123 w 7371201"/>
              <a:gd name="connsiteY301" fmla="*/ 577820 h 6717736"/>
              <a:gd name="connsiteX302" fmla="*/ 5776173 w 7371201"/>
              <a:gd name="connsiteY302" fmla="*/ 630370 h 6717736"/>
              <a:gd name="connsiteX303" fmla="*/ 5786838 w 7371201"/>
              <a:gd name="connsiteY303" fmla="*/ 636943 h 6717736"/>
              <a:gd name="connsiteX304" fmla="*/ 5863620 w 7371201"/>
              <a:gd name="connsiteY304" fmla="*/ 623166 h 6717736"/>
              <a:gd name="connsiteX305" fmla="*/ 5899920 w 7371201"/>
              <a:gd name="connsiteY305" fmla="*/ 622576 h 6717736"/>
              <a:gd name="connsiteX306" fmla="*/ 5916459 w 7371201"/>
              <a:gd name="connsiteY306" fmla="*/ 651220 h 6717736"/>
              <a:gd name="connsiteX307" fmla="*/ 5881722 w 7371201"/>
              <a:gd name="connsiteY307" fmla="*/ 694188 h 6717736"/>
              <a:gd name="connsiteX308" fmla="*/ 5825553 w 7371201"/>
              <a:gd name="connsiteY308" fmla="*/ 696065 h 6717736"/>
              <a:gd name="connsiteX309" fmla="*/ 5773920 w 7371201"/>
              <a:gd name="connsiteY309" fmla="*/ 697868 h 6717736"/>
              <a:gd name="connsiteX310" fmla="*/ 5727673 w 7371201"/>
              <a:gd name="connsiteY310" fmla="*/ 716931 h 6717736"/>
              <a:gd name="connsiteX311" fmla="*/ 5691348 w 7371201"/>
              <a:gd name="connsiteY311" fmla="*/ 753180 h 6717736"/>
              <a:gd name="connsiteX312" fmla="*/ 5585496 w 7371201"/>
              <a:gd name="connsiteY312" fmla="*/ 776103 h 6717736"/>
              <a:gd name="connsiteX313" fmla="*/ 5517151 w 7371201"/>
              <a:gd name="connsiteY313" fmla="*/ 828292 h 6717736"/>
              <a:gd name="connsiteX314" fmla="*/ 5485747 w 7371201"/>
              <a:gd name="connsiteY314" fmla="*/ 841331 h 6717736"/>
              <a:gd name="connsiteX315" fmla="*/ 5288142 w 7371201"/>
              <a:gd name="connsiteY315" fmla="*/ 891766 h 6717736"/>
              <a:gd name="connsiteX316" fmla="*/ 5259558 w 7371201"/>
              <a:gd name="connsiteY316" fmla="*/ 905723 h 6717736"/>
              <a:gd name="connsiteX317" fmla="*/ 5237357 w 7371201"/>
              <a:gd name="connsiteY317" fmla="*/ 910903 h 6717736"/>
              <a:gd name="connsiteX318" fmla="*/ 5250587 w 7371201"/>
              <a:gd name="connsiteY318" fmla="*/ 933818 h 6717736"/>
              <a:gd name="connsiteX319" fmla="*/ 5249101 w 7371201"/>
              <a:gd name="connsiteY319" fmla="*/ 955044 h 6717736"/>
              <a:gd name="connsiteX320" fmla="*/ 5214876 w 7371201"/>
              <a:gd name="connsiteY320" fmla="*/ 967165 h 6717736"/>
              <a:gd name="connsiteX321" fmla="*/ 5142993 w 7371201"/>
              <a:gd name="connsiteY321" fmla="*/ 993390 h 6717736"/>
              <a:gd name="connsiteX322" fmla="*/ 5131712 w 7371201"/>
              <a:gd name="connsiteY322" fmla="*/ 989719 h 6717736"/>
              <a:gd name="connsiteX323" fmla="*/ 5088669 w 7371201"/>
              <a:gd name="connsiteY323" fmla="*/ 986564 h 6717736"/>
              <a:gd name="connsiteX324" fmla="*/ 4920368 w 7371201"/>
              <a:gd name="connsiteY324" fmla="*/ 1048087 h 6717736"/>
              <a:gd name="connsiteX325" fmla="*/ 4906626 w 7371201"/>
              <a:gd name="connsiteY325" fmla="*/ 1056021 h 6717736"/>
              <a:gd name="connsiteX326" fmla="*/ 4863455 w 7371201"/>
              <a:gd name="connsiteY326" fmla="*/ 1060578 h 6717736"/>
              <a:gd name="connsiteX327" fmla="*/ 4825795 w 7371201"/>
              <a:gd name="connsiteY327" fmla="*/ 1074683 h 6717736"/>
              <a:gd name="connsiteX328" fmla="*/ 4817926 w 7371201"/>
              <a:gd name="connsiteY328" fmla="*/ 1104686 h 6717736"/>
              <a:gd name="connsiteX329" fmla="*/ 4778932 w 7371201"/>
              <a:gd name="connsiteY329" fmla="*/ 1096646 h 6717736"/>
              <a:gd name="connsiteX330" fmla="*/ 4738325 w 7371201"/>
              <a:gd name="connsiteY330" fmla="*/ 1117545 h 6717736"/>
              <a:gd name="connsiteX331" fmla="*/ 4707489 w 7371201"/>
              <a:gd name="connsiteY331" fmla="*/ 1199000 h 6717736"/>
              <a:gd name="connsiteX332" fmla="*/ 4706874 w 7371201"/>
              <a:gd name="connsiteY332" fmla="*/ 1201901 h 6717736"/>
              <a:gd name="connsiteX333" fmla="*/ 4688699 w 7371201"/>
              <a:gd name="connsiteY333" fmla="*/ 1237854 h 6717736"/>
              <a:gd name="connsiteX334" fmla="*/ 4630024 w 7371201"/>
              <a:gd name="connsiteY334" fmla="*/ 1257929 h 6717736"/>
              <a:gd name="connsiteX335" fmla="*/ 4633107 w 7371201"/>
              <a:gd name="connsiteY335" fmla="*/ 1283609 h 6717736"/>
              <a:gd name="connsiteX336" fmla="*/ 4599978 w 7371201"/>
              <a:gd name="connsiteY336" fmla="*/ 1298999 h 6717736"/>
              <a:gd name="connsiteX337" fmla="*/ 4550292 w 7371201"/>
              <a:gd name="connsiteY337" fmla="*/ 1309001 h 6717736"/>
              <a:gd name="connsiteX338" fmla="*/ 4521302 w 7371201"/>
              <a:gd name="connsiteY338" fmla="*/ 1325738 h 6717736"/>
              <a:gd name="connsiteX339" fmla="*/ 4383139 w 7371201"/>
              <a:gd name="connsiteY339" fmla="*/ 1351322 h 6717736"/>
              <a:gd name="connsiteX340" fmla="*/ 4377750 w 7371201"/>
              <a:gd name="connsiteY340" fmla="*/ 1351922 h 6717736"/>
              <a:gd name="connsiteX341" fmla="*/ 4363166 w 7371201"/>
              <a:gd name="connsiteY341" fmla="*/ 1357978 h 6717736"/>
              <a:gd name="connsiteX342" fmla="*/ 4361525 w 7371201"/>
              <a:gd name="connsiteY342" fmla="*/ 1375013 h 6717736"/>
              <a:gd name="connsiteX343" fmla="*/ 4363858 w 7371201"/>
              <a:gd name="connsiteY343" fmla="*/ 1384876 h 6717736"/>
              <a:gd name="connsiteX344" fmla="*/ 4353060 w 7371201"/>
              <a:gd name="connsiteY344" fmla="*/ 1383637 h 6717736"/>
              <a:gd name="connsiteX345" fmla="*/ 4345232 w 7371201"/>
              <a:gd name="connsiteY345" fmla="*/ 1378814 h 6717736"/>
              <a:gd name="connsiteX346" fmla="*/ 4326871 w 7371201"/>
              <a:gd name="connsiteY346" fmla="*/ 1381941 h 6717736"/>
              <a:gd name="connsiteX347" fmla="*/ 4339194 w 7371201"/>
              <a:gd name="connsiteY347" fmla="*/ 1391642 h 6717736"/>
              <a:gd name="connsiteX348" fmla="*/ 4342073 w 7371201"/>
              <a:gd name="connsiteY348" fmla="*/ 1393716 h 6717736"/>
              <a:gd name="connsiteX349" fmla="*/ 4348997 w 7371201"/>
              <a:gd name="connsiteY349" fmla="*/ 1402798 h 6717736"/>
              <a:gd name="connsiteX350" fmla="*/ 4340983 w 7371201"/>
              <a:gd name="connsiteY350" fmla="*/ 1409293 h 6717736"/>
              <a:gd name="connsiteX351" fmla="*/ 4309190 w 7371201"/>
              <a:gd name="connsiteY351" fmla="*/ 1444465 h 6717736"/>
              <a:gd name="connsiteX352" fmla="*/ 4307291 w 7371201"/>
              <a:gd name="connsiteY352" fmla="*/ 1458639 h 6717736"/>
              <a:gd name="connsiteX353" fmla="*/ 4319714 w 7371201"/>
              <a:gd name="connsiteY353" fmla="*/ 1468274 h 6717736"/>
              <a:gd name="connsiteX354" fmla="*/ 4453010 w 7371201"/>
              <a:gd name="connsiteY354" fmla="*/ 1425508 h 6717736"/>
              <a:gd name="connsiteX355" fmla="*/ 4453919 w 7371201"/>
              <a:gd name="connsiteY355" fmla="*/ 1424431 h 6717736"/>
              <a:gd name="connsiteX356" fmla="*/ 4459739 w 7371201"/>
              <a:gd name="connsiteY356" fmla="*/ 1418502 h 6717736"/>
              <a:gd name="connsiteX357" fmla="*/ 4464217 w 7371201"/>
              <a:gd name="connsiteY357" fmla="*/ 1421914 h 6717736"/>
              <a:gd name="connsiteX358" fmla="*/ 4490153 w 7371201"/>
              <a:gd name="connsiteY358" fmla="*/ 1413593 h 6717736"/>
              <a:gd name="connsiteX359" fmla="*/ 4660173 w 7371201"/>
              <a:gd name="connsiteY359" fmla="*/ 1351077 h 6717736"/>
              <a:gd name="connsiteX360" fmla="*/ 4848086 w 7371201"/>
              <a:gd name="connsiteY360" fmla="*/ 1303689 h 6717736"/>
              <a:gd name="connsiteX361" fmla="*/ 4920585 w 7371201"/>
              <a:gd name="connsiteY361" fmla="*/ 1274562 h 6717736"/>
              <a:gd name="connsiteX362" fmla="*/ 4968678 w 7371201"/>
              <a:gd name="connsiteY362" fmla="*/ 1246797 h 6717736"/>
              <a:gd name="connsiteX363" fmla="*/ 5053200 w 7371201"/>
              <a:gd name="connsiteY363" fmla="*/ 1210728 h 6717736"/>
              <a:gd name="connsiteX364" fmla="*/ 5123111 w 7371201"/>
              <a:gd name="connsiteY364" fmla="*/ 1200917 h 6717736"/>
              <a:gd name="connsiteX365" fmla="*/ 5147029 w 7371201"/>
              <a:gd name="connsiteY365" fmla="*/ 1194746 h 6717736"/>
              <a:gd name="connsiteX366" fmla="*/ 5185432 w 7371201"/>
              <a:gd name="connsiteY366" fmla="*/ 1170029 h 6717736"/>
              <a:gd name="connsiteX367" fmla="*/ 5336301 w 7371201"/>
              <a:gd name="connsiteY367" fmla="*/ 1133845 h 6717736"/>
              <a:gd name="connsiteX368" fmla="*/ 5378626 w 7371201"/>
              <a:gd name="connsiteY368" fmla="*/ 1111954 h 6717736"/>
              <a:gd name="connsiteX369" fmla="*/ 5445229 w 7371201"/>
              <a:gd name="connsiteY369" fmla="*/ 1096416 h 6717736"/>
              <a:gd name="connsiteX370" fmla="*/ 5482018 w 7371201"/>
              <a:gd name="connsiteY370" fmla="*/ 1100636 h 6717736"/>
              <a:gd name="connsiteX371" fmla="*/ 5599894 w 7371201"/>
              <a:gd name="connsiteY371" fmla="*/ 1070772 h 6717736"/>
              <a:gd name="connsiteX372" fmla="*/ 5698029 w 7371201"/>
              <a:gd name="connsiteY372" fmla="*/ 1034483 h 6717736"/>
              <a:gd name="connsiteX373" fmla="*/ 5728691 w 7371201"/>
              <a:gd name="connsiteY373" fmla="*/ 1032057 h 6717736"/>
              <a:gd name="connsiteX374" fmla="*/ 5770017 w 7371201"/>
              <a:gd name="connsiteY374" fmla="*/ 1036203 h 6717736"/>
              <a:gd name="connsiteX375" fmla="*/ 5860411 w 7371201"/>
              <a:gd name="connsiteY375" fmla="*/ 1022206 h 6717736"/>
              <a:gd name="connsiteX376" fmla="*/ 5987977 w 7371201"/>
              <a:gd name="connsiteY376" fmla="*/ 989293 h 6717736"/>
              <a:gd name="connsiteX377" fmla="*/ 6018510 w 7371201"/>
              <a:gd name="connsiteY377" fmla="*/ 994578 h 6717736"/>
              <a:gd name="connsiteX378" fmla="*/ 6029047 w 7371201"/>
              <a:gd name="connsiteY378" fmla="*/ 1008863 h 6717736"/>
              <a:gd name="connsiteX379" fmla="*/ 6170795 w 7371201"/>
              <a:gd name="connsiteY379" fmla="*/ 1044145 h 6717736"/>
              <a:gd name="connsiteX380" fmla="*/ 6184767 w 7371201"/>
              <a:gd name="connsiteY380" fmla="*/ 1056446 h 6717736"/>
              <a:gd name="connsiteX381" fmla="*/ 6182795 w 7371201"/>
              <a:gd name="connsiteY381" fmla="*/ 1072862 h 6717736"/>
              <a:gd name="connsiteX382" fmla="*/ 6190256 w 7371201"/>
              <a:gd name="connsiteY382" fmla="*/ 1101653 h 6717736"/>
              <a:gd name="connsiteX383" fmla="*/ 6213688 w 7371201"/>
              <a:gd name="connsiteY383" fmla="*/ 1090671 h 6717736"/>
              <a:gd name="connsiteX384" fmla="*/ 6263499 w 7371201"/>
              <a:gd name="connsiteY384" fmla="*/ 1061913 h 6717736"/>
              <a:gd name="connsiteX385" fmla="*/ 6296876 w 7371201"/>
              <a:gd name="connsiteY385" fmla="*/ 1032458 h 6717736"/>
              <a:gd name="connsiteX386" fmla="*/ 6303387 w 7371201"/>
              <a:gd name="connsiteY386" fmla="*/ 1015969 h 6717736"/>
              <a:gd name="connsiteX387" fmla="*/ 6320563 w 7371201"/>
              <a:gd name="connsiteY387" fmla="*/ 1006052 h 6717736"/>
              <a:gd name="connsiteX388" fmla="*/ 6331588 w 7371201"/>
              <a:gd name="connsiteY388" fmla="*/ 1025148 h 6717736"/>
              <a:gd name="connsiteX389" fmla="*/ 6329973 w 7371201"/>
              <a:gd name="connsiteY389" fmla="*/ 1054086 h 6717736"/>
              <a:gd name="connsiteX390" fmla="*/ 6330334 w 7371201"/>
              <a:gd name="connsiteY390" fmla="*/ 1066609 h 6717736"/>
              <a:gd name="connsiteX391" fmla="*/ 6341742 w 7371201"/>
              <a:gd name="connsiteY391" fmla="*/ 1062568 h 6717736"/>
              <a:gd name="connsiteX392" fmla="*/ 6351559 w 7371201"/>
              <a:gd name="connsiteY392" fmla="*/ 1051808 h 6717736"/>
              <a:gd name="connsiteX393" fmla="*/ 6361866 w 7371201"/>
              <a:gd name="connsiteY393" fmla="*/ 1045857 h 6717736"/>
              <a:gd name="connsiteX394" fmla="*/ 6445389 w 7371201"/>
              <a:gd name="connsiteY394" fmla="*/ 1035826 h 6717736"/>
              <a:gd name="connsiteX395" fmla="*/ 6481458 w 7371201"/>
              <a:gd name="connsiteY395" fmla="*/ 1015001 h 6717736"/>
              <a:gd name="connsiteX396" fmla="*/ 6507582 w 7371201"/>
              <a:gd name="connsiteY396" fmla="*/ 1012649 h 6717736"/>
              <a:gd name="connsiteX397" fmla="*/ 6506584 w 7371201"/>
              <a:gd name="connsiteY397" fmla="*/ 1038687 h 6717736"/>
              <a:gd name="connsiteX398" fmla="*/ 6501790 w 7371201"/>
              <a:gd name="connsiteY398" fmla="*/ 1054184 h 6717736"/>
              <a:gd name="connsiteX399" fmla="*/ 6502023 w 7371201"/>
              <a:gd name="connsiteY399" fmla="*/ 1074418 h 6717736"/>
              <a:gd name="connsiteX400" fmla="*/ 6522506 w 7371201"/>
              <a:gd name="connsiteY400" fmla="*/ 1070231 h 6717736"/>
              <a:gd name="connsiteX401" fmla="*/ 6572061 w 7371201"/>
              <a:gd name="connsiteY401" fmla="*/ 1056897 h 6717736"/>
              <a:gd name="connsiteX402" fmla="*/ 6622510 w 7371201"/>
              <a:gd name="connsiteY402" fmla="*/ 989578 h 6717736"/>
              <a:gd name="connsiteX403" fmla="*/ 6637864 w 7371201"/>
              <a:gd name="connsiteY403" fmla="*/ 952707 h 6717736"/>
              <a:gd name="connsiteX404" fmla="*/ 6699603 w 7371201"/>
              <a:gd name="connsiteY404" fmla="*/ 1059642 h 6717736"/>
              <a:gd name="connsiteX405" fmla="*/ 6693812 w 7371201"/>
              <a:gd name="connsiteY405" fmla="*/ 1101177 h 6717736"/>
              <a:gd name="connsiteX406" fmla="*/ 6707785 w 7371201"/>
              <a:gd name="connsiteY406" fmla="*/ 1113479 h 6717736"/>
              <a:gd name="connsiteX407" fmla="*/ 6691711 w 7371201"/>
              <a:gd name="connsiteY407" fmla="*/ 1125305 h 6717736"/>
              <a:gd name="connsiteX408" fmla="*/ 6677482 w 7371201"/>
              <a:gd name="connsiteY408" fmla="*/ 1128427 h 6717736"/>
              <a:gd name="connsiteX409" fmla="*/ 6666921 w 7371201"/>
              <a:gd name="connsiteY409" fmla="*/ 1149801 h 6717736"/>
              <a:gd name="connsiteX410" fmla="*/ 6659180 w 7371201"/>
              <a:gd name="connsiteY410" fmla="*/ 1172094 h 6717736"/>
              <a:gd name="connsiteX411" fmla="*/ 6618701 w 7371201"/>
              <a:gd name="connsiteY411" fmla="*/ 1185280 h 6717736"/>
              <a:gd name="connsiteX412" fmla="*/ 6583247 w 7371201"/>
              <a:gd name="connsiteY412" fmla="*/ 1203203 h 6717736"/>
              <a:gd name="connsiteX413" fmla="*/ 6584940 w 7371201"/>
              <a:gd name="connsiteY413" fmla="*/ 1237870 h 6717736"/>
              <a:gd name="connsiteX414" fmla="*/ 6584685 w 7371201"/>
              <a:gd name="connsiteY414" fmla="*/ 1253294 h 6717736"/>
              <a:gd name="connsiteX415" fmla="*/ 6527668 w 7371201"/>
              <a:gd name="connsiteY415" fmla="*/ 1237838 h 6717736"/>
              <a:gd name="connsiteX416" fmla="*/ 6506953 w 7371201"/>
              <a:gd name="connsiteY416" fmla="*/ 1221790 h 6717736"/>
              <a:gd name="connsiteX417" fmla="*/ 6465858 w 7371201"/>
              <a:gd name="connsiteY417" fmla="*/ 1237878 h 6717736"/>
              <a:gd name="connsiteX418" fmla="*/ 6469038 w 7371201"/>
              <a:gd name="connsiteY418" fmla="*/ 1251319 h 6717736"/>
              <a:gd name="connsiteX419" fmla="*/ 6475525 w 7371201"/>
              <a:gd name="connsiteY419" fmla="*/ 1270489 h 6717736"/>
              <a:gd name="connsiteX420" fmla="*/ 6462759 w 7371201"/>
              <a:gd name="connsiteY420" fmla="*/ 1288044 h 6717736"/>
              <a:gd name="connsiteX421" fmla="*/ 6400821 w 7371201"/>
              <a:gd name="connsiteY421" fmla="*/ 1295796 h 6717736"/>
              <a:gd name="connsiteX422" fmla="*/ 6363905 w 7371201"/>
              <a:gd name="connsiteY422" fmla="*/ 1299287 h 6717736"/>
              <a:gd name="connsiteX423" fmla="*/ 6286972 w 7371201"/>
              <a:gd name="connsiteY423" fmla="*/ 1356435 h 6717736"/>
              <a:gd name="connsiteX424" fmla="*/ 6265131 w 7371201"/>
              <a:gd name="connsiteY424" fmla="*/ 1374137 h 6717736"/>
              <a:gd name="connsiteX425" fmla="*/ 6172532 w 7371201"/>
              <a:gd name="connsiteY425" fmla="*/ 1384316 h 6717736"/>
              <a:gd name="connsiteX426" fmla="*/ 6128490 w 7371201"/>
              <a:gd name="connsiteY426" fmla="*/ 1407198 h 6717736"/>
              <a:gd name="connsiteX427" fmla="*/ 6087730 w 7371201"/>
              <a:gd name="connsiteY427" fmla="*/ 1471467 h 6717736"/>
              <a:gd name="connsiteX428" fmla="*/ 6064450 w 7371201"/>
              <a:gd name="connsiteY428" fmla="*/ 1439079 h 6717736"/>
              <a:gd name="connsiteX429" fmla="*/ 6023124 w 7371201"/>
              <a:gd name="connsiteY429" fmla="*/ 1434931 h 6717736"/>
              <a:gd name="connsiteX430" fmla="*/ 6029483 w 7371201"/>
              <a:gd name="connsiteY430" fmla="*/ 1461812 h 6717736"/>
              <a:gd name="connsiteX431" fmla="*/ 6018307 w 7371201"/>
              <a:gd name="connsiteY431" fmla="*/ 1486088 h 6717736"/>
              <a:gd name="connsiteX432" fmla="*/ 5973777 w 7371201"/>
              <a:gd name="connsiteY432" fmla="*/ 1504158 h 6717736"/>
              <a:gd name="connsiteX433" fmla="*/ 5913302 w 7371201"/>
              <a:gd name="connsiteY433" fmla="*/ 1526344 h 6717736"/>
              <a:gd name="connsiteX434" fmla="*/ 5885205 w 7371201"/>
              <a:gd name="connsiteY434" fmla="*/ 1545112 h 6717736"/>
              <a:gd name="connsiteX435" fmla="*/ 5880283 w 7371201"/>
              <a:gd name="connsiteY435" fmla="*/ 1568322 h 6717736"/>
              <a:gd name="connsiteX436" fmla="*/ 5866159 w 7371201"/>
              <a:gd name="connsiteY436" fmla="*/ 1599391 h 6717736"/>
              <a:gd name="connsiteX437" fmla="*/ 5842137 w 7371201"/>
              <a:gd name="connsiteY437" fmla="*/ 1577616 h 6717736"/>
              <a:gd name="connsiteX438" fmla="*/ 5825704 w 7371201"/>
              <a:gd name="connsiteY438" fmla="*/ 1576919 h 6717736"/>
              <a:gd name="connsiteX439" fmla="*/ 5821526 w 7371201"/>
              <a:gd name="connsiteY439" fmla="*/ 1589516 h 6717736"/>
              <a:gd name="connsiteX440" fmla="*/ 5815734 w 7371201"/>
              <a:gd name="connsiteY440" fmla="*/ 1631050 h 6717736"/>
              <a:gd name="connsiteX441" fmla="*/ 5822094 w 7371201"/>
              <a:gd name="connsiteY441" fmla="*/ 1657932 h 6717736"/>
              <a:gd name="connsiteX442" fmla="*/ 5838527 w 7371201"/>
              <a:gd name="connsiteY442" fmla="*/ 1658629 h 6717736"/>
              <a:gd name="connsiteX443" fmla="*/ 6004239 w 7371201"/>
              <a:gd name="connsiteY443" fmla="*/ 1616421 h 6717736"/>
              <a:gd name="connsiteX444" fmla="*/ 6137806 w 7371201"/>
              <a:gd name="connsiteY444" fmla="*/ 1597867 h 6717736"/>
              <a:gd name="connsiteX445" fmla="*/ 6219947 w 7371201"/>
              <a:gd name="connsiteY445" fmla="*/ 1637008 h 6717736"/>
              <a:gd name="connsiteX446" fmla="*/ 6254428 w 7371201"/>
              <a:gd name="connsiteY446" fmla="*/ 1609463 h 6717736"/>
              <a:gd name="connsiteX447" fmla="*/ 6275630 w 7371201"/>
              <a:gd name="connsiteY447" fmla="*/ 1630321 h 6717736"/>
              <a:gd name="connsiteX448" fmla="*/ 6312291 w 7371201"/>
              <a:gd name="connsiteY448" fmla="*/ 1642254 h 6717736"/>
              <a:gd name="connsiteX449" fmla="*/ 6325800 w 7371201"/>
              <a:gd name="connsiteY449" fmla="*/ 1614086 h 6717736"/>
              <a:gd name="connsiteX450" fmla="*/ 6320799 w 7371201"/>
              <a:gd name="connsiteY450" fmla="*/ 1573689 h 6717736"/>
              <a:gd name="connsiteX451" fmla="*/ 6358434 w 7371201"/>
              <a:gd name="connsiteY451" fmla="*/ 1595244 h 6717736"/>
              <a:gd name="connsiteX452" fmla="*/ 6395711 w 7371201"/>
              <a:gd name="connsiteY452" fmla="*/ 1604275 h 6717736"/>
              <a:gd name="connsiteX453" fmla="*/ 6412712 w 7371201"/>
              <a:gd name="connsiteY453" fmla="*/ 1673388 h 6717736"/>
              <a:gd name="connsiteX454" fmla="*/ 6392460 w 7371201"/>
              <a:gd name="connsiteY454" fmla="*/ 1697810 h 6717736"/>
              <a:gd name="connsiteX455" fmla="*/ 6371129 w 7371201"/>
              <a:gd name="connsiteY455" fmla="*/ 1684665 h 6717736"/>
              <a:gd name="connsiteX456" fmla="*/ 6354209 w 7371201"/>
              <a:gd name="connsiteY456" fmla="*/ 1679158 h 6717736"/>
              <a:gd name="connsiteX457" fmla="*/ 6296322 w 7371201"/>
              <a:gd name="connsiteY457" fmla="*/ 1682026 h 6717736"/>
              <a:gd name="connsiteX458" fmla="*/ 6257432 w 7371201"/>
              <a:gd name="connsiteY458" fmla="*/ 1701933 h 6717736"/>
              <a:gd name="connsiteX459" fmla="*/ 6243819 w 7371201"/>
              <a:gd name="connsiteY459" fmla="*/ 1702154 h 6717736"/>
              <a:gd name="connsiteX460" fmla="*/ 6225796 w 7371201"/>
              <a:gd name="connsiteY460" fmla="*/ 1694738 h 6717736"/>
              <a:gd name="connsiteX461" fmla="*/ 6136481 w 7371201"/>
              <a:gd name="connsiteY461" fmla="*/ 1746303 h 6717736"/>
              <a:gd name="connsiteX462" fmla="*/ 6092310 w 7371201"/>
              <a:gd name="connsiteY462" fmla="*/ 1776898 h 6717736"/>
              <a:gd name="connsiteX463" fmla="*/ 6043011 w 7371201"/>
              <a:gd name="connsiteY463" fmla="*/ 1774807 h 6717736"/>
              <a:gd name="connsiteX464" fmla="*/ 6021425 w 7371201"/>
              <a:gd name="connsiteY464" fmla="*/ 1777086 h 6717736"/>
              <a:gd name="connsiteX465" fmla="*/ 6027784 w 7371201"/>
              <a:gd name="connsiteY465" fmla="*/ 1803968 h 6717736"/>
              <a:gd name="connsiteX466" fmla="*/ 6043347 w 7371201"/>
              <a:gd name="connsiteY466" fmla="*/ 1822989 h 6717736"/>
              <a:gd name="connsiteX467" fmla="*/ 6088956 w 7371201"/>
              <a:gd name="connsiteY467" fmla="*/ 1842486 h 6717736"/>
              <a:gd name="connsiteX468" fmla="*/ 6193091 w 7371201"/>
              <a:gd name="connsiteY468" fmla="*/ 1820555 h 6717736"/>
              <a:gd name="connsiteX469" fmla="*/ 6219805 w 7371201"/>
              <a:gd name="connsiteY469" fmla="*/ 1850960 h 6717736"/>
              <a:gd name="connsiteX470" fmla="*/ 6220293 w 7371201"/>
              <a:gd name="connsiteY470" fmla="*/ 1855771 h 6717736"/>
              <a:gd name="connsiteX471" fmla="*/ 6215964 w 7371201"/>
              <a:gd name="connsiteY471" fmla="*/ 1911737 h 6717736"/>
              <a:gd name="connsiteX472" fmla="*/ 6200018 w 7371201"/>
              <a:gd name="connsiteY472" fmla="*/ 1915853 h 6717736"/>
              <a:gd name="connsiteX473" fmla="*/ 6203477 w 7371201"/>
              <a:gd name="connsiteY473" fmla="*/ 1878210 h 6717736"/>
              <a:gd name="connsiteX474" fmla="*/ 6176378 w 7371201"/>
              <a:gd name="connsiteY474" fmla="*/ 1870941 h 6717736"/>
              <a:gd name="connsiteX475" fmla="*/ 6175508 w 7371201"/>
              <a:gd name="connsiteY475" fmla="*/ 1889266 h 6717736"/>
              <a:gd name="connsiteX476" fmla="*/ 6154744 w 7371201"/>
              <a:gd name="connsiteY476" fmla="*/ 1944536 h 6717736"/>
              <a:gd name="connsiteX477" fmla="*/ 6080888 w 7371201"/>
              <a:gd name="connsiteY477" fmla="*/ 1987177 h 6717736"/>
              <a:gd name="connsiteX478" fmla="*/ 6024486 w 7371201"/>
              <a:gd name="connsiteY478" fmla="*/ 1968820 h 6717736"/>
              <a:gd name="connsiteX479" fmla="*/ 6021179 w 7371201"/>
              <a:gd name="connsiteY479" fmla="*/ 1963091 h 6717736"/>
              <a:gd name="connsiteX480" fmla="*/ 6009539 w 7371201"/>
              <a:gd name="connsiteY480" fmla="*/ 1946897 h 6717736"/>
              <a:gd name="connsiteX481" fmla="*/ 5990518 w 7371201"/>
              <a:gd name="connsiteY481" fmla="*/ 1965518 h 6717736"/>
              <a:gd name="connsiteX482" fmla="*/ 5994056 w 7371201"/>
              <a:gd name="connsiteY482" fmla="*/ 1991481 h 6717736"/>
              <a:gd name="connsiteX483" fmla="*/ 5973318 w 7371201"/>
              <a:gd name="connsiteY483" fmla="*/ 2011092 h 6717736"/>
              <a:gd name="connsiteX484" fmla="*/ 5958371 w 7371201"/>
              <a:gd name="connsiteY484" fmla="*/ 1989170 h 6717736"/>
              <a:gd name="connsiteX485" fmla="*/ 5958012 w 7371201"/>
              <a:gd name="connsiteY485" fmla="*/ 1976648 h 6717736"/>
              <a:gd name="connsiteX486" fmla="*/ 5950294 w 7371201"/>
              <a:gd name="connsiteY486" fmla="*/ 1963280 h 6717736"/>
              <a:gd name="connsiteX487" fmla="*/ 5942193 w 7371201"/>
              <a:gd name="connsiteY487" fmla="*/ 1973049 h 6717736"/>
              <a:gd name="connsiteX488" fmla="*/ 5939964 w 7371201"/>
              <a:gd name="connsiteY488" fmla="*/ 2004888 h 6717736"/>
              <a:gd name="connsiteX489" fmla="*/ 5904126 w 7371201"/>
              <a:gd name="connsiteY489" fmla="*/ 2045948 h 6717736"/>
              <a:gd name="connsiteX490" fmla="*/ 5862184 w 7371201"/>
              <a:gd name="connsiteY490" fmla="*/ 2044702 h 6717736"/>
              <a:gd name="connsiteX491" fmla="*/ 5842061 w 7371201"/>
              <a:gd name="connsiteY491" fmla="*/ 2061413 h 6717736"/>
              <a:gd name="connsiteX492" fmla="*/ 5824374 w 7371201"/>
              <a:gd name="connsiteY492" fmla="*/ 2102177 h 6717736"/>
              <a:gd name="connsiteX493" fmla="*/ 5795303 w 7371201"/>
              <a:gd name="connsiteY493" fmla="*/ 2111324 h 6717736"/>
              <a:gd name="connsiteX494" fmla="*/ 5628974 w 7371201"/>
              <a:gd name="connsiteY494" fmla="*/ 2156432 h 6717736"/>
              <a:gd name="connsiteX495" fmla="*/ 5603338 w 7371201"/>
              <a:gd name="connsiteY495" fmla="*/ 2163595 h 6717736"/>
              <a:gd name="connsiteX496" fmla="*/ 5539555 w 7371201"/>
              <a:gd name="connsiteY496" fmla="*/ 2180052 h 6717736"/>
              <a:gd name="connsiteX497" fmla="*/ 5477570 w 7371201"/>
              <a:gd name="connsiteY497" fmla="*/ 2259122 h 6717736"/>
              <a:gd name="connsiteX498" fmla="*/ 5447500 w 7371201"/>
              <a:gd name="connsiteY498" fmla="*/ 2294305 h 6717736"/>
              <a:gd name="connsiteX499" fmla="*/ 5292579 w 7371201"/>
              <a:gd name="connsiteY499" fmla="*/ 2335373 h 6717736"/>
              <a:gd name="connsiteX500" fmla="*/ 5270738 w 7371201"/>
              <a:gd name="connsiteY500" fmla="*/ 2353075 h 6717736"/>
              <a:gd name="connsiteX501" fmla="*/ 5265945 w 7371201"/>
              <a:gd name="connsiteY501" fmla="*/ 2368573 h 6717736"/>
              <a:gd name="connsiteX502" fmla="*/ 5267407 w 7371201"/>
              <a:gd name="connsiteY502" fmla="*/ 2383005 h 6717736"/>
              <a:gd name="connsiteX503" fmla="*/ 5297941 w 7371201"/>
              <a:gd name="connsiteY503" fmla="*/ 2388291 h 6717736"/>
              <a:gd name="connsiteX504" fmla="*/ 5326629 w 7371201"/>
              <a:gd name="connsiteY504" fmla="*/ 2402281 h 6717736"/>
              <a:gd name="connsiteX505" fmla="*/ 5309940 w 7371201"/>
              <a:gd name="connsiteY505" fmla="*/ 2417008 h 6717736"/>
              <a:gd name="connsiteX506" fmla="*/ 5259794 w 7371201"/>
              <a:gd name="connsiteY506" fmla="*/ 2397585 h 6717736"/>
              <a:gd name="connsiteX507" fmla="*/ 5121075 w 7371201"/>
              <a:gd name="connsiteY507" fmla="*/ 2419115 h 6717736"/>
              <a:gd name="connsiteX508" fmla="*/ 5089416 w 7371201"/>
              <a:gd name="connsiteY508" fmla="*/ 2447578 h 6717736"/>
              <a:gd name="connsiteX509" fmla="*/ 5070777 w 7371201"/>
              <a:gd name="connsiteY509" fmla="*/ 2443063 h 6717736"/>
              <a:gd name="connsiteX510" fmla="*/ 5038526 w 7371201"/>
              <a:gd name="connsiteY510" fmla="*/ 2438767 h 6717736"/>
              <a:gd name="connsiteX511" fmla="*/ 4958159 w 7371201"/>
              <a:gd name="connsiteY511" fmla="*/ 2497899 h 6717736"/>
              <a:gd name="connsiteX512" fmla="*/ 4930198 w 7371201"/>
              <a:gd name="connsiteY512" fmla="*/ 2519398 h 6717736"/>
              <a:gd name="connsiteX513" fmla="*/ 4949010 w 7371201"/>
              <a:gd name="connsiteY513" fmla="*/ 2515429 h 6717736"/>
              <a:gd name="connsiteX514" fmla="*/ 5046271 w 7371201"/>
              <a:gd name="connsiteY514" fmla="*/ 2477624 h 6717736"/>
              <a:gd name="connsiteX515" fmla="*/ 5076275 w 7371201"/>
              <a:gd name="connsiteY515" fmla="*/ 2474061 h 6717736"/>
              <a:gd name="connsiteX516" fmla="*/ 5116398 w 7371201"/>
              <a:gd name="connsiteY516" fmla="*/ 2476124 h 6717736"/>
              <a:gd name="connsiteX517" fmla="*/ 5205152 w 7371201"/>
              <a:gd name="connsiteY517" fmla="*/ 2459284 h 6717736"/>
              <a:gd name="connsiteX518" fmla="*/ 5330967 w 7371201"/>
              <a:gd name="connsiteY518" fmla="*/ 2423339 h 6717736"/>
              <a:gd name="connsiteX519" fmla="*/ 5360517 w 7371201"/>
              <a:gd name="connsiteY519" fmla="*/ 2426920 h 6717736"/>
              <a:gd name="connsiteX520" fmla="*/ 5370179 w 7371201"/>
              <a:gd name="connsiteY520" fmla="*/ 2439689 h 6717736"/>
              <a:gd name="connsiteX521" fmla="*/ 5506894 w 7371201"/>
              <a:gd name="connsiteY521" fmla="*/ 2466256 h 6717736"/>
              <a:gd name="connsiteX522" fmla="*/ 5519993 w 7371201"/>
              <a:gd name="connsiteY522" fmla="*/ 2477042 h 6717736"/>
              <a:gd name="connsiteX523" fmla="*/ 5517362 w 7371201"/>
              <a:gd name="connsiteY523" fmla="*/ 2492320 h 6717736"/>
              <a:gd name="connsiteX524" fmla="*/ 5523402 w 7371201"/>
              <a:gd name="connsiteY524" fmla="*/ 2518648 h 6717736"/>
              <a:gd name="connsiteX525" fmla="*/ 5546724 w 7371201"/>
              <a:gd name="connsiteY525" fmla="*/ 2507476 h 6717736"/>
              <a:gd name="connsiteX526" fmla="*/ 5596535 w 7371201"/>
              <a:gd name="connsiteY526" fmla="*/ 2478719 h 6717736"/>
              <a:gd name="connsiteX527" fmla="*/ 5630349 w 7371201"/>
              <a:gd name="connsiteY527" fmla="*/ 2450022 h 6717736"/>
              <a:gd name="connsiteX528" fmla="*/ 5637407 w 7371201"/>
              <a:gd name="connsiteY528" fmla="*/ 2434480 h 6717736"/>
              <a:gd name="connsiteX529" fmla="*/ 5654584 w 7371201"/>
              <a:gd name="connsiteY529" fmla="*/ 2424563 h 6717736"/>
              <a:gd name="connsiteX530" fmla="*/ 5664513 w 7371201"/>
              <a:gd name="connsiteY530" fmla="*/ 2441764 h 6717736"/>
              <a:gd name="connsiteX531" fmla="*/ 5661697 w 7371201"/>
              <a:gd name="connsiteY531" fmla="*/ 2468618 h 6717736"/>
              <a:gd name="connsiteX532" fmla="*/ 5661510 w 7371201"/>
              <a:gd name="connsiteY532" fmla="*/ 2480194 h 6717736"/>
              <a:gd name="connsiteX533" fmla="*/ 5672809 w 7371201"/>
              <a:gd name="connsiteY533" fmla="*/ 2475964 h 6717736"/>
              <a:gd name="connsiteX534" fmla="*/ 5682845 w 7371201"/>
              <a:gd name="connsiteY534" fmla="*/ 2465582 h 6717736"/>
              <a:gd name="connsiteX535" fmla="*/ 5693152 w 7371201"/>
              <a:gd name="connsiteY535" fmla="*/ 2459633 h 6717736"/>
              <a:gd name="connsiteX536" fmla="*/ 5710190 w 7371201"/>
              <a:gd name="connsiteY536" fmla="*/ 2460743 h 6717736"/>
              <a:gd name="connsiteX537" fmla="*/ 5724669 w 7371201"/>
              <a:gd name="connsiteY537" fmla="*/ 2447130 h 6717736"/>
              <a:gd name="connsiteX538" fmla="*/ 5766017 w 7371201"/>
              <a:gd name="connsiteY538" fmla="*/ 2441398 h 6717736"/>
              <a:gd name="connsiteX539" fmla="*/ 5785398 w 7371201"/>
              <a:gd name="connsiteY539" fmla="*/ 2435300 h 6717736"/>
              <a:gd name="connsiteX540" fmla="*/ 5900814 w 7371201"/>
              <a:gd name="connsiteY540" fmla="*/ 2417041 h 6717736"/>
              <a:gd name="connsiteX541" fmla="*/ 5940575 w 7371201"/>
              <a:gd name="connsiteY541" fmla="*/ 2378808 h 6717736"/>
              <a:gd name="connsiteX542" fmla="*/ 5951375 w 7371201"/>
              <a:gd name="connsiteY542" fmla="*/ 2376003 h 6717736"/>
              <a:gd name="connsiteX543" fmla="*/ 5951455 w 7371201"/>
              <a:gd name="connsiteY543" fmla="*/ 2375004 h 6717736"/>
              <a:gd name="connsiteX544" fmla="*/ 5966306 w 7371201"/>
              <a:gd name="connsiteY544" fmla="*/ 2361556 h 6717736"/>
              <a:gd name="connsiteX545" fmla="*/ 5971613 w 7371201"/>
              <a:gd name="connsiteY545" fmla="*/ 2370747 h 6717736"/>
              <a:gd name="connsiteX546" fmla="*/ 5980654 w 7371201"/>
              <a:gd name="connsiteY546" fmla="*/ 2368399 h 6717736"/>
              <a:gd name="connsiteX547" fmla="*/ 6018714 w 7371201"/>
              <a:gd name="connsiteY547" fmla="*/ 2351517 h 6717736"/>
              <a:gd name="connsiteX548" fmla="*/ 6110802 w 7371201"/>
              <a:gd name="connsiteY548" fmla="*/ 2372186 h 6717736"/>
              <a:gd name="connsiteX549" fmla="*/ 6118032 w 7371201"/>
              <a:gd name="connsiteY549" fmla="*/ 2380743 h 6717736"/>
              <a:gd name="connsiteX550" fmla="*/ 6140232 w 7371201"/>
              <a:gd name="connsiteY550" fmla="*/ 2375563 h 6717736"/>
              <a:gd name="connsiteX551" fmla="*/ 6149331 w 7371201"/>
              <a:gd name="connsiteY551" fmla="*/ 2339758 h 6717736"/>
              <a:gd name="connsiteX552" fmla="*/ 6245621 w 7371201"/>
              <a:gd name="connsiteY552" fmla="*/ 2312171 h 6717736"/>
              <a:gd name="connsiteX553" fmla="*/ 6303613 w 7371201"/>
              <a:gd name="connsiteY553" fmla="*/ 2337248 h 6717736"/>
              <a:gd name="connsiteX554" fmla="*/ 6362834 w 7371201"/>
              <a:gd name="connsiteY554" fmla="*/ 2356525 h 6717736"/>
              <a:gd name="connsiteX555" fmla="*/ 6337861 w 7371201"/>
              <a:gd name="connsiteY555" fmla="*/ 2289469 h 6717736"/>
              <a:gd name="connsiteX556" fmla="*/ 6383982 w 7371201"/>
              <a:gd name="connsiteY556" fmla="*/ 2278120 h 6717736"/>
              <a:gd name="connsiteX557" fmla="*/ 6411463 w 7371201"/>
              <a:gd name="connsiteY557" fmla="*/ 2262252 h 6717736"/>
              <a:gd name="connsiteX558" fmla="*/ 6512649 w 7371201"/>
              <a:gd name="connsiteY558" fmla="*/ 2247115 h 6717736"/>
              <a:gd name="connsiteX559" fmla="*/ 6814748 w 7371201"/>
              <a:gd name="connsiteY559" fmla="*/ 2187271 h 6717736"/>
              <a:gd name="connsiteX560" fmla="*/ 6838539 w 7371201"/>
              <a:gd name="connsiteY560" fmla="*/ 2188812 h 6717736"/>
              <a:gd name="connsiteX561" fmla="*/ 6837541 w 7371201"/>
              <a:gd name="connsiteY561" fmla="*/ 2214849 h 6717736"/>
              <a:gd name="connsiteX562" fmla="*/ 6837772 w 7371201"/>
              <a:gd name="connsiteY562" fmla="*/ 2235084 h 6717736"/>
              <a:gd name="connsiteX563" fmla="*/ 6862051 w 7371201"/>
              <a:gd name="connsiteY563" fmla="*/ 2241435 h 6717736"/>
              <a:gd name="connsiteX564" fmla="*/ 6877510 w 7371201"/>
              <a:gd name="connsiteY564" fmla="*/ 2232511 h 6717736"/>
              <a:gd name="connsiteX565" fmla="*/ 6940653 w 7371201"/>
              <a:gd name="connsiteY565" fmla="*/ 2254613 h 6717736"/>
              <a:gd name="connsiteX566" fmla="*/ 6953756 w 7371201"/>
              <a:gd name="connsiteY566" fmla="*/ 2285239 h 6717736"/>
              <a:gd name="connsiteX567" fmla="*/ 6976932 w 7371201"/>
              <a:gd name="connsiteY567" fmla="*/ 2289681 h 6717736"/>
              <a:gd name="connsiteX568" fmla="*/ 6975133 w 7371201"/>
              <a:gd name="connsiteY568" fmla="*/ 2227068 h 6717736"/>
              <a:gd name="connsiteX569" fmla="*/ 7026255 w 7371201"/>
              <a:gd name="connsiteY569" fmla="*/ 2256113 h 6717736"/>
              <a:gd name="connsiteX570" fmla="*/ 7049510 w 7371201"/>
              <a:gd name="connsiteY570" fmla="*/ 2324160 h 6717736"/>
              <a:gd name="connsiteX571" fmla="*/ 7004366 w 7371201"/>
              <a:gd name="connsiteY571" fmla="*/ 2345132 h 6717736"/>
              <a:gd name="connsiteX572" fmla="*/ 6936659 w 7371201"/>
              <a:gd name="connsiteY572" fmla="*/ 2358761 h 6717736"/>
              <a:gd name="connsiteX573" fmla="*/ 6897155 w 7371201"/>
              <a:gd name="connsiteY573" fmla="*/ 2381569 h 6717736"/>
              <a:gd name="connsiteX574" fmla="*/ 6708881 w 7371201"/>
              <a:gd name="connsiteY574" fmla="*/ 2416434 h 6717736"/>
              <a:gd name="connsiteX575" fmla="*/ 6679426 w 7371201"/>
              <a:gd name="connsiteY575" fmla="*/ 2448717 h 6717736"/>
              <a:gd name="connsiteX576" fmla="*/ 6682606 w 7371201"/>
              <a:gd name="connsiteY576" fmla="*/ 2462156 h 6717736"/>
              <a:gd name="connsiteX577" fmla="*/ 6667891 w 7371201"/>
              <a:gd name="connsiteY577" fmla="*/ 2460469 h 6717736"/>
              <a:gd name="connsiteX578" fmla="*/ 6657225 w 7371201"/>
              <a:gd name="connsiteY578" fmla="*/ 2453895 h 6717736"/>
              <a:gd name="connsiteX579" fmla="*/ 6632204 w 7371201"/>
              <a:gd name="connsiteY579" fmla="*/ 2458157 h 6717736"/>
              <a:gd name="connsiteX580" fmla="*/ 6648997 w 7371201"/>
              <a:gd name="connsiteY580" fmla="*/ 2471376 h 6717736"/>
              <a:gd name="connsiteX581" fmla="*/ 6652920 w 7371201"/>
              <a:gd name="connsiteY581" fmla="*/ 2474204 h 6717736"/>
              <a:gd name="connsiteX582" fmla="*/ 6662354 w 7371201"/>
              <a:gd name="connsiteY582" fmla="*/ 2486579 h 6717736"/>
              <a:gd name="connsiteX583" fmla="*/ 6651434 w 7371201"/>
              <a:gd name="connsiteY583" fmla="*/ 2495430 h 6717736"/>
              <a:gd name="connsiteX584" fmla="*/ 6608111 w 7371201"/>
              <a:gd name="connsiteY584" fmla="*/ 2543359 h 6717736"/>
              <a:gd name="connsiteX585" fmla="*/ 6605523 w 7371201"/>
              <a:gd name="connsiteY585" fmla="*/ 2562675 h 6717736"/>
              <a:gd name="connsiteX586" fmla="*/ 6663641 w 7371201"/>
              <a:gd name="connsiteY586" fmla="*/ 2580040 h 6717736"/>
              <a:gd name="connsiteX587" fmla="*/ 6772082 w 7371201"/>
              <a:gd name="connsiteY587" fmla="*/ 2537801 h 6717736"/>
              <a:gd name="connsiteX588" fmla="*/ 6805332 w 7371201"/>
              <a:gd name="connsiteY588" fmla="*/ 2516058 h 6717736"/>
              <a:gd name="connsiteX589" fmla="*/ 6823483 w 7371201"/>
              <a:gd name="connsiteY589" fmla="*/ 2515763 h 6717736"/>
              <a:gd name="connsiteX590" fmla="*/ 6864067 w 7371201"/>
              <a:gd name="connsiteY590" fmla="*/ 2530523 h 6717736"/>
              <a:gd name="connsiteX591" fmla="*/ 6918647 w 7371201"/>
              <a:gd name="connsiteY591" fmla="*/ 2521927 h 6717736"/>
              <a:gd name="connsiteX592" fmla="*/ 6953462 w 7371201"/>
              <a:gd name="connsiteY592" fmla="*/ 2542563 h 6717736"/>
              <a:gd name="connsiteX593" fmla="*/ 6957257 w 7371201"/>
              <a:gd name="connsiteY593" fmla="*/ 2553102 h 6717736"/>
              <a:gd name="connsiteX594" fmla="*/ 6980920 w 7371201"/>
              <a:gd name="connsiteY594" fmla="*/ 2562354 h 6717736"/>
              <a:gd name="connsiteX595" fmla="*/ 6978970 w 7371201"/>
              <a:gd name="connsiteY595" fmla="*/ 2543112 h 6717736"/>
              <a:gd name="connsiteX596" fmla="*/ 6981072 w 7371201"/>
              <a:gd name="connsiteY596" fmla="*/ 2518984 h 6717736"/>
              <a:gd name="connsiteX597" fmla="*/ 7027782 w 7371201"/>
              <a:gd name="connsiteY597" fmla="*/ 2540391 h 6717736"/>
              <a:gd name="connsiteX598" fmla="*/ 7036602 w 7371201"/>
              <a:gd name="connsiteY598" fmla="*/ 2555667 h 6717736"/>
              <a:gd name="connsiteX599" fmla="*/ 7040781 w 7371201"/>
              <a:gd name="connsiteY599" fmla="*/ 2543071 h 6717736"/>
              <a:gd name="connsiteX600" fmla="*/ 7064212 w 7371201"/>
              <a:gd name="connsiteY600" fmla="*/ 2532089 h 6717736"/>
              <a:gd name="connsiteX601" fmla="*/ 7128946 w 7371201"/>
              <a:gd name="connsiteY601" fmla="*/ 2560912 h 6717736"/>
              <a:gd name="connsiteX602" fmla="*/ 7196244 w 7371201"/>
              <a:gd name="connsiteY602" fmla="*/ 2606077 h 6717736"/>
              <a:gd name="connsiteX603" fmla="*/ 7224318 w 7371201"/>
              <a:gd name="connsiteY603" fmla="*/ 2622968 h 6717736"/>
              <a:gd name="connsiteX604" fmla="*/ 7352325 w 7371201"/>
              <a:gd name="connsiteY604" fmla="*/ 2666185 h 6717736"/>
              <a:gd name="connsiteX605" fmla="*/ 7371194 w 7371201"/>
              <a:gd name="connsiteY605" fmla="*/ 2690934 h 6717736"/>
              <a:gd name="connsiteX606" fmla="*/ 7351198 w 7371201"/>
              <a:gd name="connsiteY606" fmla="*/ 2699933 h 6717736"/>
              <a:gd name="connsiteX607" fmla="*/ 7320281 w 7371201"/>
              <a:gd name="connsiteY607" fmla="*/ 2717782 h 6717736"/>
              <a:gd name="connsiteX608" fmla="*/ 7286776 w 7371201"/>
              <a:gd name="connsiteY608" fmla="*/ 2754949 h 6717736"/>
              <a:gd name="connsiteX609" fmla="*/ 7225477 w 7371201"/>
              <a:gd name="connsiteY609" fmla="*/ 2724142 h 6717736"/>
              <a:gd name="connsiteX610" fmla="*/ 7217888 w 7371201"/>
              <a:gd name="connsiteY610" fmla="*/ 2703064 h 6717736"/>
              <a:gd name="connsiteX611" fmla="*/ 7217400 w 7371201"/>
              <a:gd name="connsiteY611" fmla="*/ 2698252 h 6717736"/>
              <a:gd name="connsiteX612" fmla="*/ 7215068 w 7371201"/>
              <a:gd name="connsiteY612" fmla="*/ 2702145 h 6717736"/>
              <a:gd name="connsiteX613" fmla="*/ 7195071 w 7371201"/>
              <a:gd name="connsiteY613" fmla="*/ 2711144 h 6717736"/>
              <a:gd name="connsiteX614" fmla="*/ 7160567 w 7371201"/>
              <a:gd name="connsiteY614" fmla="*/ 2774347 h 6717736"/>
              <a:gd name="connsiteX615" fmla="*/ 7141291 w 7371201"/>
              <a:gd name="connsiteY615" fmla="*/ 2808392 h 6717736"/>
              <a:gd name="connsiteX616" fmla="*/ 7102297 w 7371201"/>
              <a:gd name="connsiteY616" fmla="*/ 2800353 h 6717736"/>
              <a:gd name="connsiteX617" fmla="*/ 6972805 w 7371201"/>
              <a:gd name="connsiteY617" fmla="*/ 2778364 h 6717736"/>
              <a:gd name="connsiteX618" fmla="*/ 6962476 w 7371201"/>
              <a:gd name="connsiteY618" fmla="*/ 2819973 h 6717736"/>
              <a:gd name="connsiteX619" fmla="*/ 6969067 w 7371201"/>
              <a:gd name="connsiteY619" fmla="*/ 2867089 h 6717736"/>
              <a:gd name="connsiteX620" fmla="*/ 6912050 w 7371201"/>
              <a:gd name="connsiteY620" fmla="*/ 2851633 h 6717736"/>
              <a:gd name="connsiteX621" fmla="*/ 6856240 w 7371201"/>
              <a:gd name="connsiteY621" fmla="*/ 2866031 h 6717736"/>
              <a:gd name="connsiteX622" fmla="*/ 6851702 w 7371201"/>
              <a:gd name="connsiteY622" fmla="*/ 2866105 h 6717736"/>
              <a:gd name="connsiteX623" fmla="*/ 6847732 w 7371201"/>
              <a:gd name="connsiteY623" fmla="*/ 2934595 h 6717736"/>
              <a:gd name="connsiteX624" fmla="*/ 6852734 w 7371201"/>
              <a:gd name="connsiteY624" fmla="*/ 2974990 h 6717736"/>
              <a:gd name="connsiteX625" fmla="*/ 6845864 w 7371201"/>
              <a:gd name="connsiteY625" fmla="*/ 2978957 h 6717736"/>
              <a:gd name="connsiteX626" fmla="*/ 6808587 w 7371201"/>
              <a:gd name="connsiteY626" fmla="*/ 2969926 h 6717736"/>
              <a:gd name="connsiteX627" fmla="*/ 6773771 w 7371201"/>
              <a:gd name="connsiteY627" fmla="*/ 2949289 h 6717736"/>
              <a:gd name="connsiteX628" fmla="*/ 6732828 w 7371201"/>
              <a:gd name="connsiteY628" fmla="*/ 2922007 h 6717736"/>
              <a:gd name="connsiteX629" fmla="*/ 6700066 w 7371201"/>
              <a:gd name="connsiteY629" fmla="*/ 2948560 h 6717736"/>
              <a:gd name="connsiteX630" fmla="*/ 6681915 w 7371201"/>
              <a:gd name="connsiteY630" fmla="*/ 2948855 h 6717736"/>
              <a:gd name="connsiteX631" fmla="*/ 6648561 w 7371201"/>
              <a:gd name="connsiteY631" fmla="*/ 2942651 h 6717736"/>
              <a:gd name="connsiteX632" fmla="*/ 6639359 w 7371201"/>
              <a:gd name="connsiteY632" fmla="*/ 2950511 h 6717736"/>
              <a:gd name="connsiteX633" fmla="*/ 6595084 w 7371201"/>
              <a:gd name="connsiteY633" fmla="*/ 2953158 h 6717736"/>
              <a:gd name="connsiteX634" fmla="*/ 6539042 w 7371201"/>
              <a:gd name="connsiteY634" fmla="*/ 2947322 h 6717736"/>
              <a:gd name="connsiteX635" fmla="*/ 6526636 w 7371201"/>
              <a:gd name="connsiteY635" fmla="*/ 2977400 h 6717736"/>
              <a:gd name="connsiteX636" fmla="*/ 6534225 w 7371201"/>
              <a:gd name="connsiteY636" fmla="*/ 2998479 h 6717736"/>
              <a:gd name="connsiteX637" fmla="*/ 6557992 w 7371201"/>
              <a:gd name="connsiteY637" fmla="*/ 3035679 h 6717736"/>
              <a:gd name="connsiteX638" fmla="*/ 6620370 w 7371201"/>
              <a:gd name="connsiteY638" fmla="*/ 3104054 h 6717736"/>
              <a:gd name="connsiteX639" fmla="*/ 6573763 w 7371201"/>
              <a:gd name="connsiteY639" fmla="*/ 3110594 h 6717736"/>
              <a:gd name="connsiteX640" fmla="*/ 6518569 w 7371201"/>
              <a:gd name="connsiteY640" fmla="*/ 3122093 h 6717736"/>
              <a:gd name="connsiteX641" fmla="*/ 6464731 w 7371201"/>
              <a:gd name="connsiteY641" fmla="*/ 3120075 h 6717736"/>
              <a:gd name="connsiteX642" fmla="*/ 6299912 w 7371201"/>
              <a:gd name="connsiteY642" fmla="*/ 3108299 h 6717736"/>
              <a:gd name="connsiteX643" fmla="*/ 6286044 w 7371201"/>
              <a:gd name="connsiteY643" fmla="*/ 3123944 h 6717736"/>
              <a:gd name="connsiteX644" fmla="*/ 6281251 w 7371201"/>
              <a:gd name="connsiteY644" fmla="*/ 3139442 h 6717736"/>
              <a:gd name="connsiteX645" fmla="*/ 6268380 w 7371201"/>
              <a:gd name="connsiteY645" fmla="*/ 3129050 h 6717736"/>
              <a:gd name="connsiteX646" fmla="*/ 6247050 w 7371201"/>
              <a:gd name="connsiteY646" fmla="*/ 3115904 h 6717736"/>
              <a:gd name="connsiteX647" fmla="*/ 6216388 w 7371201"/>
              <a:gd name="connsiteY647" fmla="*/ 3118331 h 6717736"/>
              <a:gd name="connsiteX648" fmla="*/ 6194571 w 7371201"/>
              <a:gd name="connsiteY648" fmla="*/ 3100374 h 6717736"/>
              <a:gd name="connsiteX649" fmla="*/ 6166010 w 7371201"/>
              <a:gd name="connsiteY649" fmla="*/ 3078672 h 6717736"/>
              <a:gd name="connsiteX650" fmla="*/ 6156552 w 7371201"/>
              <a:gd name="connsiteY650" fmla="*/ 3101956 h 6717736"/>
              <a:gd name="connsiteX651" fmla="*/ 6154091 w 7371201"/>
              <a:gd name="connsiteY651" fmla="*/ 3113561 h 6717736"/>
              <a:gd name="connsiteX652" fmla="*/ 6126146 w 7371201"/>
              <a:gd name="connsiteY652" fmla="*/ 3088958 h 6717736"/>
              <a:gd name="connsiteX653" fmla="*/ 6102970 w 7371201"/>
              <a:gd name="connsiteY653" fmla="*/ 3084515 h 6717736"/>
              <a:gd name="connsiteX654" fmla="*/ 6101485 w 7371201"/>
              <a:gd name="connsiteY654" fmla="*/ 3105742 h 6717736"/>
              <a:gd name="connsiteX655" fmla="*/ 6051522 w 7371201"/>
              <a:gd name="connsiteY655" fmla="*/ 3177871 h 6717736"/>
              <a:gd name="connsiteX656" fmla="*/ 6026013 w 7371201"/>
              <a:gd name="connsiteY656" fmla="*/ 3177322 h 6717736"/>
              <a:gd name="connsiteX657" fmla="*/ 5952516 w 7371201"/>
              <a:gd name="connsiteY657" fmla="*/ 3232486 h 6717736"/>
              <a:gd name="connsiteX658" fmla="*/ 5951902 w 7371201"/>
              <a:gd name="connsiteY658" fmla="*/ 3235388 h 6717736"/>
              <a:gd name="connsiteX659" fmla="*/ 5927855 w 7371201"/>
              <a:gd name="connsiteY659" fmla="*/ 3249271 h 6717736"/>
              <a:gd name="connsiteX660" fmla="*/ 5916088 w 7371201"/>
              <a:gd name="connsiteY660" fmla="*/ 3240788 h 6717736"/>
              <a:gd name="connsiteX661" fmla="*/ 5925547 w 7371201"/>
              <a:gd name="connsiteY661" fmla="*/ 3217505 h 6717736"/>
              <a:gd name="connsiteX662" fmla="*/ 5933160 w 7371201"/>
              <a:gd name="connsiteY662" fmla="*/ 3202925 h 6717736"/>
              <a:gd name="connsiteX663" fmla="*/ 5917341 w 7371201"/>
              <a:gd name="connsiteY663" fmla="*/ 3199327 h 6717736"/>
              <a:gd name="connsiteX664" fmla="*/ 5886065 w 7371201"/>
              <a:gd name="connsiteY664" fmla="*/ 3204654 h 6717736"/>
              <a:gd name="connsiteX665" fmla="*/ 5844739 w 7371201"/>
              <a:gd name="connsiteY665" fmla="*/ 3200507 h 6717736"/>
              <a:gd name="connsiteX666" fmla="*/ 5823640 w 7371201"/>
              <a:gd name="connsiteY666" fmla="*/ 3207598 h 6717736"/>
              <a:gd name="connsiteX667" fmla="*/ 5757652 w 7371201"/>
              <a:gd name="connsiteY667" fmla="*/ 3220234 h 6717736"/>
              <a:gd name="connsiteX668" fmla="*/ 5714991 w 7371201"/>
              <a:gd name="connsiteY668" fmla="*/ 3193943 h 6717736"/>
              <a:gd name="connsiteX669" fmla="*/ 5661282 w 7371201"/>
              <a:gd name="connsiteY669" fmla="*/ 3184214 h 6717736"/>
              <a:gd name="connsiteX670" fmla="*/ 5637954 w 7371201"/>
              <a:gd name="connsiteY670" fmla="*/ 3223143 h 6717736"/>
              <a:gd name="connsiteX671" fmla="*/ 5605064 w 7371201"/>
              <a:gd name="connsiteY671" fmla="*/ 3257409 h 6717736"/>
              <a:gd name="connsiteX672" fmla="*/ 5582864 w 7371201"/>
              <a:gd name="connsiteY672" fmla="*/ 3262588 h 6717736"/>
              <a:gd name="connsiteX673" fmla="*/ 5552330 w 7371201"/>
              <a:gd name="connsiteY673" fmla="*/ 3257302 h 6717736"/>
              <a:gd name="connsiteX674" fmla="*/ 5546817 w 7371201"/>
              <a:gd name="connsiteY674" fmla="*/ 3247754 h 6717736"/>
              <a:gd name="connsiteX675" fmla="*/ 5532707 w 7371201"/>
              <a:gd name="connsiteY675" fmla="*/ 3235214 h 6717736"/>
              <a:gd name="connsiteX676" fmla="*/ 5521994 w 7371201"/>
              <a:gd name="connsiteY676" fmla="*/ 3241622 h 6717736"/>
              <a:gd name="connsiteX677" fmla="*/ 5522064 w 7371201"/>
              <a:gd name="connsiteY677" fmla="*/ 3242720 h 6717736"/>
              <a:gd name="connsiteX678" fmla="*/ 5513668 w 7371201"/>
              <a:gd name="connsiteY678" fmla="*/ 3267348 h 6717736"/>
              <a:gd name="connsiteX679" fmla="*/ 5497941 w 7371201"/>
              <a:gd name="connsiteY679" fmla="*/ 3271841 h 6717736"/>
              <a:gd name="connsiteX680" fmla="*/ 5497715 w 7371201"/>
              <a:gd name="connsiteY680" fmla="*/ 3271222 h 6717736"/>
              <a:gd name="connsiteX681" fmla="*/ 5494188 w 7371201"/>
              <a:gd name="connsiteY681" fmla="*/ 3275595 h 6717736"/>
              <a:gd name="connsiteX682" fmla="*/ 5463064 w 7371201"/>
              <a:gd name="connsiteY682" fmla="*/ 3298417 h 6717736"/>
              <a:gd name="connsiteX683" fmla="*/ 5452136 w 7371201"/>
              <a:gd name="connsiteY683" fmla="*/ 3300581 h 6717736"/>
              <a:gd name="connsiteX684" fmla="*/ 5378703 w 7371201"/>
              <a:gd name="connsiteY684" fmla="*/ 3342979 h 6717736"/>
              <a:gd name="connsiteX685" fmla="*/ 5324488 w 7371201"/>
              <a:gd name="connsiteY685" fmla="*/ 3328409 h 6717736"/>
              <a:gd name="connsiteX686" fmla="*/ 5321509 w 7371201"/>
              <a:gd name="connsiteY686" fmla="*/ 3323248 h 6717736"/>
              <a:gd name="connsiteX687" fmla="*/ 5310853 w 7371201"/>
              <a:gd name="connsiteY687" fmla="*/ 3308760 h 6717736"/>
              <a:gd name="connsiteX688" fmla="*/ 5291503 w 7371201"/>
              <a:gd name="connsiteY688" fmla="*/ 3326811 h 6717736"/>
              <a:gd name="connsiteX689" fmla="*/ 5293840 w 7371201"/>
              <a:gd name="connsiteY689" fmla="*/ 3350690 h 6717736"/>
              <a:gd name="connsiteX690" fmla="*/ 5272772 w 7371201"/>
              <a:gd name="connsiteY690" fmla="*/ 3369735 h 6717736"/>
              <a:gd name="connsiteX691" fmla="*/ 5259138 w 7371201"/>
              <a:gd name="connsiteY691" fmla="*/ 3350085 h 6717736"/>
              <a:gd name="connsiteX692" fmla="*/ 5259325 w 7371201"/>
              <a:gd name="connsiteY692" fmla="*/ 3338509 h 6717736"/>
              <a:gd name="connsiteX693" fmla="*/ 5252373 w 7371201"/>
              <a:gd name="connsiteY693" fmla="*/ 3326468 h 6717736"/>
              <a:gd name="connsiteX694" fmla="*/ 5244054 w 7371201"/>
              <a:gd name="connsiteY694" fmla="*/ 3335859 h 6717736"/>
              <a:gd name="connsiteX695" fmla="*/ 5240514 w 7371201"/>
              <a:gd name="connsiteY695" fmla="*/ 3365425 h 6717736"/>
              <a:gd name="connsiteX696" fmla="*/ 5203800 w 7371201"/>
              <a:gd name="connsiteY696" fmla="*/ 3404968 h 6717736"/>
              <a:gd name="connsiteX697" fmla="*/ 5162953 w 7371201"/>
              <a:gd name="connsiteY697" fmla="*/ 3405617 h 6717736"/>
              <a:gd name="connsiteX698" fmla="*/ 5142611 w 7371201"/>
              <a:gd name="connsiteY698" fmla="*/ 3421950 h 6717736"/>
              <a:gd name="connsiteX699" fmla="*/ 5138937 w 7371201"/>
              <a:gd name="connsiteY699" fmla="*/ 3443851 h 6717736"/>
              <a:gd name="connsiteX700" fmla="*/ 5135705 w 7371201"/>
              <a:gd name="connsiteY700" fmla="*/ 3447349 h 6717736"/>
              <a:gd name="connsiteX701" fmla="*/ 5133999 w 7371201"/>
              <a:gd name="connsiteY701" fmla="*/ 3457453 h 6717736"/>
              <a:gd name="connsiteX702" fmla="*/ 5126774 w 7371201"/>
              <a:gd name="connsiteY702" fmla="*/ 3464090 h 6717736"/>
              <a:gd name="connsiteX703" fmla="*/ 5117850 w 7371201"/>
              <a:gd name="connsiteY703" fmla="*/ 3463409 h 6717736"/>
              <a:gd name="connsiteX704" fmla="*/ 5111505 w 7371201"/>
              <a:gd name="connsiteY704" fmla="*/ 3466681 h 6717736"/>
              <a:gd name="connsiteX705" fmla="*/ 5111057 w 7371201"/>
              <a:gd name="connsiteY705" fmla="*/ 3468788 h 6717736"/>
              <a:gd name="connsiteX706" fmla="*/ 5130055 w 7371201"/>
              <a:gd name="connsiteY706" fmla="*/ 3485826 h 6717736"/>
              <a:gd name="connsiteX707" fmla="*/ 5176047 w 7371201"/>
              <a:gd name="connsiteY707" fmla="*/ 3482187 h 6717736"/>
              <a:gd name="connsiteX708" fmla="*/ 5204271 w 7371201"/>
              <a:gd name="connsiteY708" fmla="*/ 3455707 h 6717736"/>
              <a:gd name="connsiteX709" fmla="*/ 5223780 w 7371201"/>
              <a:gd name="connsiteY709" fmla="*/ 3441898 h 6717736"/>
              <a:gd name="connsiteX710" fmla="*/ 5289745 w 7371201"/>
              <a:gd name="connsiteY710" fmla="*/ 3464918 h 6717736"/>
              <a:gd name="connsiteX711" fmla="*/ 5317714 w 7371201"/>
              <a:gd name="connsiteY711" fmla="*/ 3453863 h 6717736"/>
              <a:gd name="connsiteX712" fmla="*/ 5337965 w 7371201"/>
              <a:gd name="connsiteY712" fmla="*/ 3429440 h 6717736"/>
              <a:gd name="connsiteX713" fmla="*/ 5367269 w 7371201"/>
              <a:gd name="connsiteY713" fmla="*/ 3440529 h 6717736"/>
              <a:gd name="connsiteX714" fmla="*/ 5400031 w 7371201"/>
              <a:gd name="connsiteY714" fmla="*/ 3413975 h 6717736"/>
              <a:gd name="connsiteX715" fmla="*/ 5432538 w 7371201"/>
              <a:gd name="connsiteY715" fmla="*/ 3402846 h 6717736"/>
              <a:gd name="connsiteX716" fmla="*/ 5487117 w 7371201"/>
              <a:gd name="connsiteY716" fmla="*/ 3394248 h 6717736"/>
              <a:gd name="connsiteX717" fmla="*/ 5529291 w 7371201"/>
              <a:gd name="connsiteY717" fmla="*/ 3415729 h 6717736"/>
              <a:gd name="connsiteX718" fmla="*/ 5578486 w 7371201"/>
              <a:gd name="connsiteY718" fmla="*/ 3389873 h 6717736"/>
              <a:gd name="connsiteX719" fmla="*/ 5581818 w 7371201"/>
              <a:gd name="connsiteY719" fmla="*/ 3359943 h 6717736"/>
              <a:gd name="connsiteX720" fmla="*/ 5616378 w 7371201"/>
              <a:gd name="connsiteY720" fmla="*/ 3396002 h 6717736"/>
              <a:gd name="connsiteX721" fmla="*/ 5617121 w 7371201"/>
              <a:gd name="connsiteY721" fmla="*/ 3385390 h 6717736"/>
              <a:gd name="connsiteX722" fmla="*/ 5666444 w 7371201"/>
              <a:gd name="connsiteY722" fmla="*/ 3351821 h 6717736"/>
              <a:gd name="connsiteX723" fmla="*/ 5687774 w 7371201"/>
              <a:gd name="connsiteY723" fmla="*/ 3364967 h 6717736"/>
              <a:gd name="connsiteX724" fmla="*/ 5695491 w 7371201"/>
              <a:gd name="connsiteY724" fmla="*/ 3378333 h 6717736"/>
              <a:gd name="connsiteX725" fmla="*/ 5719387 w 7371201"/>
              <a:gd name="connsiteY725" fmla="*/ 3407821 h 6717736"/>
              <a:gd name="connsiteX726" fmla="*/ 5831239 w 7371201"/>
              <a:gd name="connsiteY726" fmla="*/ 3399257 h 6717736"/>
              <a:gd name="connsiteX727" fmla="*/ 6009694 w 7371201"/>
              <a:gd name="connsiteY727" fmla="*/ 3375154 h 6717736"/>
              <a:gd name="connsiteX728" fmla="*/ 6063787 w 7371201"/>
              <a:gd name="connsiteY728" fmla="*/ 3361745 h 6717736"/>
              <a:gd name="connsiteX729" fmla="*/ 6105856 w 7371201"/>
              <a:gd name="connsiteY729" fmla="*/ 3355279 h 6717736"/>
              <a:gd name="connsiteX730" fmla="*/ 6181895 w 7371201"/>
              <a:gd name="connsiteY730" fmla="*/ 3352116 h 6717736"/>
              <a:gd name="connsiteX731" fmla="*/ 6255856 w 7371201"/>
              <a:gd name="connsiteY731" fmla="*/ 3337421 h 6717736"/>
              <a:gd name="connsiteX732" fmla="*/ 6307998 w 7371201"/>
              <a:gd name="connsiteY732" fmla="*/ 3304770 h 6717736"/>
              <a:gd name="connsiteX733" fmla="*/ 6370168 w 7371201"/>
              <a:gd name="connsiteY733" fmla="*/ 3317251 h 6717736"/>
              <a:gd name="connsiteX734" fmla="*/ 6421928 w 7371201"/>
              <a:gd name="connsiteY734" fmla="*/ 3307737 h 6717736"/>
              <a:gd name="connsiteX735" fmla="*/ 6505196 w 7371201"/>
              <a:gd name="connsiteY735" fmla="*/ 3313129 h 6717736"/>
              <a:gd name="connsiteX736" fmla="*/ 6651760 w 7371201"/>
              <a:gd name="connsiteY736" fmla="*/ 3297255 h 6717736"/>
              <a:gd name="connsiteX737" fmla="*/ 6767174 w 7371201"/>
              <a:gd name="connsiteY737" fmla="*/ 3278995 h 6717736"/>
              <a:gd name="connsiteX738" fmla="*/ 6797709 w 7371201"/>
              <a:gd name="connsiteY738" fmla="*/ 3284281 h 6717736"/>
              <a:gd name="connsiteX739" fmla="*/ 6869081 w 7371201"/>
              <a:gd name="connsiteY739" fmla="*/ 3288903 h 6717736"/>
              <a:gd name="connsiteX740" fmla="*/ 6881104 w 7371201"/>
              <a:gd name="connsiteY740" fmla="*/ 3281961 h 6717736"/>
              <a:gd name="connsiteX741" fmla="*/ 6884388 w 7371201"/>
              <a:gd name="connsiteY741" fmla="*/ 3323349 h 6717736"/>
              <a:gd name="connsiteX742" fmla="*/ 6860933 w 7371201"/>
              <a:gd name="connsiteY742" fmla="*/ 3369989 h 6717736"/>
              <a:gd name="connsiteX743" fmla="*/ 6830632 w 7371201"/>
              <a:gd name="connsiteY743" fmla="*/ 3384939 h 6717736"/>
              <a:gd name="connsiteX744" fmla="*/ 6793843 w 7371201"/>
              <a:gd name="connsiteY744" fmla="*/ 3380718 h 6717736"/>
              <a:gd name="connsiteX745" fmla="*/ 6780613 w 7371201"/>
              <a:gd name="connsiteY745" fmla="*/ 3357803 h 6717736"/>
              <a:gd name="connsiteX746" fmla="*/ 6760873 w 7371201"/>
              <a:gd name="connsiteY746" fmla="*/ 3351378 h 6717736"/>
              <a:gd name="connsiteX747" fmla="*/ 6728342 w 7371201"/>
              <a:gd name="connsiteY747" fmla="*/ 3398166 h 6717736"/>
              <a:gd name="connsiteX748" fmla="*/ 6721344 w 7371201"/>
              <a:gd name="connsiteY748" fmla="*/ 3409844 h 6717736"/>
              <a:gd name="connsiteX749" fmla="*/ 6709576 w 7371201"/>
              <a:gd name="connsiteY749" fmla="*/ 3401362 h 6717736"/>
              <a:gd name="connsiteX750" fmla="*/ 6704064 w 7371201"/>
              <a:gd name="connsiteY750" fmla="*/ 3391814 h 6717736"/>
              <a:gd name="connsiteX751" fmla="*/ 6680888 w 7371201"/>
              <a:gd name="connsiteY751" fmla="*/ 3387373 h 6717736"/>
              <a:gd name="connsiteX752" fmla="*/ 6654764 w 7371201"/>
              <a:gd name="connsiteY752" fmla="*/ 3389725 h 6717736"/>
              <a:gd name="connsiteX753" fmla="*/ 6644355 w 7371201"/>
              <a:gd name="connsiteY753" fmla="*/ 3367727 h 6717736"/>
              <a:gd name="connsiteX754" fmla="*/ 6666069 w 7371201"/>
              <a:gd name="connsiteY754" fmla="*/ 3357739 h 6717736"/>
              <a:gd name="connsiteX755" fmla="*/ 6678707 w 7371201"/>
              <a:gd name="connsiteY755" fmla="*/ 3347894 h 6717736"/>
              <a:gd name="connsiteX756" fmla="*/ 6667067 w 7371201"/>
              <a:gd name="connsiteY756" fmla="*/ 3331700 h 6717736"/>
              <a:gd name="connsiteX757" fmla="*/ 6631844 w 7371201"/>
              <a:gd name="connsiteY757" fmla="*/ 3369858 h 6717736"/>
              <a:gd name="connsiteX758" fmla="*/ 6603980 w 7371201"/>
              <a:gd name="connsiteY758" fmla="*/ 3408861 h 6717736"/>
              <a:gd name="connsiteX759" fmla="*/ 6490768 w 7371201"/>
              <a:gd name="connsiteY759" fmla="*/ 3430939 h 6717736"/>
              <a:gd name="connsiteX760" fmla="*/ 6474592 w 7371201"/>
              <a:gd name="connsiteY760" fmla="*/ 3414819 h 6717736"/>
              <a:gd name="connsiteX761" fmla="*/ 6465540 w 7371201"/>
              <a:gd name="connsiteY761" fmla="*/ 3379309 h 6717736"/>
              <a:gd name="connsiteX762" fmla="*/ 6440775 w 7371201"/>
              <a:gd name="connsiteY762" fmla="*/ 3368146 h 6717736"/>
              <a:gd name="connsiteX763" fmla="*/ 6434879 w 7371201"/>
              <a:gd name="connsiteY763" fmla="*/ 3381734 h 6717736"/>
              <a:gd name="connsiteX764" fmla="*/ 6430549 w 7371201"/>
              <a:gd name="connsiteY764" fmla="*/ 3437701 h 6717736"/>
              <a:gd name="connsiteX765" fmla="*/ 6424421 w 7371201"/>
              <a:gd name="connsiteY765" fmla="*/ 3431055 h 6717736"/>
              <a:gd name="connsiteX766" fmla="*/ 6397197 w 7371201"/>
              <a:gd name="connsiteY766" fmla="*/ 3431498 h 6717736"/>
              <a:gd name="connsiteX767" fmla="*/ 6384685 w 7371201"/>
              <a:gd name="connsiteY767" fmla="*/ 3433627 h 6717736"/>
              <a:gd name="connsiteX768" fmla="*/ 6347281 w 7371201"/>
              <a:gd name="connsiteY768" fmla="*/ 3432308 h 6717736"/>
              <a:gd name="connsiteX769" fmla="*/ 6295010 w 7371201"/>
              <a:gd name="connsiteY769" fmla="*/ 3472672 h 6717736"/>
              <a:gd name="connsiteX770" fmla="*/ 6294139 w 7371201"/>
              <a:gd name="connsiteY770" fmla="*/ 3490996 h 6717736"/>
              <a:gd name="connsiteX771" fmla="*/ 6300986 w 7371201"/>
              <a:gd name="connsiteY771" fmla="*/ 3522689 h 6717736"/>
              <a:gd name="connsiteX772" fmla="*/ 6355566 w 7371201"/>
              <a:gd name="connsiteY772" fmla="*/ 3514091 h 6717736"/>
              <a:gd name="connsiteX773" fmla="*/ 6408788 w 7371201"/>
              <a:gd name="connsiteY773" fmla="*/ 3519009 h 6717736"/>
              <a:gd name="connsiteX774" fmla="*/ 6347210 w 7371201"/>
              <a:gd name="connsiteY774" fmla="*/ 3539284 h 6717736"/>
              <a:gd name="connsiteX775" fmla="*/ 6308680 w 7371201"/>
              <a:gd name="connsiteY775" fmla="*/ 3571714 h 6717736"/>
              <a:gd name="connsiteX776" fmla="*/ 6307752 w 7371201"/>
              <a:gd name="connsiteY776" fmla="*/ 3586532 h 6717736"/>
              <a:gd name="connsiteX777" fmla="*/ 6306831 w 7371201"/>
              <a:gd name="connsiteY777" fmla="*/ 3588567 h 6717736"/>
              <a:gd name="connsiteX778" fmla="*/ 6308822 w 7371201"/>
              <a:gd name="connsiteY778" fmla="*/ 3613271 h 6717736"/>
              <a:gd name="connsiteX779" fmla="*/ 6263896 w 7371201"/>
              <a:gd name="connsiteY779" fmla="*/ 3634622 h 6717736"/>
              <a:gd name="connsiteX780" fmla="*/ 6197284 w 7371201"/>
              <a:gd name="connsiteY780" fmla="*/ 3650146 h 6717736"/>
              <a:gd name="connsiteX781" fmla="*/ 6173053 w 7371201"/>
              <a:gd name="connsiteY781" fmla="*/ 3664136 h 6717736"/>
              <a:gd name="connsiteX782" fmla="*/ 6164633 w 7371201"/>
              <a:gd name="connsiteY782" fmla="*/ 3675248 h 6717736"/>
              <a:gd name="connsiteX783" fmla="*/ 6133857 w 7371201"/>
              <a:gd name="connsiteY783" fmla="*/ 3688880 h 6717736"/>
              <a:gd name="connsiteX784" fmla="*/ 6123491 w 7371201"/>
              <a:gd name="connsiteY784" fmla="*/ 3690645 h 6717736"/>
              <a:gd name="connsiteX785" fmla="*/ 6114576 w 7371201"/>
              <a:gd name="connsiteY785" fmla="*/ 3695245 h 6717736"/>
              <a:gd name="connsiteX786" fmla="*/ 6022524 w 7371201"/>
              <a:gd name="connsiteY786" fmla="*/ 3718146 h 6717736"/>
              <a:gd name="connsiteX787" fmla="*/ 5993837 w 7371201"/>
              <a:gd name="connsiteY787" fmla="*/ 3715364 h 6717736"/>
              <a:gd name="connsiteX788" fmla="*/ 5983159 w 7371201"/>
              <a:gd name="connsiteY788" fmla="*/ 3718916 h 6717736"/>
              <a:gd name="connsiteX789" fmla="*/ 5951210 w 7371201"/>
              <a:gd name="connsiteY789" fmla="*/ 3722086 h 6717736"/>
              <a:gd name="connsiteX790" fmla="*/ 5945807 w 7371201"/>
              <a:gd name="connsiteY790" fmla="*/ 3722453 h 6717736"/>
              <a:gd name="connsiteX791" fmla="*/ 5942566 w 7371201"/>
              <a:gd name="connsiteY791" fmla="*/ 3744457 h 6717736"/>
              <a:gd name="connsiteX792" fmla="*/ 5945090 w 7371201"/>
              <a:gd name="connsiteY792" fmla="*/ 3756760 h 6717736"/>
              <a:gd name="connsiteX793" fmla="*/ 5930812 w 7371201"/>
              <a:gd name="connsiteY793" fmla="*/ 3755831 h 6717736"/>
              <a:gd name="connsiteX794" fmla="*/ 5920693 w 7371201"/>
              <a:gd name="connsiteY794" fmla="*/ 3750206 h 6717736"/>
              <a:gd name="connsiteX795" fmla="*/ 5896110 w 7371201"/>
              <a:gd name="connsiteY795" fmla="*/ 3755225 h 6717736"/>
              <a:gd name="connsiteX796" fmla="*/ 5911918 w 7371201"/>
              <a:gd name="connsiteY796" fmla="*/ 3766739 h 6717736"/>
              <a:gd name="connsiteX797" fmla="*/ 5915621 w 7371201"/>
              <a:gd name="connsiteY797" fmla="*/ 3769188 h 6717736"/>
              <a:gd name="connsiteX798" fmla="*/ 5924292 w 7371201"/>
              <a:gd name="connsiteY798" fmla="*/ 3780237 h 6717736"/>
              <a:gd name="connsiteX799" fmla="*/ 5913260 w 7371201"/>
              <a:gd name="connsiteY799" fmla="*/ 3788898 h 6717736"/>
              <a:gd name="connsiteX800" fmla="*/ 5868953 w 7371201"/>
              <a:gd name="connsiteY800" fmla="*/ 3835120 h 6717736"/>
              <a:gd name="connsiteX801" fmla="*/ 5865600 w 7371201"/>
              <a:gd name="connsiteY801" fmla="*/ 3853111 h 6717736"/>
              <a:gd name="connsiteX802" fmla="*/ 5921531 w 7371201"/>
              <a:gd name="connsiteY802" fmla="*/ 3866687 h 6717736"/>
              <a:gd name="connsiteX803" fmla="*/ 6029096 w 7371201"/>
              <a:gd name="connsiteY803" fmla="*/ 3822933 h 6717736"/>
              <a:gd name="connsiteX804" fmla="*/ 6062455 w 7371201"/>
              <a:gd name="connsiteY804" fmla="*/ 3801380 h 6717736"/>
              <a:gd name="connsiteX805" fmla="*/ 6080169 w 7371201"/>
              <a:gd name="connsiteY805" fmla="*/ 3800327 h 6717736"/>
              <a:gd name="connsiteX806" fmla="*/ 6119112 w 7371201"/>
              <a:gd name="connsiteY806" fmla="*/ 3812245 h 6717736"/>
              <a:gd name="connsiteX807" fmla="*/ 6172707 w 7371201"/>
              <a:gd name="connsiteY807" fmla="*/ 3801943 h 6717736"/>
              <a:gd name="connsiteX808" fmla="*/ 6205773 w 7371201"/>
              <a:gd name="connsiteY808" fmla="*/ 3819548 h 6717736"/>
              <a:gd name="connsiteX809" fmla="*/ 6209020 w 7371201"/>
              <a:gd name="connsiteY809" fmla="*/ 3829139 h 6717736"/>
              <a:gd name="connsiteX810" fmla="*/ 6231699 w 7371201"/>
              <a:gd name="connsiteY810" fmla="*/ 3836687 h 6717736"/>
              <a:gd name="connsiteX811" fmla="*/ 6230626 w 7371201"/>
              <a:gd name="connsiteY811" fmla="*/ 3818961 h 6717736"/>
              <a:gd name="connsiteX812" fmla="*/ 6233710 w 7371201"/>
              <a:gd name="connsiteY812" fmla="*/ 3796537 h 6717736"/>
              <a:gd name="connsiteX813" fmla="*/ 6278343 w 7371201"/>
              <a:gd name="connsiteY813" fmla="*/ 3814345 h 6717736"/>
              <a:gd name="connsiteX814" fmla="*/ 6286288 w 7371201"/>
              <a:gd name="connsiteY814" fmla="*/ 3828105 h 6717736"/>
              <a:gd name="connsiteX815" fmla="*/ 6290903 w 7371201"/>
              <a:gd name="connsiteY815" fmla="*/ 3816266 h 6717736"/>
              <a:gd name="connsiteX816" fmla="*/ 6314226 w 7371201"/>
              <a:gd name="connsiteY816" fmla="*/ 3805096 h 6717736"/>
              <a:gd name="connsiteX817" fmla="*/ 6376116 w 7371201"/>
              <a:gd name="connsiteY817" fmla="*/ 3828993 h 6717736"/>
              <a:gd name="connsiteX818" fmla="*/ 6439805 w 7371201"/>
              <a:gd name="connsiteY818" fmla="*/ 3867906 h 6717736"/>
              <a:gd name="connsiteX819" fmla="*/ 6466456 w 7371201"/>
              <a:gd name="connsiteY819" fmla="*/ 3882334 h 6717736"/>
              <a:gd name="connsiteX820" fmla="*/ 6589430 w 7371201"/>
              <a:gd name="connsiteY820" fmla="*/ 3916833 h 6717736"/>
              <a:gd name="connsiteX821" fmla="*/ 6606769 w 7371201"/>
              <a:gd name="connsiteY821" fmla="*/ 3938931 h 6717736"/>
              <a:gd name="connsiteX822" fmla="*/ 6586883 w 7371201"/>
              <a:gd name="connsiteY822" fmla="*/ 3948120 h 6717736"/>
              <a:gd name="connsiteX823" fmla="*/ 6555965 w 7371201"/>
              <a:gd name="connsiteY823" fmla="*/ 3965970 h 6717736"/>
              <a:gd name="connsiteX824" fmla="*/ 6521694 w 7371201"/>
              <a:gd name="connsiteY824" fmla="*/ 4001810 h 6717736"/>
              <a:gd name="connsiteX825" fmla="*/ 6463239 w 7371201"/>
              <a:gd name="connsiteY825" fmla="*/ 3975929 h 6717736"/>
              <a:gd name="connsiteX826" fmla="*/ 6456743 w 7371201"/>
              <a:gd name="connsiteY826" fmla="*/ 3956744 h 6717736"/>
              <a:gd name="connsiteX827" fmla="*/ 6456476 w 7371201"/>
              <a:gd name="connsiteY827" fmla="*/ 3952313 h 6717736"/>
              <a:gd name="connsiteX828" fmla="*/ 6454033 w 7371201"/>
              <a:gd name="connsiteY828" fmla="*/ 3956016 h 6717736"/>
              <a:gd name="connsiteX829" fmla="*/ 6434146 w 7371201"/>
              <a:gd name="connsiteY829" fmla="*/ 3965205 h 6717736"/>
              <a:gd name="connsiteX830" fmla="*/ 6397784 w 7371201"/>
              <a:gd name="connsiteY830" fmla="*/ 4025187 h 6717736"/>
              <a:gd name="connsiteX831" fmla="*/ 6377522 w 7371201"/>
              <a:gd name="connsiteY831" fmla="*/ 4057527 h 6717736"/>
              <a:gd name="connsiteX832" fmla="*/ 6339841 w 7371201"/>
              <a:gd name="connsiteY832" fmla="*/ 4051759 h 6717736"/>
              <a:gd name="connsiteX833" fmla="*/ 6214505 w 7371201"/>
              <a:gd name="connsiteY833" fmla="*/ 4036971 h 6717736"/>
              <a:gd name="connsiteX834" fmla="*/ 6202645 w 7371201"/>
              <a:gd name="connsiteY834" fmla="*/ 4075927 h 6717736"/>
              <a:gd name="connsiteX835" fmla="*/ 6207049 w 7371201"/>
              <a:gd name="connsiteY835" fmla="*/ 4119254 h 6717736"/>
              <a:gd name="connsiteX836" fmla="*/ 6152110 w 7371201"/>
              <a:gd name="connsiteY836" fmla="*/ 4107397 h 6717736"/>
              <a:gd name="connsiteX837" fmla="*/ 6097066 w 7371201"/>
              <a:gd name="connsiteY837" fmla="*/ 4123123 h 6717736"/>
              <a:gd name="connsiteX838" fmla="*/ 6092637 w 7371201"/>
              <a:gd name="connsiteY838" fmla="*/ 4123386 h 6717736"/>
              <a:gd name="connsiteX839" fmla="*/ 6085823 w 7371201"/>
              <a:gd name="connsiteY839" fmla="*/ 4186951 h 6717736"/>
              <a:gd name="connsiteX840" fmla="*/ 6088965 w 7371201"/>
              <a:gd name="connsiteY840" fmla="*/ 4224125 h 6717736"/>
              <a:gd name="connsiteX841" fmla="*/ 6082095 w 7371201"/>
              <a:gd name="connsiteY841" fmla="*/ 4228092 h 6717736"/>
              <a:gd name="connsiteX842" fmla="*/ 6046131 w 7371201"/>
              <a:gd name="connsiteY842" fmla="*/ 4221334 h 6717736"/>
              <a:gd name="connsiteX843" fmla="*/ 6013065 w 7371201"/>
              <a:gd name="connsiteY843" fmla="*/ 4203729 h 6717736"/>
              <a:gd name="connsiteX844" fmla="*/ 5974310 w 7371201"/>
              <a:gd name="connsiteY844" fmla="*/ 4180235 h 6717736"/>
              <a:gd name="connsiteX845" fmla="*/ 5941219 w 7371201"/>
              <a:gd name="connsiteY845" fmla="*/ 4206220 h 6717736"/>
              <a:gd name="connsiteX846" fmla="*/ 5923507 w 7371201"/>
              <a:gd name="connsiteY846" fmla="*/ 4207273 h 6717736"/>
              <a:gd name="connsiteX847" fmla="*/ 5891246 w 7371201"/>
              <a:gd name="connsiteY847" fmla="*/ 4202963 h 6717736"/>
              <a:gd name="connsiteX848" fmla="*/ 5881934 w 7371201"/>
              <a:gd name="connsiteY848" fmla="*/ 4210634 h 6717736"/>
              <a:gd name="connsiteX849" fmla="*/ 5838644 w 7371201"/>
              <a:gd name="connsiteY849" fmla="*/ 4214986 h 6717736"/>
              <a:gd name="connsiteX850" fmla="*/ 5784243 w 7371201"/>
              <a:gd name="connsiteY850" fmla="*/ 4211993 h 6717736"/>
              <a:gd name="connsiteX851" fmla="*/ 5770852 w 7371201"/>
              <a:gd name="connsiteY851" fmla="*/ 4240365 h 6717736"/>
              <a:gd name="connsiteX852" fmla="*/ 5777347 w 7371201"/>
              <a:gd name="connsiteY852" fmla="*/ 4259549 h 6717736"/>
              <a:gd name="connsiteX853" fmla="*/ 5798927 w 7371201"/>
              <a:gd name="connsiteY853" fmla="*/ 4292960 h 6717736"/>
              <a:gd name="connsiteX854" fmla="*/ 5856820 w 7371201"/>
              <a:gd name="connsiteY854" fmla="*/ 4353566 h 6717736"/>
              <a:gd name="connsiteX855" fmla="*/ 5811088 w 7371201"/>
              <a:gd name="connsiteY855" fmla="*/ 4361623 h 6717736"/>
              <a:gd name="connsiteX856" fmla="*/ 5756767 w 7371201"/>
              <a:gd name="connsiteY856" fmla="*/ 4374637 h 6717736"/>
              <a:gd name="connsiteX857" fmla="*/ 5704353 w 7371201"/>
              <a:gd name="connsiteY857" fmla="*/ 4375084 h 6717736"/>
              <a:gd name="connsiteX858" fmla="*/ 5544129 w 7371201"/>
              <a:gd name="connsiteY858" fmla="*/ 4371264 h 6717736"/>
              <a:gd name="connsiteX859" fmla="*/ 5529931 w 7371201"/>
              <a:gd name="connsiteY859" fmla="*/ 4386341 h 6717736"/>
              <a:gd name="connsiteX860" fmla="*/ 5524591 w 7371201"/>
              <a:gd name="connsiteY860" fmla="*/ 4400891 h 6717736"/>
              <a:gd name="connsiteX861" fmla="*/ 5512487 w 7371201"/>
              <a:gd name="connsiteY861" fmla="*/ 4391826 h 6717736"/>
              <a:gd name="connsiteX862" fmla="*/ 5492250 w 7371201"/>
              <a:gd name="connsiteY862" fmla="*/ 4380575 h 6717736"/>
              <a:gd name="connsiteX863" fmla="*/ 5462245 w 7371201"/>
              <a:gd name="connsiteY863" fmla="*/ 4384137 h 6717736"/>
              <a:gd name="connsiteX864" fmla="*/ 5441740 w 7371201"/>
              <a:gd name="connsiteY864" fmla="*/ 4368454 h 6717736"/>
              <a:gd name="connsiteX865" fmla="*/ 5414820 w 7371201"/>
              <a:gd name="connsiteY865" fmla="*/ 4349595 h 6717736"/>
              <a:gd name="connsiteX866" fmla="*/ 5404596 w 7371201"/>
              <a:gd name="connsiteY866" fmla="*/ 4371552 h 6717736"/>
              <a:gd name="connsiteX867" fmla="*/ 5401698 w 7371201"/>
              <a:gd name="connsiteY867" fmla="*/ 4382398 h 6717736"/>
              <a:gd name="connsiteX868" fmla="*/ 5375503 w 7371201"/>
              <a:gd name="connsiteY868" fmla="*/ 4360828 h 6717736"/>
              <a:gd name="connsiteX869" fmla="*/ 5353093 w 7371201"/>
              <a:gd name="connsiteY869" fmla="*/ 4357711 h 6717736"/>
              <a:gd name="connsiteX870" fmla="*/ 5350732 w 7371201"/>
              <a:gd name="connsiteY870" fmla="*/ 4377422 h 6717736"/>
              <a:gd name="connsiteX871" fmla="*/ 5298910 w 7371201"/>
              <a:gd name="connsiteY871" fmla="*/ 4446330 h 6717736"/>
              <a:gd name="connsiteX872" fmla="*/ 5274058 w 7371201"/>
              <a:gd name="connsiteY872" fmla="*/ 4446918 h 6717736"/>
              <a:gd name="connsiteX873" fmla="*/ 5200015 w 7371201"/>
              <a:gd name="connsiteY873" fmla="*/ 4501134 h 6717736"/>
              <a:gd name="connsiteX874" fmla="*/ 5199289 w 7371201"/>
              <a:gd name="connsiteY874" fmla="*/ 4503846 h 6717736"/>
              <a:gd name="connsiteX875" fmla="*/ 5175243 w 7371201"/>
              <a:gd name="connsiteY875" fmla="*/ 4517729 h 6717736"/>
              <a:gd name="connsiteX876" fmla="*/ 5164132 w 7371201"/>
              <a:gd name="connsiteY876" fmla="*/ 4510384 h 6717736"/>
              <a:gd name="connsiteX877" fmla="*/ 5174356 w 7371201"/>
              <a:gd name="connsiteY877" fmla="*/ 4488427 h 6717736"/>
              <a:gd name="connsiteX878" fmla="*/ 5182407 w 7371201"/>
              <a:gd name="connsiteY878" fmla="*/ 4474605 h 6717736"/>
              <a:gd name="connsiteX879" fmla="*/ 5167137 w 7371201"/>
              <a:gd name="connsiteY879" fmla="*/ 4471954 h 6717736"/>
              <a:gd name="connsiteX880" fmla="*/ 5136407 w 7371201"/>
              <a:gd name="connsiteY880" fmla="*/ 4478228 h 6717736"/>
              <a:gd name="connsiteX881" fmla="*/ 5096283 w 7371201"/>
              <a:gd name="connsiteY881" fmla="*/ 4476166 h 6717736"/>
              <a:gd name="connsiteX882" fmla="*/ 5075403 w 7371201"/>
              <a:gd name="connsiteY882" fmla="*/ 4483633 h 6717736"/>
              <a:gd name="connsiteX883" fmla="*/ 5010508 w 7371201"/>
              <a:gd name="connsiteY883" fmla="*/ 4498166 h 6717736"/>
              <a:gd name="connsiteX884" fmla="*/ 4970036 w 7371201"/>
              <a:gd name="connsiteY884" fmla="*/ 4475663 h 6717736"/>
              <a:gd name="connsiteX885" fmla="*/ 4918077 w 7371201"/>
              <a:gd name="connsiteY885" fmla="*/ 4468968 h 6717736"/>
              <a:gd name="connsiteX886" fmla="*/ 4893656 w 7371201"/>
              <a:gd name="connsiteY886" fmla="*/ 4506001 h 6717736"/>
              <a:gd name="connsiteX887" fmla="*/ 4860109 w 7371201"/>
              <a:gd name="connsiteY887" fmla="*/ 4539129 h 6717736"/>
              <a:gd name="connsiteX888" fmla="*/ 4838236 w 7371201"/>
              <a:gd name="connsiteY888" fmla="*/ 4544878 h 6717736"/>
              <a:gd name="connsiteX889" fmla="*/ 4808687 w 7371201"/>
              <a:gd name="connsiteY889" fmla="*/ 4541297 h 6717736"/>
              <a:gd name="connsiteX890" fmla="*/ 4803721 w 7371201"/>
              <a:gd name="connsiteY890" fmla="*/ 4532697 h 6717736"/>
              <a:gd name="connsiteX891" fmla="*/ 4775166 w 7371201"/>
              <a:gd name="connsiteY891" fmla="*/ 4530836 h 6717736"/>
              <a:gd name="connsiteX892" fmla="*/ 4751201 w 7371201"/>
              <a:gd name="connsiteY892" fmla="*/ 4560726 h 6717736"/>
              <a:gd name="connsiteX893" fmla="*/ 4619076 w 7371201"/>
              <a:gd name="connsiteY893" fmla="*/ 4565911 h 6717736"/>
              <a:gd name="connsiteX894" fmla="*/ 4596691 w 7371201"/>
              <a:gd name="connsiteY894" fmla="*/ 4519205 h 6717736"/>
              <a:gd name="connsiteX895" fmla="*/ 4546368 w 7371201"/>
              <a:gd name="connsiteY895" fmla="*/ 4495509 h 6717736"/>
              <a:gd name="connsiteX896" fmla="*/ 4510485 w 7371201"/>
              <a:gd name="connsiteY896" fmla="*/ 4504759 h 6717736"/>
              <a:gd name="connsiteX897" fmla="*/ 4479195 w 7371201"/>
              <a:gd name="connsiteY897" fmla="*/ 4545760 h 6717736"/>
              <a:gd name="connsiteX898" fmla="*/ 4459576 w 7371201"/>
              <a:gd name="connsiteY898" fmla="*/ 4559380 h 6717736"/>
              <a:gd name="connsiteX899" fmla="*/ 4422595 w 7371201"/>
              <a:gd name="connsiteY899" fmla="*/ 4594492 h 6717736"/>
              <a:gd name="connsiteX900" fmla="*/ 4437679 w 7371201"/>
              <a:gd name="connsiteY900" fmla="*/ 4608718 h 6717736"/>
              <a:gd name="connsiteX901" fmla="*/ 4443743 w 7371201"/>
              <a:gd name="connsiteY901" fmla="*/ 4591456 h 6717736"/>
              <a:gd name="connsiteX902" fmla="*/ 4449083 w 7371201"/>
              <a:gd name="connsiteY902" fmla="*/ 4576905 h 6717736"/>
              <a:gd name="connsiteX903" fmla="*/ 4466341 w 7371201"/>
              <a:gd name="connsiteY903" fmla="*/ 4582996 h 6717736"/>
              <a:gd name="connsiteX904" fmla="*/ 4498389 w 7371201"/>
              <a:gd name="connsiteY904" fmla="*/ 4642471 h 6717736"/>
              <a:gd name="connsiteX905" fmla="*/ 4483841 w 7371201"/>
              <a:gd name="connsiteY905" fmla="*/ 4637108 h 6717736"/>
              <a:gd name="connsiteX906" fmla="*/ 4439828 w 7371201"/>
              <a:gd name="connsiteY906" fmla="*/ 4644172 h 6717736"/>
              <a:gd name="connsiteX907" fmla="*/ 4433038 w 7371201"/>
              <a:gd name="connsiteY907" fmla="*/ 4664146 h 6717736"/>
              <a:gd name="connsiteX908" fmla="*/ 4406819 w 7371201"/>
              <a:gd name="connsiteY908" fmla="*/ 4686165 h 6717736"/>
              <a:gd name="connsiteX909" fmla="*/ 4369487 w 7371201"/>
              <a:gd name="connsiteY909" fmla="*/ 4700838 h 6717736"/>
              <a:gd name="connsiteX910" fmla="*/ 4396675 w 7371201"/>
              <a:gd name="connsiteY910" fmla="*/ 4724129 h 6717736"/>
              <a:gd name="connsiteX911" fmla="*/ 4370724 w 7371201"/>
              <a:gd name="connsiteY911" fmla="*/ 4750580 h 6717736"/>
              <a:gd name="connsiteX912" fmla="*/ 4369275 w 7371201"/>
              <a:gd name="connsiteY912" fmla="*/ 4756003 h 6717736"/>
              <a:gd name="connsiteX913" fmla="*/ 4387069 w 7371201"/>
              <a:gd name="connsiteY913" fmla="*/ 4770958 h 6717736"/>
              <a:gd name="connsiteX914" fmla="*/ 4432078 w 7371201"/>
              <a:gd name="connsiteY914" fmla="*/ 4765613 h 6717736"/>
              <a:gd name="connsiteX915" fmla="*/ 4460739 w 7371201"/>
              <a:gd name="connsiteY915" fmla="*/ 4739892 h 6717736"/>
              <a:gd name="connsiteX916" fmla="*/ 4480357 w 7371201"/>
              <a:gd name="connsiteY916" fmla="*/ 4726272 h 6717736"/>
              <a:gd name="connsiteX917" fmla="*/ 4543696 w 7371201"/>
              <a:gd name="connsiteY917" fmla="*/ 4744745 h 6717736"/>
              <a:gd name="connsiteX918" fmla="*/ 4571446 w 7371201"/>
              <a:gd name="connsiteY918" fmla="*/ 4733312 h 6717736"/>
              <a:gd name="connsiteX919" fmla="*/ 4592246 w 7371201"/>
              <a:gd name="connsiteY919" fmla="*/ 4709836 h 6717736"/>
              <a:gd name="connsiteX920" fmla="*/ 4620345 w 7371201"/>
              <a:gd name="connsiteY920" fmla="*/ 4718840 h 6717736"/>
              <a:gd name="connsiteX921" fmla="*/ 4653436 w 7371201"/>
              <a:gd name="connsiteY921" fmla="*/ 4692854 h 6717736"/>
              <a:gd name="connsiteX922" fmla="*/ 4685613 w 7371201"/>
              <a:gd name="connsiteY922" fmla="*/ 4681158 h 6717736"/>
              <a:gd name="connsiteX923" fmla="*/ 4739209 w 7371201"/>
              <a:gd name="connsiteY923" fmla="*/ 4670856 h 6717736"/>
              <a:gd name="connsiteX924" fmla="*/ 4779414 w 7371201"/>
              <a:gd name="connsiteY924" fmla="*/ 4688925 h 6717736"/>
              <a:gd name="connsiteX925" fmla="*/ 4828500 w 7371201"/>
              <a:gd name="connsiteY925" fmla="*/ 4662878 h 6717736"/>
              <a:gd name="connsiteX926" fmla="*/ 4833035 w 7371201"/>
              <a:gd name="connsiteY926" fmla="*/ 4635032 h 6717736"/>
              <a:gd name="connsiteX927" fmla="*/ 4865188 w 7371201"/>
              <a:gd name="connsiteY927" fmla="*/ 4666926 h 6717736"/>
              <a:gd name="connsiteX928" fmla="*/ 4866368 w 7371201"/>
              <a:gd name="connsiteY928" fmla="*/ 4657070 h 6717736"/>
              <a:gd name="connsiteX929" fmla="*/ 4915910 w 7371201"/>
              <a:gd name="connsiteY929" fmla="*/ 4623879 h 6717736"/>
              <a:gd name="connsiteX930" fmla="*/ 4936147 w 7371201"/>
              <a:gd name="connsiteY930" fmla="*/ 4635130 h 6717736"/>
              <a:gd name="connsiteX931" fmla="*/ 4943099 w 7371201"/>
              <a:gd name="connsiteY931" fmla="*/ 4647171 h 6717736"/>
              <a:gd name="connsiteX932" fmla="*/ 4965133 w 7371201"/>
              <a:gd name="connsiteY932" fmla="*/ 4673438 h 6717736"/>
              <a:gd name="connsiteX933" fmla="*/ 5074580 w 7371201"/>
              <a:gd name="connsiteY933" fmla="*/ 4660705 h 6717736"/>
              <a:gd name="connsiteX934" fmla="*/ 5249644 w 7371201"/>
              <a:gd name="connsiteY934" fmla="*/ 4630729 h 6717736"/>
              <a:gd name="connsiteX935" fmla="*/ 5302972 w 7371201"/>
              <a:gd name="connsiteY935" fmla="*/ 4615995 h 6717736"/>
              <a:gd name="connsiteX936" fmla="*/ 5344275 w 7371201"/>
              <a:gd name="connsiteY936" fmla="*/ 4608203 h 6717736"/>
              <a:gd name="connsiteX937" fmla="*/ 5418563 w 7371201"/>
              <a:gd name="connsiteY937" fmla="*/ 4602008 h 6717736"/>
              <a:gd name="connsiteX938" fmla="*/ 5491321 w 7371201"/>
              <a:gd name="connsiteY938" fmla="*/ 4585229 h 6717736"/>
              <a:gd name="connsiteX939" fmla="*/ 5543573 w 7371201"/>
              <a:gd name="connsiteY939" fmla="*/ 4552768 h 6717736"/>
              <a:gd name="connsiteX940" fmla="*/ 5603664 w 7371201"/>
              <a:gd name="connsiteY940" fmla="*/ 4561650 h 6717736"/>
              <a:gd name="connsiteX941" fmla="*/ 5654549 w 7371201"/>
              <a:gd name="connsiteY941" fmla="*/ 4550619 h 6717736"/>
              <a:gd name="connsiteX942" fmla="*/ 5735520 w 7371201"/>
              <a:gd name="connsiteY942" fmla="*/ 4552033 h 6717736"/>
              <a:gd name="connsiteX943" fmla="*/ 5879131 w 7371201"/>
              <a:gd name="connsiteY943" fmla="*/ 4531042 h 6717736"/>
              <a:gd name="connsiteX944" fmla="*/ 5992468 w 7371201"/>
              <a:gd name="connsiteY944" fmla="*/ 4509183 h 6717736"/>
              <a:gd name="connsiteX945" fmla="*/ 6022017 w 7371201"/>
              <a:gd name="connsiteY945" fmla="*/ 4512764 h 6717736"/>
              <a:gd name="connsiteX946" fmla="*/ 6091420 w 7371201"/>
              <a:gd name="connsiteY946" fmla="*/ 4513976 h 6717736"/>
              <a:gd name="connsiteX947" fmla="*/ 6103443 w 7371201"/>
              <a:gd name="connsiteY947" fmla="*/ 4507035 h 6717736"/>
              <a:gd name="connsiteX948" fmla="*/ 6104869 w 7371201"/>
              <a:gd name="connsiteY948" fmla="*/ 4545201 h 6717736"/>
              <a:gd name="connsiteX949" fmla="*/ 6079991 w 7371201"/>
              <a:gd name="connsiteY949" fmla="*/ 4589379 h 6717736"/>
              <a:gd name="connsiteX950" fmla="*/ 6049799 w 7371201"/>
              <a:gd name="connsiteY950" fmla="*/ 4604517 h 6717736"/>
              <a:gd name="connsiteX951" fmla="*/ 6014104 w 7371201"/>
              <a:gd name="connsiteY951" fmla="*/ 4602191 h 6717736"/>
              <a:gd name="connsiteX952" fmla="*/ 6002187 w 7371201"/>
              <a:gd name="connsiteY952" fmla="*/ 4581550 h 6717736"/>
              <a:gd name="connsiteX953" fmla="*/ 5983211 w 7371201"/>
              <a:gd name="connsiteY953" fmla="*/ 4576451 h 6717736"/>
              <a:gd name="connsiteX954" fmla="*/ 5949478 w 7371201"/>
              <a:gd name="connsiteY954" fmla="*/ 4621155 h 6717736"/>
              <a:gd name="connsiteX955" fmla="*/ 5942152 w 7371201"/>
              <a:gd name="connsiteY955" fmla="*/ 4632265 h 6717736"/>
              <a:gd name="connsiteX956" fmla="*/ 5931040 w 7371201"/>
              <a:gd name="connsiteY956" fmla="*/ 4624920 h 6717736"/>
              <a:gd name="connsiteX957" fmla="*/ 5926076 w 7371201"/>
              <a:gd name="connsiteY957" fmla="*/ 4616319 h 6717736"/>
              <a:gd name="connsiteX958" fmla="*/ 5903665 w 7371201"/>
              <a:gd name="connsiteY958" fmla="*/ 4613203 h 6717736"/>
              <a:gd name="connsiteX959" fmla="*/ 5878089 w 7371201"/>
              <a:gd name="connsiteY959" fmla="*/ 4616503 h 6717736"/>
              <a:gd name="connsiteX960" fmla="*/ 5868881 w 7371201"/>
              <a:gd name="connsiteY960" fmla="*/ 4596590 h 6717736"/>
              <a:gd name="connsiteX961" fmla="*/ 5890486 w 7371201"/>
              <a:gd name="connsiteY961" fmla="*/ 4586410 h 6717736"/>
              <a:gd name="connsiteX962" fmla="*/ 5903233 w 7371201"/>
              <a:gd name="connsiteY962" fmla="*/ 4576757 h 6717736"/>
              <a:gd name="connsiteX963" fmla="*/ 5892578 w 7371201"/>
              <a:gd name="connsiteY963" fmla="*/ 4562268 h 6717736"/>
              <a:gd name="connsiteX964" fmla="*/ 5856590 w 7371201"/>
              <a:gd name="connsiteY964" fmla="*/ 4599100 h 6717736"/>
              <a:gd name="connsiteX965" fmla="*/ 5827740 w 7371201"/>
              <a:gd name="connsiteY965" fmla="*/ 4636397 h 6717736"/>
              <a:gd name="connsiteX966" fmla="*/ 5716390 w 7371201"/>
              <a:gd name="connsiteY966" fmla="*/ 4661697 h 6717736"/>
              <a:gd name="connsiteX967" fmla="*/ 5701306 w 7371201"/>
              <a:gd name="connsiteY967" fmla="*/ 4647471 h 6717736"/>
              <a:gd name="connsiteX968" fmla="*/ 5694005 w 7371201"/>
              <a:gd name="connsiteY968" fmla="*/ 4614991 h 6717736"/>
              <a:gd name="connsiteX969" fmla="*/ 5670333 w 7371201"/>
              <a:gd name="connsiteY969" fmla="*/ 4605724 h 6717736"/>
              <a:gd name="connsiteX970" fmla="*/ 5663999 w 7371201"/>
              <a:gd name="connsiteY970" fmla="*/ 4618553 h 6717736"/>
              <a:gd name="connsiteX971" fmla="*/ 5657373 w 7371201"/>
              <a:gd name="connsiteY971" fmla="*/ 4670543 h 6717736"/>
              <a:gd name="connsiteX972" fmla="*/ 5651683 w 7371201"/>
              <a:gd name="connsiteY972" fmla="*/ 4664653 h 6717736"/>
              <a:gd name="connsiteX973" fmla="*/ 5625113 w 7371201"/>
              <a:gd name="connsiteY973" fmla="*/ 4666233 h 6717736"/>
              <a:gd name="connsiteX974" fmla="*/ 5612821 w 7371201"/>
              <a:gd name="connsiteY974" fmla="*/ 4668742 h 6717736"/>
              <a:gd name="connsiteX975" fmla="*/ 5576402 w 7371201"/>
              <a:gd name="connsiteY975" fmla="*/ 4669129 h 6717736"/>
              <a:gd name="connsiteX976" fmla="*/ 5523694 w 7371201"/>
              <a:gd name="connsiteY976" fmla="*/ 4708733 h 6717736"/>
              <a:gd name="connsiteX977" fmla="*/ 5522057 w 7371201"/>
              <a:gd name="connsiteY977" fmla="*/ 4725733 h 6717736"/>
              <a:gd name="connsiteX978" fmla="*/ 5527372 w 7371201"/>
              <a:gd name="connsiteY978" fmla="*/ 4754772 h 6717736"/>
              <a:gd name="connsiteX979" fmla="*/ 5580968 w 7371201"/>
              <a:gd name="connsiteY979" fmla="*/ 4744469 h 6717736"/>
              <a:gd name="connsiteX980" fmla="*/ 5632658 w 7371201"/>
              <a:gd name="connsiteY980" fmla="*/ 4746735 h 6717736"/>
              <a:gd name="connsiteX981" fmla="*/ 5571737 w 7371201"/>
              <a:gd name="connsiteY981" fmla="*/ 4768147 h 6717736"/>
              <a:gd name="connsiteX982" fmla="*/ 5532768 w 7371201"/>
              <a:gd name="connsiteY982" fmla="*/ 4799819 h 6717736"/>
              <a:gd name="connsiteX983" fmla="*/ 5509447 w 7371201"/>
              <a:gd name="connsiteY983" fmla="*/ 4810990 h 6717736"/>
              <a:gd name="connsiteX984" fmla="*/ 5504750 w 7371201"/>
              <a:gd name="connsiteY984" fmla="*/ 4806821 h 6717736"/>
              <a:gd name="connsiteX985" fmla="*/ 5419057 w 7371201"/>
              <a:gd name="connsiteY985" fmla="*/ 4844829 h 6717736"/>
              <a:gd name="connsiteX986" fmla="*/ 5387848 w 7371201"/>
              <a:gd name="connsiteY986" fmla="*/ 4901837 h 6717736"/>
              <a:gd name="connsiteX987" fmla="*/ 5324214 w 7371201"/>
              <a:gd name="connsiteY987" fmla="*/ 4922521 h 6717736"/>
              <a:gd name="connsiteX988" fmla="*/ 5239890 w 7371201"/>
              <a:gd name="connsiteY988" fmla="*/ 4939098 h 6717736"/>
              <a:gd name="connsiteX989" fmla="*/ 5177707 w 7371201"/>
              <a:gd name="connsiteY989" fmla="*/ 4954358 h 6717736"/>
              <a:gd name="connsiteX990" fmla="*/ 5131518 w 7371201"/>
              <a:gd name="connsiteY990" fmla="*/ 4969557 h 6717736"/>
              <a:gd name="connsiteX991" fmla="*/ 5089221 w 7371201"/>
              <a:gd name="connsiteY991" fmla="*/ 4975630 h 6717736"/>
              <a:gd name="connsiteX992" fmla="*/ 5020487 w 7371201"/>
              <a:gd name="connsiteY992" fmla="*/ 4912109 h 6717736"/>
              <a:gd name="connsiteX993" fmla="*/ 5000249 w 7371201"/>
              <a:gd name="connsiteY993" fmla="*/ 4900858 h 6717736"/>
              <a:gd name="connsiteX994" fmla="*/ 4986321 w 7371201"/>
              <a:gd name="connsiteY994" fmla="*/ 4920367 h 6717736"/>
              <a:gd name="connsiteX995" fmla="*/ 4983960 w 7371201"/>
              <a:gd name="connsiteY995" fmla="*/ 4940077 h 6717736"/>
              <a:gd name="connsiteX996" fmla="*/ 4944349 w 7371201"/>
              <a:gd name="connsiteY996" fmla="*/ 4990469 h 6717736"/>
              <a:gd name="connsiteX997" fmla="*/ 4909112 w 7371201"/>
              <a:gd name="connsiteY997" fmla="*/ 4980997 h 6717736"/>
              <a:gd name="connsiteX998" fmla="*/ 4882246 w 7371201"/>
              <a:gd name="connsiteY998" fmla="*/ 5021736 h 6717736"/>
              <a:gd name="connsiteX999" fmla="*/ 4824573 w 7371201"/>
              <a:gd name="connsiteY999" fmla="*/ 5052740 h 6717736"/>
              <a:gd name="connsiteX1000" fmla="*/ 4696233 w 7371201"/>
              <a:gd name="connsiteY1000" fmla="*/ 5076382 h 6717736"/>
              <a:gd name="connsiteX1001" fmla="*/ 4675085 w 7371201"/>
              <a:gd name="connsiteY1001" fmla="*/ 5079418 h 6717736"/>
              <a:gd name="connsiteX1002" fmla="*/ 4636842 w 7371201"/>
              <a:gd name="connsiteY1002" fmla="*/ 5108378 h 6717736"/>
              <a:gd name="connsiteX1003" fmla="*/ 4628791 w 7371201"/>
              <a:gd name="connsiteY1003" fmla="*/ 5122199 h 6717736"/>
              <a:gd name="connsiteX1004" fmla="*/ 4613602 w 7371201"/>
              <a:gd name="connsiteY1004" fmla="*/ 5135556 h 6717736"/>
              <a:gd name="connsiteX1005" fmla="*/ 4582334 w 7371201"/>
              <a:gd name="connsiteY1005" fmla="*/ 5132967 h 6717736"/>
              <a:gd name="connsiteX1006" fmla="*/ 4550532 w 7371201"/>
              <a:gd name="connsiteY1006" fmla="*/ 5121514 h 6717736"/>
              <a:gd name="connsiteX1007" fmla="*/ 4522243 w 7371201"/>
              <a:gd name="connsiteY1007" fmla="*/ 5124086 h 6717736"/>
              <a:gd name="connsiteX1008" fmla="*/ 4482658 w 7371201"/>
              <a:gd name="connsiteY1008" fmla="*/ 5130885 h 6717736"/>
              <a:gd name="connsiteX1009" fmla="*/ 4467199 w 7371201"/>
              <a:gd name="connsiteY1009" fmla="*/ 5139811 h 6717736"/>
              <a:gd name="connsiteX1010" fmla="*/ 4392080 w 7371201"/>
              <a:gd name="connsiteY1010" fmla="*/ 5176301 h 6717736"/>
              <a:gd name="connsiteX1011" fmla="*/ 4369564 w 7371201"/>
              <a:gd name="connsiteY1011" fmla="*/ 5200767 h 6717736"/>
              <a:gd name="connsiteX1012" fmla="*/ 4400375 w 7371201"/>
              <a:gd name="connsiteY1012" fmla="*/ 5210500 h 6717736"/>
              <a:gd name="connsiteX1013" fmla="*/ 4407514 w 7371201"/>
              <a:gd name="connsiteY1013" fmla="*/ 5210965 h 6717736"/>
              <a:gd name="connsiteX1014" fmla="*/ 4452846 w 7371201"/>
              <a:gd name="connsiteY1014" fmla="*/ 5269650 h 6717736"/>
              <a:gd name="connsiteX1015" fmla="*/ 4408213 w 7371201"/>
              <a:gd name="connsiteY1015" fmla="*/ 5251844 h 6717736"/>
              <a:gd name="connsiteX1016" fmla="*/ 4371958 w 7371201"/>
              <a:gd name="connsiteY1016" fmla="*/ 5284244 h 6717736"/>
              <a:gd name="connsiteX1017" fmla="*/ 4359397 w 7371201"/>
              <a:gd name="connsiteY1017" fmla="*/ 5282322 h 6717736"/>
              <a:gd name="connsiteX1018" fmla="*/ 4356873 w 7371201"/>
              <a:gd name="connsiteY1018" fmla="*/ 5270018 h 6717736"/>
              <a:gd name="connsiteX1019" fmla="*/ 4347935 w 7371201"/>
              <a:gd name="connsiteY1019" fmla="*/ 5254537 h 6717736"/>
              <a:gd name="connsiteX1020" fmla="*/ 4338623 w 7371201"/>
              <a:gd name="connsiteY1020" fmla="*/ 5262207 h 6717736"/>
              <a:gd name="connsiteX1021" fmla="*/ 4318923 w 7371201"/>
              <a:gd name="connsiteY1021" fmla="*/ 5259820 h 6717736"/>
              <a:gd name="connsiteX1022" fmla="*/ 4311247 w 7371201"/>
              <a:gd name="connsiteY1022" fmla="*/ 5250491 h 6717736"/>
              <a:gd name="connsiteX1023" fmla="*/ 4233850 w 7371201"/>
              <a:gd name="connsiteY1023" fmla="*/ 5322698 h 6717736"/>
              <a:gd name="connsiteX1024" fmla="*/ 4229421 w 7371201"/>
              <a:gd name="connsiteY1024" fmla="*/ 5322961 h 6717736"/>
              <a:gd name="connsiteX1025" fmla="*/ 4103148 w 7371201"/>
              <a:gd name="connsiteY1025" fmla="*/ 5366050 h 6717736"/>
              <a:gd name="connsiteX1026" fmla="*/ 4067722 w 7371201"/>
              <a:gd name="connsiteY1026" fmla="*/ 5368156 h 6717736"/>
              <a:gd name="connsiteX1027" fmla="*/ 4024888 w 7371201"/>
              <a:gd name="connsiteY1027" fmla="*/ 5365364 h 6717736"/>
              <a:gd name="connsiteX1028" fmla="*/ 3954654 w 7371201"/>
              <a:gd name="connsiteY1028" fmla="*/ 5394447 h 6717736"/>
              <a:gd name="connsiteX1029" fmla="*/ 3953098 w 7371201"/>
              <a:gd name="connsiteY1029" fmla="*/ 5427453 h 6717736"/>
              <a:gd name="connsiteX1030" fmla="*/ 3962761 w 7371201"/>
              <a:gd name="connsiteY1030" fmla="*/ 5440222 h 6717736"/>
              <a:gd name="connsiteX1031" fmla="*/ 3971780 w 7371201"/>
              <a:gd name="connsiteY1031" fmla="*/ 5471710 h 6717736"/>
              <a:gd name="connsiteX1032" fmla="*/ 3974572 w 7371201"/>
              <a:gd name="connsiteY1032" fmla="*/ 5488445 h 6717736"/>
              <a:gd name="connsiteX1033" fmla="*/ 3956590 w 7371201"/>
              <a:gd name="connsiteY1033" fmla="*/ 5485066 h 6717736"/>
              <a:gd name="connsiteX1034" fmla="*/ 3919284 w 7371201"/>
              <a:gd name="connsiteY1034" fmla="*/ 5456150 h 6717736"/>
              <a:gd name="connsiteX1035" fmla="*/ 3831173 w 7371201"/>
              <a:gd name="connsiteY1035" fmla="*/ 5454270 h 6717736"/>
              <a:gd name="connsiteX1036" fmla="*/ 3785791 w 7371201"/>
              <a:gd name="connsiteY1036" fmla="*/ 5482766 h 6717736"/>
              <a:gd name="connsiteX1037" fmla="*/ 3737536 w 7371201"/>
              <a:gd name="connsiteY1037" fmla="*/ 5478517 h 6717736"/>
              <a:gd name="connsiteX1038" fmla="*/ 3726425 w 7371201"/>
              <a:gd name="connsiteY1038" fmla="*/ 5471172 h 6717736"/>
              <a:gd name="connsiteX1039" fmla="*/ 3726937 w 7371201"/>
              <a:gd name="connsiteY1039" fmla="*/ 5523625 h 6717736"/>
              <a:gd name="connsiteX1040" fmla="*/ 3708043 w 7371201"/>
              <a:gd name="connsiteY1040" fmla="*/ 5534534 h 6717736"/>
              <a:gd name="connsiteX1041" fmla="*/ 3674872 w 7371201"/>
              <a:gd name="connsiteY1041" fmla="*/ 5544512 h 6717736"/>
              <a:gd name="connsiteX1042" fmla="*/ 3637622 w 7371201"/>
              <a:gd name="connsiteY1042" fmla="*/ 5575191 h 6717736"/>
              <a:gd name="connsiteX1043" fmla="*/ 3560167 w 7371201"/>
              <a:gd name="connsiteY1043" fmla="*/ 5587802 h 6717736"/>
              <a:gd name="connsiteX1044" fmla="*/ 3519483 w 7371201"/>
              <a:gd name="connsiteY1044" fmla="*/ 5620465 h 6717736"/>
              <a:gd name="connsiteX1045" fmla="*/ 3468410 w 7371201"/>
              <a:gd name="connsiteY1045" fmla="*/ 5643071 h 6717736"/>
              <a:gd name="connsiteX1046" fmla="*/ 3439936 w 7371201"/>
              <a:gd name="connsiteY1046" fmla="*/ 5657218 h 6717736"/>
              <a:gd name="connsiteX1047" fmla="*/ 3437493 w 7371201"/>
              <a:gd name="connsiteY1047" fmla="*/ 5660921 h 6717736"/>
              <a:gd name="connsiteX1048" fmla="*/ 3416614 w 7371201"/>
              <a:gd name="connsiteY1048" fmla="*/ 5668389 h 6717736"/>
              <a:gd name="connsiteX1049" fmla="*/ 3402523 w 7371201"/>
              <a:gd name="connsiteY1049" fmla="*/ 5655883 h 6717736"/>
              <a:gd name="connsiteX1050" fmla="*/ 3354535 w 7371201"/>
              <a:gd name="connsiteY1050" fmla="*/ 5656067 h 6717736"/>
              <a:gd name="connsiteX1051" fmla="*/ 3283552 w 7371201"/>
              <a:gd name="connsiteY1051" fmla="*/ 5731451 h 6717736"/>
              <a:gd name="connsiteX1052" fmla="*/ 3258968 w 7371201"/>
              <a:gd name="connsiteY1052" fmla="*/ 5736471 h 6717736"/>
              <a:gd name="connsiteX1053" fmla="*/ 3237820 w 7371201"/>
              <a:gd name="connsiteY1053" fmla="*/ 5739507 h 6717736"/>
              <a:gd name="connsiteX1054" fmla="*/ 3197859 w 7371201"/>
              <a:gd name="connsiteY1054" fmla="*/ 5769459 h 6717736"/>
              <a:gd name="connsiteX1055" fmla="*/ 3177679 w 7371201"/>
              <a:gd name="connsiteY1055" fmla="*/ 5817805 h 6717736"/>
              <a:gd name="connsiteX1056" fmla="*/ 3167455 w 7371201"/>
              <a:gd name="connsiteY1056" fmla="*/ 5839762 h 6717736"/>
              <a:gd name="connsiteX1057" fmla="*/ 3131385 w 7371201"/>
              <a:gd name="connsiteY1057" fmla="*/ 5860587 h 6717736"/>
              <a:gd name="connsiteX1058" fmla="*/ 3142928 w 7371201"/>
              <a:gd name="connsiteY1058" fmla="*/ 5904379 h 6717736"/>
              <a:gd name="connsiteX1059" fmla="*/ 3112761 w 7371201"/>
              <a:gd name="connsiteY1059" fmla="*/ 5875927 h 6717736"/>
              <a:gd name="connsiteX1060" fmla="*/ 3132859 w 7371201"/>
              <a:gd name="connsiteY1060" fmla="*/ 5811574 h 6717736"/>
              <a:gd name="connsiteX1061" fmla="*/ 3074274 w 7371201"/>
              <a:gd name="connsiteY1061" fmla="*/ 5856865 h 6717736"/>
              <a:gd name="connsiteX1062" fmla="*/ 3072181 w 7371201"/>
              <a:gd name="connsiteY1062" fmla="*/ 5881008 h 6717736"/>
              <a:gd name="connsiteX1063" fmla="*/ 3054712 w 7371201"/>
              <a:gd name="connsiteY1063" fmla="*/ 5930083 h 6717736"/>
              <a:gd name="connsiteX1064" fmla="*/ 3054069 w 7371201"/>
              <a:gd name="connsiteY1064" fmla="*/ 5948802 h 6717736"/>
              <a:gd name="connsiteX1065" fmla="*/ 3061907 w 7371201"/>
              <a:gd name="connsiteY1065" fmla="*/ 5990145 h 6717736"/>
              <a:gd name="connsiteX1066" fmla="*/ 3048810 w 7371201"/>
              <a:gd name="connsiteY1066" fmla="*/ 5979359 h 6717736"/>
              <a:gd name="connsiteX1067" fmla="*/ 3005064 w 7371201"/>
              <a:gd name="connsiteY1067" fmla="*/ 5990856 h 6717736"/>
              <a:gd name="connsiteX1068" fmla="*/ 2960218 w 7371201"/>
              <a:gd name="connsiteY1068" fmla="*/ 6028213 h 6717736"/>
              <a:gd name="connsiteX1069" fmla="*/ 2917466 w 7371201"/>
              <a:gd name="connsiteY1069" fmla="*/ 6041429 h 6717736"/>
              <a:gd name="connsiteX1070" fmla="*/ 2785691 w 7371201"/>
              <a:gd name="connsiteY1070" fmla="*/ 6067054 h 6717736"/>
              <a:gd name="connsiteX1071" fmla="*/ 2761213 w 7371201"/>
              <a:gd name="connsiteY1071" fmla="*/ 6044491 h 6717736"/>
              <a:gd name="connsiteX1072" fmla="*/ 2773074 w 7371201"/>
              <a:gd name="connsiteY1072" fmla="*/ 6005535 h 6717736"/>
              <a:gd name="connsiteX1073" fmla="*/ 2792531 w 7371201"/>
              <a:gd name="connsiteY1073" fmla="*/ 5959900 h 6717736"/>
              <a:gd name="connsiteX1074" fmla="*/ 2663042 w 7371201"/>
              <a:gd name="connsiteY1074" fmla="*/ 6096583 h 6717736"/>
              <a:gd name="connsiteX1075" fmla="*/ 2646135 w 7371201"/>
              <a:gd name="connsiteY1075" fmla="*/ 6110931 h 6717736"/>
              <a:gd name="connsiteX1076" fmla="*/ 2622194 w 7371201"/>
              <a:gd name="connsiteY1076" fmla="*/ 6097232 h 6717736"/>
              <a:gd name="connsiteX1077" fmla="*/ 2620126 w 7371201"/>
              <a:gd name="connsiteY1077" fmla="*/ 6077785 h 6717736"/>
              <a:gd name="connsiteX1078" fmla="*/ 2626485 w 7371201"/>
              <a:gd name="connsiteY1078" fmla="*/ 6021364 h 6717736"/>
              <a:gd name="connsiteX1079" fmla="*/ 2590359 w 7371201"/>
              <a:gd name="connsiteY1079" fmla="*/ 5982592 h 6717736"/>
              <a:gd name="connsiteX1080" fmla="*/ 2562959 w 7371201"/>
              <a:gd name="connsiteY1080" fmla="*/ 6014465 h 6717736"/>
              <a:gd name="connsiteX1081" fmla="*/ 2565294 w 7371201"/>
              <a:gd name="connsiteY1081" fmla="*/ 6038345 h 6717736"/>
              <a:gd name="connsiteX1082" fmla="*/ 2535427 w 7371201"/>
              <a:gd name="connsiteY1082" fmla="*/ 6117512 h 6717736"/>
              <a:gd name="connsiteX1083" fmla="*/ 2490313 w 7371201"/>
              <a:gd name="connsiteY1083" fmla="*/ 6150439 h 6717736"/>
              <a:gd name="connsiteX1084" fmla="*/ 2357896 w 7371201"/>
              <a:gd name="connsiteY1084" fmla="*/ 6194782 h 6717736"/>
              <a:gd name="connsiteX1085" fmla="*/ 2329958 w 7371201"/>
              <a:gd name="connsiteY1085" fmla="*/ 6217792 h 6717736"/>
              <a:gd name="connsiteX1086" fmla="*/ 2288092 w 7371201"/>
              <a:gd name="connsiteY1086" fmla="*/ 6260311 h 6717736"/>
              <a:gd name="connsiteX1087" fmla="*/ 2219226 w 7371201"/>
              <a:gd name="connsiteY1087" fmla="*/ 6267963 h 6717736"/>
              <a:gd name="connsiteX1088" fmla="*/ 2179452 w 7371201"/>
              <a:gd name="connsiteY1088" fmla="*/ 6286339 h 6717736"/>
              <a:gd name="connsiteX1089" fmla="*/ 2156936 w 7371201"/>
              <a:gd name="connsiteY1089" fmla="*/ 6310806 h 6717736"/>
              <a:gd name="connsiteX1090" fmla="*/ 2146443 w 7371201"/>
              <a:gd name="connsiteY1090" fmla="*/ 6328331 h 6717736"/>
              <a:gd name="connsiteX1091" fmla="*/ 2127656 w 7371201"/>
              <a:gd name="connsiteY1091" fmla="*/ 6311657 h 6717736"/>
              <a:gd name="connsiteX1092" fmla="*/ 2126769 w 7371201"/>
              <a:gd name="connsiteY1092" fmla="*/ 6282355 h 6717736"/>
              <a:gd name="connsiteX1093" fmla="*/ 2065603 w 7371201"/>
              <a:gd name="connsiteY1093" fmla="*/ 6255744 h 6717736"/>
              <a:gd name="connsiteX1094" fmla="*/ 2047971 w 7371201"/>
              <a:gd name="connsiteY1094" fmla="*/ 6272805 h 6717736"/>
              <a:gd name="connsiteX1095" fmla="*/ 2028084 w 7371201"/>
              <a:gd name="connsiteY1095" fmla="*/ 6281992 h 6717736"/>
              <a:gd name="connsiteX1096" fmla="*/ 1934528 w 7371201"/>
              <a:gd name="connsiteY1096" fmla="*/ 6322246 h 6717736"/>
              <a:gd name="connsiteX1097" fmla="*/ 1933348 w 7371201"/>
              <a:gd name="connsiteY1097" fmla="*/ 6332102 h 6717736"/>
              <a:gd name="connsiteX1098" fmla="*/ 1950149 w 7371201"/>
              <a:gd name="connsiteY1098" fmla="*/ 6345336 h 6717736"/>
              <a:gd name="connsiteX1099" fmla="*/ 1955033 w 7371201"/>
              <a:gd name="connsiteY1099" fmla="*/ 6337930 h 6717736"/>
              <a:gd name="connsiteX1100" fmla="*/ 1995987 w 7371201"/>
              <a:gd name="connsiteY1100" fmla="*/ 6309699 h 6717736"/>
              <a:gd name="connsiteX1101" fmla="*/ 2038984 w 7371201"/>
              <a:gd name="connsiteY1101" fmla="*/ 6344505 h 6717736"/>
              <a:gd name="connsiteX1102" fmla="*/ 2027229 w 7371201"/>
              <a:gd name="connsiteY1102" fmla="*/ 6355877 h 6717736"/>
              <a:gd name="connsiteX1103" fmla="*/ 1999292 w 7371201"/>
              <a:gd name="connsiteY1103" fmla="*/ 6378887 h 6717736"/>
              <a:gd name="connsiteX1104" fmla="*/ 1940975 w 7371201"/>
              <a:gd name="connsiteY1104" fmla="*/ 6428611 h 6717736"/>
              <a:gd name="connsiteX1105" fmla="*/ 1907803 w 7371201"/>
              <a:gd name="connsiteY1105" fmla="*/ 6438589 h 6717736"/>
              <a:gd name="connsiteX1106" fmla="*/ 1864782 w 7371201"/>
              <a:gd name="connsiteY1106" fmla="*/ 6447373 h 6717736"/>
              <a:gd name="connsiteX1107" fmla="*/ 1838749 w 7371201"/>
              <a:gd name="connsiteY1107" fmla="*/ 6457816 h 6717736"/>
              <a:gd name="connsiteX1108" fmla="*/ 1815964 w 7371201"/>
              <a:gd name="connsiteY1108" fmla="*/ 6477851 h 6717736"/>
              <a:gd name="connsiteX1109" fmla="*/ 1786333 w 7371201"/>
              <a:gd name="connsiteY1109" fmla="*/ 6458263 h 6717736"/>
              <a:gd name="connsiteX1110" fmla="*/ 1746618 w 7371201"/>
              <a:gd name="connsiteY1110" fmla="*/ 6536236 h 6717736"/>
              <a:gd name="connsiteX1111" fmla="*/ 1745543 w 7371201"/>
              <a:gd name="connsiteY1111" fmla="*/ 6518509 h 6717736"/>
              <a:gd name="connsiteX1112" fmla="*/ 1700642 w 7371201"/>
              <a:gd name="connsiteY1112" fmla="*/ 6496270 h 6717736"/>
              <a:gd name="connsiteX1113" fmla="*/ 1645677 w 7371201"/>
              <a:gd name="connsiteY1113" fmla="*/ 6528004 h 6717736"/>
              <a:gd name="connsiteX1114" fmla="*/ 1546082 w 7371201"/>
              <a:gd name="connsiteY1114" fmla="*/ 6541929 h 6717736"/>
              <a:gd name="connsiteX1115" fmla="*/ 1517688 w 7371201"/>
              <a:gd name="connsiteY1115" fmla="*/ 6572083 h 6717736"/>
              <a:gd name="connsiteX1116" fmla="*/ 1492087 w 7371201"/>
              <a:gd name="connsiteY1116" fmla="*/ 6618973 h 6717736"/>
              <a:gd name="connsiteX1117" fmla="*/ 1447161 w 7371201"/>
              <a:gd name="connsiteY1117" fmla="*/ 6640325 h 6717736"/>
              <a:gd name="connsiteX1118" fmla="*/ 1417880 w 7371201"/>
              <a:gd name="connsiteY1118" fmla="*/ 6641175 h 6717736"/>
              <a:gd name="connsiteX1119" fmla="*/ 1409024 w 7371201"/>
              <a:gd name="connsiteY1119" fmla="*/ 6641701 h 6717736"/>
              <a:gd name="connsiteX1120" fmla="*/ 1347995 w 7371201"/>
              <a:gd name="connsiteY1120" fmla="*/ 6690697 h 6717736"/>
              <a:gd name="connsiteX1121" fmla="*/ 1316874 w 7371201"/>
              <a:gd name="connsiteY1121" fmla="*/ 6710672 h 6717736"/>
              <a:gd name="connsiteX1122" fmla="*/ 1312657 w 7371201"/>
              <a:gd name="connsiteY1122" fmla="*/ 6717735 h 6717736"/>
              <a:gd name="connsiteX1123" fmla="*/ 0 w 7371201"/>
              <a:gd name="connsiteY1123" fmla="*/ 6717736 h 6717736"/>
              <a:gd name="connsiteX1124" fmla="*/ 1 w 7371201"/>
              <a:gd name="connsiteY1124" fmla="*/ 1753404 h 6717736"/>
              <a:gd name="connsiteX1125" fmla="*/ 69160 w 7371201"/>
              <a:gd name="connsiteY1125" fmla="*/ 1700803 h 6717736"/>
              <a:gd name="connsiteX1126" fmla="*/ 350725 w 7371201"/>
              <a:gd name="connsiteY1126" fmla="*/ 1484058 h 6717736"/>
              <a:gd name="connsiteX1127" fmla="*/ 631370 w 7371201"/>
              <a:gd name="connsiteY1127" fmla="*/ 1297738 h 6717736"/>
              <a:gd name="connsiteX1128" fmla="*/ 847997 w 7371201"/>
              <a:gd name="connsiteY1128" fmla="*/ 1157722 h 6717736"/>
              <a:gd name="connsiteX1129" fmla="*/ 1010066 w 7371201"/>
              <a:gd name="connsiteY1129" fmla="*/ 1045467 h 6717736"/>
              <a:gd name="connsiteX1130" fmla="*/ 1129093 w 7371201"/>
              <a:gd name="connsiteY1130" fmla="*/ 969273 h 6717736"/>
              <a:gd name="connsiteX1131" fmla="*/ 1205171 w 7371201"/>
              <a:gd name="connsiteY1131" fmla="*/ 923480 h 6717736"/>
              <a:gd name="connsiteX1132" fmla="*/ 1229119 w 7371201"/>
              <a:gd name="connsiteY1132" fmla="*/ 909654 h 6717736"/>
              <a:gd name="connsiteX1133" fmla="*/ 1234971 w 7371201"/>
              <a:gd name="connsiteY1133" fmla="*/ 908145 h 6717736"/>
              <a:gd name="connsiteX1134" fmla="*/ 1600669 w 7371201"/>
              <a:gd name="connsiteY1134" fmla="*/ 711955 h 6717736"/>
              <a:gd name="connsiteX1135" fmla="*/ 1699248 w 7371201"/>
              <a:gd name="connsiteY1135" fmla="*/ 664382 h 6717736"/>
              <a:gd name="connsiteX1136" fmla="*/ 1916478 w 7371201"/>
              <a:gd name="connsiteY1136" fmla="*/ 563255 h 6717736"/>
              <a:gd name="connsiteX1137" fmla="*/ 2088785 w 7371201"/>
              <a:gd name="connsiteY1137" fmla="*/ 486194 h 6717736"/>
              <a:gd name="connsiteX1138" fmla="*/ 2249746 w 7371201"/>
              <a:gd name="connsiteY1138" fmla="*/ 415684 h 6717736"/>
              <a:gd name="connsiteX1139" fmla="*/ 2264779 w 7371201"/>
              <a:gd name="connsiteY1139" fmla="*/ 412610 h 6717736"/>
              <a:gd name="connsiteX1140" fmla="*/ 2356680 w 7371201"/>
              <a:gd name="connsiteY1140" fmla="*/ 391313 h 6717736"/>
              <a:gd name="connsiteX1141" fmla="*/ 2442296 w 7371201"/>
              <a:gd name="connsiteY1141" fmla="*/ 347489 h 6717736"/>
              <a:gd name="connsiteX1142" fmla="*/ 2595959 w 7371201"/>
              <a:gd name="connsiteY1142" fmla="*/ 290534 h 6717736"/>
              <a:gd name="connsiteX1143" fmla="*/ 2665982 w 7371201"/>
              <a:gd name="connsiteY1143" fmla="*/ 283738 h 6717736"/>
              <a:gd name="connsiteX1144" fmla="*/ 2680655 w 7371201"/>
              <a:gd name="connsiteY1144" fmla="*/ 277134 h 6717736"/>
              <a:gd name="connsiteX1145" fmla="*/ 2713427 w 7371201"/>
              <a:gd name="connsiteY1145" fmla="*/ 258214 h 6717736"/>
              <a:gd name="connsiteX1146" fmla="*/ 2768153 w 7371201"/>
              <a:gd name="connsiteY1146" fmla="*/ 245301 h 6717736"/>
              <a:gd name="connsiteX1147" fmla="*/ 2853753 w 7371201"/>
              <a:gd name="connsiteY1147" fmla="*/ 227643 h 6717736"/>
              <a:gd name="connsiteX1148" fmla="*/ 2901462 w 7371201"/>
              <a:gd name="connsiteY1148" fmla="*/ 211309 h 6717736"/>
              <a:gd name="connsiteX1149" fmla="*/ 2964842 w 7371201"/>
              <a:gd name="connsiteY1149" fmla="*/ 178453 h 6717736"/>
              <a:gd name="connsiteX1150" fmla="*/ 3003728 w 7371201"/>
              <a:gd name="connsiteY1150" fmla="*/ 167213 h 6717736"/>
              <a:gd name="connsiteX1151" fmla="*/ 3016596 w 7371201"/>
              <a:gd name="connsiteY1151" fmla="*/ 169125 h 6717736"/>
              <a:gd name="connsiteX1152" fmla="*/ 3022260 w 7371201"/>
              <a:gd name="connsiteY1152" fmla="*/ 178935 h 6717736"/>
              <a:gd name="connsiteX1153" fmla="*/ 3038458 w 7371201"/>
              <a:gd name="connsiteY1153" fmla="*/ 180792 h 6717736"/>
              <a:gd name="connsiteX1154" fmla="*/ 3067823 w 7371201"/>
              <a:gd name="connsiteY1154" fmla="*/ 141418 h 6717736"/>
              <a:gd name="connsiteX1155" fmla="*/ 3082497 w 7371201"/>
              <a:gd name="connsiteY1155" fmla="*/ 134814 h 6717736"/>
              <a:gd name="connsiteX1156" fmla="*/ 3089328 w 7371201"/>
              <a:gd name="connsiteY1156" fmla="*/ 149555 h 6717736"/>
              <a:gd name="connsiteX1157" fmla="*/ 3107407 w 7371201"/>
              <a:gd name="connsiteY1157" fmla="*/ 163406 h 6717736"/>
              <a:gd name="connsiteX1158" fmla="*/ 3121178 w 7371201"/>
              <a:gd name="connsiteY1158" fmla="*/ 161061 h 6717736"/>
              <a:gd name="connsiteX1159" fmla="*/ 3133502 w 7371201"/>
              <a:gd name="connsiteY1159" fmla="*/ 170761 h 6717736"/>
              <a:gd name="connsiteX1160" fmla="*/ 3137905 w 7371201"/>
              <a:gd name="connsiteY1160" fmla="*/ 181298 h 6717736"/>
              <a:gd name="connsiteX1161" fmla="*/ 3148797 w 7371201"/>
              <a:gd name="connsiteY1161" fmla="*/ 176877 h 6717736"/>
              <a:gd name="connsiteX1162" fmla="*/ 3180308 w 7371201"/>
              <a:gd name="connsiteY1162" fmla="*/ 158684 h 6717736"/>
              <a:gd name="connsiteX1163" fmla="*/ 3263064 w 7371201"/>
              <a:gd name="connsiteY1163" fmla="*/ 86617 h 6717736"/>
              <a:gd name="connsiteX1164" fmla="*/ 3270456 w 7371201"/>
              <a:gd name="connsiteY1164" fmla="*/ 67401 h 6717736"/>
              <a:gd name="connsiteX1165" fmla="*/ 3278001 w 7371201"/>
              <a:gd name="connsiteY1165" fmla="*/ 89202 h 6717736"/>
              <a:gd name="connsiteX1166" fmla="*/ 3306430 w 7371201"/>
              <a:gd name="connsiteY1166" fmla="*/ 106421 h 6717736"/>
              <a:gd name="connsiteX1167" fmla="*/ 3436859 w 7371201"/>
              <a:gd name="connsiteY1167" fmla="*/ 70354 h 6717736"/>
              <a:gd name="connsiteX1168" fmla="*/ 3482499 w 7371201"/>
              <a:gd name="connsiteY1168" fmla="*/ 53346 h 6717736"/>
              <a:gd name="connsiteX1169" fmla="*/ 3505979 w 7371201"/>
              <a:gd name="connsiteY1169" fmla="*/ 67816 h 6717736"/>
              <a:gd name="connsiteX1170" fmla="*/ 3537115 w 7371201"/>
              <a:gd name="connsiteY1170" fmla="*/ 72260 h 6717736"/>
              <a:gd name="connsiteX1171" fmla="*/ 3564393 w 7371201"/>
              <a:gd name="connsiteY1171" fmla="*/ 58380 h 6717736"/>
              <a:gd name="connsiteX1172" fmla="*/ 3580779 w 7371201"/>
              <a:gd name="connsiteY1172" fmla="*/ 48919 h 6717736"/>
              <a:gd name="connsiteX1173" fmla="*/ 3599780 w 7371201"/>
              <a:gd name="connsiteY1173" fmla="*/ 32344 h 6717736"/>
              <a:gd name="connsiteX1174" fmla="*/ 3619401 w 7371201"/>
              <a:gd name="connsiteY1174" fmla="*/ 28489 h 6717736"/>
              <a:gd name="connsiteX1175" fmla="*/ 3637218 w 7371201"/>
              <a:gd name="connsiteY1175" fmla="*/ 33151 h 6717736"/>
              <a:gd name="connsiteX1176" fmla="*/ 3660170 w 7371201"/>
              <a:gd name="connsiteY1176" fmla="*/ 29241 h 6717736"/>
              <a:gd name="connsiteX1177" fmla="*/ 3675218 w 7371201"/>
              <a:gd name="connsiteY1177" fmla="*/ 0 h 67177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Lst>
            <a:rect l="l" t="t" r="r" b="b"/>
            <a:pathLst>
              <a:path w="7371201" h="6717736">
                <a:moveTo>
                  <a:pt x="6245690" y="3560105"/>
                </a:moveTo>
                <a:cubicBezTo>
                  <a:pt x="6235788" y="3557147"/>
                  <a:pt x="6227441" y="3557193"/>
                  <a:pt x="6220479" y="3560257"/>
                </a:cubicBezTo>
                <a:lnTo>
                  <a:pt x="6212132" y="3569282"/>
                </a:lnTo>
                <a:lnTo>
                  <a:pt x="6217114" y="3581360"/>
                </a:lnTo>
                <a:cubicBezTo>
                  <a:pt x="6221355" y="3592672"/>
                  <a:pt x="6231205" y="3593866"/>
                  <a:pt x="6239524" y="3584476"/>
                </a:cubicBezTo>
                <a:lnTo>
                  <a:pt x="6249898" y="3562279"/>
                </a:lnTo>
                <a:close/>
                <a:moveTo>
                  <a:pt x="2997196" y="1465792"/>
                </a:moveTo>
                <a:cubicBezTo>
                  <a:pt x="2981713" y="1470993"/>
                  <a:pt x="2979550" y="1475980"/>
                  <a:pt x="2987189" y="1492122"/>
                </a:cubicBezTo>
                <a:cubicBezTo>
                  <a:pt x="2989616" y="1496326"/>
                  <a:pt x="2996991" y="1503277"/>
                  <a:pt x="2989428" y="1507644"/>
                </a:cubicBezTo>
                <a:cubicBezTo>
                  <a:pt x="2978893" y="1515596"/>
                  <a:pt x="2964859" y="1508751"/>
                  <a:pt x="2963427" y="1494630"/>
                </a:cubicBezTo>
                <a:cubicBezTo>
                  <a:pt x="2963165" y="1485440"/>
                  <a:pt x="2959476" y="1481963"/>
                  <a:pt x="2950296" y="1483527"/>
                </a:cubicBezTo>
                <a:cubicBezTo>
                  <a:pt x="2929865" y="1485981"/>
                  <a:pt x="2908625" y="1487033"/>
                  <a:pt x="2887027" y="1484555"/>
                </a:cubicBezTo>
                <a:cubicBezTo>
                  <a:pt x="2869568" y="1483425"/>
                  <a:pt x="2854894" y="1490029"/>
                  <a:pt x="2846692" y="1507842"/>
                </a:cubicBezTo>
                <a:cubicBezTo>
                  <a:pt x="2845339" y="1514230"/>
                  <a:pt x="2841106" y="1518542"/>
                  <a:pt x="2834804" y="1522181"/>
                </a:cubicBezTo>
                <a:cubicBezTo>
                  <a:pt x="2823911" y="1526602"/>
                  <a:pt x="2813018" y="1531022"/>
                  <a:pt x="2802127" y="1535442"/>
                </a:cubicBezTo>
                <a:cubicBezTo>
                  <a:pt x="2794564" y="1539808"/>
                  <a:pt x="2785834" y="1539242"/>
                  <a:pt x="2777650" y="1530889"/>
                </a:cubicBezTo>
                <a:cubicBezTo>
                  <a:pt x="2770726" y="1521809"/>
                  <a:pt x="2764875" y="1523317"/>
                  <a:pt x="2758931" y="1530487"/>
                </a:cubicBezTo>
                <a:cubicBezTo>
                  <a:pt x="2753438" y="1535527"/>
                  <a:pt x="2746683" y="1541294"/>
                  <a:pt x="2741190" y="1546333"/>
                </a:cubicBezTo>
                <a:cubicBezTo>
                  <a:pt x="2728493" y="1559271"/>
                  <a:pt x="2725333" y="1574173"/>
                  <a:pt x="2732520" y="1592444"/>
                </a:cubicBezTo>
                <a:cubicBezTo>
                  <a:pt x="2734495" y="1598778"/>
                  <a:pt x="2737732" y="1604383"/>
                  <a:pt x="2739708" y="1610716"/>
                </a:cubicBezTo>
                <a:cubicBezTo>
                  <a:pt x="2711655" y="1570860"/>
                  <a:pt x="2679880" y="1579863"/>
                  <a:pt x="2647654" y="1590995"/>
                </a:cubicBezTo>
                <a:cubicBezTo>
                  <a:pt x="2637212" y="1593287"/>
                  <a:pt x="2633337" y="1601129"/>
                  <a:pt x="2630271" y="1610372"/>
                </a:cubicBezTo>
                <a:cubicBezTo>
                  <a:pt x="2627206" y="1619617"/>
                  <a:pt x="2628730" y="1628079"/>
                  <a:pt x="2636105" y="1635031"/>
                </a:cubicBezTo>
                <a:cubicBezTo>
                  <a:pt x="2642671" y="1640582"/>
                  <a:pt x="2646546" y="1632740"/>
                  <a:pt x="2651588" y="1629829"/>
                </a:cubicBezTo>
                <a:cubicBezTo>
                  <a:pt x="2655369" y="1627645"/>
                  <a:pt x="2660862" y="1622606"/>
                  <a:pt x="2666168" y="1628884"/>
                </a:cubicBezTo>
                <a:cubicBezTo>
                  <a:pt x="2670665" y="1633762"/>
                  <a:pt x="2672190" y="1642225"/>
                  <a:pt x="2668765" y="1647937"/>
                </a:cubicBezTo>
                <a:cubicBezTo>
                  <a:pt x="2666150" y="1655052"/>
                  <a:pt x="2659848" y="1658691"/>
                  <a:pt x="2654807" y="1661601"/>
                </a:cubicBezTo>
                <a:cubicBezTo>
                  <a:pt x="2648504" y="1665240"/>
                  <a:pt x="2642202" y="1668878"/>
                  <a:pt x="2641657" y="1676667"/>
                </a:cubicBezTo>
                <a:cubicBezTo>
                  <a:pt x="2647639" y="1679753"/>
                  <a:pt x="2653759" y="1680890"/>
                  <a:pt x="2659486" y="1680621"/>
                </a:cubicBezTo>
                <a:lnTo>
                  <a:pt x="2659837" y="1680519"/>
                </a:lnTo>
                <a:lnTo>
                  <a:pt x="2666815" y="1676695"/>
                </a:lnTo>
                <a:cubicBezTo>
                  <a:pt x="2748814" y="1630308"/>
                  <a:pt x="2831227" y="1584636"/>
                  <a:pt x="2917223" y="1545171"/>
                </a:cubicBezTo>
                <a:cubicBezTo>
                  <a:pt x="2939795" y="1534685"/>
                  <a:pt x="2961816" y="1523244"/>
                  <a:pt x="2983976" y="1512042"/>
                </a:cubicBezTo>
                <a:lnTo>
                  <a:pt x="3023095" y="1493693"/>
                </a:lnTo>
                <a:lnTo>
                  <a:pt x="3020675" y="1480262"/>
                </a:lnTo>
                <a:cubicBezTo>
                  <a:pt x="3015915" y="1466194"/>
                  <a:pt x="3010158" y="1462045"/>
                  <a:pt x="2997196" y="1465792"/>
                </a:cubicBezTo>
                <a:close/>
                <a:moveTo>
                  <a:pt x="3262717" y="1319499"/>
                </a:moveTo>
                <a:cubicBezTo>
                  <a:pt x="3245301" y="1322081"/>
                  <a:pt x="3229927" y="1333293"/>
                  <a:pt x="3217944" y="1353289"/>
                </a:cubicBezTo>
                <a:cubicBezTo>
                  <a:pt x="3211549" y="1362588"/>
                  <a:pt x="3204344" y="1370484"/>
                  <a:pt x="3194711" y="1374177"/>
                </a:cubicBezTo>
                <a:cubicBezTo>
                  <a:pt x="3188409" y="1377816"/>
                  <a:pt x="3185079" y="1377870"/>
                  <a:pt x="3181034" y="1370863"/>
                </a:cubicBezTo>
                <a:cubicBezTo>
                  <a:pt x="3172491" y="1358979"/>
                  <a:pt x="3166283" y="1356958"/>
                  <a:pt x="3157366" y="1367711"/>
                </a:cubicBezTo>
                <a:cubicBezTo>
                  <a:pt x="3139984" y="1387090"/>
                  <a:pt x="3119817" y="1398734"/>
                  <a:pt x="3098389" y="1411105"/>
                </a:cubicBezTo>
                <a:cubicBezTo>
                  <a:pt x="3080969" y="1420228"/>
                  <a:pt x="3065594" y="1431439"/>
                  <a:pt x="3053289" y="1445784"/>
                </a:cubicBezTo>
                <a:lnTo>
                  <a:pt x="3031301" y="1489845"/>
                </a:lnTo>
                <a:lnTo>
                  <a:pt x="3051555" y="1480345"/>
                </a:lnTo>
                <a:lnTo>
                  <a:pt x="3334454" y="1348645"/>
                </a:lnTo>
                <a:lnTo>
                  <a:pt x="3319741" y="1337490"/>
                </a:lnTo>
                <a:cubicBezTo>
                  <a:pt x="3299591" y="1322966"/>
                  <a:pt x="3280135" y="1316918"/>
                  <a:pt x="3262717" y="1319499"/>
                </a:cubicBezTo>
                <a:close/>
                <a:moveTo>
                  <a:pt x="3675218" y="0"/>
                </a:moveTo>
                <a:cubicBezTo>
                  <a:pt x="3676027" y="1401"/>
                  <a:pt x="3677288" y="673"/>
                  <a:pt x="3678097" y="2074"/>
                </a:cubicBezTo>
                <a:cubicBezTo>
                  <a:pt x="3677271" y="26841"/>
                  <a:pt x="3677271" y="26841"/>
                  <a:pt x="3698681" y="40638"/>
                </a:cubicBezTo>
                <a:cubicBezTo>
                  <a:pt x="3701560" y="42712"/>
                  <a:pt x="3704438" y="44787"/>
                  <a:pt x="3706508" y="45461"/>
                </a:cubicBezTo>
                <a:cubicBezTo>
                  <a:pt x="3730345" y="63462"/>
                  <a:pt x="3747897" y="58933"/>
                  <a:pt x="3762853" y="35351"/>
                </a:cubicBezTo>
                <a:cubicBezTo>
                  <a:pt x="3770152" y="21795"/>
                  <a:pt x="3780141" y="21633"/>
                  <a:pt x="3789492" y="34918"/>
                </a:cubicBezTo>
                <a:cubicBezTo>
                  <a:pt x="3794798" y="41197"/>
                  <a:pt x="3798843" y="48204"/>
                  <a:pt x="3801628" y="55937"/>
                </a:cubicBezTo>
                <a:cubicBezTo>
                  <a:pt x="3809173" y="77740"/>
                  <a:pt x="3796024" y="92805"/>
                  <a:pt x="3776137" y="87470"/>
                </a:cubicBezTo>
                <a:cubicBezTo>
                  <a:pt x="3760390" y="83482"/>
                  <a:pt x="3747879" y="85100"/>
                  <a:pt x="3734917" y="88848"/>
                </a:cubicBezTo>
                <a:cubicBezTo>
                  <a:pt x="3722764" y="93996"/>
                  <a:pt x="3710254" y="95614"/>
                  <a:pt x="3697029" y="90170"/>
                </a:cubicBezTo>
                <a:cubicBezTo>
                  <a:pt x="3675975" y="79904"/>
                  <a:pt x="3668864" y="82142"/>
                  <a:pt x="3663090" y="104159"/>
                </a:cubicBezTo>
                <a:cubicBezTo>
                  <a:pt x="3657860" y="118389"/>
                  <a:pt x="3650655" y="126285"/>
                  <a:pt x="3636433" y="130760"/>
                </a:cubicBezTo>
                <a:cubicBezTo>
                  <a:pt x="3611318" y="139655"/>
                  <a:pt x="3583417" y="140816"/>
                  <a:pt x="3558754" y="147582"/>
                </a:cubicBezTo>
                <a:cubicBezTo>
                  <a:pt x="3536611" y="152893"/>
                  <a:pt x="3517705" y="163809"/>
                  <a:pt x="3508600" y="185880"/>
                </a:cubicBezTo>
                <a:cubicBezTo>
                  <a:pt x="3504632" y="199382"/>
                  <a:pt x="3497971" y="199491"/>
                  <a:pt x="3485555" y="195449"/>
                </a:cubicBezTo>
                <a:cubicBezTo>
                  <a:pt x="3427609" y="176589"/>
                  <a:pt x="3375949" y="180258"/>
                  <a:pt x="3340545" y="232460"/>
                </a:cubicBezTo>
                <a:cubicBezTo>
                  <a:pt x="3335409" y="241030"/>
                  <a:pt x="3327489" y="241867"/>
                  <a:pt x="3319569" y="242703"/>
                </a:cubicBezTo>
                <a:cubicBezTo>
                  <a:pt x="3314169" y="242084"/>
                  <a:pt x="3305891" y="239388"/>
                  <a:pt x="3303277" y="246504"/>
                </a:cubicBezTo>
                <a:cubicBezTo>
                  <a:pt x="3301471" y="255020"/>
                  <a:pt x="3308488" y="258442"/>
                  <a:pt x="3312985" y="263319"/>
                </a:cubicBezTo>
                <a:cubicBezTo>
                  <a:pt x="3321620" y="269544"/>
                  <a:pt x="3319457" y="274529"/>
                  <a:pt x="3311894" y="278896"/>
                </a:cubicBezTo>
                <a:cubicBezTo>
                  <a:pt x="3304331" y="283262"/>
                  <a:pt x="3295151" y="284826"/>
                  <a:pt x="3286779" y="287791"/>
                </a:cubicBezTo>
                <a:cubicBezTo>
                  <a:pt x="3267158" y="291646"/>
                  <a:pt x="3249247" y="292644"/>
                  <a:pt x="3234029" y="307037"/>
                </a:cubicBezTo>
                <a:cubicBezTo>
                  <a:pt x="3230247" y="309220"/>
                  <a:pt x="3228629" y="306418"/>
                  <a:pt x="3225750" y="304342"/>
                </a:cubicBezTo>
                <a:cubicBezTo>
                  <a:pt x="3214688" y="293914"/>
                  <a:pt x="3204246" y="296205"/>
                  <a:pt x="3194163" y="302027"/>
                </a:cubicBezTo>
                <a:cubicBezTo>
                  <a:pt x="3155540" y="322457"/>
                  <a:pt x="3115300" y="340085"/>
                  <a:pt x="3070656" y="347176"/>
                </a:cubicBezTo>
                <a:cubicBezTo>
                  <a:pt x="3067326" y="347230"/>
                  <a:pt x="3063546" y="349414"/>
                  <a:pt x="3060573" y="352997"/>
                </a:cubicBezTo>
                <a:cubicBezTo>
                  <a:pt x="3053275" y="366554"/>
                  <a:pt x="3043284" y="366715"/>
                  <a:pt x="3028891" y="356341"/>
                </a:cubicBezTo>
                <a:cubicBezTo>
                  <a:pt x="3014499" y="345966"/>
                  <a:pt x="3006127" y="348931"/>
                  <a:pt x="3001256" y="366692"/>
                </a:cubicBezTo>
                <a:cubicBezTo>
                  <a:pt x="2998641" y="373806"/>
                  <a:pt x="2997287" y="380194"/>
                  <a:pt x="2995481" y="388710"/>
                </a:cubicBezTo>
                <a:cubicBezTo>
                  <a:pt x="2985585" y="383212"/>
                  <a:pt x="2975689" y="377716"/>
                  <a:pt x="2966866" y="382810"/>
                </a:cubicBezTo>
                <a:cubicBezTo>
                  <a:pt x="2956783" y="388631"/>
                  <a:pt x="2945890" y="393052"/>
                  <a:pt x="2937067" y="398146"/>
                </a:cubicBezTo>
                <a:cubicBezTo>
                  <a:pt x="2903487" y="415665"/>
                  <a:pt x="2898087" y="415046"/>
                  <a:pt x="2914438" y="457921"/>
                </a:cubicBezTo>
                <a:cubicBezTo>
                  <a:pt x="2914438" y="457921"/>
                  <a:pt x="2913178" y="458648"/>
                  <a:pt x="2913986" y="460050"/>
                </a:cubicBezTo>
                <a:cubicBezTo>
                  <a:pt x="2918295" y="476246"/>
                  <a:pt x="2915681" y="483360"/>
                  <a:pt x="2900649" y="486434"/>
                </a:cubicBezTo>
                <a:cubicBezTo>
                  <a:pt x="2837908" y="505842"/>
                  <a:pt x="2776334" y="530182"/>
                  <a:pt x="2715211" y="552392"/>
                </a:cubicBezTo>
                <a:cubicBezTo>
                  <a:pt x="2676683" y="567163"/>
                  <a:pt x="2637703" y="584062"/>
                  <a:pt x="2599983" y="600235"/>
                </a:cubicBezTo>
                <a:cubicBezTo>
                  <a:pt x="2553892" y="619372"/>
                  <a:pt x="2505467" y="628646"/>
                  <a:pt x="2456591" y="640049"/>
                </a:cubicBezTo>
                <a:cubicBezTo>
                  <a:pt x="2420225" y="649834"/>
                  <a:pt x="2386739" y="661694"/>
                  <a:pt x="2362509" y="692499"/>
                </a:cubicBezTo>
                <a:cubicBezTo>
                  <a:pt x="2353140" y="705381"/>
                  <a:pt x="2340179" y="709128"/>
                  <a:pt x="2323529" y="709399"/>
                </a:cubicBezTo>
                <a:cubicBezTo>
                  <a:pt x="2292299" y="710614"/>
                  <a:pt x="2262594" y="720291"/>
                  <a:pt x="2235673" y="737702"/>
                </a:cubicBezTo>
                <a:cubicBezTo>
                  <a:pt x="2213343" y="754331"/>
                  <a:pt x="2187324" y="767484"/>
                  <a:pt x="2159331" y="774304"/>
                </a:cubicBezTo>
                <a:cubicBezTo>
                  <a:pt x="2117924" y="787000"/>
                  <a:pt x="2078943" y="803900"/>
                  <a:pt x="2041131" y="825731"/>
                </a:cubicBezTo>
                <a:cubicBezTo>
                  <a:pt x="2017182" y="839558"/>
                  <a:pt x="1992875" y="849854"/>
                  <a:pt x="1968570" y="860150"/>
                </a:cubicBezTo>
                <a:cubicBezTo>
                  <a:pt x="1914558" y="880124"/>
                  <a:pt x="1861713" y="905029"/>
                  <a:pt x="1810487" y="932736"/>
                </a:cubicBezTo>
                <a:cubicBezTo>
                  <a:pt x="1759259" y="960443"/>
                  <a:pt x="1709651" y="990954"/>
                  <a:pt x="1658067" y="1015130"/>
                </a:cubicBezTo>
                <a:cubicBezTo>
                  <a:pt x="1621608" y="1030576"/>
                  <a:pt x="1583530" y="1043217"/>
                  <a:pt x="1551925" y="1067070"/>
                </a:cubicBezTo>
                <a:cubicBezTo>
                  <a:pt x="1502580" y="1106769"/>
                  <a:pt x="1446405" y="1131728"/>
                  <a:pt x="1391849" y="1159490"/>
                </a:cubicBezTo>
                <a:cubicBezTo>
                  <a:pt x="1363762" y="1171969"/>
                  <a:pt x="1334865" y="1183048"/>
                  <a:pt x="1307944" y="1200458"/>
                </a:cubicBezTo>
                <a:cubicBezTo>
                  <a:pt x="1278051" y="1221453"/>
                  <a:pt x="1242044" y="1234770"/>
                  <a:pt x="1215387" y="1261370"/>
                </a:cubicBezTo>
                <a:cubicBezTo>
                  <a:pt x="1198455" y="1278619"/>
                  <a:pt x="1177480" y="1288862"/>
                  <a:pt x="1156145" y="1295573"/>
                </a:cubicBezTo>
                <a:cubicBezTo>
                  <a:pt x="1131482" y="1302339"/>
                  <a:pt x="1110505" y="1312581"/>
                  <a:pt x="1091506" y="1329156"/>
                </a:cubicBezTo>
                <a:cubicBezTo>
                  <a:pt x="1070342" y="1350717"/>
                  <a:pt x="1045491" y="1368802"/>
                  <a:pt x="1019830" y="1385485"/>
                </a:cubicBezTo>
                <a:cubicBezTo>
                  <a:pt x="984895" y="1409391"/>
                  <a:pt x="950412" y="1431169"/>
                  <a:pt x="916738" y="1454349"/>
                </a:cubicBezTo>
                <a:cubicBezTo>
                  <a:pt x="871268" y="1486205"/>
                  <a:pt x="825798" y="1518063"/>
                  <a:pt x="780328" y="1549920"/>
                </a:cubicBezTo>
                <a:cubicBezTo>
                  <a:pt x="752147" y="1568057"/>
                  <a:pt x="726035" y="1586871"/>
                  <a:pt x="699923" y="1605683"/>
                </a:cubicBezTo>
                <a:cubicBezTo>
                  <a:pt x="658235" y="1635358"/>
                  <a:pt x="621852" y="1671310"/>
                  <a:pt x="570456" y="1684169"/>
                </a:cubicBezTo>
                <a:cubicBezTo>
                  <a:pt x="563345" y="1686406"/>
                  <a:pt x="562441" y="1690663"/>
                  <a:pt x="566487" y="1697670"/>
                </a:cubicBezTo>
                <a:cubicBezTo>
                  <a:pt x="572150" y="1707480"/>
                  <a:pt x="579168" y="1710903"/>
                  <a:pt x="587990" y="1705808"/>
                </a:cubicBezTo>
                <a:cubicBezTo>
                  <a:pt x="596814" y="1700715"/>
                  <a:pt x="604828" y="1694217"/>
                  <a:pt x="613651" y="1689123"/>
                </a:cubicBezTo>
                <a:cubicBezTo>
                  <a:pt x="799481" y="1574361"/>
                  <a:pt x="984955" y="1456069"/>
                  <a:pt x="1172402" y="1344107"/>
                </a:cubicBezTo>
                <a:cubicBezTo>
                  <a:pt x="1345536" y="1242281"/>
                  <a:pt x="1519476" y="1141856"/>
                  <a:pt x="1698272" y="1049838"/>
                </a:cubicBezTo>
                <a:cubicBezTo>
                  <a:pt x="1813688" y="990677"/>
                  <a:pt x="1929461" y="935046"/>
                  <a:pt x="2046853" y="882216"/>
                </a:cubicBezTo>
                <a:cubicBezTo>
                  <a:pt x="2148761" y="834590"/>
                  <a:pt x="2253097" y="791168"/>
                  <a:pt x="2358241" y="749147"/>
                </a:cubicBezTo>
                <a:cubicBezTo>
                  <a:pt x="2488502" y="698230"/>
                  <a:pt x="2621904" y="658579"/>
                  <a:pt x="2754948" y="615396"/>
                </a:cubicBezTo>
                <a:cubicBezTo>
                  <a:pt x="2796807" y="600572"/>
                  <a:pt x="2842710" y="592754"/>
                  <a:pt x="2879715" y="569521"/>
                </a:cubicBezTo>
                <a:cubicBezTo>
                  <a:pt x="2922569" y="544778"/>
                  <a:pt x="2965331" y="525695"/>
                  <a:pt x="3017613" y="534747"/>
                </a:cubicBezTo>
                <a:cubicBezTo>
                  <a:pt x="3037950" y="537951"/>
                  <a:pt x="3056406" y="529165"/>
                  <a:pt x="3070816" y="513372"/>
                </a:cubicBezTo>
                <a:cubicBezTo>
                  <a:pt x="3079733" y="502619"/>
                  <a:pt x="3091886" y="497470"/>
                  <a:pt x="3106109" y="492995"/>
                </a:cubicBezTo>
                <a:cubicBezTo>
                  <a:pt x="3127442" y="486284"/>
                  <a:pt x="3151204" y="483776"/>
                  <a:pt x="3168134" y="466526"/>
                </a:cubicBezTo>
                <a:cubicBezTo>
                  <a:pt x="3183353" y="452135"/>
                  <a:pt x="3199194" y="450464"/>
                  <a:pt x="3219438" y="459328"/>
                </a:cubicBezTo>
                <a:cubicBezTo>
                  <a:pt x="3226455" y="462750"/>
                  <a:pt x="3232306" y="461241"/>
                  <a:pt x="3236990" y="454800"/>
                </a:cubicBezTo>
                <a:cubicBezTo>
                  <a:pt x="3243386" y="445502"/>
                  <a:pt x="3252660" y="438278"/>
                  <a:pt x="3265171" y="436661"/>
                </a:cubicBezTo>
                <a:cubicBezTo>
                  <a:pt x="3301894" y="430405"/>
                  <a:pt x="3337545" y="413560"/>
                  <a:pt x="3375885" y="410107"/>
                </a:cubicBezTo>
                <a:cubicBezTo>
                  <a:pt x="3389206" y="409891"/>
                  <a:pt x="3400098" y="405471"/>
                  <a:pt x="3406946" y="394044"/>
                </a:cubicBezTo>
                <a:cubicBezTo>
                  <a:pt x="3422709" y="371863"/>
                  <a:pt x="3429821" y="369626"/>
                  <a:pt x="3455821" y="382640"/>
                </a:cubicBezTo>
                <a:cubicBezTo>
                  <a:pt x="3465718" y="388138"/>
                  <a:pt x="3475256" y="390104"/>
                  <a:pt x="3482819" y="385738"/>
                </a:cubicBezTo>
                <a:cubicBezTo>
                  <a:pt x="3510097" y="371857"/>
                  <a:pt x="3540518" y="369241"/>
                  <a:pt x="3569320" y="363823"/>
                </a:cubicBezTo>
                <a:cubicBezTo>
                  <a:pt x="3595602" y="359859"/>
                  <a:pt x="3621075" y="354495"/>
                  <a:pt x="3641336" y="337191"/>
                </a:cubicBezTo>
                <a:cubicBezTo>
                  <a:pt x="3649350" y="330696"/>
                  <a:pt x="3656010" y="330588"/>
                  <a:pt x="3663836" y="335411"/>
                </a:cubicBezTo>
                <a:cubicBezTo>
                  <a:pt x="3673732" y="340908"/>
                  <a:pt x="3685698" y="347079"/>
                  <a:pt x="3694163" y="338455"/>
                </a:cubicBezTo>
                <a:cubicBezTo>
                  <a:pt x="3712355" y="320478"/>
                  <a:pt x="3735664" y="320099"/>
                  <a:pt x="3760498" y="328182"/>
                </a:cubicBezTo>
                <a:cubicBezTo>
                  <a:pt x="3796940" y="338906"/>
                  <a:pt x="3829524" y="331303"/>
                  <a:pt x="3854111" y="304030"/>
                </a:cubicBezTo>
                <a:cubicBezTo>
                  <a:pt x="3863837" y="294677"/>
                  <a:pt x="3869236" y="295297"/>
                  <a:pt x="3876517" y="307908"/>
                </a:cubicBezTo>
                <a:cubicBezTo>
                  <a:pt x="3878945" y="312113"/>
                  <a:pt x="3881372" y="316316"/>
                  <a:pt x="3884251" y="318391"/>
                </a:cubicBezTo>
                <a:cubicBezTo>
                  <a:pt x="3917626" y="338358"/>
                  <a:pt x="3950193" y="356924"/>
                  <a:pt x="3988270" y="344282"/>
                </a:cubicBezTo>
                <a:cubicBezTo>
                  <a:pt x="3996642" y="341316"/>
                  <a:pt x="3997809" y="346249"/>
                  <a:pt x="3998524" y="353309"/>
                </a:cubicBezTo>
                <a:cubicBezTo>
                  <a:pt x="3998882" y="356839"/>
                  <a:pt x="3997979" y="361097"/>
                  <a:pt x="3997076" y="365356"/>
                </a:cubicBezTo>
                <a:cubicBezTo>
                  <a:pt x="3995270" y="373872"/>
                  <a:pt x="3992656" y="380986"/>
                  <a:pt x="4002552" y="386484"/>
                </a:cubicBezTo>
                <a:cubicBezTo>
                  <a:pt x="4011188" y="392708"/>
                  <a:pt x="4014254" y="383464"/>
                  <a:pt x="4019747" y="378425"/>
                </a:cubicBezTo>
                <a:cubicBezTo>
                  <a:pt x="4029924" y="366943"/>
                  <a:pt x="4041362" y="354734"/>
                  <a:pt x="4056300" y="357321"/>
                </a:cubicBezTo>
                <a:cubicBezTo>
                  <a:pt x="4074567" y="359852"/>
                  <a:pt x="4078442" y="352010"/>
                  <a:pt x="4080793" y="335705"/>
                </a:cubicBezTo>
                <a:cubicBezTo>
                  <a:pt x="4081696" y="331448"/>
                  <a:pt x="4082599" y="327190"/>
                  <a:pt x="4085571" y="323605"/>
                </a:cubicBezTo>
                <a:cubicBezTo>
                  <a:pt x="4086926" y="317219"/>
                  <a:pt x="4089898" y="313634"/>
                  <a:pt x="4098176" y="316328"/>
                </a:cubicBezTo>
                <a:cubicBezTo>
                  <a:pt x="4104384" y="318348"/>
                  <a:pt x="4107620" y="323954"/>
                  <a:pt x="4106266" y="330341"/>
                </a:cubicBezTo>
                <a:cubicBezTo>
                  <a:pt x="4105720" y="338129"/>
                  <a:pt x="4107697" y="344463"/>
                  <a:pt x="4105082" y="351577"/>
                </a:cubicBezTo>
                <a:cubicBezTo>
                  <a:pt x="4103370" y="354434"/>
                  <a:pt x="4101658" y="357291"/>
                  <a:pt x="4105346" y="360767"/>
                </a:cubicBezTo>
                <a:cubicBezTo>
                  <a:pt x="4108224" y="362841"/>
                  <a:pt x="4111197" y="359257"/>
                  <a:pt x="4113717" y="357803"/>
                </a:cubicBezTo>
                <a:cubicBezTo>
                  <a:pt x="4117499" y="355618"/>
                  <a:pt x="4120020" y="354163"/>
                  <a:pt x="4120923" y="349905"/>
                </a:cubicBezTo>
                <a:cubicBezTo>
                  <a:pt x="4121825" y="345647"/>
                  <a:pt x="4124346" y="344192"/>
                  <a:pt x="4128485" y="345539"/>
                </a:cubicBezTo>
                <a:cubicBezTo>
                  <a:pt x="4151250" y="352948"/>
                  <a:pt x="4171681" y="350495"/>
                  <a:pt x="4189778" y="338178"/>
                </a:cubicBezTo>
                <a:cubicBezTo>
                  <a:pt x="4197792" y="331682"/>
                  <a:pt x="4206615" y="326588"/>
                  <a:pt x="4216248" y="322896"/>
                </a:cubicBezTo>
                <a:cubicBezTo>
                  <a:pt x="4221290" y="319986"/>
                  <a:pt x="4228853" y="315619"/>
                  <a:pt x="4235418" y="321170"/>
                </a:cubicBezTo>
                <a:cubicBezTo>
                  <a:pt x="4239915" y="326047"/>
                  <a:pt x="4236040" y="333890"/>
                  <a:pt x="4234686" y="340278"/>
                </a:cubicBezTo>
                <a:cubicBezTo>
                  <a:pt x="4233783" y="344534"/>
                  <a:pt x="4232071" y="347391"/>
                  <a:pt x="4231169" y="351650"/>
                </a:cubicBezTo>
                <a:cubicBezTo>
                  <a:pt x="4230266" y="355909"/>
                  <a:pt x="4225582" y="362349"/>
                  <a:pt x="4231339" y="366498"/>
                </a:cubicBezTo>
                <a:cubicBezTo>
                  <a:pt x="4235836" y="371376"/>
                  <a:pt x="4242137" y="367737"/>
                  <a:pt x="4246370" y="363426"/>
                </a:cubicBezTo>
                <a:cubicBezTo>
                  <a:pt x="4257714" y="356875"/>
                  <a:pt x="4268155" y="354585"/>
                  <a:pt x="4282736" y="353641"/>
                </a:cubicBezTo>
                <a:cubicBezTo>
                  <a:pt x="4316035" y="353099"/>
                  <a:pt x="4325855" y="338087"/>
                  <a:pt x="4319757" y="304240"/>
                </a:cubicBezTo>
                <a:cubicBezTo>
                  <a:pt x="4317066" y="290846"/>
                  <a:pt x="4320132" y="281604"/>
                  <a:pt x="4331025" y="277182"/>
                </a:cubicBezTo>
                <a:cubicBezTo>
                  <a:pt x="4346396" y="303806"/>
                  <a:pt x="4360959" y="329030"/>
                  <a:pt x="4376331" y="355655"/>
                </a:cubicBezTo>
                <a:cubicBezTo>
                  <a:pt x="4359495" y="367245"/>
                  <a:pt x="4359758" y="376433"/>
                  <a:pt x="4372081" y="386135"/>
                </a:cubicBezTo>
                <a:cubicBezTo>
                  <a:pt x="4375769" y="389611"/>
                  <a:pt x="4382429" y="389502"/>
                  <a:pt x="4382334" y="395163"/>
                </a:cubicBezTo>
                <a:cubicBezTo>
                  <a:pt x="4380980" y="401549"/>
                  <a:pt x="4375129" y="403059"/>
                  <a:pt x="4370540" y="403842"/>
                </a:cubicBezTo>
                <a:cubicBezTo>
                  <a:pt x="4366758" y="406024"/>
                  <a:pt x="4363428" y="406078"/>
                  <a:pt x="4360099" y="406133"/>
                </a:cubicBezTo>
                <a:cubicBezTo>
                  <a:pt x="4350918" y="407695"/>
                  <a:pt x="4347945" y="411280"/>
                  <a:pt x="4352348" y="421817"/>
                </a:cubicBezTo>
                <a:cubicBezTo>
                  <a:pt x="4354323" y="428150"/>
                  <a:pt x="4355397" y="438741"/>
                  <a:pt x="4346667" y="438176"/>
                </a:cubicBezTo>
                <a:cubicBezTo>
                  <a:pt x="4335417" y="439065"/>
                  <a:pt x="4326594" y="444160"/>
                  <a:pt x="4316962" y="447853"/>
                </a:cubicBezTo>
                <a:cubicBezTo>
                  <a:pt x="4308590" y="450817"/>
                  <a:pt x="4298149" y="453109"/>
                  <a:pt x="4290944" y="461005"/>
                </a:cubicBezTo>
                <a:cubicBezTo>
                  <a:pt x="4284999" y="468175"/>
                  <a:pt x="4277794" y="476071"/>
                  <a:pt x="4292187" y="486446"/>
                </a:cubicBezTo>
                <a:cubicBezTo>
                  <a:pt x="4297135" y="489194"/>
                  <a:pt x="4296232" y="493452"/>
                  <a:pt x="4291999" y="497764"/>
                </a:cubicBezTo>
                <a:cubicBezTo>
                  <a:pt x="4273092" y="508680"/>
                  <a:pt x="4263554" y="506713"/>
                  <a:pt x="4250158" y="486421"/>
                </a:cubicBezTo>
                <a:cubicBezTo>
                  <a:pt x="4246113" y="479415"/>
                  <a:pt x="4241616" y="474537"/>
                  <a:pt x="4234957" y="474645"/>
                </a:cubicBezTo>
                <a:cubicBezTo>
                  <a:pt x="4223706" y="475536"/>
                  <a:pt x="4213265" y="477827"/>
                  <a:pt x="4204800" y="486451"/>
                </a:cubicBezTo>
                <a:cubicBezTo>
                  <a:pt x="4202280" y="487907"/>
                  <a:pt x="4204255" y="494240"/>
                  <a:pt x="4207134" y="496316"/>
                </a:cubicBezTo>
                <a:cubicBezTo>
                  <a:pt x="4209560" y="500519"/>
                  <a:pt x="4212796" y="506124"/>
                  <a:pt x="4211895" y="510383"/>
                </a:cubicBezTo>
                <a:cubicBezTo>
                  <a:pt x="4210540" y="516769"/>
                  <a:pt x="4211161" y="529489"/>
                  <a:pt x="4202526" y="523265"/>
                </a:cubicBezTo>
                <a:cubicBezTo>
                  <a:pt x="4183542" y="513672"/>
                  <a:pt x="4170938" y="520949"/>
                  <a:pt x="4157073" y="528954"/>
                </a:cubicBezTo>
                <a:cubicBezTo>
                  <a:pt x="4148701" y="531919"/>
                  <a:pt x="4140330" y="534884"/>
                  <a:pt x="4129982" y="531516"/>
                </a:cubicBezTo>
                <a:cubicBezTo>
                  <a:pt x="4091470" y="520120"/>
                  <a:pt x="4073373" y="532436"/>
                  <a:pt x="4073526" y="573453"/>
                </a:cubicBezTo>
                <a:cubicBezTo>
                  <a:pt x="4073338" y="584771"/>
                  <a:pt x="4068654" y="591212"/>
                  <a:pt x="4057498" y="586444"/>
                </a:cubicBezTo>
                <a:cubicBezTo>
                  <a:pt x="4032663" y="578361"/>
                  <a:pt x="4010521" y="583671"/>
                  <a:pt x="3989545" y="593913"/>
                </a:cubicBezTo>
                <a:cubicBezTo>
                  <a:pt x="3978652" y="598334"/>
                  <a:pt x="3969377" y="605556"/>
                  <a:pt x="3957224" y="610705"/>
                </a:cubicBezTo>
                <a:cubicBezTo>
                  <a:pt x="3936699" y="618818"/>
                  <a:pt x="3920314" y="628278"/>
                  <a:pt x="3927314" y="657869"/>
                </a:cubicBezTo>
                <a:cubicBezTo>
                  <a:pt x="3921651" y="648059"/>
                  <a:pt x="3918867" y="640325"/>
                  <a:pt x="3910230" y="634100"/>
                </a:cubicBezTo>
                <a:cubicBezTo>
                  <a:pt x="3899977" y="625072"/>
                  <a:pt x="3888726" y="625963"/>
                  <a:pt x="3879903" y="631057"/>
                </a:cubicBezTo>
                <a:cubicBezTo>
                  <a:pt x="3870628" y="638280"/>
                  <a:pt x="3882594" y="644451"/>
                  <a:pt x="3884570" y="650783"/>
                </a:cubicBezTo>
                <a:cubicBezTo>
                  <a:pt x="3888164" y="659919"/>
                  <a:pt x="3886358" y="668435"/>
                  <a:pt x="3876368" y="668598"/>
                </a:cubicBezTo>
                <a:cubicBezTo>
                  <a:pt x="3863049" y="668814"/>
                  <a:pt x="3854226" y="673908"/>
                  <a:pt x="3843691" y="681858"/>
                </a:cubicBezTo>
                <a:cubicBezTo>
                  <a:pt x="3832253" y="694068"/>
                  <a:pt x="3818388" y="702073"/>
                  <a:pt x="3799311" y="698139"/>
                </a:cubicBezTo>
                <a:cubicBezTo>
                  <a:pt x="3787703" y="695500"/>
                  <a:pt x="3780950" y="701267"/>
                  <a:pt x="3778692" y="711912"/>
                </a:cubicBezTo>
                <a:cubicBezTo>
                  <a:pt x="3777338" y="718299"/>
                  <a:pt x="3775985" y="724686"/>
                  <a:pt x="3775082" y="728944"/>
                </a:cubicBezTo>
                <a:cubicBezTo>
                  <a:pt x="3772016" y="738188"/>
                  <a:pt x="3773897" y="750180"/>
                  <a:pt x="3764717" y="751744"/>
                </a:cubicBezTo>
                <a:cubicBezTo>
                  <a:pt x="3755536" y="753308"/>
                  <a:pt x="3751133" y="742771"/>
                  <a:pt x="3747088" y="735764"/>
                </a:cubicBezTo>
                <a:cubicBezTo>
                  <a:pt x="3743043" y="728757"/>
                  <a:pt x="3739619" y="734471"/>
                  <a:pt x="3735029" y="735253"/>
                </a:cubicBezTo>
                <a:cubicBezTo>
                  <a:pt x="3731247" y="737436"/>
                  <a:pt x="3727466" y="739619"/>
                  <a:pt x="3731962" y="744497"/>
                </a:cubicBezTo>
                <a:cubicBezTo>
                  <a:pt x="3743382" y="758455"/>
                  <a:pt x="3738248" y="767026"/>
                  <a:pt x="3727713" y="774977"/>
                </a:cubicBezTo>
                <a:cubicBezTo>
                  <a:pt x="3717178" y="782927"/>
                  <a:pt x="3719153" y="789260"/>
                  <a:pt x="3732379" y="794703"/>
                </a:cubicBezTo>
                <a:cubicBezTo>
                  <a:pt x="3735257" y="796778"/>
                  <a:pt x="3739848" y="795996"/>
                  <a:pt x="3744438" y="795214"/>
                </a:cubicBezTo>
                <a:cubicBezTo>
                  <a:pt x="3786918" y="793109"/>
                  <a:pt x="3827066" y="781141"/>
                  <a:pt x="3866045" y="764241"/>
                </a:cubicBezTo>
                <a:cubicBezTo>
                  <a:pt x="3897462" y="751707"/>
                  <a:pt x="3927977" y="743433"/>
                  <a:pt x="3964061" y="750625"/>
                </a:cubicBezTo>
                <a:cubicBezTo>
                  <a:pt x="3985207" y="755232"/>
                  <a:pt x="4005000" y="766226"/>
                  <a:pt x="4024340" y="779349"/>
                </a:cubicBezTo>
                <a:cubicBezTo>
                  <a:pt x="4023455" y="757439"/>
                  <a:pt x="4028948" y="752400"/>
                  <a:pt x="4049643" y="759135"/>
                </a:cubicBezTo>
                <a:cubicBezTo>
                  <a:pt x="4055851" y="761156"/>
                  <a:pt x="4062418" y="766707"/>
                  <a:pt x="4065202" y="774441"/>
                </a:cubicBezTo>
                <a:cubicBezTo>
                  <a:pt x="4071223" y="787781"/>
                  <a:pt x="4082474" y="786891"/>
                  <a:pt x="4092106" y="783198"/>
                </a:cubicBezTo>
                <a:cubicBezTo>
                  <a:pt x="4102547" y="780906"/>
                  <a:pt x="4102284" y="771717"/>
                  <a:pt x="4102019" y="762526"/>
                </a:cubicBezTo>
                <a:cubicBezTo>
                  <a:pt x="4100495" y="754065"/>
                  <a:pt x="4095641" y="745657"/>
                  <a:pt x="4098349" y="732883"/>
                </a:cubicBezTo>
                <a:cubicBezTo>
                  <a:pt x="4104276" y="751882"/>
                  <a:pt x="4114266" y="751719"/>
                  <a:pt x="4125968" y="748701"/>
                </a:cubicBezTo>
                <a:cubicBezTo>
                  <a:pt x="4135599" y="745007"/>
                  <a:pt x="4149729" y="746192"/>
                  <a:pt x="4153322" y="755329"/>
                </a:cubicBezTo>
                <a:cubicBezTo>
                  <a:pt x="4159700" y="772198"/>
                  <a:pt x="4167340" y="788339"/>
                  <a:pt x="4165798" y="806045"/>
                </a:cubicBezTo>
                <a:cubicBezTo>
                  <a:pt x="4164802" y="815963"/>
                  <a:pt x="4160569" y="820276"/>
                  <a:pt x="4150937" y="823968"/>
                </a:cubicBezTo>
                <a:cubicBezTo>
                  <a:pt x="4143017" y="824804"/>
                  <a:pt x="4138877" y="823457"/>
                  <a:pt x="4135284" y="814321"/>
                </a:cubicBezTo>
                <a:cubicBezTo>
                  <a:pt x="4132048" y="808716"/>
                  <a:pt x="4126648" y="808096"/>
                  <a:pt x="4122867" y="810279"/>
                </a:cubicBezTo>
                <a:cubicBezTo>
                  <a:pt x="4108551" y="820414"/>
                  <a:pt x="4094873" y="817100"/>
                  <a:pt x="4080387" y="812384"/>
                </a:cubicBezTo>
                <a:cubicBezTo>
                  <a:pt x="4066710" y="809071"/>
                  <a:pt x="4055008" y="812091"/>
                  <a:pt x="4051848" y="826993"/>
                </a:cubicBezTo>
                <a:cubicBezTo>
                  <a:pt x="4049591" y="837639"/>
                  <a:pt x="4045452" y="836291"/>
                  <a:pt x="4041859" y="827155"/>
                </a:cubicBezTo>
                <a:cubicBezTo>
                  <a:pt x="4038622" y="821551"/>
                  <a:pt x="4035292" y="821604"/>
                  <a:pt x="4028633" y="821713"/>
                </a:cubicBezTo>
                <a:cubicBezTo>
                  <a:pt x="4002350" y="825677"/>
                  <a:pt x="3979662" y="838776"/>
                  <a:pt x="3963089" y="859554"/>
                </a:cubicBezTo>
                <a:cubicBezTo>
                  <a:pt x="3954981" y="871709"/>
                  <a:pt x="3943637" y="878259"/>
                  <a:pt x="3930675" y="882006"/>
                </a:cubicBezTo>
                <a:cubicBezTo>
                  <a:pt x="3918973" y="885024"/>
                  <a:pt x="3906105" y="883112"/>
                  <a:pt x="3894497" y="880471"/>
                </a:cubicBezTo>
                <a:cubicBezTo>
                  <a:pt x="3888289" y="878451"/>
                  <a:pt x="3882532" y="874301"/>
                  <a:pt x="3878657" y="882143"/>
                </a:cubicBezTo>
                <a:cubicBezTo>
                  <a:pt x="3874782" y="889986"/>
                  <a:pt x="3878018" y="895591"/>
                  <a:pt x="3883323" y="901870"/>
                </a:cubicBezTo>
                <a:cubicBezTo>
                  <a:pt x="3887820" y="906747"/>
                  <a:pt x="3892768" y="909496"/>
                  <a:pt x="3894744" y="915829"/>
                </a:cubicBezTo>
                <a:cubicBezTo>
                  <a:pt x="3903643" y="931243"/>
                  <a:pt x="3913990" y="934611"/>
                  <a:pt x="3928213" y="930138"/>
                </a:cubicBezTo>
                <a:cubicBezTo>
                  <a:pt x="3954137" y="922643"/>
                  <a:pt x="3978349" y="918006"/>
                  <a:pt x="4004632" y="914043"/>
                </a:cubicBezTo>
                <a:cubicBezTo>
                  <a:pt x="4021281" y="913772"/>
                  <a:pt x="4026587" y="920051"/>
                  <a:pt x="4024237" y="936355"/>
                </a:cubicBezTo>
                <a:cubicBezTo>
                  <a:pt x="4022976" y="937083"/>
                  <a:pt x="4023785" y="938485"/>
                  <a:pt x="4024594" y="939886"/>
                </a:cubicBezTo>
                <a:cubicBezTo>
                  <a:pt x="4030163" y="955355"/>
                  <a:pt x="4026194" y="968856"/>
                  <a:pt x="4021417" y="980957"/>
                </a:cubicBezTo>
                <a:cubicBezTo>
                  <a:pt x="4018351" y="990200"/>
                  <a:pt x="4014212" y="988853"/>
                  <a:pt x="4009715" y="983975"/>
                </a:cubicBezTo>
                <a:cubicBezTo>
                  <a:pt x="3999913" y="972820"/>
                  <a:pt x="4002979" y="963575"/>
                  <a:pt x="4012253" y="956353"/>
                </a:cubicBezTo>
                <a:cubicBezTo>
                  <a:pt x="4005688" y="950801"/>
                  <a:pt x="3998670" y="947380"/>
                  <a:pt x="3992367" y="951018"/>
                </a:cubicBezTo>
                <a:cubicBezTo>
                  <a:pt x="3988586" y="953201"/>
                  <a:pt x="3990562" y="959534"/>
                  <a:pt x="3991728" y="964466"/>
                </a:cubicBezTo>
                <a:cubicBezTo>
                  <a:pt x="3998822" y="988396"/>
                  <a:pt x="3996207" y="995511"/>
                  <a:pt x="3976492" y="1005026"/>
                </a:cubicBezTo>
                <a:cubicBezTo>
                  <a:pt x="3957229" y="1012412"/>
                  <a:pt x="3938321" y="1023326"/>
                  <a:pt x="3922293" y="1036318"/>
                </a:cubicBezTo>
                <a:cubicBezTo>
                  <a:pt x="3900772" y="1054348"/>
                  <a:pt x="3892494" y="1051654"/>
                  <a:pt x="3880903" y="1022846"/>
                </a:cubicBezTo>
                <a:cubicBezTo>
                  <a:pt x="3880094" y="1021445"/>
                  <a:pt x="3879285" y="1020044"/>
                  <a:pt x="3878476" y="1018642"/>
                </a:cubicBezTo>
                <a:cubicBezTo>
                  <a:pt x="3877309" y="1013710"/>
                  <a:pt x="3877854" y="1005922"/>
                  <a:pt x="3869934" y="1006758"/>
                </a:cubicBezTo>
                <a:cubicBezTo>
                  <a:pt x="3862823" y="1008995"/>
                  <a:pt x="3854903" y="1009830"/>
                  <a:pt x="3855975" y="1020422"/>
                </a:cubicBezTo>
                <a:cubicBezTo>
                  <a:pt x="3856690" y="1027482"/>
                  <a:pt x="3856597" y="1033142"/>
                  <a:pt x="3858573" y="1039475"/>
                </a:cubicBezTo>
                <a:cubicBezTo>
                  <a:pt x="3858385" y="1050793"/>
                  <a:pt x="3854153" y="1055106"/>
                  <a:pt x="3843353" y="1053867"/>
                </a:cubicBezTo>
                <a:cubicBezTo>
                  <a:pt x="3833363" y="1054029"/>
                  <a:pt x="3830579" y="1046295"/>
                  <a:pt x="3832385" y="1037778"/>
                </a:cubicBezTo>
                <a:cubicBezTo>
                  <a:pt x="3832027" y="1034248"/>
                  <a:pt x="3832478" y="1032120"/>
                  <a:pt x="3832121" y="1028589"/>
                </a:cubicBezTo>
                <a:cubicBezTo>
                  <a:pt x="3833024" y="1024331"/>
                  <a:pt x="3830596" y="1020127"/>
                  <a:pt x="3826457" y="1018780"/>
                </a:cubicBezTo>
                <a:cubicBezTo>
                  <a:pt x="3821058" y="1018161"/>
                  <a:pt x="3822224" y="1023092"/>
                  <a:pt x="3820512" y="1025949"/>
                </a:cubicBezTo>
                <a:cubicBezTo>
                  <a:pt x="3817898" y="1033064"/>
                  <a:pt x="3817353" y="1040852"/>
                  <a:pt x="3818877" y="1049314"/>
                </a:cubicBezTo>
                <a:cubicBezTo>
                  <a:pt x="3820571" y="1072625"/>
                  <a:pt x="3814628" y="1079794"/>
                  <a:pt x="3792578" y="1079445"/>
                </a:cubicBezTo>
                <a:cubicBezTo>
                  <a:pt x="3782588" y="1079608"/>
                  <a:pt x="3771790" y="1078368"/>
                  <a:pt x="3761800" y="1078531"/>
                </a:cubicBezTo>
                <a:cubicBezTo>
                  <a:pt x="3755140" y="1078639"/>
                  <a:pt x="3748028" y="1080877"/>
                  <a:pt x="3747031" y="1090794"/>
                </a:cubicBezTo>
                <a:cubicBezTo>
                  <a:pt x="3745584" y="1102841"/>
                  <a:pt x="3747466" y="1114832"/>
                  <a:pt x="3734053" y="1120709"/>
                </a:cubicBezTo>
                <a:cubicBezTo>
                  <a:pt x="3725681" y="1123673"/>
                  <a:pt x="3722257" y="1129388"/>
                  <a:pt x="3712719" y="1127420"/>
                </a:cubicBezTo>
                <a:cubicBezTo>
                  <a:pt x="3664217" y="1116186"/>
                  <a:pt x="3624880" y="1129556"/>
                  <a:pt x="3590660" y="1160522"/>
                </a:cubicBezTo>
                <a:cubicBezTo>
                  <a:pt x="3585168" y="1165563"/>
                  <a:pt x="3579316" y="1167072"/>
                  <a:pt x="3571848" y="1165779"/>
                </a:cubicBezTo>
                <a:cubicBezTo>
                  <a:pt x="3553222" y="1159716"/>
                  <a:pt x="3538549" y="1166321"/>
                  <a:pt x="3525041" y="1177855"/>
                </a:cubicBezTo>
                <a:cubicBezTo>
                  <a:pt x="3506850" y="1195832"/>
                  <a:pt x="3491988" y="1213754"/>
                  <a:pt x="3479554" y="1235881"/>
                </a:cubicBezTo>
                <a:cubicBezTo>
                  <a:pt x="3473967" y="1246580"/>
                  <a:pt x="3468380" y="1257279"/>
                  <a:pt x="3457488" y="1261700"/>
                </a:cubicBezTo>
                <a:cubicBezTo>
                  <a:pt x="3419861" y="1272212"/>
                  <a:pt x="3384569" y="1292588"/>
                  <a:pt x="3343801" y="1291837"/>
                </a:cubicBezTo>
                <a:cubicBezTo>
                  <a:pt x="3335072" y="1291272"/>
                  <a:pt x="3330839" y="1295584"/>
                  <a:pt x="3327772" y="1304828"/>
                </a:cubicBezTo>
                <a:cubicBezTo>
                  <a:pt x="3326870" y="1309085"/>
                  <a:pt x="3325967" y="1313343"/>
                  <a:pt x="3324255" y="1316200"/>
                </a:cubicBezTo>
                <a:cubicBezTo>
                  <a:pt x="3318763" y="1321240"/>
                  <a:pt x="3321641" y="1323315"/>
                  <a:pt x="3325329" y="1326791"/>
                </a:cubicBezTo>
                <a:cubicBezTo>
                  <a:pt x="3332704" y="1333744"/>
                  <a:pt x="3340172" y="1335037"/>
                  <a:pt x="3347736" y="1330671"/>
                </a:cubicBezTo>
                <a:cubicBezTo>
                  <a:pt x="3352147" y="1328123"/>
                  <a:pt x="3356511" y="1328406"/>
                  <a:pt x="3360223" y="1330467"/>
                </a:cubicBezTo>
                <a:lnTo>
                  <a:pt x="3363611" y="1334610"/>
                </a:lnTo>
                <a:lnTo>
                  <a:pt x="3462494" y="1285736"/>
                </a:lnTo>
                <a:cubicBezTo>
                  <a:pt x="3501352" y="1267757"/>
                  <a:pt x="3541037" y="1251210"/>
                  <a:pt x="3582375" y="1237528"/>
                </a:cubicBezTo>
                <a:cubicBezTo>
                  <a:pt x="3659899" y="1213138"/>
                  <a:pt x="3735217" y="1184929"/>
                  <a:pt x="3801717" y="1141444"/>
                </a:cubicBezTo>
                <a:cubicBezTo>
                  <a:pt x="3808587" y="1137477"/>
                  <a:pt x="3813739" y="1134502"/>
                  <a:pt x="3822200" y="1137255"/>
                </a:cubicBezTo>
                <a:cubicBezTo>
                  <a:pt x="3870757" y="1149959"/>
                  <a:pt x="3909031" y="1132953"/>
                  <a:pt x="3947434" y="1108235"/>
                </a:cubicBezTo>
                <a:cubicBezTo>
                  <a:pt x="3984119" y="1084509"/>
                  <a:pt x="4021905" y="1062693"/>
                  <a:pt x="4064102" y="1048514"/>
                </a:cubicBezTo>
                <a:cubicBezTo>
                  <a:pt x="4135371" y="1025190"/>
                  <a:pt x="4207128" y="1006676"/>
                  <a:pt x="4273500" y="970904"/>
                </a:cubicBezTo>
                <a:cubicBezTo>
                  <a:pt x="4302699" y="954046"/>
                  <a:pt x="4335078" y="950628"/>
                  <a:pt x="4368917" y="961642"/>
                </a:cubicBezTo>
                <a:cubicBezTo>
                  <a:pt x="4380199" y="965313"/>
                  <a:pt x="4385352" y="962339"/>
                  <a:pt x="4388914" y="952643"/>
                </a:cubicBezTo>
                <a:cubicBezTo>
                  <a:pt x="4398861" y="934171"/>
                  <a:pt x="4411011" y="919516"/>
                  <a:pt x="4433572" y="926860"/>
                </a:cubicBezTo>
                <a:cubicBezTo>
                  <a:pt x="4462388" y="933138"/>
                  <a:pt x="4485205" y="925057"/>
                  <a:pt x="4508148" y="909264"/>
                </a:cubicBezTo>
                <a:cubicBezTo>
                  <a:pt x="4543116" y="886530"/>
                  <a:pt x="4581263" y="877237"/>
                  <a:pt x="4624794" y="885203"/>
                </a:cubicBezTo>
                <a:cubicBezTo>
                  <a:pt x="4650789" y="890562"/>
                  <a:pt x="4679246" y="884318"/>
                  <a:pt x="4689807" y="862943"/>
                </a:cubicBezTo>
                <a:cubicBezTo>
                  <a:pt x="4708596" y="824088"/>
                  <a:pt x="4738770" y="816851"/>
                  <a:pt x="4776174" y="818171"/>
                </a:cubicBezTo>
                <a:cubicBezTo>
                  <a:pt x="4794325" y="817876"/>
                  <a:pt x="4814193" y="816590"/>
                  <a:pt x="4829163" y="802853"/>
                </a:cubicBezTo>
                <a:cubicBezTo>
                  <a:pt x="4835547" y="794076"/>
                  <a:pt x="4842290" y="797822"/>
                  <a:pt x="4846700" y="805460"/>
                </a:cubicBezTo>
                <a:cubicBezTo>
                  <a:pt x="4850007" y="811188"/>
                  <a:pt x="4852213" y="815008"/>
                  <a:pt x="4854417" y="818826"/>
                </a:cubicBezTo>
                <a:cubicBezTo>
                  <a:pt x="4864828" y="840823"/>
                  <a:pt x="4866545" y="839832"/>
                  <a:pt x="4876491" y="821359"/>
                </a:cubicBezTo>
                <a:cubicBezTo>
                  <a:pt x="4888155" y="801895"/>
                  <a:pt x="4902637" y="783348"/>
                  <a:pt x="4916507" y="767702"/>
                </a:cubicBezTo>
                <a:cubicBezTo>
                  <a:pt x="4922275" y="761827"/>
                  <a:pt x="4928043" y="755951"/>
                  <a:pt x="4936502" y="758704"/>
                </a:cubicBezTo>
                <a:cubicBezTo>
                  <a:pt x="4944963" y="761458"/>
                  <a:pt x="4945937" y="771079"/>
                  <a:pt x="4945810" y="778793"/>
                </a:cubicBezTo>
                <a:cubicBezTo>
                  <a:pt x="4946042" y="799027"/>
                  <a:pt x="4955604" y="803689"/>
                  <a:pt x="4970447" y="797665"/>
                </a:cubicBezTo>
                <a:cubicBezTo>
                  <a:pt x="4976703" y="796602"/>
                  <a:pt x="4984061" y="797445"/>
                  <a:pt x="4989213" y="794469"/>
                </a:cubicBezTo>
                <a:cubicBezTo>
                  <a:pt x="5001236" y="787528"/>
                  <a:pt x="5006262" y="792265"/>
                  <a:pt x="5006006" y="807689"/>
                </a:cubicBezTo>
                <a:cubicBezTo>
                  <a:pt x="5004776" y="813491"/>
                  <a:pt x="5004648" y="821203"/>
                  <a:pt x="5012006" y="822047"/>
                </a:cubicBezTo>
                <a:cubicBezTo>
                  <a:pt x="5018749" y="825793"/>
                  <a:pt x="5022799" y="820908"/>
                  <a:pt x="5026850" y="816024"/>
                </a:cubicBezTo>
                <a:cubicBezTo>
                  <a:pt x="5036180" y="800452"/>
                  <a:pt x="5052126" y="796338"/>
                  <a:pt x="5069790" y="791232"/>
                </a:cubicBezTo>
                <a:cubicBezTo>
                  <a:pt x="5124985" y="779734"/>
                  <a:pt x="5158490" y="742567"/>
                  <a:pt x="5182559" y="693025"/>
                </a:cubicBezTo>
                <a:cubicBezTo>
                  <a:pt x="5187225" y="685240"/>
                  <a:pt x="5185149" y="673710"/>
                  <a:pt x="5192634" y="666841"/>
                </a:cubicBezTo>
                <a:cubicBezTo>
                  <a:pt x="5196428" y="677380"/>
                  <a:pt x="5199120" y="686010"/>
                  <a:pt x="5202915" y="696549"/>
                </a:cubicBezTo>
                <a:cubicBezTo>
                  <a:pt x="5210505" y="717628"/>
                  <a:pt x="5223990" y="725119"/>
                  <a:pt x="5241653" y="720013"/>
                </a:cubicBezTo>
                <a:cubicBezTo>
                  <a:pt x="5300899" y="703630"/>
                  <a:pt x="5360145" y="687247"/>
                  <a:pt x="5419391" y="670864"/>
                </a:cubicBezTo>
                <a:cubicBezTo>
                  <a:pt x="5440489" y="663776"/>
                  <a:pt x="5458279" y="650957"/>
                  <a:pt x="5481583" y="647687"/>
                </a:cubicBezTo>
                <a:cubicBezTo>
                  <a:pt x="5496914" y="646474"/>
                  <a:pt x="5507091" y="648237"/>
                  <a:pt x="5513579" y="667406"/>
                </a:cubicBezTo>
                <a:cubicBezTo>
                  <a:pt x="5523989" y="689402"/>
                  <a:pt x="5544344" y="692926"/>
                  <a:pt x="5556007" y="673462"/>
                </a:cubicBezTo>
                <a:cubicBezTo>
                  <a:pt x="5565339" y="657890"/>
                  <a:pt x="5576746" y="653850"/>
                  <a:pt x="5593180" y="654547"/>
                </a:cubicBezTo>
                <a:cubicBezTo>
                  <a:pt x="5604460" y="658218"/>
                  <a:pt x="5611330" y="654252"/>
                  <a:pt x="5615509" y="641655"/>
                </a:cubicBezTo>
                <a:cubicBezTo>
                  <a:pt x="5618585" y="627150"/>
                  <a:pt x="5627787" y="619290"/>
                  <a:pt x="5641400" y="619068"/>
                </a:cubicBezTo>
                <a:cubicBezTo>
                  <a:pt x="5649374" y="617011"/>
                  <a:pt x="5661269" y="617782"/>
                  <a:pt x="5668139" y="613815"/>
                </a:cubicBezTo>
                <a:cubicBezTo>
                  <a:pt x="5678445" y="607865"/>
                  <a:pt x="5685188" y="611610"/>
                  <a:pt x="5692417" y="620167"/>
                </a:cubicBezTo>
                <a:cubicBezTo>
                  <a:pt x="5708595" y="636288"/>
                  <a:pt x="5713133" y="636213"/>
                  <a:pt x="5723694" y="614840"/>
                </a:cubicBezTo>
                <a:cubicBezTo>
                  <a:pt x="5729590" y="601251"/>
                  <a:pt x="5734382" y="585754"/>
                  <a:pt x="5744201" y="574993"/>
                </a:cubicBezTo>
                <a:cubicBezTo>
                  <a:pt x="5745304" y="576902"/>
                  <a:pt x="5747021" y="575911"/>
                  <a:pt x="5748123" y="577820"/>
                </a:cubicBezTo>
                <a:cubicBezTo>
                  <a:pt x="5746997" y="611570"/>
                  <a:pt x="5746997" y="611570"/>
                  <a:pt x="5776173" y="630370"/>
                </a:cubicBezTo>
                <a:cubicBezTo>
                  <a:pt x="5780095" y="633198"/>
                  <a:pt x="5784018" y="636025"/>
                  <a:pt x="5786838" y="636943"/>
                </a:cubicBezTo>
                <a:cubicBezTo>
                  <a:pt x="5819321" y="661472"/>
                  <a:pt x="5843240" y="655301"/>
                  <a:pt x="5863620" y="623166"/>
                </a:cubicBezTo>
                <a:cubicBezTo>
                  <a:pt x="5873565" y="604693"/>
                  <a:pt x="5887178" y="604473"/>
                  <a:pt x="5899920" y="622576"/>
                </a:cubicBezTo>
                <a:cubicBezTo>
                  <a:pt x="5907151" y="631132"/>
                  <a:pt x="5912663" y="640680"/>
                  <a:pt x="5916459" y="651220"/>
                </a:cubicBezTo>
                <a:cubicBezTo>
                  <a:pt x="5926740" y="680928"/>
                  <a:pt x="5908821" y="701458"/>
                  <a:pt x="5881722" y="694188"/>
                </a:cubicBezTo>
                <a:cubicBezTo>
                  <a:pt x="5860265" y="688755"/>
                  <a:pt x="5843216" y="690959"/>
                  <a:pt x="5825553" y="696065"/>
                </a:cubicBezTo>
                <a:cubicBezTo>
                  <a:pt x="5808992" y="703081"/>
                  <a:pt x="5791944" y="705285"/>
                  <a:pt x="5773920" y="697868"/>
                </a:cubicBezTo>
                <a:cubicBezTo>
                  <a:pt x="5745232" y="683879"/>
                  <a:pt x="5735542" y="686928"/>
                  <a:pt x="5727673" y="716931"/>
                </a:cubicBezTo>
                <a:cubicBezTo>
                  <a:pt x="5720547" y="736322"/>
                  <a:pt x="5710729" y="747082"/>
                  <a:pt x="5691348" y="753180"/>
                </a:cubicBezTo>
                <a:cubicBezTo>
                  <a:pt x="5657124" y="765301"/>
                  <a:pt x="5619104" y="766883"/>
                  <a:pt x="5585496" y="776103"/>
                </a:cubicBezTo>
                <a:cubicBezTo>
                  <a:pt x="5555322" y="783340"/>
                  <a:pt x="5529557" y="798215"/>
                  <a:pt x="5517151" y="828292"/>
                </a:cubicBezTo>
                <a:cubicBezTo>
                  <a:pt x="5511742" y="846691"/>
                  <a:pt x="5502667" y="846838"/>
                  <a:pt x="5485747" y="841331"/>
                </a:cubicBezTo>
                <a:cubicBezTo>
                  <a:pt x="5406785" y="815630"/>
                  <a:pt x="5336386" y="820629"/>
                  <a:pt x="5288142" y="891766"/>
                </a:cubicBezTo>
                <a:cubicBezTo>
                  <a:pt x="5281144" y="903445"/>
                  <a:pt x="5270351" y="904584"/>
                  <a:pt x="5259558" y="905723"/>
                </a:cubicBezTo>
                <a:cubicBezTo>
                  <a:pt x="5252201" y="904879"/>
                  <a:pt x="5240921" y="901208"/>
                  <a:pt x="5237357" y="910903"/>
                </a:cubicBezTo>
                <a:cubicBezTo>
                  <a:pt x="5234896" y="922507"/>
                  <a:pt x="5244459" y="927171"/>
                  <a:pt x="5250587" y="933818"/>
                </a:cubicBezTo>
                <a:cubicBezTo>
                  <a:pt x="5262354" y="942300"/>
                  <a:pt x="5259407" y="949094"/>
                  <a:pt x="5249101" y="955044"/>
                </a:cubicBezTo>
                <a:cubicBezTo>
                  <a:pt x="5238796" y="960994"/>
                  <a:pt x="5226285" y="963125"/>
                  <a:pt x="5214876" y="967165"/>
                </a:cubicBezTo>
                <a:cubicBezTo>
                  <a:pt x="5188138" y="972418"/>
                  <a:pt x="5163732" y="973780"/>
                  <a:pt x="5142993" y="993390"/>
                </a:cubicBezTo>
                <a:cubicBezTo>
                  <a:pt x="5137840" y="996365"/>
                  <a:pt x="5135635" y="992546"/>
                  <a:pt x="5131712" y="989719"/>
                </a:cubicBezTo>
                <a:cubicBezTo>
                  <a:pt x="5116637" y="975509"/>
                  <a:pt x="5102409" y="978631"/>
                  <a:pt x="5088669" y="986564"/>
                </a:cubicBezTo>
                <a:cubicBezTo>
                  <a:pt x="5036038" y="1014404"/>
                  <a:pt x="4981203" y="1038425"/>
                  <a:pt x="4920368" y="1048087"/>
                </a:cubicBezTo>
                <a:cubicBezTo>
                  <a:pt x="4915829" y="1048161"/>
                  <a:pt x="4910677" y="1051137"/>
                  <a:pt x="4906626" y="1056021"/>
                </a:cubicBezTo>
                <a:cubicBezTo>
                  <a:pt x="4896681" y="1074495"/>
                  <a:pt x="4883068" y="1074715"/>
                  <a:pt x="4863455" y="1060578"/>
                </a:cubicBezTo>
                <a:cubicBezTo>
                  <a:pt x="4843842" y="1046442"/>
                  <a:pt x="4832433" y="1050481"/>
                  <a:pt x="4825795" y="1074683"/>
                </a:cubicBezTo>
                <a:cubicBezTo>
                  <a:pt x="4822232" y="1084378"/>
                  <a:pt x="4820386" y="1093081"/>
                  <a:pt x="4817926" y="1104686"/>
                </a:cubicBezTo>
                <a:cubicBezTo>
                  <a:pt x="4804442" y="1097196"/>
                  <a:pt x="4790956" y="1089705"/>
                  <a:pt x="4778932" y="1096646"/>
                </a:cubicBezTo>
                <a:cubicBezTo>
                  <a:pt x="4765192" y="1104580"/>
                  <a:pt x="4750348" y="1110603"/>
                  <a:pt x="4738325" y="1117545"/>
                </a:cubicBezTo>
                <a:cubicBezTo>
                  <a:pt x="4692565" y="1141418"/>
                  <a:pt x="4685208" y="1140574"/>
                  <a:pt x="4707489" y="1199000"/>
                </a:cubicBezTo>
                <a:cubicBezTo>
                  <a:pt x="4707489" y="1199000"/>
                  <a:pt x="4705772" y="1199993"/>
                  <a:pt x="4706874" y="1201901"/>
                </a:cubicBezTo>
                <a:cubicBezTo>
                  <a:pt x="4712745" y="1223971"/>
                  <a:pt x="4709183" y="1233666"/>
                  <a:pt x="4688699" y="1237854"/>
                </a:cubicBezTo>
                <a:lnTo>
                  <a:pt x="4630024" y="1257929"/>
                </a:lnTo>
                <a:lnTo>
                  <a:pt x="4633107" y="1283609"/>
                </a:lnTo>
                <a:cubicBezTo>
                  <a:pt x="4627427" y="1299967"/>
                  <a:pt x="4612037" y="1299510"/>
                  <a:pt x="4599978" y="1298999"/>
                </a:cubicBezTo>
                <a:cubicBezTo>
                  <a:pt x="4582519" y="1297868"/>
                  <a:pt x="4565418" y="1300269"/>
                  <a:pt x="4550292" y="1309001"/>
                </a:cubicBezTo>
                <a:cubicBezTo>
                  <a:pt x="4541470" y="1314095"/>
                  <a:pt x="4531386" y="1319916"/>
                  <a:pt x="4521302" y="1325738"/>
                </a:cubicBezTo>
                <a:cubicBezTo>
                  <a:pt x="4479708" y="1349753"/>
                  <a:pt x="4435329" y="1366033"/>
                  <a:pt x="4383139" y="1351322"/>
                </a:cubicBezTo>
                <a:lnTo>
                  <a:pt x="4377750" y="1351922"/>
                </a:lnTo>
                <a:lnTo>
                  <a:pt x="4363166" y="1357978"/>
                </a:lnTo>
                <a:lnTo>
                  <a:pt x="4361525" y="1375013"/>
                </a:lnTo>
                <a:cubicBezTo>
                  <a:pt x="4361882" y="1378543"/>
                  <a:pt x="4366830" y="1381291"/>
                  <a:pt x="4363858" y="1384876"/>
                </a:cubicBezTo>
                <a:cubicBezTo>
                  <a:pt x="4360076" y="1387058"/>
                  <a:pt x="4355937" y="1385712"/>
                  <a:pt x="4353060" y="1383637"/>
                </a:cubicBezTo>
                <a:cubicBezTo>
                  <a:pt x="4350180" y="1381562"/>
                  <a:pt x="4347302" y="1379487"/>
                  <a:pt x="4345232" y="1378814"/>
                </a:cubicBezTo>
                <a:cubicBezTo>
                  <a:pt x="4337406" y="1373990"/>
                  <a:pt x="4329128" y="1371296"/>
                  <a:pt x="4326871" y="1381941"/>
                </a:cubicBezTo>
                <a:cubicBezTo>
                  <a:pt x="4323354" y="1393314"/>
                  <a:pt x="4334247" y="1388894"/>
                  <a:pt x="4339194" y="1391642"/>
                </a:cubicBezTo>
                <a:cubicBezTo>
                  <a:pt x="4340003" y="1393043"/>
                  <a:pt x="4341263" y="1392315"/>
                  <a:pt x="4342073" y="1393716"/>
                </a:cubicBezTo>
                <a:cubicBezTo>
                  <a:pt x="4346213" y="1395064"/>
                  <a:pt x="4349900" y="1398541"/>
                  <a:pt x="4348997" y="1402798"/>
                </a:cubicBezTo>
                <a:cubicBezTo>
                  <a:pt x="4348903" y="1408458"/>
                  <a:pt x="4346382" y="1409914"/>
                  <a:pt x="4340983" y="1409293"/>
                </a:cubicBezTo>
                <a:cubicBezTo>
                  <a:pt x="4321003" y="1409618"/>
                  <a:pt x="4310374" y="1423228"/>
                  <a:pt x="4309190" y="1444465"/>
                </a:cubicBezTo>
                <a:cubicBezTo>
                  <a:pt x="4308288" y="1448722"/>
                  <a:pt x="4304864" y="1454436"/>
                  <a:pt x="4307291" y="1458639"/>
                </a:cubicBezTo>
                <a:lnTo>
                  <a:pt x="4319714" y="1468274"/>
                </a:lnTo>
                <a:lnTo>
                  <a:pt x="4453010" y="1425508"/>
                </a:lnTo>
                <a:lnTo>
                  <a:pt x="4453919" y="1424431"/>
                </a:lnTo>
                <a:cubicBezTo>
                  <a:pt x="4455857" y="1420511"/>
                  <a:pt x="4457657" y="1418536"/>
                  <a:pt x="4459739" y="1418502"/>
                </a:cubicBezTo>
                <a:lnTo>
                  <a:pt x="4464217" y="1421914"/>
                </a:lnTo>
                <a:lnTo>
                  <a:pt x="4490153" y="1413593"/>
                </a:lnTo>
                <a:cubicBezTo>
                  <a:pt x="4547194" y="1393389"/>
                  <a:pt x="4609747" y="1382736"/>
                  <a:pt x="4660173" y="1351077"/>
                </a:cubicBezTo>
                <a:cubicBezTo>
                  <a:pt x="4718571" y="1317360"/>
                  <a:pt x="4776842" y="1291355"/>
                  <a:pt x="4848086" y="1303689"/>
                </a:cubicBezTo>
                <a:cubicBezTo>
                  <a:pt x="4875800" y="1308059"/>
                  <a:pt x="4900948" y="1296084"/>
                  <a:pt x="4920585" y="1274562"/>
                </a:cubicBezTo>
                <a:cubicBezTo>
                  <a:pt x="4932737" y="1259909"/>
                  <a:pt x="4949296" y="1252894"/>
                  <a:pt x="4968678" y="1246797"/>
                </a:cubicBezTo>
                <a:cubicBezTo>
                  <a:pt x="4997750" y="1237651"/>
                  <a:pt x="5030128" y="1234233"/>
                  <a:pt x="5053200" y="1210728"/>
                </a:cubicBezTo>
                <a:cubicBezTo>
                  <a:pt x="5073938" y="1191116"/>
                  <a:pt x="5095524" y="1188837"/>
                  <a:pt x="5123111" y="1200917"/>
                </a:cubicBezTo>
                <a:cubicBezTo>
                  <a:pt x="5132673" y="1205581"/>
                  <a:pt x="5140646" y="1203523"/>
                  <a:pt x="5147029" y="1194746"/>
                </a:cubicBezTo>
                <a:cubicBezTo>
                  <a:pt x="5155745" y="1182075"/>
                  <a:pt x="5168383" y="1172233"/>
                  <a:pt x="5185432" y="1170029"/>
                </a:cubicBezTo>
                <a:cubicBezTo>
                  <a:pt x="5235474" y="1161505"/>
                  <a:pt x="5284054" y="1138550"/>
                  <a:pt x="5336301" y="1133845"/>
                </a:cubicBezTo>
                <a:cubicBezTo>
                  <a:pt x="5354452" y="1133550"/>
                  <a:pt x="5369295" y="1127526"/>
                  <a:pt x="5378626" y="1111954"/>
                </a:cubicBezTo>
                <a:cubicBezTo>
                  <a:pt x="5400108" y="1081730"/>
                  <a:pt x="5409799" y="1078681"/>
                  <a:pt x="5445229" y="1096416"/>
                </a:cubicBezTo>
                <a:cubicBezTo>
                  <a:pt x="5458714" y="1103907"/>
                  <a:pt x="5471713" y="1106587"/>
                  <a:pt x="5482018" y="1100636"/>
                </a:cubicBezTo>
                <a:cubicBezTo>
                  <a:pt x="5519190" y="1081721"/>
                  <a:pt x="5560645" y="1078156"/>
                  <a:pt x="5599894" y="1070772"/>
                </a:cubicBezTo>
                <a:cubicBezTo>
                  <a:pt x="5635708" y="1065372"/>
                  <a:pt x="5670420" y="1058062"/>
                  <a:pt x="5698029" y="1034483"/>
                </a:cubicBezTo>
                <a:cubicBezTo>
                  <a:pt x="5708950" y="1025632"/>
                  <a:pt x="5718025" y="1025484"/>
                  <a:pt x="5728691" y="1032057"/>
                </a:cubicBezTo>
                <a:cubicBezTo>
                  <a:pt x="5742176" y="1039547"/>
                  <a:pt x="5758481" y="1047956"/>
                  <a:pt x="5770017" y="1036203"/>
                </a:cubicBezTo>
                <a:cubicBezTo>
                  <a:pt x="5794806" y="1011707"/>
                  <a:pt x="5826570" y="1011191"/>
                  <a:pt x="5860411" y="1022206"/>
                </a:cubicBezTo>
                <a:cubicBezTo>
                  <a:pt x="5910070" y="1036818"/>
                  <a:pt x="5954472" y="1026459"/>
                  <a:pt x="5987977" y="989293"/>
                </a:cubicBezTo>
                <a:cubicBezTo>
                  <a:pt x="6001230" y="976549"/>
                  <a:pt x="6008588" y="977393"/>
                  <a:pt x="6018510" y="994578"/>
                </a:cubicBezTo>
                <a:cubicBezTo>
                  <a:pt x="6021818" y="1000307"/>
                  <a:pt x="6025125" y="1006036"/>
                  <a:pt x="6029047" y="1008863"/>
                </a:cubicBezTo>
                <a:cubicBezTo>
                  <a:pt x="6074529" y="1036072"/>
                  <a:pt x="6118908" y="1061372"/>
                  <a:pt x="6170795" y="1044145"/>
                </a:cubicBezTo>
                <a:cubicBezTo>
                  <a:pt x="6182203" y="1040104"/>
                  <a:pt x="6183793" y="1046824"/>
                  <a:pt x="6184767" y="1056446"/>
                </a:cubicBezTo>
                <a:cubicBezTo>
                  <a:pt x="6185255" y="1061257"/>
                  <a:pt x="6184025" y="1067060"/>
                  <a:pt x="6182795" y="1072862"/>
                </a:cubicBezTo>
                <a:cubicBezTo>
                  <a:pt x="6180335" y="1084467"/>
                  <a:pt x="6176771" y="1094162"/>
                  <a:pt x="6190256" y="1101653"/>
                </a:cubicBezTo>
                <a:cubicBezTo>
                  <a:pt x="6202024" y="1110135"/>
                  <a:pt x="6206203" y="1097539"/>
                  <a:pt x="6213688" y="1090671"/>
                </a:cubicBezTo>
                <a:cubicBezTo>
                  <a:pt x="6227557" y="1075026"/>
                  <a:pt x="6243143" y="1058389"/>
                  <a:pt x="6263499" y="1061913"/>
                </a:cubicBezTo>
                <a:cubicBezTo>
                  <a:pt x="6288392" y="1065363"/>
                  <a:pt x="6293672" y="1054676"/>
                  <a:pt x="6296876" y="1032458"/>
                </a:cubicBezTo>
                <a:cubicBezTo>
                  <a:pt x="6298106" y="1026656"/>
                  <a:pt x="6299336" y="1020853"/>
                  <a:pt x="6303387" y="1015969"/>
                </a:cubicBezTo>
                <a:cubicBezTo>
                  <a:pt x="6305232" y="1007265"/>
                  <a:pt x="6309282" y="1002380"/>
                  <a:pt x="6320563" y="1006052"/>
                </a:cubicBezTo>
                <a:cubicBezTo>
                  <a:pt x="6329023" y="1008806"/>
                  <a:pt x="6333432" y="1016443"/>
                  <a:pt x="6331588" y="1025148"/>
                </a:cubicBezTo>
                <a:cubicBezTo>
                  <a:pt x="6330844" y="1035761"/>
                  <a:pt x="6333537" y="1044390"/>
                  <a:pt x="6329973" y="1054086"/>
                </a:cubicBezTo>
                <a:cubicBezTo>
                  <a:pt x="6327641" y="1057979"/>
                  <a:pt x="6325308" y="1061872"/>
                  <a:pt x="6330334" y="1066609"/>
                </a:cubicBezTo>
                <a:cubicBezTo>
                  <a:pt x="6334256" y="1069436"/>
                  <a:pt x="6338306" y="1064552"/>
                  <a:pt x="6341742" y="1062568"/>
                </a:cubicBezTo>
                <a:cubicBezTo>
                  <a:pt x="6346894" y="1059594"/>
                  <a:pt x="6350330" y="1057610"/>
                  <a:pt x="6351559" y="1051808"/>
                </a:cubicBezTo>
                <a:cubicBezTo>
                  <a:pt x="6352790" y="1046005"/>
                  <a:pt x="6356225" y="1044022"/>
                  <a:pt x="6361866" y="1045857"/>
                </a:cubicBezTo>
                <a:cubicBezTo>
                  <a:pt x="6392886" y="1055954"/>
                  <a:pt x="6420727" y="1052610"/>
                  <a:pt x="6445389" y="1035826"/>
                </a:cubicBezTo>
                <a:cubicBezTo>
                  <a:pt x="6456309" y="1026975"/>
                  <a:pt x="6468332" y="1020033"/>
                  <a:pt x="6481458" y="1015001"/>
                </a:cubicBezTo>
                <a:cubicBezTo>
                  <a:pt x="6488329" y="1011034"/>
                  <a:pt x="6498635" y="1005084"/>
                  <a:pt x="6507582" y="1012649"/>
                </a:cubicBezTo>
                <a:cubicBezTo>
                  <a:pt x="6513710" y="1019296"/>
                  <a:pt x="6508429" y="1029983"/>
                  <a:pt x="6506584" y="1038687"/>
                </a:cubicBezTo>
                <a:cubicBezTo>
                  <a:pt x="6505353" y="1044489"/>
                  <a:pt x="6503021" y="1048382"/>
                  <a:pt x="6501790" y="1054184"/>
                </a:cubicBezTo>
                <a:cubicBezTo>
                  <a:pt x="6500561" y="1059987"/>
                  <a:pt x="6494178" y="1068764"/>
                  <a:pt x="6502023" y="1074418"/>
                </a:cubicBezTo>
                <a:cubicBezTo>
                  <a:pt x="6508150" y="1081065"/>
                  <a:pt x="6516738" y="1076107"/>
                  <a:pt x="6522506" y="1070231"/>
                </a:cubicBezTo>
                <a:cubicBezTo>
                  <a:pt x="6537965" y="1061306"/>
                  <a:pt x="6552193" y="1058183"/>
                  <a:pt x="6572061" y="1056897"/>
                </a:cubicBezTo>
                <a:cubicBezTo>
                  <a:pt x="6617437" y="1056159"/>
                  <a:pt x="6630820" y="1035703"/>
                  <a:pt x="6622510" y="989578"/>
                </a:cubicBezTo>
                <a:cubicBezTo>
                  <a:pt x="6618843" y="971327"/>
                  <a:pt x="6623021" y="958731"/>
                  <a:pt x="6637864" y="952707"/>
                </a:cubicBezTo>
                <a:cubicBezTo>
                  <a:pt x="6658811" y="988989"/>
                  <a:pt x="6678656" y="1023360"/>
                  <a:pt x="6699603" y="1059642"/>
                </a:cubicBezTo>
                <a:cubicBezTo>
                  <a:pt x="6676660" y="1075435"/>
                  <a:pt x="6677020" y="1087958"/>
                  <a:pt x="6693812" y="1101177"/>
                </a:cubicBezTo>
                <a:cubicBezTo>
                  <a:pt x="6698837" y="1105914"/>
                  <a:pt x="6707912" y="1105767"/>
                  <a:pt x="6707785" y="1113479"/>
                </a:cubicBezTo>
                <a:cubicBezTo>
                  <a:pt x="6705939" y="1122182"/>
                  <a:pt x="6697966" y="1124240"/>
                  <a:pt x="6691711" y="1125305"/>
                </a:cubicBezTo>
                <a:cubicBezTo>
                  <a:pt x="6686558" y="1128280"/>
                  <a:pt x="6682020" y="1128354"/>
                  <a:pt x="6677482" y="1128427"/>
                </a:cubicBezTo>
                <a:cubicBezTo>
                  <a:pt x="6664972" y="1130558"/>
                  <a:pt x="6660922" y="1135442"/>
                  <a:pt x="6666921" y="1149801"/>
                </a:cubicBezTo>
                <a:cubicBezTo>
                  <a:pt x="6669614" y="1158431"/>
                  <a:pt x="6671076" y="1172863"/>
                  <a:pt x="6659180" y="1172094"/>
                </a:cubicBezTo>
                <a:cubicBezTo>
                  <a:pt x="6643850" y="1173306"/>
                  <a:pt x="6631827" y="1180248"/>
                  <a:pt x="6618701" y="1185280"/>
                </a:cubicBezTo>
                <a:cubicBezTo>
                  <a:pt x="6607293" y="1189320"/>
                  <a:pt x="6593065" y="1192442"/>
                  <a:pt x="6583247" y="1203203"/>
                </a:cubicBezTo>
                <a:cubicBezTo>
                  <a:pt x="6575146" y="1212972"/>
                  <a:pt x="6565327" y="1223733"/>
                  <a:pt x="6584940" y="1237870"/>
                </a:cubicBezTo>
                <a:cubicBezTo>
                  <a:pt x="6591683" y="1241615"/>
                  <a:pt x="6590453" y="1247418"/>
                  <a:pt x="6584685" y="1253294"/>
                </a:cubicBezTo>
                <a:cubicBezTo>
                  <a:pt x="6558921" y="1268169"/>
                  <a:pt x="6545923" y="1265489"/>
                  <a:pt x="6527668" y="1237838"/>
                </a:cubicBezTo>
                <a:cubicBezTo>
                  <a:pt x="6522156" y="1228291"/>
                  <a:pt x="6516028" y="1221643"/>
                  <a:pt x="6506953" y="1221790"/>
                </a:cubicBezTo>
                <a:cubicBezTo>
                  <a:pt x="6491622" y="1223004"/>
                  <a:pt x="6477394" y="1226126"/>
                  <a:pt x="6465858" y="1237878"/>
                </a:cubicBezTo>
                <a:cubicBezTo>
                  <a:pt x="6462423" y="1239862"/>
                  <a:pt x="6465115" y="1248492"/>
                  <a:pt x="6469038" y="1251319"/>
                </a:cubicBezTo>
                <a:cubicBezTo>
                  <a:pt x="6472345" y="1257048"/>
                  <a:pt x="6476755" y="1264686"/>
                  <a:pt x="6475525" y="1270489"/>
                </a:cubicBezTo>
                <a:cubicBezTo>
                  <a:pt x="6473679" y="1279193"/>
                  <a:pt x="6474526" y="1296525"/>
                  <a:pt x="6462759" y="1288044"/>
                </a:cubicBezTo>
                <a:cubicBezTo>
                  <a:pt x="6436890" y="1274972"/>
                  <a:pt x="6419714" y="1284888"/>
                  <a:pt x="6400821" y="1295796"/>
                </a:cubicBezTo>
                <a:cubicBezTo>
                  <a:pt x="6389413" y="1299837"/>
                  <a:pt x="6378005" y="1303877"/>
                  <a:pt x="6363905" y="1299287"/>
                </a:cubicBezTo>
                <a:cubicBezTo>
                  <a:pt x="6311426" y="1283757"/>
                  <a:pt x="6286764" y="1300542"/>
                  <a:pt x="6286972" y="1356435"/>
                </a:cubicBezTo>
                <a:cubicBezTo>
                  <a:pt x="6286716" y="1371859"/>
                  <a:pt x="6280334" y="1380636"/>
                  <a:pt x="6265131" y="1374137"/>
                </a:cubicBezTo>
                <a:cubicBezTo>
                  <a:pt x="6231289" y="1363122"/>
                  <a:pt x="6201116" y="1370358"/>
                  <a:pt x="6172532" y="1384316"/>
                </a:cubicBezTo>
                <a:cubicBezTo>
                  <a:pt x="6157688" y="1390339"/>
                  <a:pt x="6145051" y="1400183"/>
                  <a:pt x="6128490" y="1407198"/>
                </a:cubicBezTo>
                <a:cubicBezTo>
                  <a:pt x="6100520" y="1418254"/>
                  <a:pt x="6078192" y="1431145"/>
                  <a:pt x="6087730" y="1471467"/>
                </a:cubicBezTo>
                <a:cubicBezTo>
                  <a:pt x="6080013" y="1458100"/>
                  <a:pt x="6076218" y="1447561"/>
                  <a:pt x="6064450" y="1439079"/>
                </a:cubicBezTo>
                <a:cubicBezTo>
                  <a:pt x="6050477" y="1426777"/>
                  <a:pt x="6035147" y="1427990"/>
                  <a:pt x="6023124" y="1434931"/>
                </a:cubicBezTo>
                <a:cubicBezTo>
                  <a:pt x="6010485" y="1444774"/>
                  <a:pt x="6026791" y="1453183"/>
                  <a:pt x="6029483" y="1461812"/>
                </a:cubicBezTo>
                <a:cubicBezTo>
                  <a:pt x="6034380" y="1474262"/>
                  <a:pt x="6031920" y="1485866"/>
                  <a:pt x="6018307" y="1486088"/>
                </a:cubicBezTo>
                <a:cubicBezTo>
                  <a:pt x="6000155" y="1486383"/>
                  <a:pt x="5988133" y="1493325"/>
                  <a:pt x="5973777" y="1504158"/>
                </a:cubicBezTo>
                <a:cubicBezTo>
                  <a:pt x="5958191" y="1520796"/>
                  <a:pt x="5939298" y="1531705"/>
                  <a:pt x="5913302" y="1526344"/>
                </a:cubicBezTo>
                <a:cubicBezTo>
                  <a:pt x="5897484" y="1522746"/>
                  <a:pt x="5888281" y="1530606"/>
                  <a:pt x="5885205" y="1545112"/>
                </a:cubicBezTo>
                <a:cubicBezTo>
                  <a:pt x="5883359" y="1553816"/>
                  <a:pt x="5881514" y="1562519"/>
                  <a:pt x="5880283" y="1568322"/>
                </a:cubicBezTo>
                <a:cubicBezTo>
                  <a:pt x="5876106" y="1580918"/>
                  <a:pt x="5878670" y="1597260"/>
                  <a:pt x="5866159" y="1599391"/>
                </a:cubicBezTo>
                <a:cubicBezTo>
                  <a:pt x="5853649" y="1601522"/>
                  <a:pt x="5847649" y="1587163"/>
                  <a:pt x="5842137" y="1577616"/>
                </a:cubicBezTo>
                <a:cubicBezTo>
                  <a:pt x="5836625" y="1568068"/>
                  <a:pt x="5831959" y="1575854"/>
                  <a:pt x="5825704" y="1576919"/>
                </a:cubicBezTo>
                <a:cubicBezTo>
                  <a:pt x="5820552" y="1579894"/>
                  <a:pt x="5815398" y="1582869"/>
                  <a:pt x="5821526" y="1589516"/>
                </a:cubicBezTo>
                <a:cubicBezTo>
                  <a:pt x="5837088" y="1608537"/>
                  <a:pt x="5830090" y="1620216"/>
                  <a:pt x="5815734" y="1631050"/>
                </a:cubicBezTo>
                <a:cubicBezTo>
                  <a:pt x="5801378" y="1641885"/>
                  <a:pt x="5804071" y="1650515"/>
                  <a:pt x="5822094" y="1657932"/>
                </a:cubicBezTo>
                <a:cubicBezTo>
                  <a:pt x="5826016" y="1660758"/>
                  <a:pt x="5832270" y="1659694"/>
                  <a:pt x="5838527" y="1658629"/>
                </a:cubicBezTo>
                <a:cubicBezTo>
                  <a:pt x="5896414" y="1655760"/>
                  <a:pt x="5951122" y="1639451"/>
                  <a:pt x="6004239" y="1616421"/>
                </a:cubicBezTo>
                <a:cubicBezTo>
                  <a:pt x="6047052" y="1599341"/>
                  <a:pt x="6088634" y="1588064"/>
                  <a:pt x="6137806" y="1597867"/>
                </a:cubicBezTo>
                <a:cubicBezTo>
                  <a:pt x="6166621" y="1604144"/>
                  <a:pt x="6193592" y="1619125"/>
                  <a:pt x="6219947" y="1637008"/>
                </a:cubicBezTo>
                <a:cubicBezTo>
                  <a:pt x="6218741" y="1607152"/>
                  <a:pt x="6226227" y="1600284"/>
                  <a:pt x="6254428" y="1609463"/>
                </a:cubicBezTo>
                <a:cubicBezTo>
                  <a:pt x="6262888" y="1612216"/>
                  <a:pt x="6271835" y="1619781"/>
                  <a:pt x="6275630" y="1630321"/>
                </a:cubicBezTo>
                <a:cubicBezTo>
                  <a:pt x="6283835" y="1648498"/>
                  <a:pt x="6299166" y="1647286"/>
                  <a:pt x="6312291" y="1642254"/>
                </a:cubicBezTo>
                <a:cubicBezTo>
                  <a:pt x="6326519" y="1639131"/>
                  <a:pt x="6326160" y="1626608"/>
                  <a:pt x="6325800" y="1614086"/>
                </a:cubicBezTo>
                <a:cubicBezTo>
                  <a:pt x="6323723" y="1602554"/>
                  <a:pt x="6317108" y="1591097"/>
                  <a:pt x="6320799" y="1573689"/>
                </a:cubicBezTo>
                <a:cubicBezTo>
                  <a:pt x="6328876" y="1599579"/>
                  <a:pt x="6342489" y="1599358"/>
                  <a:pt x="6358434" y="1595244"/>
                </a:cubicBezTo>
                <a:cubicBezTo>
                  <a:pt x="6371560" y="1590212"/>
                  <a:pt x="6390814" y="1591827"/>
                  <a:pt x="6395711" y="1604275"/>
                </a:cubicBezTo>
                <a:cubicBezTo>
                  <a:pt x="6404403" y="1627264"/>
                  <a:pt x="6414813" y="1649261"/>
                  <a:pt x="6412712" y="1673388"/>
                </a:cubicBezTo>
                <a:cubicBezTo>
                  <a:pt x="6411353" y="1686902"/>
                  <a:pt x="6405586" y="1692779"/>
                  <a:pt x="6392460" y="1697810"/>
                </a:cubicBezTo>
                <a:cubicBezTo>
                  <a:pt x="6381667" y="1698950"/>
                  <a:pt x="6376027" y="1697114"/>
                  <a:pt x="6371129" y="1684665"/>
                </a:cubicBezTo>
                <a:cubicBezTo>
                  <a:pt x="6366720" y="1677027"/>
                  <a:pt x="6359362" y="1676183"/>
                  <a:pt x="6354209" y="1679158"/>
                </a:cubicBezTo>
                <a:cubicBezTo>
                  <a:pt x="6334701" y="1692967"/>
                  <a:pt x="6316062" y="1688451"/>
                  <a:pt x="6296322" y="1682026"/>
                </a:cubicBezTo>
                <a:cubicBezTo>
                  <a:pt x="6277684" y="1677510"/>
                  <a:pt x="6261737" y="1681624"/>
                  <a:pt x="6257432" y="1701933"/>
                </a:cubicBezTo>
                <a:cubicBezTo>
                  <a:pt x="6254357" y="1716439"/>
                  <a:pt x="6248716" y="1714603"/>
                  <a:pt x="6243819" y="1702154"/>
                </a:cubicBezTo>
                <a:cubicBezTo>
                  <a:pt x="6239409" y="1694516"/>
                  <a:pt x="6234871" y="1694590"/>
                  <a:pt x="6225796" y="1694738"/>
                </a:cubicBezTo>
                <a:cubicBezTo>
                  <a:pt x="6189982" y="1700138"/>
                  <a:pt x="6159065" y="1717988"/>
                  <a:pt x="6136481" y="1746303"/>
                </a:cubicBezTo>
                <a:cubicBezTo>
                  <a:pt x="6125432" y="1762866"/>
                  <a:pt x="6109973" y="1771791"/>
                  <a:pt x="6092310" y="1776898"/>
                </a:cubicBezTo>
                <a:cubicBezTo>
                  <a:pt x="6076365" y="1781011"/>
                  <a:pt x="6058830" y="1778405"/>
                  <a:pt x="6043011" y="1774807"/>
                </a:cubicBezTo>
                <a:cubicBezTo>
                  <a:pt x="6034551" y="1772054"/>
                  <a:pt x="6026705" y="1766399"/>
                  <a:pt x="6021425" y="1777086"/>
                </a:cubicBezTo>
                <a:cubicBezTo>
                  <a:pt x="6016145" y="1787773"/>
                  <a:pt x="6020555" y="1795411"/>
                  <a:pt x="6027784" y="1803968"/>
                </a:cubicBezTo>
                <a:cubicBezTo>
                  <a:pt x="6033913" y="1810614"/>
                  <a:pt x="6040654" y="1814359"/>
                  <a:pt x="6043347" y="1822989"/>
                </a:cubicBezTo>
                <a:cubicBezTo>
                  <a:pt x="6055474" y="1843994"/>
                  <a:pt x="6069574" y="1848584"/>
                  <a:pt x="6088956" y="1842486"/>
                </a:cubicBezTo>
                <a:cubicBezTo>
                  <a:pt x="6124282" y="1832274"/>
                  <a:pt x="6157276" y="1825956"/>
                  <a:pt x="6193091" y="1820555"/>
                </a:cubicBezTo>
                <a:cubicBezTo>
                  <a:pt x="6215779" y="1820186"/>
                  <a:pt x="6223009" y="1828743"/>
                  <a:pt x="6219805" y="1850960"/>
                </a:cubicBezTo>
                <a:cubicBezTo>
                  <a:pt x="6218088" y="1851951"/>
                  <a:pt x="6219191" y="1853861"/>
                  <a:pt x="6220293" y="1855771"/>
                </a:cubicBezTo>
                <a:cubicBezTo>
                  <a:pt x="6227883" y="1876850"/>
                  <a:pt x="6222475" y="1895249"/>
                  <a:pt x="6215964" y="1911737"/>
                </a:cubicBezTo>
                <a:cubicBezTo>
                  <a:pt x="6211786" y="1924335"/>
                  <a:pt x="6206145" y="1922499"/>
                  <a:pt x="6200018" y="1915853"/>
                </a:cubicBezTo>
                <a:cubicBezTo>
                  <a:pt x="6186660" y="1900650"/>
                  <a:pt x="6190838" y="1888053"/>
                  <a:pt x="6203477" y="1878210"/>
                </a:cubicBezTo>
                <a:cubicBezTo>
                  <a:pt x="6194529" y="1870646"/>
                  <a:pt x="6184966" y="1865982"/>
                  <a:pt x="6176378" y="1870941"/>
                </a:cubicBezTo>
                <a:cubicBezTo>
                  <a:pt x="6171225" y="1873916"/>
                  <a:pt x="6173917" y="1882546"/>
                  <a:pt x="6175508" y="1889266"/>
                </a:cubicBezTo>
                <a:cubicBezTo>
                  <a:pt x="6185174" y="1921877"/>
                  <a:pt x="6181611" y="1931572"/>
                  <a:pt x="6154744" y="1944536"/>
                </a:cubicBezTo>
                <a:cubicBezTo>
                  <a:pt x="6128494" y="1954601"/>
                  <a:pt x="6102730" y="1969475"/>
                  <a:pt x="6080888" y="1987177"/>
                </a:cubicBezTo>
                <a:cubicBezTo>
                  <a:pt x="6051561" y="2011748"/>
                  <a:pt x="6040280" y="2008077"/>
                  <a:pt x="6024486" y="1968820"/>
                </a:cubicBezTo>
                <a:cubicBezTo>
                  <a:pt x="6023384" y="1966910"/>
                  <a:pt x="6022282" y="1965001"/>
                  <a:pt x="6021179" y="1963091"/>
                </a:cubicBezTo>
                <a:cubicBezTo>
                  <a:pt x="6019589" y="1956371"/>
                  <a:pt x="6020332" y="1945758"/>
                  <a:pt x="6009539" y="1946897"/>
                </a:cubicBezTo>
                <a:cubicBezTo>
                  <a:pt x="5999849" y="1949946"/>
                  <a:pt x="5989055" y="1951085"/>
                  <a:pt x="5990518" y="1965518"/>
                </a:cubicBezTo>
                <a:cubicBezTo>
                  <a:pt x="5991492" y="1975139"/>
                  <a:pt x="5991364" y="1982850"/>
                  <a:pt x="5994056" y="1991481"/>
                </a:cubicBezTo>
                <a:cubicBezTo>
                  <a:pt x="5993801" y="2006905"/>
                  <a:pt x="5988034" y="2012782"/>
                  <a:pt x="5973318" y="2011092"/>
                </a:cubicBezTo>
                <a:cubicBezTo>
                  <a:pt x="5959704" y="2011314"/>
                  <a:pt x="5955910" y="2000774"/>
                  <a:pt x="5958371" y="1989170"/>
                </a:cubicBezTo>
                <a:cubicBezTo>
                  <a:pt x="5957883" y="1984358"/>
                  <a:pt x="5958497" y="1981457"/>
                  <a:pt x="5958012" y="1976648"/>
                </a:cubicBezTo>
                <a:cubicBezTo>
                  <a:pt x="5959241" y="1970845"/>
                  <a:pt x="5955933" y="1965116"/>
                  <a:pt x="5950294" y="1963280"/>
                </a:cubicBezTo>
                <a:cubicBezTo>
                  <a:pt x="5942936" y="1962436"/>
                  <a:pt x="5944526" y="1969156"/>
                  <a:pt x="5942193" y="1973049"/>
                </a:cubicBezTo>
                <a:cubicBezTo>
                  <a:pt x="5938630" y="1982744"/>
                  <a:pt x="5937887" y="1993358"/>
                  <a:pt x="5939964" y="2004888"/>
                </a:cubicBezTo>
                <a:cubicBezTo>
                  <a:pt x="5942273" y="2036654"/>
                  <a:pt x="5934173" y="2046424"/>
                  <a:pt x="5904126" y="2045948"/>
                </a:cubicBezTo>
                <a:cubicBezTo>
                  <a:pt x="5890513" y="2046169"/>
                  <a:pt x="5875798" y="2044481"/>
                  <a:pt x="5862184" y="2044702"/>
                </a:cubicBezTo>
                <a:cubicBezTo>
                  <a:pt x="5853110" y="2044850"/>
                  <a:pt x="5843419" y="2047899"/>
                  <a:pt x="5842061" y="2061413"/>
                </a:cubicBezTo>
                <a:cubicBezTo>
                  <a:pt x="5840089" y="2077829"/>
                  <a:pt x="5842653" y="2094170"/>
                  <a:pt x="5824374" y="2102177"/>
                </a:cubicBezTo>
                <a:cubicBezTo>
                  <a:pt x="5812965" y="2106218"/>
                  <a:pt x="5808300" y="2114004"/>
                  <a:pt x="5795303" y="2111324"/>
                </a:cubicBezTo>
                <a:cubicBezTo>
                  <a:pt x="5729210" y="2096014"/>
                  <a:pt x="5675605" y="2114233"/>
                  <a:pt x="5628974" y="2156432"/>
                </a:cubicBezTo>
                <a:cubicBezTo>
                  <a:pt x="5621489" y="2163301"/>
                  <a:pt x="5613516" y="2165357"/>
                  <a:pt x="5603338" y="2163595"/>
                </a:cubicBezTo>
                <a:cubicBezTo>
                  <a:pt x="5577957" y="2155334"/>
                  <a:pt x="5557961" y="2164332"/>
                  <a:pt x="5539555" y="2180052"/>
                </a:cubicBezTo>
                <a:cubicBezTo>
                  <a:pt x="5514766" y="2204547"/>
                  <a:pt x="5494514" y="2228970"/>
                  <a:pt x="5477570" y="2259122"/>
                </a:cubicBezTo>
                <a:cubicBezTo>
                  <a:pt x="5469957" y="2273702"/>
                  <a:pt x="5462343" y="2288281"/>
                  <a:pt x="5447500" y="2294305"/>
                </a:cubicBezTo>
                <a:cubicBezTo>
                  <a:pt x="5396227" y="2308630"/>
                  <a:pt x="5348134" y="2336397"/>
                  <a:pt x="5292579" y="2335373"/>
                </a:cubicBezTo>
                <a:cubicBezTo>
                  <a:pt x="5280684" y="2334602"/>
                  <a:pt x="5274917" y="2340479"/>
                  <a:pt x="5270738" y="2353075"/>
                </a:cubicBezTo>
                <a:cubicBezTo>
                  <a:pt x="5269508" y="2358879"/>
                  <a:pt x="5268278" y="2364680"/>
                  <a:pt x="5265945" y="2368573"/>
                </a:cubicBezTo>
                <a:cubicBezTo>
                  <a:pt x="5258460" y="2375441"/>
                  <a:pt x="5262382" y="2378269"/>
                  <a:pt x="5267407" y="2383005"/>
                </a:cubicBezTo>
                <a:cubicBezTo>
                  <a:pt x="5277457" y="2392479"/>
                  <a:pt x="5287635" y="2394241"/>
                  <a:pt x="5297941" y="2388291"/>
                </a:cubicBezTo>
                <a:cubicBezTo>
                  <a:pt x="5309964" y="2381349"/>
                  <a:pt x="5321731" y="2389832"/>
                  <a:pt x="5326629" y="2402281"/>
                </a:cubicBezTo>
                <a:cubicBezTo>
                  <a:pt x="5330423" y="2412820"/>
                  <a:pt x="5317914" y="2414952"/>
                  <a:pt x="5309940" y="2417008"/>
                </a:cubicBezTo>
                <a:cubicBezTo>
                  <a:pt x="5288841" y="2424097"/>
                  <a:pt x="5273766" y="2409886"/>
                  <a:pt x="5259794" y="2397585"/>
                </a:cubicBezTo>
                <a:cubicBezTo>
                  <a:pt x="5204879" y="2358001"/>
                  <a:pt x="5153734" y="2364616"/>
                  <a:pt x="5121075" y="2419115"/>
                </a:cubicBezTo>
                <a:cubicBezTo>
                  <a:pt x="5112359" y="2431785"/>
                  <a:pt x="5102541" y="2442546"/>
                  <a:pt x="5089416" y="2447578"/>
                </a:cubicBezTo>
                <a:cubicBezTo>
                  <a:pt x="5080828" y="2452537"/>
                  <a:pt x="5076289" y="2452610"/>
                  <a:pt x="5070777" y="2443063"/>
                </a:cubicBezTo>
                <a:cubicBezTo>
                  <a:pt x="5059137" y="2426868"/>
                  <a:pt x="5050677" y="2424114"/>
                  <a:pt x="5038526" y="2438767"/>
                </a:cubicBezTo>
                <a:cubicBezTo>
                  <a:pt x="5014840" y="2465174"/>
                  <a:pt x="4987358" y="2481040"/>
                  <a:pt x="4958159" y="2497899"/>
                </a:cubicBezTo>
                <a:lnTo>
                  <a:pt x="4930198" y="2519398"/>
                </a:lnTo>
                <a:lnTo>
                  <a:pt x="4949010" y="2515429"/>
                </a:lnTo>
                <a:cubicBezTo>
                  <a:pt x="4984167" y="2508891"/>
                  <a:pt x="5018332" y="2500633"/>
                  <a:pt x="5046271" y="2477624"/>
                </a:cubicBezTo>
                <a:cubicBezTo>
                  <a:pt x="5057300" y="2468962"/>
                  <a:pt x="5066157" y="2468436"/>
                  <a:pt x="5076275" y="2474061"/>
                </a:cubicBezTo>
                <a:cubicBezTo>
                  <a:pt x="5089105" y="2480415"/>
                  <a:pt x="5104643" y="2487497"/>
                  <a:pt x="5116398" y="2476124"/>
                </a:cubicBezTo>
                <a:cubicBezTo>
                  <a:pt x="5141626" y="2452385"/>
                  <a:pt x="5172623" y="2450542"/>
                  <a:pt x="5205152" y="2459284"/>
                </a:cubicBezTo>
                <a:cubicBezTo>
                  <a:pt x="5252952" y="2470676"/>
                  <a:pt x="5296696" y="2459179"/>
                  <a:pt x="5330967" y="2423339"/>
                </a:cubicBezTo>
                <a:cubicBezTo>
                  <a:pt x="5344440" y="2410974"/>
                  <a:pt x="5351579" y="2411439"/>
                  <a:pt x="5360517" y="2426920"/>
                </a:cubicBezTo>
                <a:cubicBezTo>
                  <a:pt x="5363496" y="2432080"/>
                  <a:pt x="5366475" y="2437241"/>
                  <a:pt x="5370179" y="2439689"/>
                </a:cubicBezTo>
                <a:cubicBezTo>
                  <a:pt x="5413362" y="2462920"/>
                  <a:pt x="5455554" y="2484431"/>
                  <a:pt x="5506894" y="2466256"/>
                </a:cubicBezTo>
                <a:cubicBezTo>
                  <a:pt x="5518193" y="2462025"/>
                  <a:pt x="5519454" y="2468178"/>
                  <a:pt x="5519993" y="2477042"/>
                </a:cubicBezTo>
                <a:cubicBezTo>
                  <a:pt x="5520260" y="2481474"/>
                  <a:pt x="5518811" y="2486896"/>
                  <a:pt x="5517362" y="2492320"/>
                </a:cubicBezTo>
                <a:cubicBezTo>
                  <a:pt x="5514465" y="2503168"/>
                  <a:pt x="5510573" y="2512294"/>
                  <a:pt x="5523402" y="2518648"/>
                </a:cubicBezTo>
                <a:cubicBezTo>
                  <a:pt x="5534513" y="2525993"/>
                  <a:pt x="5539130" y="2514155"/>
                  <a:pt x="5546724" y="2507476"/>
                </a:cubicBezTo>
                <a:cubicBezTo>
                  <a:pt x="5560921" y="2492401"/>
                  <a:pt x="5576834" y="2476331"/>
                  <a:pt x="5596535" y="2478719"/>
                </a:cubicBezTo>
                <a:cubicBezTo>
                  <a:pt x="5620662" y="2480843"/>
                  <a:pt x="5626271" y="2470724"/>
                  <a:pt x="5630349" y="2450022"/>
                </a:cubicBezTo>
                <a:cubicBezTo>
                  <a:pt x="5631798" y="2444598"/>
                  <a:pt x="5633247" y="2439175"/>
                  <a:pt x="5637407" y="2434480"/>
                </a:cubicBezTo>
                <a:cubicBezTo>
                  <a:pt x="5639582" y="2426345"/>
                  <a:pt x="5643740" y="2421649"/>
                  <a:pt x="5654584" y="2424563"/>
                </a:cubicBezTo>
                <a:cubicBezTo>
                  <a:pt x="5662715" y="2426748"/>
                  <a:pt x="5666688" y="2433628"/>
                  <a:pt x="5664513" y="2441764"/>
                </a:cubicBezTo>
                <a:cubicBezTo>
                  <a:pt x="5663334" y="2451619"/>
                  <a:pt x="5665588" y="2459491"/>
                  <a:pt x="5661697" y="2468618"/>
                </a:cubicBezTo>
                <a:cubicBezTo>
                  <a:pt x="5659255" y="2472322"/>
                  <a:pt x="5656813" y="2476025"/>
                  <a:pt x="5661510" y="2480194"/>
                </a:cubicBezTo>
                <a:cubicBezTo>
                  <a:pt x="5665213" y="2482642"/>
                  <a:pt x="5669373" y="2477948"/>
                  <a:pt x="5672809" y="2475964"/>
                </a:cubicBezTo>
                <a:cubicBezTo>
                  <a:pt x="5677962" y="2472989"/>
                  <a:pt x="5681397" y="2471005"/>
                  <a:pt x="5682845" y="2465582"/>
                </a:cubicBezTo>
                <a:cubicBezTo>
                  <a:pt x="5684295" y="2460158"/>
                  <a:pt x="5687730" y="2458175"/>
                  <a:pt x="5693152" y="2459633"/>
                </a:cubicBezTo>
                <a:lnTo>
                  <a:pt x="5710190" y="2460743"/>
                </a:lnTo>
                <a:lnTo>
                  <a:pt x="5724669" y="2447130"/>
                </a:lnTo>
                <a:cubicBezTo>
                  <a:pt x="5736247" y="2441400"/>
                  <a:pt x="5749891" y="2439251"/>
                  <a:pt x="5766017" y="2441398"/>
                </a:cubicBezTo>
                <a:cubicBezTo>
                  <a:pt x="5774478" y="2444152"/>
                  <a:pt x="5780733" y="2443086"/>
                  <a:pt x="5785398" y="2435300"/>
                </a:cubicBezTo>
                <a:cubicBezTo>
                  <a:pt x="5807983" y="2406985"/>
                  <a:pt x="5868819" y="2397323"/>
                  <a:pt x="5900814" y="2417041"/>
                </a:cubicBezTo>
                <a:cubicBezTo>
                  <a:pt x="5905735" y="2393831"/>
                  <a:pt x="5921809" y="2382005"/>
                  <a:pt x="5940575" y="2378808"/>
                </a:cubicBezTo>
                <a:lnTo>
                  <a:pt x="5951375" y="2376003"/>
                </a:lnTo>
                <a:lnTo>
                  <a:pt x="5951455" y="2375004"/>
                </a:lnTo>
                <a:cubicBezTo>
                  <a:pt x="5954102" y="2369176"/>
                  <a:pt x="5958939" y="2364662"/>
                  <a:pt x="5966306" y="2361556"/>
                </a:cubicBezTo>
                <a:lnTo>
                  <a:pt x="5971613" y="2370747"/>
                </a:lnTo>
                <a:lnTo>
                  <a:pt x="5980654" y="2368399"/>
                </a:lnTo>
                <a:cubicBezTo>
                  <a:pt x="5993565" y="2363491"/>
                  <a:pt x="6006139" y="2357505"/>
                  <a:pt x="6018714" y="2351517"/>
                </a:cubicBezTo>
                <a:cubicBezTo>
                  <a:pt x="6053552" y="2336495"/>
                  <a:pt x="6079061" y="2337044"/>
                  <a:pt x="6110802" y="2372186"/>
                </a:cubicBezTo>
                <a:cubicBezTo>
                  <a:pt x="6113007" y="2376005"/>
                  <a:pt x="6115827" y="2376923"/>
                  <a:pt x="6118032" y="2380743"/>
                </a:cubicBezTo>
                <a:cubicBezTo>
                  <a:pt x="6129184" y="2392127"/>
                  <a:pt x="6137157" y="2390069"/>
                  <a:pt x="6140232" y="2375563"/>
                </a:cubicBezTo>
                <a:cubicBezTo>
                  <a:pt x="6142692" y="2363958"/>
                  <a:pt x="6145153" y="2352353"/>
                  <a:pt x="6149331" y="2339758"/>
                </a:cubicBezTo>
                <a:cubicBezTo>
                  <a:pt x="6163711" y="2293264"/>
                  <a:pt x="6203575" y="2282979"/>
                  <a:pt x="6245621" y="2312171"/>
                </a:cubicBezTo>
                <a:cubicBezTo>
                  <a:pt x="6262414" y="2325390"/>
                  <a:pt x="6281540" y="2334717"/>
                  <a:pt x="6303613" y="2337248"/>
                </a:cubicBezTo>
                <a:cubicBezTo>
                  <a:pt x="6323968" y="2340773"/>
                  <a:pt x="6344324" y="2344297"/>
                  <a:pt x="6362834" y="2356525"/>
                </a:cubicBezTo>
                <a:cubicBezTo>
                  <a:pt x="6362116" y="2331479"/>
                  <a:pt x="6338579" y="2314515"/>
                  <a:pt x="6337861" y="2289469"/>
                </a:cubicBezTo>
                <a:cubicBezTo>
                  <a:pt x="6367651" y="2305368"/>
                  <a:pt x="6367651" y="2305368"/>
                  <a:pt x="6383982" y="2278120"/>
                </a:cubicBezTo>
                <a:cubicBezTo>
                  <a:pt x="6392081" y="2268350"/>
                  <a:pt x="6397849" y="2262473"/>
                  <a:pt x="6411463" y="2262252"/>
                </a:cubicBezTo>
                <a:cubicBezTo>
                  <a:pt x="6446660" y="2259752"/>
                  <a:pt x="6479655" y="2253433"/>
                  <a:pt x="6512649" y="2247115"/>
                </a:cubicBezTo>
                <a:cubicBezTo>
                  <a:pt x="6614451" y="2229076"/>
                  <a:pt x="6711356" y="2198589"/>
                  <a:pt x="6814748" y="2187271"/>
                </a:cubicBezTo>
                <a:cubicBezTo>
                  <a:pt x="6822721" y="2185214"/>
                  <a:pt x="6833027" y="2179263"/>
                  <a:pt x="6838539" y="2188812"/>
                </a:cubicBezTo>
                <a:cubicBezTo>
                  <a:pt x="6845769" y="2197368"/>
                  <a:pt x="6839386" y="2206144"/>
                  <a:pt x="6837541" y="2214849"/>
                </a:cubicBezTo>
                <a:cubicBezTo>
                  <a:pt x="6834593" y="2221642"/>
                  <a:pt x="6829927" y="2229428"/>
                  <a:pt x="6837772" y="2235084"/>
                </a:cubicBezTo>
                <a:cubicBezTo>
                  <a:pt x="6845003" y="2243639"/>
                  <a:pt x="6854078" y="2243492"/>
                  <a:pt x="6862051" y="2241435"/>
                </a:cubicBezTo>
                <a:cubicBezTo>
                  <a:pt x="6867203" y="2238460"/>
                  <a:pt x="6872357" y="2235486"/>
                  <a:pt x="6877510" y="2232511"/>
                </a:cubicBezTo>
                <a:cubicBezTo>
                  <a:pt x="6902659" y="2220536"/>
                  <a:pt x="6925219" y="2227880"/>
                  <a:pt x="6940653" y="2254613"/>
                </a:cubicBezTo>
                <a:cubicBezTo>
                  <a:pt x="6946166" y="2264161"/>
                  <a:pt x="6951678" y="2273709"/>
                  <a:pt x="6953756" y="2285239"/>
                </a:cubicBezTo>
                <a:cubicBezTo>
                  <a:pt x="6958653" y="2297689"/>
                  <a:pt x="6968830" y="2299451"/>
                  <a:pt x="6976932" y="2289681"/>
                </a:cubicBezTo>
                <a:cubicBezTo>
                  <a:pt x="6992518" y="2273044"/>
                  <a:pt x="6992286" y="2252811"/>
                  <a:pt x="6975133" y="2227068"/>
                </a:cubicBezTo>
                <a:cubicBezTo>
                  <a:pt x="6995976" y="2235403"/>
                  <a:pt x="7012283" y="2243813"/>
                  <a:pt x="7026255" y="2256113"/>
                </a:cubicBezTo>
                <a:cubicBezTo>
                  <a:pt x="7040227" y="2268414"/>
                  <a:pt x="7054919" y="2305761"/>
                  <a:pt x="7049510" y="2324160"/>
                </a:cubicBezTo>
                <a:cubicBezTo>
                  <a:pt x="7041770" y="2346452"/>
                  <a:pt x="7020799" y="2345829"/>
                  <a:pt x="7004366" y="2345132"/>
                </a:cubicBezTo>
                <a:cubicBezTo>
                  <a:pt x="6980574" y="2343592"/>
                  <a:pt x="6957271" y="2346861"/>
                  <a:pt x="6936659" y="2358761"/>
                </a:cubicBezTo>
                <a:cubicBezTo>
                  <a:pt x="6924637" y="2365704"/>
                  <a:pt x="6910897" y="2373637"/>
                  <a:pt x="6897155" y="2381569"/>
                </a:cubicBezTo>
                <a:cubicBezTo>
                  <a:pt x="6840473" y="2414294"/>
                  <a:pt x="6779998" y="2436481"/>
                  <a:pt x="6708881" y="2416434"/>
                </a:cubicBezTo>
                <a:cubicBezTo>
                  <a:pt x="6681783" y="2409165"/>
                  <a:pt x="6674785" y="2420843"/>
                  <a:pt x="6679426" y="2448717"/>
                </a:cubicBezTo>
                <a:cubicBezTo>
                  <a:pt x="6679914" y="2453526"/>
                  <a:pt x="6686657" y="2457272"/>
                  <a:pt x="6682606" y="2462156"/>
                </a:cubicBezTo>
                <a:cubicBezTo>
                  <a:pt x="6677453" y="2465131"/>
                  <a:pt x="6671813" y="2463296"/>
                  <a:pt x="6667891" y="2460469"/>
                </a:cubicBezTo>
                <a:cubicBezTo>
                  <a:pt x="6663968" y="2457640"/>
                  <a:pt x="6660045" y="2454813"/>
                  <a:pt x="6657225" y="2453895"/>
                </a:cubicBezTo>
                <a:cubicBezTo>
                  <a:pt x="6646560" y="2447323"/>
                  <a:pt x="6635280" y="2443651"/>
                  <a:pt x="6632204" y="2458157"/>
                </a:cubicBezTo>
                <a:cubicBezTo>
                  <a:pt x="6627411" y="2473655"/>
                  <a:pt x="6642254" y="2467631"/>
                  <a:pt x="6648997" y="2471376"/>
                </a:cubicBezTo>
                <a:cubicBezTo>
                  <a:pt x="6650099" y="2473286"/>
                  <a:pt x="6651817" y="2472294"/>
                  <a:pt x="6652920" y="2474204"/>
                </a:cubicBezTo>
                <a:cubicBezTo>
                  <a:pt x="6658560" y="2476039"/>
                  <a:pt x="6663585" y="2480776"/>
                  <a:pt x="6662354" y="2486579"/>
                </a:cubicBezTo>
                <a:cubicBezTo>
                  <a:pt x="6662227" y="2494291"/>
                  <a:pt x="6658792" y="2496274"/>
                  <a:pt x="6651434" y="2495430"/>
                </a:cubicBezTo>
                <a:cubicBezTo>
                  <a:pt x="6624208" y="2495874"/>
                  <a:pt x="6609724" y="2514419"/>
                  <a:pt x="6608111" y="2543359"/>
                </a:cubicBezTo>
                <a:cubicBezTo>
                  <a:pt x="6606880" y="2549159"/>
                  <a:pt x="6602216" y="2556946"/>
                  <a:pt x="6605523" y="2562675"/>
                </a:cubicBezTo>
                <a:cubicBezTo>
                  <a:pt x="6617649" y="2583680"/>
                  <a:pt x="6648670" y="2593776"/>
                  <a:pt x="6663641" y="2580040"/>
                </a:cubicBezTo>
                <a:cubicBezTo>
                  <a:pt x="6693584" y="2552571"/>
                  <a:pt x="6729526" y="2539457"/>
                  <a:pt x="6772082" y="2537801"/>
                </a:cubicBezTo>
                <a:cubicBezTo>
                  <a:pt x="6786311" y="2534678"/>
                  <a:pt x="6800539" y="2531556"/>
                  <a:pt x="6805332" y="2516058"/>
                </a:cubicBezTo>
                <a:cubicBezTo>
                  <a:pt x="6810612" y="2505371"/>
                  <a:pt x="6815150" y="2505297"/>
                  <a:pt x="6823483" y="2515763"/>
                </a:cubicBezTo>
                <a:cubicBezTo>
                  <a:pt x="6834020" y="2530048"/>
                  <a:pt x="6848121" y="2534638"/>
                  <a:pt x="6864067" y="2530523"/>
                </a:cubicBezTo>
                <a:cubicBezTo>
                  <a:pt x="6881114" y="2528318"/>
                  <a:pt x="6899881" y="2525123"/>
                  <a:pt x="6918647" y="2521927"/>
                </a:cubicBezTo>
                <a:cubicBezTo>
                  <a:pt x="6934592" y="2517812"/>
                  <a:pt x="6946360" y="2526294"/>
                  <a:pt x="6953462" y="2542563"/>
                </a:cubicBezTo>
                <a:cubicBezTo>
                  <a:pt x="6954565" y="2544472"/>
                  <a:pt x="6956770" y="2548291"/>
                  <a:pt x="6957257" y="2553102"/>
                </a:cubicBezTo>
                <a:cubicBezTo>
                  <a:pt x="6962769" y="2562649"/>
                  <a:pt x="6972332" y="2567312"/>
                  <a:pt x="6980920" y="2562354"/>
                </a:cubicBezTo>
                <a:cubicBezTo>
                  <a:pt x="6988893" y="2560297"/>
                  <a:pt x="6983381" y="2550749"/>
                  <a:pt x="6978970" y="2543112"/>
                </a:cubicBezTo>
                <a:cubicBezTo>
                  <a:pt x="6976279" y="2534482"/>
                  <a:pt x="6971869" y="2526843"/>
                  <a:pt x="6981072" y="2518984"/>
                </a:cubicBezTo>
                <a:cubicBezTo>
                  <a:pt x="6996530" y="2510059"/>
                  <a:pt x="7021295" y="2521221"/>
                  <a:pt x="7027782" y="2540391"/>
                </a:cubicBezTo>
                <a:cubicBezTo>
                  <a:pt x="7031090" y="2546119"/>
                  <a:pt x="7029861" y="2551923"/>
                  <a:pt x="7036602" y="2555667"/>
                </a:cubicBezTo>
                <a:cubicBezTo>
                  <a:pt x="7041756" y="2552692"/>
                  <a:pt x="7038448" y="2546963"/>
                  <a:pt x="7040781" y="2543071"/>
                </a:cubicBezTo>
                <a:cubicBezTo>
                  <a:pt x="7042753" y="2526655"/>
                  <a:pt x="7049624" y="2522688"/>
                  <a:pt x="7064212" y="2532089"/>
                </a:cubicBezTo>
                <a:cubicBezTo>
                  <a:pt x="7084927" y="2548135"/>
                  <a:pt x="7107488" y="2555479"/>
                  <a:pt x="7128946" y="2560912"/>
                </a:cubicBezTo>
                <a:cubicBezTo>
                  <a:pt x="7154327" y="2569173"/>
                  <a:pt x="7179092" y="2580335"/>
                  <a:pt x="7196244" y="2606077"/>
                </a:cubicBezTo>
                <a:cubicBezTo>
                  <a:pt x="7203474" y="2614635"/>
                  <a:pt x="7213525" y="2624108"/>
                  <a:pt x="7224318" y="2622968"/>
                </a:cubicBezTo>
                <a:cubicBezTo>
                  <a:pt x="7269695" y="2622231"/>
                  <a:pt x="7306460" y="2662110"/>
                  <a:pt x="7352325" y="2666185"/>
                </a:cubicBezTo>
                <a:cubicBezTo>
                  <a:pt x="7365322" y="2668863"/>
                  <a:pt x="7369117" y="2679402"/>
                  <a:pt x="7371194" y="2690934"/>
                </a:cubicBezTo>
                <a:cubicBezTo>
                  <a:pt x="7371554" y="2703457"/>
                  <a:pt x="7359658" y="2702686"/>
                  <a:pt x="7351198" y="2699933"/>
                </a:cubicBezTo>
                <a:cubicBezTo>
                  <a:pt x="7335379" y="2696335"/>
                  <a:pt x="7326176" y="2704194"/>
                  <a:pt x="7320281" y="2717782"/>
                </a:cubicBezTo>
                <a:cubicBezTo>
                  <a:pt x="7313770" y="2734272"/>
                  <a:pt x="7302235" y="2746024"/>
                  <a:pt x="7286776" y="2754949"/>
                </a:cubicBezTo>
                <a:cubicBezTo>
                  <a:pt x="7259909" y="2767915"/>
                  <a:pt x="7234041" y="2754842"/>
                  <a:pt x="7225477" y="2724142"/>
                </a:cubicBezTo>
                <a:cubicBezTo>
                  <a:pt x="7223887" y="2717422"/>
                  <a:pt x="7221195" y="2708792"/>
                  <a:pt x="7217888" y="2703064"/>
                </a:cubicBezTo>
                <a:cubicBezTo>
                  <a:pt x="7216785" y="2701154"/>
                  <a:pt x="7217400" y="2698252"/>
                  <a:pt x="7217400" y="2698252"/>
                </a:cubicBezTo>
                <a:cubicBezTo>
                  <a:pt x="7215683" y="2699244"/>
                  <a:pt x="7215683" y="2699244"/>
                  <a:pt x="7215068" y="2702145"/>
                </a:cubicBezTo>
                <a:cubicBezTo>
                  <a:pt x="7208197" y="2706112"/>
                  <a:pt x="7203044" y="2709087"/>
                  <a:pt x="7195071" y="2711144"/>
                </a:cubicBezTo>
                <a:cubicBezTo>
                  <a:pt x="7156925" y="2720438"/>
                  <a:pt x="7149927" y="2732117"/>
                  <a:pt x="7160567" y="2774347"/>
                </a:cubicBezTo>
                <a:cubicBezTo>
                  <a:pt x="7167055" y="2793517"/>
                  <a:pt x="7158954" y="2803287"/>
                  <a:pt x="7141291" y="2808392"/>
                </a:cubicBezTo>
                <a:cubicBezTo>
                  <a:pt x="7128165" y="2813424"/>
                  <a:pt x="7116885" y="2809753"/>
                  <a:pt x="7102297" y="2800353"/>
                </a:cubicBezTo>
                <a:cubicBezTo>
                  <a:pt x="7061355" y="2773070"/>
                  <a:pt x="7017822" y="2765103"/>
                  <a:pt x="6972805" y="2778364"/>
                </a:cubicBezTo>
                <a:cubicBezTo>
                  <a:pt x="6933556" y="2785748"/>
                  <a:pt x="6933556" y="2785748"/>
                  <a:pt x="6962476" y="2819973"/>
                </a:cubicBezTo>
                <a:cubicBezTo>
                  <a:pt x="6978038" y="2838994"/>
                  <a:pt x="6980115" y="2850525"/>
                  <a:pt x="6969067" y="2867089"/>
                </a:cubicBezTo>
                <a:cubicBezTo>
                  <a:pt x="6947376" y="2841420"/>
                  <a:pt x="6938916" y="2838666"/>
                  <a:pt x="6912050" y="2851633"/>
                </a:cubicBezTo>
                <a:cubicBezTo>
                  <a:pt x="6894874" y="2861549"/>
                  <a:pt x="6879288" y="2878185"/>
                  <a:pt x="6856240" y="2866031"/>
                </a:cubicBezTo>
                <a:cubicBezTo>
                  <a:pt x="6855138" y="2864122"/>
                  <a:pt x="6853420" y="2865113"/>
                  <a:pt x="6851702" y="2866105"/>
                </a:cubicBezTo>
                <a:cubicBezTo>
                  <a:pt x="6835501" y="2885644"/>
                  <a:pt x="6835117" y="2908779"/>
                  <a:pt x="6847732" y="2934595"/>
                </a:cubicBezTo>
                <a:cubicBezTo>
                  <a:pt x="6855450" y="2947962"/>
                  <a:pt x="6863167" y="2961328"/>
                  <a:pt x="6852734" y="2974990"/>
                </a:cubicBezTo>
                <a:cubicBezTo>
                  <a:pt x="6852118" y="2977892"/>
                  <a:pt x="6849172" y="2984686"/>
                  <a:pt x="6845864" y="2978957"/>
                </a:cubicBezTo>
                <a:cubicBezTo>
                  <a:pt x="6835325" y="2964674"/>
                  <a:pt x="6822200" y="2969704"/>
                  <a:pt x="6808587" y="2969926"/>
                </a:cubicBezTo>
                <a:cubicBezTo>
                  <a:pt x="6793257" y="2971139"/>
                  <a:pt x="6780873" y="2965558"/>
                  <a:pt x="6773771" y="2949289"/>
                </a:cubicBezTo>
                <a:cubicBezTo>
                  <a:pt x="6765566" y="2931111"/>
                  <a:pt x="6750980" y="2921712"/>
                  <a:pt x="6732828" y="2922007"/>
                </a:cubicBezTo>
                <a:cubicBezTo>
                  <a:pt x="6715293" y="2919401"/>
                  <a:pt x="6706577" y="2932072"/>
                  <a:pt x="6700066" y="2948560"/>
                </a:cubicBezTo>
                <a:cubicBezTo>
                  <a:pt x="6696375" y="2965967"/>
                  <a:pt x="6688530" y="2960313"/>
                  <a:pt x="6681915" y="2948855"/>
                </a:cubicBezTo>
                <a:cubicBezTo>
                  <a:pt x="6671993" y="2931670"/>
                  <a:pt x="6660098" y="2930898"/>
                  <a:pt x="6648561" y="2942651"/>
                </a:cubicBezTo>
                <a:cubicBezTo>
                  <a:pt x="6645127" y="2944634"/>
                  <a:pt x="6641691" y="2946617"/>
                  <a:pt x="6639359" y="2950511"/>
                </a:cubicBezTo>
                <a:cubicBezTo>
                  <a:pt x="6626105" y="2963254"/>
                  <a:pt x="6612979" y="2968286"/>
                  <a:pt x="6595084" y="2953158"/>
                </a:cubicBezTo>
                <a:cubicBezTo>
                  <a:pt x="6576574" y="2940930"/>
                  <a:pt x="6555602" y="2940307"/>
                  <a:pt x="6539042" y="2947322"/>
                </a:cubicBezTo>
                <a:cubicBezTo>
                  <a:pt x="6524814" y="2950444"/>
                  <a:pt x="6511073" y="2958378"/>
                  <a:pt x="6526636" y="2977400"/>
                </a:cubicBezTo>
                <a:cubicBezTo>
                  <a:pt x="6529944" y="2983129"/>
                  <a:pt x="6532635" y="2991759"/>
                  <a:pt x="6534225" y="2998479"/>
                </a:cubicBezTo>
                <a:cubicBezTo>
                  <a:pt x="6541942" y="3011845"/>
                  <a:pt x="6544507" y="3028188"/>
                  <a:pt x="6557992" y="3035679"/>
                </a:cubicBezTo>
                <a:cubicBezTo>
                  <a:pt x="6590116" y="3047685"/>
                  <a:pt x="6603834" y="3075410"/>
                  <a:pt x="6620370" y="3104054"/>
                </a:cubicBezTo>
                <a:cubicBezTo>
                  <a:pt x="6603937" y="3103357"/>
                  <a:pt x="6587504" y="3102661"/>
                  <a:pt x="6573763" y="3110594"/>
                </a:cubicBezTo>
                <a:cubicBezTo>
                  <a:pt x="6557690" y="3122420"/>
                  <a:pt x="6538923" y="3125616"/>
                  <a:pt x="6518569" y="3122093"/>
                </a:cubicBezTo>
                <a:cubicBezTo>
                  <a:pt x="6501033" y="3119485"/>
                  <a:pt x="6482881" y="3119781"/>
                  <a:pt x="6464731" y="3120075"/>
                </a:cubicBezTo>
                <a:cubicBezTo>
                  <a:pt x="6410894" y="3118060"/>
                  <a:pt x="6355826" y="3121847"/>
                  <a:pt x="6299912" y="3108299"/>
                </a:cubicBezTo>
                <a:cubicBezTo>
                  <a:pt x="6286914" y="3105619"/>
                  <a:pt x="6283967" y="3112413"/>
                  <a:pt x="6286044" y="3123944"/>
                </a:cubicBezTo>
                <a:cubicBezTo>
                  <a:pt x="6286532" y="3128755"/>
                  <a:pt x="6289223" y="3137384"/>
                  <a:pt x="6281251" y="3139442"/>
                </a:cubicBezTo>
                <a:cubicBezTo>
                  <a:pt x="6274995" y="3140508"/>
                  <a:pt x="6270585" y="3132869"/>
                  <a:pt x="6268380" y="3129050"/>
                </a:cubicBezTo>
                <a:cubicBezTo>
                  <a:pt x="6261150" y="3120494"/>
                  <a:pt x="6255022" y="3113847"/>
                  <a:pt x="6247050" y="3115904"/>
                </a:cubicBezTo>
                <a:cubicBezTo>
                  <a:pt x="6237360" y="3118954"/>
                  <a:pt x="6226079" y="3115282"/>
                  <a:pt x="6216388" y="3118331"/>
                </a:cubicBezTo>
                <a:cubicBezTo>
                  <a:pt x="6202161" y="3121454"/>
                  <a:pt x="6196033" y="3114806"/>
                  <a:pt x="6194571" y="3100374"/>
                </a:cubicBezTo>
                <a:cubicBezTo>
                  <a:pt x="6196671" y="3076246"/>
                  <a:pt x="6180726" y="3080361"/>
                  <a:pt x="6166010" y="3078672"/>
                </a:cubicBezTo>
                <a:cubicBezTo>
                  <a:pt x="6146757" y="3077058"/>
                  <a:pt x="6155577" y="3092335"/>
                  <a:pt x="6156552" y="3101956"/>
                </a:cubicBezTo>
                <a:cubicBezTo>
                  <a:pt x="6157039" y="3106766"/>
                  <a:pt x="6159244" y="3110586"/>
                  <a:pt x="6154091" y="3113561"/>
                </a:cubicBezTo>
                <a:cubicBezTo>
                  <a:pt x="6145144" y="3105996"/>
                  <a:pt x="6134479" y="3099424"/>
                  <a:pt x="6126146" y="3088958"/>
                </a:cubicBezTo>
                <a:cubicBezTo>
                  <a:pt x="6118301" y="3083303"/>
                  <a:pt x="6109841" y="3080549"/>
                  <a:pt x="6102970" y="3084515"/>
                </a:cubicBezTo>
                <a:cubicBezTo>
                  <a:pt x="6094382" y="3089474"/>
                  <a:pt x="6099894" y="3099022"/>
                  <a:pt x="6101485" y="3105742"/>
                </a:cubicBezTo>
                <a:cubicBezTo>
                  <a:pt x="6109793" y="3151867"/>
                  <a:pt x="6094694" y="3173314"/>
                  <a:pt x="6051522" y="3177871"/>
                </a:cubicBezTo>
                <a:cubicBezTo>
                  <a:pt x="6042447" y="3178018"/>
                  <a:pt x="6034474" y="3180076"/>
                  <a:pt x="6026013" y="3177322"/>
                </a:cubicBezTo>
                <a:cubicBezTo>
                  <a:pt x="5986892" y="3176995"/>
                  <a:pt x="5957821" y="3186140"/>
                  <a:pt x="5952516" y="3232486"/>
                </a:cubicBezTo>
                <a:cubicBezTo>
                  <a:pt x="5952516" y="3232486"/>
                  <a:pt x="5950799" y="3233477"/>
                  <a:pt x="5951902" y="3235388"/>
                </a:cubicBezTo>
                <a:cubicBezTo>
                  <a:pt x="5945518" y="3244164"/>
                  <a:pt x="5939751" y="3250041"/>
                  <a:pt x="5927855" y="3249271"/>
                </a:cubicBezTo>
                <a:cubicBezTo>
                  <a:pt x="5923318" y="3249344"/>
                  <a:pt x="5917677" y="3247508"/>
                  <a:pt x="5916088" y="3240788"/>
                </a:cubicBezTo>
                <a:cubicBezTo>
                  <a:pt x="5912293" y="3230249"/>
                  <a:pt x="5919778" y="3223380"/>
                  <a:pt x="5925547" y="3217505"/>
                </a:cubicBezTo>
                <a:cubicBezTo>
                  <a:pt x="5930699" y="3214530"/>
                  <a:pt x="5936467" y="3208653"/>
                  <a:pt x="5933160" y="3202925"/>
                </a:cubicBezTo>
                <a:cubicBezTo>
                  <a:pt x="5930467" y="3194295"/>
                  <a:pt x="5922982" y="3201162"/>
                  <a:pt x="5917341" y="3199327"/>
                </a:cubicBezTo>
                <a:cubicBezTo>
                  <a:pt x="5906548" y="3200466"/>
                  <a:pt x="5896857" y="3203515"/>
                  <a:pt x="5886065" y="3204654"/>
                </a:cubicBezTo>
                <a:cubicBezTo>
                  <a:pt x="5871837" y="3207776"/>
                  <a:pt x="5858223" y="3207997"/>
                  <a:pt x="5844739" y="3200507"/>
                </a:cubicBezTo>
                <a:cubicBezTo>
                  <a:pt x="5835176" y="3195844"/>
                  <a:pt x="5830023" y="3198819"/>
                  <a:pt x="5823640" y="3207598"/>
                </a:cubicBezTo>
                <a:cubicBezTo>
                  <a:pt x="5805106" y="3231027"/>
                  <a:pt x="5786340" y="3234223"/>
                  <a:pt x="5757652" y="3220234"/>
                </a:cubicBezTo>
                <a:cubicBezTo>
                  <a:pt x="5742449" y="3213734"/>
                  <a:pt x="5729579" y="3203342"/>
                  <a:pt x="5714991" y="3193943"/>
                </a:cubicBezTo>
                <a:cubicBezTo>
                  <a:pt x="5697583" y="3183624"/>
                  <a:pt x="5680048" y="3181018"/>
                  <a:pt x="5661282" y="3184214"/>
                </a:cubicBezTo>
                <a:cubicBezTo>
                  <a:pt x="5640798" y="3188402"/>
                  <a:pt x="5634415" y="3197179"/>
                  <a:pt x="5637954" y="3223143"/>
                </a:cubicBezTo>
                <a:cubicBezTo>
                  <a:pt x="5642596" y="3251016"/>
                  <a:pt x="5631674" y="3259867"/>
                  <a:pt x="5605064" y="3257409"/>
                </a:cubicBezTo>
                <a:cubicBezTo>
                  <a:pt x="5595989" y="3257556"/>
                  <a:pt x="5590349" y="3255721"/>
                  <a:pt x="5582864" y="3262588"/>
                </a:cubicBezTo>
                <a:cubicBezTo>
                  <a:pt x="5566662" y="3282126"/>
                  <a:pt x="5566662" y="3282126"/>
                  <a:pt x="5552330" y="3257302"/>
                </a:cubicBezTo>
                <a:cubicBezTo>
                  <a:pt x="5551843" y="3252491"/>
                  <a:pt x="5550739" y="3250582"/>
                  <a:pt x="5546817" y="3247754"/>
                </a:cubicBezTo>
                <a:cubicBezTo>
                  <a:pt x="5542408" y="3240117"/>
                  <a:pt x="5537658" y="3235856"/>
                  <a:pt x="5532707" y="3235214"/>
                </a:cubicBezTo>
                <a:lnTo>
                  <a:pt x="5521994" y="3241622"/>
                </a:lnTo>
                <a:lnTo>
                  <a:pt x="5522064" y="3242720"/>
                </a:lnTo>
                <a:cubicBezTo>
                  <a:pt x="5520477" y="3251376"/>
                  <a:pt x="5517196" y="3259577"/>
                  <a:pt x="5513668" y="3267348"/>
                </a:cubicBezTo>
                <a:cubicBezTo>
                  <a:pt x="5509052" y="3279188"/>
                  <a:pt x="5503631" y="3277730"/>
                  <a:pt x="5497941" y="3271841"/>
                </a:cubicBezTo>
                <a:lnTo>
                  <a:pt x="5497715" y="3271222"/>
                </a:lnTo>
                <a:lnTo>
                  <a:pt x="5494188" y="3275595"/>
                </a:lnTo>
                <a:cubicBezTo>
                  <a:pt x="5485228" y="3285860"/>
                  <a:pt x="5474576" y="3293442"/>
                  <a:pt x="5463064" y="3298417"/>
                </a:cubicBezTo>
                <a:lnTo>
                  <a:pt x="5452136" y="3300581"/>
                </a:lnTo>
                <a:lnTo>
                  <a:pt x="5378703" y="3342979"/>
                </a:lnTo>
                <a:cubicBezTo>
                  <a:pt x="5349047" y="3366980"/>
                  <a:pt x="5338204" y="3364066"/>
                  <a:pt x="5324488" y="3328409"/>
                </a:cubicBezTo>
                <a:cubicBezTo>
                  <a:pt x="5323495" y="3326689"/>
                  <a:pt x="5322502" y="3324969"/>
                  <a:pt x="5321509" y="3323248"/>
                </a:cubicBezTo>
                <a:cubicBezTo>
                  <a:pt x="5320247" y="3317097"/>
                  <a:pt x="5321428" y="3307242"/>
                  <a:pt x="5310853" y="3308760"/>
                </a:cubicBezTo>
                <a:cubicBezTo>
                  <a:pt x="5301272" y="3311997"/>
                  <a:pt x="5290699" y="3313516"/>
                  <a:pt x="5291503" y="3326811"/>
                </a:cubicBezTo>
                <a:cubicBezTo>
                  <a:pt x="5292041" y="3335675"/>
                  <a:pt x="5291585" y="3342819"/>
                  <a:pt x="5293840" y="3350690"/>
                </a:cubicBezTo>
                <a:cubicBezTo>
                  <a:pt x="5292929" y="3364978"/>
                  <a:pt x="5287051" y="3370665"/>
                  <a:pt x="5272772" y="3369735"/>
                </a:cubicBezTo>
                <a:cubicBezTo>
                  <a:pt x="5259487" y="3370524"/>
                  <a:pt x="5256240" y="3360932"/>
                  <a:pt x="5259138" y="3350085"/>
                </a:cubicBezTo>
                <a:cubicBezTo>
                  <a:pt x="5258870" y="3345652"/>
                  <a:pt x="5259594" y="3342941"/>
                  <a:pt x="5259325" y="3338509"/>
                </a:cubicBezTo>
                <a:cubicBezTo>
                  <a:pt x="5260775" y="3333086"/>
                  <a:pt x="5257796" y="3327926"/>
                  <a:pt x="5252373" y="3326468"/>
                </a:cubicBezTo>
                <a:cubicBezTo>
                  <a:pt x="5245235" y="3326004"/>
                  <a:pt x="5246496" y="3332155"/>
                  <a:pt x="5244054" y="3335859"/>
                </a:cubicBezTo>
                <a:cubicBezTo>
                  <a:pt x="5240163" y="3344985"/>
                  <a:pt x="5238983" y="3354841"/>
                  <a:pt x="5240514" y="3365425"/>
                </a:cubicBezTo>
                <a:cubicBezTo>
                  <a:pt x="5241400" y="3394728"/>
                  <a:pt x="5233081" y="3404118"/>
                  <a:pt x="5203800" y="3404968"/>
                </a:cubicBezTo>
                <a:cubicBezTo>
                  <a:pt x="5190516" y="3405759"/>
                  <a:pt x="5176237" y="3404829"/>
                  <a:pt x="5162953" y="3405617"/>
                </a:cubicBezTo>
                <a:cubicBezTo>
                  <a:pt x="5154096" y="3406145"/>
                  <a:pt x="5144515" y="3409382"/>
                  <a:pt x="5142611" y="3421950"/>
                </a:cubicBezTo>
                <a:cubicBezTo>
                  <a:pt x="5141295" y="3429588"/>
                  <a:pt x="5141088" y="3437162"/>
                  <a:pt x="5138937" y="3443851"/>
                </a:cubicBezTo>
                <a:lnTo>
                  <a:pt x="5135705" y="3447349"/>
                </a:lnTo>
                <a:lnTo>
                  <a:pt x="5133999" y="3457453"/>
                </a:lnTo>
                <a:cubicBezTo>
                  <a:pt x="5132494" y="3460549"/>
                  <a:pt x="5130240" y="3462964"/>
                  <a:pt x="5126774" y="3464090"/>
                </a:cubicBezTo>
                <a:lnTo>
                  <a:pt x="5117850" y="3463409"/>
                </a:lnTo>
                <a:lnTo>
                  <a:pt x="5111505" y="3466681"/>
                </a:lnTo>
                <a:lnTo>
                  <a:pt x="5111057" y="3468788"/>
                </a:lnTo>
                <a:cubicBezTo>
                  <a:pt x="5114853" y="3479327"/>
                  <a:pt x="5116929" y="3490859"/>
                  <a:pt x="5130055" y="3485826"/>
                </a:cubicBezTo>
                <a:cubicBezTo>
                  <a:pt x="5144898" y="3479802"/>
                  <a:pt x="5161331" y="3480499"/>
                  <a:pt x="5176047" y="3482187"/>
                </a:cubicBezTo>
                <a:cubicBezTo>
                  <a:pt x="5194198" y="3481892"/>
                  <a:pt x="5205119" y="3473042"/>
                  <a:pt x="5204271" y="3455707"/>
                </a:cubicBezTo>
                <a:cubicBezTo>
                  <a:pt x="5205143" y="3437382"/>
                  <a:pt x="5212500" y="3438226"/>
                  <a:pt x="5223780" y="3441898"/>
                </a:cubicBezTo>
                <a:cubicBezTo>
                  <a:pt x="5246342" y="3449241"/>
                  <a:pt x="5266569" y="3460478"/>
                  <a:pt x="5289745" y="3464918"/>
                </a:cubicBezTo>
                <a:cubicBezTo>
                  <a:pt x="5302743" y="3467599"/>
                  <a:pt x="5310715" y="3465542"/>
                  <a:pt x="5317714" y="3453863"/>
                </a:cubicBezTo>
                <a:cubicBezTo>
                  <a:pt x="5322995" y="3443176"/>
                  <a:pt x="5325455" y="3431572"/>
                  <a:pt x="5337965" y="3429440"/>
                </a:cubicBezTo>
                <a:cubicBezTo>
                  <a:pt x="5349374" y="3425400"/>
                  <a:pt x="5357706" y="3435866"/>
                  <a:pt x="5367269" y="3440529"/>
                </a:cubicBezTo>
                <a:cubicBezTo>
                  <a:pt x="5369497" y="3408689"/>
                  <a:pt x="5369497" y="3408689"/>
                  <a:pt x="5400031" y="3413975"/>
                </a:cubicBezTo>
                <a:cubicBezTo>
                  <a:pt x="5411926" y="3414746"/>
                  <a:pt x="5424924" y="3417426"/>
                  <a:pt x="5432538" y="3402846"/>
                </a:cubicBezTo>
                <a:cubicBezTo>
                  <a:pt x="5451687" y="3376515"/>
                  <a:pt x="5457942" y="3375448"/>
                  <a:pt x="5487117" y="3394248"/>
                </a:cubicBezTo>
                <a:cubicBezTo>
                  <a:pt x="5500603" y="3401739"/>
                  <a:pt x="5514088" y="3409230"/>
                  <a:pt x="5529291" y="3415729"/>
                </a:cubicBezTo>
                <a:cubicBezTo>
                  <a:pt x="5564722" y="3433465"/>
                  <a:pt x="5573309" y="3428506"/>
                  <a:pt x="5578486" y="3389873"/>
                </a:cubicBezTo>
                <a:cubicBezTo>
                  <a:pt x="5580332" y="3381170"/>
                  <a:pt x="5579357" y="3371547"/>
                  <a:pt x="5581818" y="3359943"/>
                </a:cubicBezTo>
                <a:cubicBezTo>
                  <a:pt x="5594073" y="3373235"/>
                  <a:pt x="5604123" y="3382710"/>
                  <a:pt x="5616378" y="3396002"/>
                </a:cubicBezTo>
                <a:cubicBezTo>
                  <a:pt x="5617608" y="3390201"/>
                  <a:pt x="5616505" y="3388291"/>
                  <a:pt x="5617121" y="3385390"/>
                </a:cubicBezTo>
                <a:cubicBezTo>
                  <a:pt x="5612735" y="3342092"/>
                  <a:pt x="5629910" y="3332176"/>
                  <a:pt x="5666444" y="3351821"/>
                </a:cubicBezTo>
                <a:cubicBezTo>
                  <a:pt x="5673187" y="3355567"/>
                  <a:pt x="5679929" y="3359311"/>
                  <a:pt x="5687774" y="3364967"/>
                </a:cubicBezTo>
                <a:cubicBezTo>
                  <a:pt x="5691696" y="3367794"/>
                  <a:pt x="5695619" y="3370621"/>
                  <a:pt x="5695491" y="3378333"/>
                </a:cubicBezTo>
                <a:cubicBezTo>
                  <a:pt x="5689468" y="3399634"/>
                  <a:pt x="5705286" y="3403232"/>
                  <a:pt x="5719387" y="3407821"/>
                </a:cubicBezTo>
                <a:cubicBezTo>
                  <a:pt x="5758380" y="3415860"/>
                  <a:pt x="5794809" y="3407559"/>
                  <a:pt x="5831239" y="3399257"/>
                </a:cubicBezTo>
                <a:cubicBezTo>
                  <a:pt x="5888767" y="3383866"/>
                  <a:pt x="5945807" y="3363663"/>
                  <a:pt x="6009694" y="3375154"/>
                </a:cubicBezTo>
                <a:cubicBezTo>
                  <a:pt x="6030050" y="3378677"/>
                  <a:pt x="6047713" y="3373571"/>
                  <a:pt x="6063787" y="3361745"/>
                </a:cubicBezTo>
                <a:cubicBezTo>
                  <a:pt x="6076426" y="3351903"/>
                  <a:pt x="6091756" y="3350690"/>
                  <a:pt x="6105856" y="3355279"/>
                </a:cubicBezTo>
                <a:cubicBezTo>
                  <a:pt x="6131853" y="3360639"/>
                  <a:pt x="6156258" y="3359278"/>
                  <a:pt x="6181895" y="3352116"/>
                </a:cubicBezTo>
                <a:cubicBezTo>
                  <a:pt x="6205813" y="3345944"/>
                  <a:pt x="6228142" y="3333052"/>
                  <a:pt x="6255856" y="3337421"/>
                </a:cubicBezTo>
                <a:cubicBezTo>
                  <a:pt x="6279647" y="3338962"/>
                  <a:pt x="6300130" y="3334774"/>
                  <a:pt x="6307998" y="3304770"/>
                </a:cubicBezTo>
                <a:cubicBezTo>
                  <a:pt x="6328458" y="3336240"/>
                  <a:pt x="6348454" y="3327242"/>
                  <a:pt x="6370168" y="3317251"/>
                </a:cubicBezTo>
                <a:cubicBezTo>
                  <a:pt x="6385627" y="3308326"/>
                  <a:pt x="6402188" y="3301311"/>
                  <a:pt x="6421928" y="3307737"/>
                </a:cubicBezTo>
                <a:cubicBezTo>
                  <a:pt x="6451232" y="3318826"/>
                  <a:pt x="6477355" y="3316473"/>
                  <a:pt x="6505196" y="3313129"/>
                </a:cubicBezTo>
                <a:cubicBezTo>
                  <a:pt x="6553521" y="3305598"/>
                  <a:pt x="6601359" y="3293255"/>
                  <a:pt x="6651760" y="3297255"/>
                </a:cubicBezTo>
                <a:cubicBezTo>
                  <a:pt x="6691984" y="3299492"/>
                  <a:pt x="6730619" y="3295009"/>
                  <a:pt x="6767174" y="3278995"/>
                </a:cubicBezTo>
                <a:cubicBezTo>
                  <a:pt x="6777481" y="3273044"/>
                  <a:pt x="6787659" y="3274806"/>
                  <a:pt x="6797709" y="3284281"/>
                </a:cubicBezTo>
                <a:cubicBezTo>
                  <a:pt x="6832397" y="3312630"/>
                  <a:pt x="6834115" y="3311637"/>
                  <a:pt x="6869081" y="3288903"/>
                </a:cubicBezTo>
                <a:cubicBezTo>
                  <a:pt x="6872517" y="3286919"/>
                  <a:pt x="6875952" y="3284936"/>
                  <a:pt x="6881104" y="3281961"/>
                </a:cubicBezTo>
                <a:cubicBezTo>
                  <a:pt x="6882567" y="3296394"/>
                  <a:pt x="6884029" y="3310826"/>
                  <a:pt x="6884388" y="3323349"/>
                </a:cubicBezTo>
                <a:cubicBezTo>
                  <a:pt x="6888543" y="3346412"/>
                  <a:pt x="6879212" y="3361982"/>
                  <a:pt x="6860933" y="3369989"/>
                </a:cubicBezTo>
                <a:cubicBezTo>
                  <a:pt x="6850628" y="3375939"/>
                  <a:pt x="6839835" y="3377078"/>
                  <a:pt x="6830632" y="3384939"/>
                </a:cubicBezTo>
                <a:cubicBezTo>
                  <a:pt x="6815661" y="3398673"/>
                  <a:pt x="6808303" y="3397829"/>
                  <a:pt x="6793843" y="3380718"/>
                </a:cubicBezTo>
                <a:cubicBezTo>
                  <a:pt x="6789433" y="3373079"/>
                  <a:pt x="6785023" y="3365441"/>
                  <a:pt x="6780613" y="3357803"/>
                </a:cubicBezTo>
                <a:cubicBezTo>
                  <a:pt x="6775716" y="3345353"/>
                  <a:pt x="6769461" y="3346419"/>
                  <a:pt x="6760873" y="3351378"/>
                </a:cubicBezTo>
                <a:cubicBezTo>
                  <a:pt x="6740877" y="3360376"/>
                  <a:pt x="6732648" y="3377857"/>
                  <a:pt x="6728342" y="3398166"/>
                </a:cubicBezTo>
                <a:cubicBezTo>
                  <a:pt x="6726009" y="3402059"/>
                  <a:pt x="6727600" y="3408779"/>
                  <a:pt x="6721344" y="3409844"/>
                </a:cubicBezTo>
                <a:cubicBezTo>
                  <a:pt x="6716806" y="3409918"/>
                  <a:pt x="6713499" y="3404190"/>
                  <a:pt x="6709576" y="3401362"/>
                </a:cubicBezTo>
                <a:cubicBezTo>
                  <a:pt x="6707371" y="3397543"/>
                  <a:pt x="6706269" y="3395633"/>
                  <a:pt x="6704064" y="3391814"/>
                </a:cubicBezTo>
                <a:cubicBezTo>
                  <a:pt x="6696346" y="3378447"/>
                  <a:pt x="6688989" y="3377604"/>
                  <a:pt x="6680888" y="3387373"/>
                </a:cubicBezTo>
                <a:cubicBezTo>
                  <a:pt x="6673890" y="3399051"/>
                  <a:pt x="6665430" y="3396298"/>
                  <a:pt x="6654764" y="3389725"/>
                </a:cubicBezTo>
                <a:cubicBezTo>
                  <a:pt x="6645202" y="3385061"/>
                  <a:pt x="6642510" y="3376432"/>
                  <a:pt x="6644355" y="3367727"/>
                </a:cubicBezTo>
                <a:cubicBezTo>
                  <a:pt x="6645098" y="3357114"/>
                  <a:pt x="6655890" y="3355975"/>
                  <a:pt x="6666069" y="3357739"/>
                </a:cubicBezTo>
                <a:cubicBezTo>
                  <a:pt x="6672324" y="3356671"/>
                  <a:pt x="6677964" y="3358508"/>
                  <a:pt x="6678707" y="3347894"/>
                </a:cubicBezTo>
                <a:cubicBezTo>
                  <a:pt x="6679450" y="3337282"/>
                  <a:pt x="6673809" y="3335446"/>
                  <a:pt x="6667067" y="3331700"/>
                </a:cubicBezTo>
                <a:cubicBezTo>
                  <a:pt x="6652967" y="3327111"/>
                  <a:pt x="6626459" y="3352599"/>
                  <a:pt x="6631844" y="3369858"/>
                </a:cubicBezTo>
                <a:cubicBezTo>
                  <a:pt x="6639306" y="3398651"/>
                  <a:pt x="6621643" y="3403755"/>
                  <a:pt x="6603980" y="3408861"/>
                </a:cubicBezTo>
                <a:cubicBezTo>
                  <a:pt x="6568038" y="3421974"/>
                  <a:pt x="6527199" y="3422638"/>
                  <a:pt x="6490768" y="3430939"/>
                </a:cubicBezTo>
                <a:cubicBezTo>
                  <a:pt x="6479976" y="3432078"/>
                  <a:pt x="6475566" y="3424441"/>
                  <a:pt x="6474592" y="3414819"/>
                </a:cubicBezTo>
                <a:cubicBezTo>
                  <a:pt x="6472515" y="3403289"/>
                  <a:pt x="6470437" y="3391757"/>
                  <a:pt x="6465540" y="3379309"/>
                </a:cubicBezTo>
                <a:cubicBezTo>
                  <a:pt x="6458925" y="3367851"/>
                  <a:pt x="6449850" y="3367999"/>
                  <a:pt x="6440775" y="3368146"/>
                </a:cubicBezTo>
                <a:cubicBezTo>
                  <a:pt x="6433417" y="3367301"/>
                  <a:pt x="6437211" y="3377841"/>
                  <a:pt x="6434879" y="3381734"/>
                </a:cubicBezTo>
                <a:cubicBezTo>
                  <a:pt x="6434008" y="3400060"/>
                  <a:pt x="6431420" y="3419377"/>
                  <a:pt x="6430549" y="3437701"/>
                </a:cubicBezTo>
                <a:cubicBezTo>
                  <a:pt x="6426626" y="3434874"/>
                  <a:pt x="6425524" y="3432964"/>
                  <a:pt x="6424421" y="3431055"/>
                </a:cubicBezTo>
                <a:cubicBezTo>
                  <a:pt x="6409474" y="3409132"/>
                  <a:pt x="6409474" y="3409132"/>
                  <a:pt x="6397197" y="3431498"/>
                </a:cubicBezTo>
                <a:cubicBezTo>
                  <a:pt x="6393632" y="3441192"/>
                  <a:pt x="6389710" y="3438365"/>
                  <a:pt x="6384685" y="3433627"/>
                </a:cubicBezTo>
                <a:cubicBezTo>
                  <a:pt x="6370713" y="3421327"/>
                  <a:pt x="6357099" y="3421548"/>
                  <a:pt x="6347281" y="3432308"/>
                </a:cubicBezTo>
                <a:cubicBezTo>
                  <a:pt x="6333900" y="3452765"/>
                  <a:pt x="6313904" y="3461763"/>
                  <a:pt x="6295010" y="3472672"/>
                </a:cubicBezTo>
                <a:cubicBezTo>
                  <a:pt x="6284704" y="3478622"/>
                  <a:pt x="6280654" y="3483506"/>
                  <a:pt x="6294139" y="3490996"/>
                </a:cubicBezTo>
                <a:cubicBezTo>
                  <a:pt x="6305907" y="3499479"/>
                  <a:pt x="6308600" y="3508108"/>
                  <a:pt x="6300986" y="3522689"/>
                </a:cubicBezTo>
                <a:cubicBezTo>
                  <a:pt x="6319752" y="3519492"/>
                  <a:pt x="6337415" y="3514387"/>
                  <a:pt x="6355566" y="3514091"/>
                </a:cubicBezTo>
                <a:cubicBezTo>
                  <a:pt x="6372614" y="3511886"/>
                  <a:pt x="6390765" y="3511592"/>
                  <a:pt x="6408788" y="3519009"/>
                </a:cubicBezTo>
                <a:cubicBezTo>
                  <a:pt x="6389767" y="3537629"/>
                  <a:pt x="6389767" y="3537629"/>
                  <a:pt x="6347210" y="3539284"/>
                </a:cubicBezTo>
                <a:cubicBezTo>
                  <a:pt x="6319984" y="3539728"/>
                  <a:pt x="6310780" y="3547586"/>
                  <a:pt x="6308680" y="3571714"/>
                </a:cubicBezTo>
                <a:cubicBezTo>
                  <a:pt x="6308430" y="3578224"/>
                  <a:pt x="6308243" y="3583106"/>
                  <a:pt x="6307752" y="3586532"/>
                </a:cubicBezTo>
                <a:lnTo>
                  <a:pt x="6306831" y="3588567"/>
                </a:lnTo>
                <a:lnTo>
                  <a:pt x="6308822" y="3613271"/>
                </a:lnTo>
                <a:cubicBezTo>
                  <a:pt x="6300315" y="3634236"/>
                  <a:pt x="6279891" y="3634561"/>
                  <a:pt x="6263896" y="3634622"/>
                </a:cubicBezTo>
                <a:cubicBezTo>
                  <a:pt x="6240761" y="3634217"/>
                  <a:pt x="6217895" y="3638246"/>
                  <a:pt x="6197284" y="3650146"/>
                </a:cubicBezTo>
                <a:lnTo>
                  <a:pt x="6173053" y="3664136"/>
                </a:lnTo>
                <a:lnTo>
                  <a:pt x="6164633" y="3675248"/>
                </a:lnTo>
                <a:cubicBezTo>
                  <a:pt x="6154879" y="3682154"/>
                  <a:pt x="6144605" y="3686175"/>
                  <a:pt x="6133857" y="3688880"/>
                </a:cubicBezTo>
                <a:lnTo>
                  <a:pt x="6123491" y="3690645"/>
                </a:lnTo>
                <a:lnTo>
                  <a:pt x="6114576" y="3695245"/>
                </a:lnTo>
                <a:cubicBezTo>
                  <a:pt x="6085258" y="3708302"/>
                  <a:pt x="6054795" y="3717145"/>
                  <a:pt x="6022524" y="3718146"/>
                </a:cubicBezTo>
                <a:lnTo>
                  <a:pt x="5993837" y="3715364"/>
                </a:lnTo>
                <a:lnTo>
                  <a:pt x="5983159" y="3718916"/>
                </a:lnTo>
                <a:cubicBezTo>
                  <a:pt x="5972488" y="3721258"/>
                  <a:pt x="5961696" y="3722397"/>
                  <a:pt x="5951210" y="3722086"/>
                </a:cubicBezTo>
                <a:lnTo>
                  <a:pt x="5945807" y="3722453"/>
                </a:lnTo>
                <a:lnTo>
                  <a:pt x="5942566" y="3744457"/>
                </a:lnTo>
                <a:cubicBezTo>
                  <a:pt x="5942835" y="3748888"/>
                  <a:pt x="5949249" y="3752066"/>
                  <a:pt x="5945090" y="3756760"/>
                </a:cubicBezTo>
                <a:cubicBezTo>
                  <a:pt x="5939936" y="3759736"/>
                  <a:pt x="5934516" y="3758279"/>
                  <a:pt x="5930812" y="3755831"/>
                </a:cubicBezTo>
                <a:cubicBezTo>
                  <a:pt x="5927107" y="3753382"/>
                  <a:pt x="5923404" y="3750934"/>
                  <a:pt x="5920693" y="3750206"/>
                </a:cubicBezTo>
                <a:cubicBezTo>
                  <a:pt x="5910575" y="3744580"/>
                  <a:pt x="5899732" y="3741666"/>
                  <a:pt x="5896110" y="3755225"/>
                </a:cubicBezTo>
                <a:cubicBezTo>
                  <a:pt x="5890770" y="3769775"/>
                  <a:pt x="5905504" y="3763563"/>
                  <a:pt x="5911918" y="3766739"/>
                </a:cubicBezTo>
                <a:cubicBezTo>
                  <a:pt x="5912911" y="3768459"/>
                  <a:pt x="5914628" y="3767468"/>
                  <a:pt x="5915621" y="3769188"/>
                </a:cubicBezTo>
                <a:cubicBezTo>
                  <a:pt x="5921043" y="3770644"/>
                  <a:pt x="5925741" y="3774813"/>
                  <a:pt x="5924292" y="3780237"/>
                </a:cubicBezTo>
                <a:cubicBezTo>
                  <a:pt x="5923835" y="3787380"/>
                  <a:pt x="5920400" y="3789364"/>
                  <a:pt x="5913260" y="3788898"/>
                </a:cubicBezTo>
                <a:cubicBezTo>
                  <a:pt x="5886691" y="3790477"/>
                  <a:pt x="5871770" y="3808266"/>
                  <a:pt x="5868953" y="3835120"/>
                </a:cubicBezTo>
                <a:cubicBezTo>
                  <a:pt x="5867504" y="3840544"/>
                  <a:pt x="5862620" y="3847951"/>
                  <a:pt x="5865600" y="3853111"/>
                </a:cubicBezTo>
                <a:cubicBezTo>
                  <a:pt x="5876524" y="3872032"/>
                  <a:pt x="5906341" y="3880045"/>
                  <a:pt x="5921531" y="3866687"/>
                </a:cubicBezTo>
                <a:cubicBezTo>
                  <a:pt x="5951911" y="3839975"/>
                  <a:pt x="5987524" y="3826293"/>
                  <a:pt x="6029096" y="3822933"/>
                </a:cubicBezTo>
                <a:cubicBezTo>
                  <a:pt x="6043106" y="3819432"/>
                  <a:pt x="6057115" y="3815930"/>
                  <a:pt x="6062455" y="3801380"/>
                </a:cubicBezTo>
                <a:cubicBezTo>
                  <a:pt x="6068064" y="3791260"/>
                  <a:pt x="6072492" y="3790997"/>
                  <a:pt x="6080169" y="3800327"/>
                </a:cubicBezTo>
                <a:cubicBezTo>
                  <a:pt x="6089831" y="3813095"/>
                  <a:pt x="6103384" y="3816738"/>
                  <a:pt x="6119112" y="3812245"/>
                </a:cubicBezTo>
                <a:cubicBezTo>
                  <a:pt x="6135832" y="3809471"/>
                  <a:pt x="6154269" y="3805708"/>
                  <a:pt x="6172707" y="3801943"/>
                </a:cubicBezTo>
                <a:cubicBezTo>
                  <a:pt x="6188434" y="3797450"/>
                  <a:pt x="6199546" y="3804795"/>
                  <a:pt x="6205773" y="3819548"/>
                </a:cubicBezTo>
                <a:cubicBezTo>
                  <a:pt x="6206766" y="3821268"/>
                  <a:pt x="6208752" y="3824708"/>
                  <a:pt x="6209020" y="3829139"/>
                </a:cubicBezTo>
                <a:cubicBezTo>
                  <a:pt x="6213986" y="3837740"/>
                  <a:pt x="6223111" y="3841645"/>
                  <a:pt x="6231699" y="3836687"/>
                </a:cubicBezTo>
                <a:cubicBezTo>
                  <a:pt x="6239563" y="3834440"/>
                  <a:pt x="6234597" y="3825840"/>
                  <a:pt x="6230626" y="3818961"/>
                </a:cubicBezTo>
                <a:cubicBezTo>
                  <a:pt x="6228370" y="3811088"/>
                  <a:pt x="6224397" y="3804207"/>
                  <a:pt x="6233710" y="3796537"/>
                </a:cubicBezTo>
                <a:cubicBezTo>
                  <a:pt x="6249169" y="3787612"/>
                  <a:pt x="6272840" y="3796880"/>
                  <a:pt x="6278343" y="3814345"/>
                </a:cubicBezTo>
                <a:cubicBezTo>
                  <a:pt x="6281322" y="3819504"/>
                  <a:pt x="6279874" y="3824929"/>
                  <a:pt x="6286288" y="3828105"/>
                </a:cubicBezTo>
                <a:cubicBezTo>
                  <a:pt x="6291441" y="3825130"/>
                  <a:pt x="6288462" y="3819970"/>
                  <a:pt x="6290903" y="3816266"/>
                </a:cubicBezTo>
                <a:cubicBezTo>
                  <a:pt x="6293533" y="3800988"/>
                  <a:pt x="6300403" y="3797021"/>
                  <a:pt x="6314226" y="3805096"/>
                </a:cubicBezTo>
                <a:cubicBezTo>
                  <a:pt x="6333738" y="3819058"/>
                  <a:pt x="6355422" y="3824885"/>
                  <a:pt x="6376116" y="3828993"/>
                </a:cubicBezTo>
                <a:cubicBezTo>
                  <a:pt x="6400512" y="3835548"/>
                  <a:pt x="6424184" y="3844816"/>
                  <a:pt x="6439805" y="3867906"/>
                </a:cubicBezTo>
                <a:cubicBezTo>
                  <a:pt x="6446488" y="3875515"/>
                  <a:pt x="6455882" y="3883852"/>
                  <a:pt x="6466456" y="3882334"/>
                </a:cubicBezTo>
                <a:cubicBezTo>
                  <a:pt x="6510739" y="3879701"/>
                  <a:pt x="6544878" y="3915034"/>
                  <a:pt x="6589430" y="3916833"/>
                </a:cubicBezTo>
                <a:cubicBezTo>
                  <a:pt x="6601990" y="3918755"/>
                  <a:pt x="6605239" y="3928347"/>
                  <a:pt x="6606769" y="3938931"/>
                </a:cubicBezTo>
                <a:cubicBezTo>
                  <a:pt x="6606581" y="3950507"/>
                  <a:pt x="6595014" y="3950304"/>
                  <a:pt x="6586883" y="3948120"/>
                </a:cubicBezTo>
                <a:cubicBezTo>
                  <a:pt x="6571611" y="3945469"/>
                  <a:pt x="6562298" y="3953139"/>
                  <a:pt x="6555965" y="3965970"/>
                </a:cubicBezTo>
                <a:cubicBezTo>
                  <a:pt x="6548908" y="3981512"/>
                  <a:pt x="6537152" y="3992885"/>
                  <a:pt x="6521694" y="4001810"/>
                </a:cubicBezTo>
                <a:cubicBezTo>
                  <a:pt x="6494937" y="4014964"/>
                  <a:pt x="6470273" y="4003978"/>
                  <a:pt x="6463239" y="3975929"/>
                </a:cubicBezTo>
                <a:cubicBezTo>
                  <a:pt x="6461978" y="3969777"/>
                  <a:pt x="6459723" y="3961905"/>
                  <a:pt x="6456743" y="3956744"/>
                </a:cubicBezTo>
                <a:cubicBezTo>
                  <a:pt x="6455750" y="3955025"/>
                  <a:pt x="6456476" y="3952313"/>
                  <a:pt x="6456476" y="3952313"/>
                </a:cubicBezTo>
                <a:cubicBezTo>
                  <a:pt x="6454757" y="3953305"/>
                  <a:pt x="6454757" y="3953305"/>
                  <a:pt x="6454033" y="3956016"/>
                </a:cubicBezTo>
                <a:cubicBezTo>
                  <a:pt x="6447163" y="3959983"/>
                  <a:pt x="6442010" y="3962958"/>
                  <a:pt x="6434146" y="3965205"/>
                </a:cubicBezTo>
                <a:cubicBezTo>
                  <a:pt x="6396546" y="3975446"/>
                  <a:pt x="6389219" y="3986555"/>
                  <a:pt x="6397784" y="4025187"/>
                </a:cubicBezTo>
                <a:cubicBezTo>
                  <a:pt x="6403286" y="4042652"/>
                  <a:pt x="6394966" y="4052041"/>
                  <a:pt x="6377522" y="4057527"/>
                </a:cubicBezTo>
                <a:cubicBezTo>
                  <a:pt x="6364506" y="4062748"/>
                  <a:pt x="6353663" y="4059834"/>
                  <a:pt x="6339841" y="4051759"/>
                </a:cubicBezTo>
                <a:cubicBezTo>
                  <a:pt x="6301085" y="4028267"/>
                  <a:pt x="6258976" y="4022763"/>
                  <a:pt x="6214505" y="4036971"/>
                </a:cubicBezTo>
                <a:cubicBezTo>
                  <a:pt x="6175912" y="4045492"/>
                  <a:pt x="6175912" y="4045492"/>
                  <a:pt x="6202645" y="4075927"/>
                </a:cubicBezTo>
                <a:cubicBezTo>
                  <a:pt x="6217004" y="4092865"/>
                  <a:pt x="6218535" y="4103449"/>
                  <a:pt x="6207049" y="4119254"/>
                </a:cubicBezTo>
                <a:cubicBezTo>
                  <a:pt x="6186999" y="4096428"/>
                  <a:pt x="6178867" y="4094242"/>
                  <a:pt x="6152110" y="4107397"/>
                </a:cubicBezTo>
                <a:cubicBezTo>
                  <a:pt x="6134934" y="4117314"/>
                  <a:pt x="6119019" y="4133383"/>
                  <a:pt x="6097066" y="4123123"/>
                </a:cubicBezTo>
                <a:cubicBezTo>
                  <a:pt x="6096073" y="4121403"/>
                  <a:pt x="6094354" y="4122394"/>
                  <a:pt x="6092637" y="4123386"/>
                </a:cubicBezTo>
                <a:cubicBezTo>
                  <a:pt x="6075998" y="4142166"/>
                  <a:pt x="6074630" y="4163597"/>
                  <a:pt x="6085823" y="4186951"/>
                </a:cubicBezTo>
                <a:cubicBezTo>
                  <a:pt x="6092775" y="4198991"/>
                  <a:pt x="6099726" y="4211031"/>
                  <a:pt x="6088965" y="4224125"/>
                </a:cubicBezTo>
                <a:cubicBezTo>
                  <a:pt x="6088240" y="4226837"/>
                  <a:pt x="6085074" y="4233251"/>
                  <a:pt x="6082095" y="4228092"/>
                </a:cubicBezTo>
                <a:cubicBezTo>
                  <a:pt x="6072432" y="4215322"/>
                  <a:pt x="6059416" y="4220544"/>
                  <a:pt x="6046131" y="4221334"/>
                </a:cubicBezTo>
                <a:cubicBezTo>
                  <a:pt x="6031128" y="4223115"/>
                  <a:pt x="6019292" y="4218481"/>
                  <a:pt x="6013065" y="4203729"/>
                </a:cubicBezTo>
                <a:cubicBezTo>
                  <a:pt x="6005845" y="4187257"/>
                  <a:pt x="5992022" y="4179182"/>
                  <a:pt x="5974310" y="4180235"/>
                </a:cubicBezTo>
                <a:cubicBezTo>
                  <a:pt x="5957321" y="4178577"/>
                  <a:pt x="5948277" y="4190678"/>
                  <a:pt x="5941219" y="4206220"/>
                </a:cubicBezTo>
                <a:cubicBezTo>
                  <a:pt x="5936872" y="4222491"/>
                  <a:pt x="5929465" y="4217594"/>
                  <a:pt x="5923507" y="4207273"/>
                </a:cubicBezTo>
                <a:cubicBezTo>
                  <a:pt x="5914569" y="4191792"/>
                  <a:pt x="5903001" y="4191590"/>
                  <a:pt x="5891246" y="4202963"/>
                </a:cubicBezTo>
                <a:cubicBezTo>
                  <a:pt x="5887811" y="4204947"/>
                  <a:pt x="5884375" y="4206930"/>
                  <a:pt x="5881934" y="4210634"/>
                </a:cubicBezTo>
                <a:cubicBezTo>
                  <a:pt x="5868462" y="4222999"/>
                  <a:pt x="5855446" y="4228220"/>
                  <a:pt x="5838644" y="4214986"/>
                </a:cubicBezTo>
                <a:cubicBezTo>
                  <a:pt x="5821118" y="4204463"/>
                  <a:pt x="5800694" y="4204788"/>
                  <a:pt x="5784243" y="4211993"/>
                </a:cubicBezTo>
                <a:cubicBezTo>
                  <a:pt x="5770234" y="4215494"/>
                  <a:pt x="5756492" y="4223427"/>
                  <a:pt x="5770852" y="4240365"/>
                </a:cubicBezTo>
                <a:cubicBezTo>
                  <a:pt x="5773831" y="4245525"/>
                  <a:pt x="5776086" y="4253397"/>
                  <a:pt x="5777347" y="4259549"/>
                </a:cubicBezTo>
                <a:cubicBezTo>
                  <a:pt x="5784300" y="4271590"/>
                  <a:pt x="5786097" y="4286606"/>
                  <a:pt x="5798927" y="4292960"/>
                </a:cubicBezTo>
                <a:cubicBezTo>
                  <a:pt x="5829738" y="4302693"/>
                  <a:pt x="5841923" y="4327765"/>
                  <a:pt x="5856820" y="4353566"/>
                </a:cubicBezTo>
                <a:cubicBezTo>
                  <a:pt x="5840825" y="4353628"/>
                  <a:pt x="5824829" y="4353689"/>
                  <a:pt x="5811088" y="4361623"/>
                </a:cubicBezTo>
                <a:cubicBezTo>
                  <a:pt x="5794905" y="4373259"/>
                  <a:pt x="5776467" y="4377023"/>
                  <a:pt x="5756767" y="4374637"/>
                </a:cubicBezTo>
                <a:cubicBezTo>
                  <a:pt x="5739779" y="4372978"/>
                  <a:pt x="5722066" y="4374031"/>
                  <a:pt x="5704353" y="4375084"/>
                </a:cubicBezTo>
                <a:cubicBezTo>
                  <a:pt x="5651938" y="4375530"/>
                  <a:pt x="5598074" y="4381401"/>
                  <a:pt x="5544129" y="4371264"/>
                </a:cubicBezTo>
                <a:cubicBezTo>
                  <a:pt x="5531568" y="4369342"/>
                  <a:pt x="5528402" y="4375758"/>
                  <a:pt x="5529931" y="4386341"/>
                </a:cubicBezTo>
                <a:cubicBezTo>
                  <a:pt x="5530200" y="4390773"/>
                  <a:pt x="5532454" y="4398645"/>
                  <a:pt x="5524591" y="4400891"/>
                </a:cubicBezTo>
                <a:cubicBezTo>
                  <a:pt x="5518445" y="4402146"/>
                  <a:pt x="5514474" y="4395265"/>
                  <a:pt x="5512487" y="4391826"/>
                </a:cubicBezTo>
                <a:cubicBezTo>
                  <a:pt x="5505804" y="4384217"/>
                  <a:pt x="5500114" y="4378328"/>
                  <a:pt x="5492250" y="4380575"/>
                </a:cubicBezTo>
                <a:cubicBezTo>
                  <a:pt x="5482669" y="4383813"/>
                  <a:pt x="5471827" y="4380899"/>
                  <a:pt x="5462245" y="4384137"/>
                </a:cubicBezTo>
                <a:cubicBezTo>
                  <a:pt x="5448236" y="4387638"/>
                  <a:pt x="5442545" y="4381750"/>
                  <a:pt x="5441740" y="4368454"/>
                </a:cubicBezTo>
                <a:cubicBezTo>
                  <a:pt x="5444825" y="4346031"/>
                  <a:pt x="5429098" y="4350525"/>
                  <a:pt x="5414820" y="4349595"/>
                </a:cubicBezTo>
                <a:cubicBezTo>
                  <a:pt x="5396115" y="4348928"/>
                  <a:pt x="5404059" y="4362688"/>
                  <a:pt x="5404596" y="4371552"/>
                </a:cubicBezTo>
                <a:cubicBezTo>
                  <a:pt x="5404865" y="4375983"/>
                  <a:pt x="5406851" y="4379424"/>
                  <a:pt x="5401698" y="4382398"/>
                </a:cubicBezTo>
                <a:cubicBezTo>
                  <a:pt x="5393297" y="4375782"/>
                  <a:pt x="5383179" y="4370156"/>
                  <a:pt x="5375503" y="4360828"/>
                </a:cubicBezTo>
                <a:cubicBezTo>
                  <a:pt x="5368095" y="4355930"/>
                  <a:pt x="5359963" y="4353745"/>
                  <a:pt x="5353093" y="4357711"/>
                </a:cubicBezTo>
                <a:cubicBezTo>
                  <a:pt x="5344504" y="4362670"/>
                  <a:pt x="5349470" y="4371270"/>
                  <a:pt x="5350732" y="4377422"/>
                </a:cubicBezTo>
                <a:cubicBezTo>
                  <a:pt x="5356854" y="4419757"/>
                  <a:pt x="5341208" y="4440258"/>
                  <a:pt x="5298910" y="4446330"/>
                </a:cubicBezTo>
                <a:cubicBezTo>
                  <a:pt x="5290054" y="4446857"/>
                  <a:pt x="5282191" y="4449104"/>
                  <a:pt x="5274058" y="4446918"/>
                </a:cubicBezTo>
                <a:cubicBezTo>
                  <a:pt x="5235921" y="4448295"/>
                  <a:pt x="5207178" y="4458010"/>
                  <a:pt x="5200015" y="4501134"/>
                </a:cubicBezTo>
                <a:cubicBezTo>
                  <a:pt x="5200015" y="4501134"/>
                  <a:pt x="5198296" y="4502126"/>
                  <a:pt x="5199289" y="4503846"/>
                </a:cubicBezTo>
                <a:cubicBezTo>
                  <a:pt x="5192688" y="4512244"/>
                  <a:pt x="5186810" y="4517931"/>
                  <a:pt x="5175243" y="4517729"/>
                </a:cubicBezTo>
                <a:cubicBezTo>
                  <a:pt x="5170815" y="4517993"/>
                  <a:pt x="5165394" y="4516535"/>
                  <a:pt x="5164132" y="4510384"/>
                </a:cubicBezTo>
                <a:cubicBezTo>
                  <a:pt x="5160884" y="4500792"/>
                  <a:pt x="5168479" y="4494113"/>
                  <a:pt x="5174356" y="4488427"/>
                </a:cubicBezTo>
                <a:cubicBezTo>
                  <a:pt x="5179510" y="4485452"/>
                  <a:pt x="5185386" y="4479765"/>
                  <a:pt x="5182407" y="4474605"/>
                </a:cubicBezTo>
                <a:cubicBezTo>
                  <a:pt x="5180154" y="4466732"/>
                  <a:pt x="5172557" y="4473411"/>
                  <a:pt x="5167137" y="4471954"/>
                </a:cubicBezTo>
                <a:cubicBezTo>
                  <a:pt x="5156562" y="4473472"/>
                  <a:pt x="5146980" y="4476710"/>
                  <a:pt x="5136407" y="4478228"/>
                </a:cubicBezTo>
                <a:cubicBezTo>
                  <a:pt x="5122396" y="4481730"/>
                  <a:pt x="5109113" y="4482519"/>
                  <a:pt x="5096283" y="4476166"/>
                </a:cubicBezTo>
                <a:cubicBezTo>
                  <a:pt x="5087158" y="4472260"/>
                  <a:pt x="5082006" y="4475235"/>
                  <a:pt x="5075403" y="4483633"/>
                </a:cubicBezTo>
                <a:cubicBezTo>
                  <a:pt x="5056322" y="4506117"/>
                  <a:pt x="5037886" y="4509882"/>
                  <a:pt x="5010508" y="4498166"/>
                </a:cubicBezTo>
                <a:cubicBezTo>
                  <a:pt x="4995962" y="4492803"/>
                  <a:pt x="4983858" y="4483738"/>
                  <a:pt x="4970036" y="4475663"/>
                </a:cubicBezTo>
                <a:cubicBezTo>
                  <a:pt x="4953505" y="4466861"/>
                  <a:pt x="4936514" y="4465203"/>
                  <a:pt x="4918077" y="4468968"/>
                </a:cubicBezTo>
                <a:cubicBezTo>
                  <a:pt x="4897921" y="4473724"/>
                  <a:pt x="4891320" y="4482122"/>
                  <a:pt x="4893656" y="4506001"/>
                </a:cubicBezTo>
                <a:cubicBezTo>
                  <a:pt x="4896985" y="4531601"/>
                  <a:pt x="4885955" y="4540263"/>
                  <a:pt x="4860109" y="4539129"/>
                </a:cubicBezTo>
                <a:cubicBezTo>
                  <a:pt x="4851252" y="4539657"/>
                  <a:pt x="4845833" y="4538199"/>
                  <a:pt x="4838236" y="4544878"/>
                </a:cubicBezTo>
                <a:cubicBezTo>
                  <a:pt x="4821597" y="4563659"/>
                  <a:pt x="4821597" y="4563659"/>
                  <a:pt x="4808687" y="4541297"/>
                </a:cubicBezTo>
                <a:cubicBezTo>
                  <a:pt x="4808419" y="4536865"/>
                  <a:pt x="4807426" y="4535144"/>
                  <a:pt x="4803721" y="4532697"/>
                </a:cubicBezTo>
                <a:cubicBezTo>
                  <a:pt x="4795779" y="4518935"/>
                  <a:pt x="4785928" y="4517742"/>
                  <a:pt x="4775166" y="4530836"/>
                </a:cubicBezTo>
                <a:cubicBezTo>
                  <a:pt x="4766848" y="4540225"/>
                  <a:pt x="4760514" y="4553056"/>
                  <a:pt x="4751201" y="4560726"/>
                </a:cubicBezTo>
                <a:cubicBezTo>
                  <a:pt x="4714488" y="4600269"/>
                  <a:pt x="4653216" y="4601244"/>
                  <a:pt x="4619076" y="4565911"/>
                </a:cubicBezTo>
                <a:cubicBezTo>
                  <a:pt x="4606703" y="4552413"/>
                  <a:pt x="4605629" y="4534686"/>
                  <a:pt x="4596691" y="4519205"/>
                </a:cubicBezTo>
                <a:cubicBezTo>
                  <a:pt x="4585498" y="4495852"/>
                  <a:pt x="4570952" y="4490490"/>
                  <a:pt x="4546368" y="4495509"/>
                </a:cubicBezTo>
                <a:cubicBezTo>
                  <a:pt x="4534077" y="4498020"/>
                  <a:pt x="4522778" y="4502249"/>
                  <a:pt x="4510485" y="4504759"/>
                </a:cubicBezTo>
                <a:cubicBezTo>
                  <a:pt x="4485903" y="4509778"/>
                  <a:pt x="4475865" y="4520160"/>
                  <a:pt x="4479195" y="4545760"/>
                </a:cubicBezTo>
                <a:cubicBezTo>
                  <a:pt x="4479275" y="4561767"/>
                  <a:pt x="4473130" y="4563022"/>
                  <a:pt x="4459576" y="4559380"/>
                </a:cubicBezTo>
                <a:cubicBezTo>
                  <a:pt x="4430751" y="4553087"/>
                  <a:pt x="4418997" y="4564460"/>
                  <a:pt x="4422595" y="4594492"/>
                </a:cubicBezTo>
                <a:cubicBezTo>
                  <a:pt x="4424850" y="4602364"/>
                  <a:pt x="4428822" y="4609244"/>
                  <a:pt x="4437679" y="4608718"/>
                </a:cubicBezTo>
                <a:cubicBezTo>
                  <a:pt x="4448252" y="4607200"/>
                  <a:pt x="4445998" y="4599328"/>
                  <a:pt x="4443743" y="4591456"/>
                </a:cubicBezTo>
                <a:cubicBezTo>
                  <a:pt x="4440764" y="4586295"/>
                  <a:pt x="4441220" y="4579152"/>
                  <a:pt x="4449083" y="4576905"/>
                </a:cubicBezTo>
                <a:cubicBezTo>
                  <a:pt x="4455954" y="4572938"/>
                  <a:pt x="4464085" y="4575124"/>
                  <a:pt x="4466341" y="4582996"/>
                </a:cubicBezTo>
                <a:cubicBezTo>
                  <a:pt x="4475547" y="4602908"/>
                  <a:pt x="4488189" y="4620837"/>
                  <a:pt x="4498389" y="4642471"/>
                </a:cubicBezTo>
                <a:cubicBezTo>
                  <a:pt x="4490256" y="4640286"/>
                  <a:pt x="4487546" y="4639557"/>
                  <a:pt x="4483841" y="4637108"/>
                </a:cubicBezTo>
                <a:cubicBezTo>
                  <a:pt x="4467578" y="4632737"/>
                  <a:pt x="4453836" y="4640671"/>
                  <a:pt x="4439828" y="4644172"/>
                </a:cubicBezTo>
                <a:cubicBezTo>
                  <a:pt x="4431964" y="4646419"/>
                  <a:pt x="4436205" y="4657731"/>
                  <a:pt x="4433038" y="4664146"/>
                </a:cubicBezTo>
                <a:cubicBezTo>
                  <a:pt x="4427430" y="4674265"/>
                  <a:pt x="4420828" y="4682663"/>
                  <a:pt x="4406819" y="4686165"/>
                </a:cubicBezTo>
                <a:cubicBezTo>
                  <a:pt x="4395519" y="4690395"/>
                  <a:pt x="4383497" y="4697337"/>
                  <a:pt x="4369487" y="4700838"/>
                </a:cubicBezTo>
                <a:cubicBezTo>
                  <a:pt x="4381591" y="4709903"/>
                  <a:pt x="4401022" y="4707859"/>
                  <a:pt x="4396675" y="4724129"/>
                </a:cubicBezTo>
                <a:cubicBezTo>
                  <a:pt x="4394770" y="4736696"/>
                  <a:pt x="4395120" y="4757136"/>
                  <a:pt x="4370724" y="4750580"/>
                </a:cubicBezTo>
                <a:cubicBezTo>
                  <a:pt x="4370724" y="4750580"/>
                  <a:pt x="4368282" y="4754283"/>
                  <a:pt x="4369275" y="4756003"/>
                </a:cubicBezTo>
                <a:cubicBezTo>
                  <a:pt x="4372523" y="4765595"/>
                  <a:pt x="4374054" y="4776179"/>
                  <a:pt x="4387069" y="4770958"/>
                </a:cubicBezTo>
                <a:cubicBezTo>
                  <a:pt x="4401803" y="4764744"/>
                  <a:pt x="4417799" y="4764683"/>
                  <a:pt x="4432078" y="4765613"/>
                </a:cubicBezTo>
                <a:cubicBezTo>
                  <a:pt x="4449790" y="4764560"/>
                  <a:pt x="4460820" y="4755899"/>
                  <a:pt x="4460739" y="4739892"/>
                </a:cubicBezTo>
                <a:cubicBezTo>
                  <a:pt x="4462375" y="4722893"/>
                  <a:pt x="4469514" y="4723358"/>
                  <a:pt x="4480357" y="4726272"/>
                </a:cubicBezTo>
                <a:cubicBezTo>
                  <a:pt x="4502042" y="4732099"/>
                  <a:pt x="4521286" y="4741630"/>
                  <a:pt x="4543696" y="4744745"/>
                </a:cubicBezTo>
                <a:cubicBezTo>
                  <a:pt x="4556257" y="4746667"/>
                  <a:pt x="4564121" y="4744420"/>
                  <a:pt x="4571446" y="4733312"/>
                </a:cubicBezTo>
                <a:cubicBezTo>
                  <a:pt x="4577055" y="4723192"/>
                  <a:pt x="4579953" y="4712345"/>
                  <a:pt x="4592246" y="4709836"/>
                </a:cubicBezTo>
                <a:cubicBezTo>
                  <a:pt x="4603543" y="4705606"/>
                  <a:pt x="4611220" y="4714934"/>
                  <a:pt x="4620345" y="4718840"/>
                </a:cubicBezTo>
                <a:cubicBezTo>
                  <a:pt x="4623886" y="4689275"/>
                  <a:pt x="4623886" y="4689275"/>
                  <a:pt x="4653436" y="4692854"/>
                </a:cubicBezTo>
                <a:cubicBezTo>
                  <a:pt x="4665003" y="4693057"/>
                  <a:pt x="4677563" y="4694980"/>
                  <a:pt x="4685613" y="4681158"/>
                </a:cubicBezTo>
                <a:cubicBezTo>
                  <a:pt x="4705419" y="4655962"/>
                  <a:pt x="4711566" y="4654707"/>
                  <a:pt x="4739209" y="4670856"/>
                </a:cubicBezTo>
                <a:cubicBezTo>
                  <a:pt x="4752039" y="4677209"/>
                  <a:pt x="4764867" y="4683563"/>
                  <a:pt x="4779414" y="4688925"/>
                </a:cubicBezTo>
                <a:cubicBezTo>
                  <a:pt x="4813204" y="4703818"/>
                  <a:pt x="4821792" y="4698860"/>
                  <a:pt x="4828500" y="4662878"/>
                </a:cubicBezTo>
                <a:cubicBezTo>
                  <a:pt x="4830673" y="4654744"/>
                  <a:pt x="4830136" y="4645880"/>
                  <a:pt x="4833035" y="4635032"/>
                </a:cubicBezTo>
                <a:cubicBezTo>
                  <a:pt x="4844414" y="4646810"/>
                  <a:pt x="4853807" y="4655148"/>
                  <a:pt x="4865188" y="4666926"/>
                </a:cubicBezTo>
                <a:cubicBezTo>
                  <a:pt x="4866637" y="4661501"/>
                  <a:pt x="4865644" y="4659781"/>
                  <a:pt x="4866368" y="4657070"/>
                </a:cubicBezTo>
                <a:cubicBezTo>
                  <a:pt x="4863951" y="4617183"/>
                  <a:pt x="4881127" y="4607266"/>
                  <a:pt x="4915910" y="4623879"/>
                </a:cubicBezTo>
                <a:cubicBezTo>
                  <a:pt x="4922324" y="4627057"/>
                  <a:pt x="4928739" y="4630234"/>
                  <a:pt x="4936147" y="4635130"/>
                </a:cubicBezTo>
                <a:cubicBezTo>
                  <a:pt x="4939851" y="4637579"/>
                  <a:pt x="4943554" y="4640028"/>
                  <a:pt x="4943099" y="4647171"/>
                </a:cubicBezTo>
                <a:cubicBezTo>
                  <a:pt x="4936309" y="4667145"/>
                  <a:pt x="4951580" y="4669796"/>
                  <a:pt x="4965133" y="4673438"/>
                </a:cubicBezTo>
                <a:cubicBezTo>
                  <a:pt x="5002815" y="4679204"/>
                  <a:pt x="5038697" y="4669955"/>
                  <a:pt x="5074580" y="4660705"/>
                </a:cubicBezTo>
                <a:cubicBezTo>
                  <a:pt x="5131342" y="4643988"/>
                  <a:pt x="5187835" y="4622839"/>
                  <a:pt x="5249644" y="4630729"/>
                </a:cubicBezTo>
                <a:cubicBezTo>
                  <a:pt x="5269344" y="4633117"/>
                  <a:pt x="5286789" y="4627632"/>
                  <a:pt x="5302972" y="4615995"/>
                </a:cubicBezTo>
                <a:cubicBezTo>
                  <a:pt x="5315719" y="4606342"/>
                  <a:pt x="5330721" y="4604561"/>
                  <a:pt x="5344275" y="4608203"/>
                </a:cubicBezTo>
                <a:cubicBezTo>
                  <a:pt x="5369395" y="4612046"/>
                  <a:pt x="5393255" y="4609740"/>
                  <a:pt x="5418563" y="4602008"/>
                </a:cubicBezTo>
                <a:cubicBezTo>
                  <a:pt x="5442153" y="4595269"/>
                  <a:pt x="5464483" y="4582377"/>
                  <a:pt x="5491321" y="4585229"/>
                </a:cubicBezTo>
                <a:cubicBezTo>
                  <a:pt x="5514455" y="4585633"/>
                  <a:pt x="5534611" y="4580877"/>
                  <a:pt x="5543573" y="4552768"/>
                </a:cubicBezTo>
                <a:cubicBezTo>
                  <a:pt x="5562173" y="4581017"/>
                  <a:pt x="5582060" y="4571829"/>
                  <a:pt x="5603664" y="4561650"/>
                </a:cubicBezTo>
                <a:cubicBezTo>
                  <a:pt x="5619123" y="4552725"/>
                  <a:pt x="5635574" y="4545520"/>
                  <a:pt x="5654549" y="4550619"/>
                </a:cubicBezTo>
                <a:cubicBezTo>
                  <a:pt x="5682649" y="4559623"/>
                  <a:pt x="5708227" y="4556323"/>
                  <a:pt x="5735520" y="4552033"/>
                </a:cubicBezTo>
                <a:cubicBezTo>
                  <a:pt x="5782970" y="4542986"/>
                  <a:pt x="5830151" y="4529506"/>
                  <a:pt x="5879131" y="4531042"/>
                </a:cubicBezTo>
                <a:cubicBezTo>
                  <a:pt x="5918261" y="4531385"/>
                  <a:pt x="5956130" y="4525576"/>
                  <a:pt x="5992468" y="4509183"/>
                </a:cubicBezTo>
                <a:cubicBezTo>
                  <a:pt x="6002773" y="4503233"/>
                  <a:pt x="6012623" y="4504427"/>
                  <a:pt x="6022017" y="4512764"/>
                </a:cubicBezTo>
                <a:cubicBezTo>
                  <a:pt x="6054627" y="4537513"/>
                  <a:pt x="6056345" y="4536521"/>
                  <a:pt x="6091420" y="4513976"/>
                </a:cubicBezTo>
                <a:cubicBezTo>
                  <a:pt x="6094856" y="4511993"/>
                  <a:pt x="6098292" y="4510010"/>
                  <a:pt x="6103443" y="4507035"/>
                </a:cubicBezTo>
                <a:cubicBezTo>
                  <a:pt x="6104250" y="4520330"/>
                  <a:pt x="6105056" y="4533626"/>
                  <a:pt x="6104869" y="4545201"/>
                </a:cubicBezTo>
                <a:cubicBezTo>
                  <a:pt x="6107929" y="4566369"/>
                  <a:pt x="6098160" y="4581182"/>
                  <a:pt x="6079991" y="4589379"/>
                </a:cubicBezTo>
                <a:cubicBezTo>
                  <a:pt x="6069686" y="4595329"/>
                  <a:pt x="6059111" y="4596847"/>
                  <a:pt x="6049799" y="4604517"/>
                </a:cubicBezTo>
                <a:cubicBezTo>
                  <a:pt x="6034610" y="4617874"/>
                  <a:pt x="6027470" y="4617409"/>
                  <a:pt x="6014104" y="4602191"/>
                </a:cubicBezTo>
                <a:cubicBezTo>
                  <a:pt x="6010132" y="4595310"/>
                  <a:pt x="6006160" y="4588430"/>
                  <a:pt x="6002187" y="4581550"/>
                </a:cubicBezTo>
                <a:cubicBezTo>
                  <a:pt x="5997946" y="4570238"/>
                  <a:pt x="5991800" y="4571492"/>
                  <a:pt x="5983211" y="4576451"/>
                </a:cubicBezTo>
                <a:cubicBezTo>
                  <a:pt x="5963325" y="4585639"/>
                  <a:pt x="5954549" y="4602173"/>
                  <a:pt x="5949478" y="4621155"/>
                </a:cubicBezTo>
                <a:cubicBezTo>
                  <a:pt x="5947037" y="4624858"/>
                  <a:pt x="5948297" y="4631010"/>
                  <a:pt x="5942152" y="4632265"/>
                </a:cubicBezTo>
                <a:cubicBezTo>
                  <a:pt x="5937724" y="4632528"/>
                  <a:pt x="5934745" y="4627368"/>
                  <a:pt x="5931040" y="4624920"/>
                </a:cubicBezTo>
                <a:cubicBezTo>
                  <a:pt x="5929054" y="4621480"/>
                  <a:pt x="5928061" y="4619759"/>
                  <a:pt x="5926076" y="4616319"/>
                </a:cubicBezTo>
                <a:cubicBezTo>
                  <a:pt x="5919123" y="4604279"/>
                  <a:pt x="5911984" y="4603813"/>
                  <a:pt x="5903665" y="4613203"/>
                </a:cubicBezTo>
                <a:cubicBezTo>
                  <a:pt x="5896339" y="4624313"/>
                  <a:pt x="5888207" y="4622128"/>
                  <a:pt x="5878089" y="4616503"/>
                </a:cubicBezTo>
                <a:cubicBezTo>
                  <a:pt x="5868963" y="4612597"/>
                  <a:pt x="5866708" y="4604725"/>
                  <a:pt x="5868881" y="4596590"/>
                </a:cubicBezTo>
                <a:cubicBezTo>
                  <a:pt x="5870062" y="4586735"/>
                  <a:pt x="5880636" y="4585217"/>
                  <a:pt x="5890486" y="4586410"/>
                </a:cubicBezTo>
                <a:cubicBezTo>
                  <a:pt x="5896632" y="4585155"/>
                  <a:pt x="5902053" y="4586612"/>
                  <a:pt x="5903233" y="4576757"/>
                </a:cubicBezTo>
                <a:cubicBezTo>
                  <a:pt x="5904415" y="4566901"/>
                  <a:pt x="5898993" y="4565444"/>
                  <a:pt x="5892578" y="4562268"/>
                </a:cubicBezTo>
                <a:cubicBezTo>
                  <a:pt x="5879025" y="4558625"/>
                  <a:pt x="5852081" y="4583356"/>
                  <a:pt x="5856590" y="4599100"/>
                </a:cubicBezTo>
                <a:cubicBezTo>
                  <a:pt x="5862630" y="4625428"/>
                  <a:pt x="5845185" y="4630912"/>
                  <a:pt x="5827740" y="4636397"/>
                </a:cubicBezTo>
                <a:cubicBezTo>
                  <a:pt x="5792126" y="4650078"/>
                  <a:pt x="5752273" y="4652447"/>
                  <a:pt x="5716390" y="4661697"/>
                </a:cubicBezTo>
                <a:cubicBezTo>
                  <a:pt x="5705815" y="4663215"/>
                  <a:pt x="5701843" y="4656334"/>
                  <a:pt x="5701306" y="4647471"/>
                </a:cubicBezTo>
                <a:cubicBezTo>
                  <a:pt x="5699776" y="4636887"/>
                  <a:pt x="5698245" y="4626303"/>
                  <a:pt x="5694005" y="4614991"/>
                </a:cubicBezTo>
                <a:cubicBezTo>
                  <a:pt x="5688045" y="4604670"/>
                  <a:pt x="5679189" y="4605197"/>
                  <a:pt x="5670333" y="4605724"/>
                </a:cubicBezTo>
                <a:cubicBezTo>
                  <a:pt x="5663194" y="4605258"/>
                  <a:pt x="5666442" y="4614850"/>
                  <a:pt x="5663999" y="4618553"/>
                </a:cubicBezTo>
                <a:cubicBezTo>
                  <a:pt x="5662364" y="4635552"/>
                  <a:pt x="5659010" y="4653543"/>
                  <a:pt x="5657373" y="4670543"/>
                </a:cubicBezTo>
                <a:cubicBezTo>
                  <a:pt x="5653669" y="4668093"/>
                  <a:pt x="5652676" y="4666373"/>
                  <a:pt x="5651683" y="4664653"/>
                </a:cubicBezTo>
                <a:cubicBezTo>
                  <a:pt x="5638048" y="4645003"/>
                  <a:pt x="5638048" y="4645003"/>
                  <a:pt x="5625113" y="4666233"/>
                </a:cubicBezTo>
                <a:cubicBezTo>
                  <a:pt x="5621221" y="4675360"/>
                  <a:pt x="5617518" y="4672911"/>
                  <a:pt x="5612821" y="4668742"/>
                </a:cubicBezTo>
                <a:cubicBezTo>
                  <a:pt x="5599724" y="4657957"/>
                  <a:pt x="5586439" y="4658746"/>
                  <a:pt x="5576402" y="4669129"/>
                </a:cubicBezTo>
                <a:cubicBezTo>
                  <a:pt x="5562474" y="4688636"/>
                  <a:pt x="5542587" y="4697825"/>
                  <a:pt x="5523694" y="4708733"/>
                </a:cubicBezTo>
                <a:cubicBezTo>
                  <a:pt x="5513388" y="4714683"/>
                  <a:pt x="5509228" y="4719378"/>
                  <a:pt x="5522057" y="4725733"/>
                </a:cubicBezTo>
                <a:cubicBezTo>
                  <a:pt x="5533169" y="4733078"/>
                  <a:pt x="5535424" y="4740950"/>
                  <a:pt x="5527372" y="4754772"/>
                </a:cubicBezTo>
                <a:cubicBezTo>
                  <a:pt x="5545810" y="4751007"/>
                  <a:pt x="5563254" y="4745522"/>
                  <a:pt x="5580968" y="4744469"/>
                </a:cubicBezTo>
                <a:cubicBezTo>
                  <a:pt x="5597688" y="4741696"/>
                  <a:pt x="5615402" y="4740644"/>
                  <a:pt x="5632658" y="4746735"/>
                </a:cubicBezTo>
                <a:cubicBezTo>
                  <a:pt x="5613308" y="4764786"/>
                  <a:pt x="5613308" y="4764786"/>
                  <a:pt x="5571737" y="4768147"/>
                </a:cubicBezTo>
                <a:cubicBezTo>
                  <a:pt x="5545167" y="4769726"/>
                  <a:pt x="5535855" y="4777396"/>
                  <a:pt x="5532768" y="4799819"/>
                </a:cubicBezTo>
                <a:cubicBezTo>
                  <a:pt x="5530676" y="4823961"/>
                  <a:pt x="5530676" y="4823961"/>
                  <a:pt x="5509447" y="4810990"/>
                </a:cubicBezTo>
                <a:cubicBezTo>
                  <a:pt x="5508454" y="4809270"/>
                  <a:pt x="5505743" y="4808542"/>
                  <a:pt x="5504750" y="4806821"/>
                </a:cubicBezTo>
                <a:cubicBezTo>
                  <a:pt x="5454884" y="4775983"/>
                  <a:pt x="5429843" y="4788145"/>
                  <a:pt x="5419057" y="4844829"/>
                </a:cubicBezTo>
                <a:cubicBezTo>
                  <a:pt x="5415972" y="4867251"/>
                  <a:pt x="5404754" y="4887488"/>
                  <a:pt x="5387848" y="4901837"/>
                </a:cubicBezTo>
                <a:cubicBezTo>
                  <a:pt x="5368229" y="4915457"/>
                  <a:pt x="5347081" y="4918493"/>
                  <a:pt x="5324214" y="4922521"/>
                </a:cubicBezTo>
                <a:cubicBezTo>
                  <a:pt x="5295927" y="4925092"/>
                  <a:pt x="5265923" y="4928654"/>
                  <a:pt x="5239890" y="4939098"/>
                </a:cubicBezTo>
                <a:cubicBezTo>
                  <a:pt x="5220003" y="4948286"/>
                  <a:pt x="5198130" y="4954034"/>
                  <a:pt x="5177707" y="4954358"/>
                </a:cubicBezTo>
                <a:cubicBezTo>
                  <a:pt x="5161710" y="4954419"/>
                  <a:pt x="5142280" y="4956463"/>
                  <a:pt x="5131518" y="4969557"/>
                </a:cubicBezTo>
                <a:cubicBezTo>
                  <a:pt x="5118315" y="4986354"/>
                  <a:pt x="5104761" y="4982712"/>
                  <a:pt x="5089221" y="4975630"/>
                </a:cubicBezTo>
                <a:cubicBezTo>
                  <a:pt x="5060853" y="4962193"/>
                  <a:pt x="5037369" y="4941350"/>
                  <a:pt x="5020487" y="4912109"/>
                </a:cubicBezTo>
                <a:cubicBezTo>
                  <a:pt x="5016514" y="4905228"/>
                  <a:pt x="5012541" y="4898348"/>
                  <a:pt x="5000249" y="4900858"/>
                </a:cubicBezTo>
                <a:cubicBezTo>
                  <a:pt x="4986964" y="4901648"/>
                  <a:pt x="4988495" y="4912230"/>
                  <a:pt x="4986321" y="4920367"/>
                </a:cubicBezTo>
                <a:cubicBezTo>
                  <a:pt x="4985865" y="4927510"/>
                  <a:pt x="4985410" y="4934653"/>
                  <a:pt x="4983960" y="4940077"/>
                </a:cubicBezTo>
                <a:cubicBezTo>
                  <a:pt x="4979158" y="4963491"/>
                  <a:pt x="4962251" y="4977840"/>
                  <a:pt x="4944349" y="4990469"/>
                </a:cubicBezTo>
                <a:cubicBezTo>
                  <a:pt x="4928890" y="4999394"/>
                  <a:pt x="4920945" y="4985632"/>
                  <a:pt x="4909112" y="4980997"/>
                </a:cubicBezTo>
                <a:cubicBezTo>
                  <a:pt x="4909459" y="5001438"/>
                  <a:pt x="4899692" y="5016252"/>
                  <a:pt x="4882246" y="5021736"/>
                </a:cubicBezTo>
                <a:cubicBezTo>
                  <a:pt x="4860374" y="5027483"/>
                  <a:pt x="4842473" y="5040112"/>
                  <a:pt x="4824573" y="5052740"/>
                </a:cubicBezTo>
                <a:cubicBezTo>
                  <a:pt x="4786061" y="5077268"/>
                  <a:pt x="4743309" y="5090484"/>
                  <a:pt x="4696233" y="5076382"/>
                </a:cubicBezTo>
                <a:cubicBezTo>
                  <a:pt x="4688101" y="5074196"/>
                  <a:pt x="4679970" y="5072011"/>
                  <a:pt x="4675085" y="5079418"/>
                </a:cubicBezTo>
                <a:cubicBezTo>
                  <a:pt x="4666310" y="5095951"/>
                  <a:pt x="4651576" y="5102165"/>
                  <a:pt x="4636842" y="5108378"/>
                </a:cubicBezTo>
                <a:cubicBezTo>
                  <a:pt x="4631689" y="5111353"/>
                  <a:pt x="4629248" y="5115056"/>
                  <a:pt x="4628791" y="5122199"/>
                </a:cubicBezTo>
                <a:cubicBezTo>
                  <a:pt x="4630321" y="5132783"/>
                  <a:pt x="4622457" y="5135030"/>
                  <a:pt x="4613602" y="5135556"/>
                </a:cubicBezTo>
                <a:cubicBezTo>
                  <a:pt x="4603026" y="5137074"/>
                  <a:pt x="4591999" y="5145736"/>
                  <a:pt x="4582334" y="5132967"/>
                </a:cubicBezTo>
                <a:cubicBezTo>
                  <a:pt x="4574390" y="5119207"/>
                  <a:pt x="4562822" y="5119005"/>
                  <a:pt x="4550532" y="5121514"/>
                </a:cubicBezTo>
                <a:cubicBezTo>
                  <a:pt x="4539956" y="5123032"/>
                  <a:pt x="4529652" y="5128982"/>
                  <a:pt x="4522243" y="5124086"/>
                </a:cubicBezTo>
                <a:cubicBezTo>
                  <a:pt x="4506434" y="5112570"/>
                  <a:pt x="4496398" y="5122953"/>
                  <a:pt x="4482658" y="5130885"/>
                </a:cubicBezTo>
                <a:cubicBezTo>
                  <a:pt x="4478497" y="5135581"/>
                  <a:pt x="4472351" y="5136836"/>
                  <a:pt x="4467199" y="5139811"/>
                </a:cubicBezTo>
                <a:cubicBezTo>
                  <a:pt x="4442159" y="5151974"/>
                  <a:pt x="4415134" y="5160697"/>
                  <a:pt x="4392080" y="5176301"/>
                </a:cubicBezTo>
                <a:cubicBezTo>
                  <a:pt x="4382769" y="5183970"/>
                  <a:pt x="4369027" y="5191903"/>
                  <a:pt x="4369564" y="5200767"/>
                </a:cubicBezTo>
                <a:cubicBezTo>
                  <a:pt x="4372087" y="5213070"/>
                  <a:pt x="4388808" y="5210298"/>
                  <a:pt x="4400375" y="5210500"/>
                </a:cubicBezTo>
                <a:cubicBezTo>
                  <a:pt x="4403085" y="5211229"/>
                  <a:pt x="4405798" y="5211956"/>
                  <a:pt x="4407514" y="5210965"/>
                </a:cubicBezTo>
                <a:cubicBezTo>
                  <a:pt x="4444201" y="5215011"/>
                  <a:pt x="4458561" y="5231950"/>
                  <a:pt x="4452846" y="5269650"/>
                </a:cubicBezTo>
                <a:cubicBezTo>
                  <a:pt x="4440017" y="5263296"/>
                  <a:pt x="4425927" y="5250791"/>
                  <a:pt x="4408213" y="5251844"/>
                </a:cubicBezTo>
                <a:cubicBezTo>
                  <a:pt x="4388783" y="5253888"/>
                  <a:pt x="4382719" y="5271150"/>
                  <a:pt x="4371958" y="5284244"/>
                </a:cubicBezTo>
                <a:cubicBezTo>
                  <a:pt x="4368790" y="5290659"/>
                  <a:pt x="4362644" y="5291914"/>
                  <a:pt x="4359397" y="5282322"/>
                </a:cubicBezTo>
                <a:cubicBezTo>
                  <a:pt x="4359128" y="5277889"/>
                  <a:pt x="4357142" y="5274450"/>
                  <a:pt x="4356873" y="5270018"/>
                </a:cubicBezTo>
                <a:cubicBezTo>
                  <a:pt x="4355612" y="5263865"/>
                  <a:pt x="4354349" y="5257713"/>
                  <a:pt x="4347935" y="5254537"/>
                </a:cubicBezTo>
                <a:cubicBezTo>
                  <a:pt x="4344232" y="5252087"/>
                  <a:pt x="4342058" y="5260224"/>
                  <a:pt x="4338623" y="5262207"/>
                </a:cubicBezTo>
                <a:cubicBezTo>
                  <a:pt x="4329580" y="5274309"/>
                  <a:pt x="4323165" y="5271132"/>
                  <a:pt x="4318923" y="5259820"/>
                </a:cubicBezTo>
                <a:cubicBezTo>
                  <a:pt x="4316937" y="5256379"/>
                  <a:pt x="4318386" y="5250956"/>
                  <a:pt x="4311247" y="5250491"/>
                </a:cubicBezTo>
                <a:cubicBezTo>
                  <a:pt x="4303896" y="5305191"/>
                  <a:pt x="4292141" y="5316564"/>
                  <a:pt x="4233850" y="5322698"/>
                </a:cubicBezTo>
                <a:cubicBezTo>
                  <a:pt x="4232131" y="5323690"/>
                  <a:pt x="4232131" y="5323690"/>
                  <a:pt x="4229421" y="5322961"/>
                </a:cubicBezTo>
                <a:cubicBezTo>
                  <a:pt x="4183420" y="5326585"/>
                  <a:pt x="4139674" y="5338081"/>
                  <a:pt x="4103148" y="5366050"/>
                </a:cubicBezTo>
                <a:cubicBezTo>
                  <a:pt x="4090400" y="5375702"/>
                  <a:pt x="4078833" y="5375501"/>
                  <a:pt x="4067722" y="5368156"/>
                </a:cubicBezTo>
                <a:cubicBezTo>
                  <a:pt x="4053899" y="5360081"/>
                  <a:pt x="4037904" y="5360142"/>
                  <a:pt x="4024888" y="5365364"/>
                </a:cubicBezTo>
                <a:cubicBezTo>
                  <a:pt x="4001298" y="5372104"/>
                  <a:pt x="3976983" y="5381555"/>
                  <a:pt x="3954654" y="5394447"/>
                </a:cubicBezTo>
                <a:cubicBezTo>
                  <a:pt x="3935759" y="5405354"/>
                  <a:pt x="3936297" y="5414218"/>
                  <a:pt x="3953098" y="5427453"/>
                </a:cubicBezTo>
                <a:cubicBezTo>
                  <a:pt x="3957795" y="5431622"/>
                  <a:pt x="3964934" y="5432087"/>
                  <a:pt x="3962761" y="5440222"/>
                </a:cubicBezTo>
                <a:cubicBezTo>
                  <a:pt x="3958145" y="5452060"/>
                  <a:pt x="3965822" y="5461390"/>
                  <a:pt x="3971780" y="5471710"/>
                </a:cubicBezTo>
                <a:cubicBezTo>
                  <a:pt x="3974759" y="5476870"/>
                  <a:pt x="3980449" y="5482760"/>
                  <a:pt x="3974572" y="5488445"/>
                </a:cubicBezTo>
                <a:cubicBezTo>
                  <a:pt x="3968695" y="5494132"/>
                  <a:pt x="3961287" y="5489236"/>
                  <a:pt x="3956590" y="5485066"/>
                </a:cubicBezTo>
                <a:cubicBezTo>
                  <a:pt x="3943493" y="5474281"/>
                  <a:pt x="3931388" y="5465215"/>
                  <a:pt x="3919284" y="5456150"/>
                </a:cubicBezTo>
                <a:cubicBezTo>
                  <a:pt x="3889654" y="5436561"/>
                  <a:pt x="3861097" y="5434700"/>
                  <a:pt x="3831173" y="5454270"/>
                </a:cubicBezTo>
                <a:cubicBezTo>
                  <a:pt x="3815715" y="5463195"/>
                  <a:pt x="3801250" y="5473841"/>
                  <a:pt x="3785791" y="5482766"/>
                </a:cubicBezTo>
                <a:cubicBezTo>
                  <a:pt x="3767891" y="5495394"/>
                  <a:pt x="3752620" y="5492743"/>
                  <a:pt x="3737536" y="5478517"/>
                </a:cubicBezTo>
                <a:cubicBezTo>
                  <a:pt x="3733833" y="5476069"/>
                  <a:pt x="3732570" y="5469917"/>
                  <a:pt x="3726425" y="5471172"/>
                </a:cubicBezTo>
                <a:cubicBezTo>
                  <a:pt x="3726506" y="5487179"/>
                  <a:pt x="3725863" y="5505898"/>
                  <a:pt x="3726937" y="5523625"/>
                </a:cubicBezTo>
                <a:cubicBezTo>
                  <a:pt x="3725569" y="5545056"/>
                  <a:pt x="3725569" y="5545056"/>
                  <a:pt x="3708043" y="5534534"/>
                </a:cubicBezTo>
                <a:cubicBezTo>
                  <a:pt x="3693228" y="5524740"/>
                  <a:pt x="3682655" y="5526258"/>
                  <a:pt x="3674872" y="5544512"/>
                </a:cubicBezTo>
                <a:cubicBezTo>
                  <a:pt x="3667814" y="5560053"/>
                  <a:pt x="3655067" y="5569707"/>
                  <a:pt x="3637622" y="5575191"/>
                </a:cubicBezTo>
                <a:cubicBezTo>
                  <a:pt x="3613307" y="5584643"/>
                  <a:pt x="3586738" y="5586222"/>
                  <a:pt x="3560167" y="5587802"/>
                </a:cubicBezTo>
                <a:cubicBezTo>
                  <a:pt x="3533597" y="5589381"/>
                  <a:pt x="3526003" y="5596059"/>
                  <a:pt x="3519483" y="5620465"/>
                </a:cubicBezTo>
                <a:cubicBezTo>
                  <a:pt x="3513231" y="5649303"/>
                  <a:pt x="3493343" y="5658491"/>
                  <a:pt x="3468410" y="5643071"/>
                </a:cubicBezTo>
                <a:cubicBezTo>
                  <a:pt x="3445463" y="5631092"/>
                  <a:pt x="3445463" y="5631092"/>
                  <a:pt x="3439936" y="5657218"/>
                </a:cubicBezTo>
                <a:cubicBezTo>
                  <a:pt x="3438218" y="5658209"/>
                  <a:pt x="3439211" y="5659929"/>
                  <a:pt x="3437493" y="5660921"/>
                </a:cubicBezTo>
                <a:cubicBezTo>
                  <a:pt x="3435588" y="5673488"/>
                  <a:pt x="3427725" y="5675735"/>
                  <a:pt x="3416614" y="5668389"/>
                </a:cubicBezTo>
                <a:cubicBezTo>
                  <a:pt x="3411917" y="5664220"/>
                  <a:pt x="3407219" y="5660052"/>
                  <a:pt x="3402523" y="5655883"/>
                </a:cubicBezTo>
                <a:cubicBezTo>
                  <a:pt x="3385722" y="5642649"/>
                  <a:pt x="3368732" y="5640990"/>
                  <a:pt x="3354535" y="5656067"/>
                </a:cubicBezTo>
                <a:cubicBezTo>
                  <a:pt x="3330302" y="5681526"/>
                  <a:pt x="3302095" y="5700104"/>
                  <a:pt x="3283552" y="5731451"/>
                </a:cubicBezTo>
                <a:cubicBezTo>
                  <a:pt x="3277944" y="5741570"/>
                  <a:pt x="3268631" y="5749240"/>
                  <a:pt x="3258968" y="5736471"/>
                </a:cubicBezTo>
                <a:cubicBezTo>
                  <a:pt x="3249574" y="5728133"/>
                  <a:pt x="3242705" y="5732100"/>
                  <a:pt x="3237820" y="5739507"/>
                </a:cubicBezTo>
                <a:cubicBezTo>
                  <a:pt x="3227058" y="5752600"/>
                  <a:pt x="3211600" y="5761525"/>
                  <a:pt x="3197859" y="5769459"/>
                </a:cubicBezTo>
                <a:cubicBezTo>
                  <a:pt x="3175530" y="5782350"/>
                  <a:pt x="3170915" y="5794189"/>
                  <a:pt x="3177679" y="5817805"/>
                </a:cubicBezTo>
                <a:cubicBezTo>
                  <a:pt x="3182914" y="5830837"/>
                  <a:pt x="3177761" y="5833812"/>
                  <a:pt x="3167455" y="5839762"/>
                </a:cubicBezTo>
                <a:cubicBezTo>
                  <a:pt x="3155431" y="5846704"/>
                  <a:pt x="3137450" y="5843325"/>
                  <a:pt x="3131385" y="5860587"/>
                </a:cubicBezTo>
                <a:cubicBezTo>
                  <a:pt x="3126045" y="5875138"/>
                  <a:pt x="3140136" y="5887643"/>
                  <a:pt x="3142928" y="5904379"/>
                </a:cubicBezTo>
                <a:cubicBezTo>
                  <a:pt x="3127388" y="5897297"/>
                  <a:pt x="3117994" y="5888959"/>
                  <a:pt x="3112761" y="5875927"/>
                </a:cubicBezTo>
                <a:cubicBezTo>
                  <a:pt x="3102292" y="5849862"/>
                  <a:pt x="3124353" y="5832539"/>
                  <a:pt x="3132859" y="5811574"/>
                </a:cubicBezTo>
                <a:cubicBezTo>
                  <a:pt x="3092467" y="5805079"/>
                  <a:pt x="3076284" y="5816715"/>
                  <a:pt x="3074274" y="5856865"/>
                </a:cubicBezTo>
                <a:cubicBezTo>
                  <a:pt x="3073817" y="5864009"/>
                  <a:pt x="3071644" y="5872144"/>
                  <a:pt x="3072181" y="5881008"/>
                </a:cubicBezTo>
                <a:cubicBezTo>
                  <a:pt x="3071538" y="5899727"/>
                  <a:pt x="3069901" y="5916725"/>
                  <a:pt x="3054712" y="5930083"/>
                </a:cubicBezTo>
                <a:cubicBezTo>
                  <a:pt x="3048834" y="5935769"/>
                  <a:pt x="3051814" y="5940929"/>
                  <a:pt x="3054069" y="5948802"/>
                </a:cubicBezTo>
                <a:cubicBezTo>
                  <a:pt x="3056592" y="5961106"/>
                  <a:pt x="3066254" y="5973875"/>
                  <a:pt x="3061907" y="5990145"/>
                </a:cubicBezTo>
                <a:cubicBezTo>
                  <a:pt x="3057210" y="5985977"/>
                  <a:pt x="3053507" y="5983527"/>
                  <a:pt x="3048810" y="5979359"/>
                </a:cubicBezTo>
                <a:cubicBezTo>
                  <a:pt x="3028573" y="5968108"/>
                  <a:pt x="3016281" y="5970619"/>
                  <a:pt x="3005064" y="5990856"/>
                </a:cubicBezTo>
                <a:cubicBezTo>
                  <a:pt x="2995564" y="6010101"/>
                  <a:pt x="2979381" y="6021738"/>
                  <a:pt x="2960218" y="6028213"/>
                </a:cubicBezTo>
                <a:cubicBezTo>
                  <a:pt x="2946209" y="6031715"/>
                  <a:pt x="2933193" y="6036937"/>
                  <a:pt x="2917466" y="6041429"/>
                </a:cubicBezTo>
                <a:cubicBezTo>
                  <a:pt x="2874714" y="6054646"/>
                  <a:pt x="2830967" y="6066142"/>
                  <a:pt x="2785691" y="6067054"/>
                </a:cubicBezTo>
                <a:cubicBezTo>
                  <a:pt x="2767978" y="6068107"/>
                  <a:pt x="2761295" y="6060497"/>
                  <a:pt x="2761213" y="6044491"/>
                </a:cubicBezTo>
                <a:cubicBezTo>
                  <a:pt x="2762125" y="6030204"/>
                  <a:pt x="2766742" y="6018364"/>
                  <a:pt x="2773074" y="6005535"/>
                </a:cubicBezTo>
                <a:cubicBezTo>
                  <a:pt x="2778415" y="5990984"/>
                  <a:pt x="2789176" y="5977891"/>
                  <a:pt x="2792531" y="5959900"/>
                </a:cubicBezTo>
                <a:cubicBezTo>
                  <a:pt x="2735125" y="5995336"/>
                  <a:pt x="2680162" y="6027069"/>
                  <a:pt x="2663042" y="6096583"/>
                </a:cubicBezTo>
                <a:cubicBezTo>
                  <a:pt x="2659875" y="6102998"/>
                  <a:pt x="2654992" y="6110405"/>
                  <a:pt x="2646135" y="6110931"/>
                </a:cubicBezTo>
                <a:cubicBezTo>
                  <a:pt x="2636285" y="6109738"/>
                  <a:pt x="2628153" y="6107553"/>
                  <a:pt x="2622194" y="6097232"/>
                </a:cubicBezTo>
                <a:cubicBezTo>
                  <a:pt x="2619215" y="6092072"/>
                  <a:pt x="2619671" y="6084928"/>
                  <a:pt x="2620126" y="6077785"/>
                </a:cubicBezTo>
                <a:cubicBezTo>
                  <a:pt x="2620770" y="6059066"/>
                  <a:pt x="2628551" y="6040812"/>
                  <a:pt x="2626485" y="6021364"/>
                </a:cubicBezTo>
                <a:cubicBezTo>
                  <a:pt x="2624417" y="6001917"/>
                  <a:pt x="2605361" y="5980810"/>
                  <a:pt x="2590359" y="5982592"/>
                </a:cubicBezTo>
                <a:cubicBezTo>
                  <a:pt x="2572645" y="5983645"/>
                  <a:pt x="2568298" y="5999915"/>
                  <a:pt x="2562959" y="6014465"/>
                </a:cubicBezTo>
                <a:cubicBezTo>
                  <a:pt x="2559067" y="6023593"/>
                  <a:pt x="2563039" y="6030474"/>
                  <a:pt x="2565294" y="6038345"/>
                </a:cubicBezTo>
                <a:cubicBezTo>
                  <a:pt x="2581990" y="6079162"/>
                  <a:pt x="2575201" y="6099136"/>
                  <a:pt x="2535427" y="6117512"/>
                </a:cubicBezTo>
                <a:cubicBezTo>
                  <a:pt x="2517258" y="6125709"/>
                  <a:pt x="2502792" y="6136354"/>
                  <a:pt x="2490313" y="6150439"/>
                </a:cubicBezTo>
                <a:cubicBezTo>
                  <a:pt x="2456311" y="6190711"/>
                  <a:pt x="2413102" y="6211071"/>
                  <a:pt x="2357896" y="6194782"/>
                </a:cubicBezTo>
                <a:cubicBezTo>
                  <a:pt x="2330788" y="6187498"/>
                  <a:pt x="2330788" y="6187498"/>
                  <a:pt x="2329958" y="6217792"/>
                </a:cubicBezTo>
                <a:cubicBezTo>
                  <a:pt x="2329584" y="6240943"/>
                  <a:pt x="2303631" y="6267394"/>
                  <a:pt x="2288092" y="6260311"/>
                </a:cubicBezTo>
                <a:cubicBezTo>
                  <a:pt x="2261442" y="6245883"/>
                  <a:pt x="2241555" y="6255071"/>
                  <a:pt x="2219226" y="6267963"/>
                </a:cubicBezTo>
                <a:cubicBezTo>
                  <a:pt x="2208196" y="6276624"/>
                  <a:pt x="2196441" y="6287998"/>
                  <a:pt x="2179452" y="6286339"/>
                </a:cubicBezTo>
                <a:cubicBezTo>
                  <a:pt x="2159753" y="6283952"/>
                  <a:pt x="2155862" y="6293079"/>
                  <a:pt x="2156936" y="6310806"/>
                </a:cubicBezTo>
                <a:cubicBezTo>
                  <a:pt x="2157474" y="6319669"/>
                  <a:pt x="2158011" y="6328533"/>
                  <a:pt x="2146443" y="6328331"/>
                </a:cubicBezTo>
                <a:cubicBezTo>
                  <a:pt x="2136594" y="6327138"/>
                  <a:pt x="2128462" y="6324953"/>
                  <a:pt x="2127656" y="6311657"/>
                </a:cubicBezTo>
                <a:cubicBezTo>
                  <a:pt x="2127119" y="6302793"/>
                  <a:pt x="2128299" y="6292937"/>
                  <a:pt x="2126769" y="6282355"/>
                </a:cubicBezTo>
                <a:cubicBezTo>
                  <a:pt x="2122903" y="6247890"/>
                  <a:pt x="2093809" y="6237166"/>
                  <a:pt x="2065603" y="6255744"/>
                </a:cubicBezTo>
                <a:cubicBezTo>
                  <a:pt x="2058733" y="6259711"/>
                  <a:pt x="2053848" y="6267119"/>
                  <a:pt x="2047971" y="6272805"/>
                </a:cubicBezTo>
                <a:cubicBezTo>
                  <a:pt x="2042094" y="6278491"/>
                  <a:pt x="2036217" y="6284178"/>
                  <a:pt x="2028084" y="6281992"/>
                </a:cubicBezTo>
                <a:cubicBezTo>
                  <a:pt x="1986700" y="6273778"/>
                  <a:pt x="1960748" y="6300228"/>
                  <a:pt x="1934528" y="6322246"/>
                </a:cubicBezTo>
                <a:cubicBezTo>
                  <a:pt x="1932086" y="6325951"/>
                  <a:pt x="1928651" y="6327934"/>
                  <a:pt x="1933348" y="6332102"/>
                </a:cubicBezTo>
                <a:cubicBezTo>
                  <a:pt x="1938045" y="6336271"/>
                  <a:pt x="1942017" y="6343151"/>
                  <a:pt x="1950149" y="6345336"/>
                </a:cubicBezTo>
                <a:cubicBezTo>
                  <a:pt x="1955572" y="6346792"/>
                  <a:pt x="1954309" y="6340641"/>
                  <a:pt x="1955033" y="6337930"/>
                </a:cubicBezTo>
                <a:cubicBezTo>
                  <a:pt x="1963540" y="6316965"/>
                  <a:pt x="1976288" y="6307310"/>
                  <a:pt x="1995987" y="6309699"/>
                </a:cubicBezTo>
                <a:cubicBezTo>
                  <a:pt x="2017405" y="6311094"/>
                  <a:pt x="2035199" y="6326048"/>
                  <a:pt x="2038984" y="6344505"/>
                </a:cubicBezTo>
                <a:cubicBezTo>
                  <a:pt x="2042232" y="6354096"/>
                  <a:pt x="2038072" y="6358791"/>
                  <a:pt x="2027229" y="6355877"/>
                </a:cubicBezTo>
                <a:cubicBezTo>
                  <a:pt x="2009248" y="6352498"/>
                  <a:pt x="2004363" y="6359905"/>
                  <a:pt x="1999292" y="6378887"/>
                </a:cubicBezTo>
                <a:cubicBezTo>
                  <a:pt x="1994757" y="6406734"/>
                  <a:pt x="1961667" y="6432718"/>
                  <a:pt x="1940975" y="6428611"/>
                </a:cubicBezTo>
                <a:cubicBezTo>
                  <a:pt x="1924710" y="6424241"/>
                  <a:pt x="1916123" y="6429199"/>
                  <a:pt x="1907803" y="6438589"/>
                </a:cubicBezTo>
                <a:cubicBezTo>
                  <a:pt x="1896049" y="6449962"/>
                  <a:pt x="1882307" y="6457895"/>
                  <a:pt x="1864782" y="6447373"/>
                </a:cubicBezTo>
                <a:cubicBezTo>
                  <a:pt x="1853670" y="6440028"/>
                  <a:pt x="1845351" y="6449418"/>
                  <a:pt x="1838749" y="6457816"/>
                </a:cubicBezTo>
                <a:cubicBezTo>
                  <a:pt x="1832147" y="6466215"/>
                  <a:pt x="1826538" y="6476333"/>
                  <a:pt x="1815964" y="6477851"/>
                </a:cubicBezTo>
                <a:cubicBezTo>
                  <a:pt x="1802948" y="6483073"/>
                  <a:pt x="1801149" y="6468057"/>
                  <a:pt x="1786333" y="6458263"/>
                </a:cubicBezTo>
                <a:cubicBezTo>
                  <a:pt x="1798601" y="6499343"/>
                  <a:pt x="1760008" y="6507864"/>
                  <a:pt x="1746618" y="6536236"/>
                </a:cubicBezTo>
                <a:cubicBezTo>
                  <a:pt x="1746080" y="6527373"/>
                  <a:pt x="1745811" y="6522941"/>
                  <a:pt x="1745543" y="6518509"/>
                </a:cubicBezTo>
                <a:cubicBezTo>
                  <a:pt x="1740951" y="6486758"/>
                  <a:pt x="1728124" y="6480403"/>
                  <a:pt x="1700642" y="6496270"/>
                </a:cubicBezTo>
                <a:cubicBezTo>
                  <a:pt x="1682740" y="6508899"/>
                  <a:pt x="1665565" y="6518815"/>
                  <a:pt x="1645677" y="6528004"/>
                </a:cubicBezTo>
                <a:cubicBezTo>
                  <a:pt x="1613499" y="6539701"/>
                  <a:pt x="1580059" y="6545247"/>
                  <a:pt x="1546082" y="6541929"/>
                </a:cubicBezTo>
                <a:cubicBezTo>
                  <a:pt x="1520236" y="6540798"/>
                  <a:pt x="1513635" y="6549195"/>
                  <a:pt x="1517688" y="6572083"/>
                </a:cubicBezTo>
                <a:cubicBezTo>
                  <a:pt x="1525445" y="6597420"/>
                  <a:pt x="1517395" y="6611242"/>
                  <a:pt x="1492087" y="6618973"/>
                </a:cubicBezTo>
                <a:cubicBezTo>
                  <a:pt x="1477352" y="6625186"/>
                  <a:pt x="1461626" y="6629679"/>
                  <a:pt x="1447161" y="6640325"/>
                </a:cubicBezTo>
                <a:cubicBezTo>
                  <a:pt x="1438573" y="6645282"/>
                  <a:pt x="1427998" y="6646800"/>
                  <a:pt x="1417880" y="6641175"/>
                </a:cubicBezTo>
                <a:cubicBezTo>
                  <a:pt x="1414176" y="6638726"/>
                  <a:pt x="1412190" y="6635286"/>
                  <a:pt x="1409024" y="6641701"/>
                </a:cubicBezTo>
                <a:cubicBezTo>
                  <a:pt x="1397351" y="6669081"/>
                  <a:pt x="1371318" y="6679525"/>
                  <a:pt x="1347995" y="6690697"/>
                </a:cubicBezTo>
                <a:cubicBezTo>
                  <a:pt x="1336335" y="6696282"/>
                  <a:pt x="1325599" y="6702480"/>
                  <a:pt x="1316874" y="6710672"/>
                </a:cubicBezTo>
                <a:lnTo>
                  <a:pt x="1312657" y="6717735"/>
                </a:lnTo>
                <a:lnTo>
                  <a:pt x="0" y="6717736"/>
                </a:lnTo>
                <a:lnTo>
                  <a:pt x="1" y="1753404"/>
                </a:lnTo>
                <a:lnTo>
                  <a:pt x="69160" y="1700803"/>
                </a:lnTo>
                <a:cubicBezTo>
                  <a:pt x="163165" y="1627845"/>
                  <a:pt x="255101" y="1554213"/>
                  <a:pt x="350725" y="1484058"/>
                </a:cubicBezTo>
                <a:cubicBezTo>
                  <a:pt x="441307" y="1416813"/>
                  <a:pt x="534315" y="1353772"/>
                  <a:pt x="631370" y="1297738"/>
                </a:cubicBezTo>
                <a:cubicBezTo>
                  <a:pt x="705736" y="1254802"/>
                  <a:pt x="777675" y="1207664"/>
                  <a:pt x="847997" y="1157722"/>
                </a:cubicBezTo>
                <a:cubicBezTo>
                  <a:pt x="901481" y="1119370"/>
                  <a:pt x="954964" y="1081017"/>
                  <a:pt x="1010066" y="1045467"/>
                </a:cubicBezTo>
                <a:cubicBezTo>
                  <a:pt x="1049591" y="1020779"/>
                  <a:pt x="1089116" y="996090"/>
                  <a:pt x="1129093" y="969273"/>
                </a:cubicBezTo>
                <a:cubicBezTo>
                  <a:pt x="1154302" y="954718"/>
                  <a:pt x="1180771" y="939436"/>
                  <a:pt x="1205171" y="923480"/>
                </a:cubicBezTo>
                <a:cubicBezTo>
                  <a:pt x="1213994" y="918386"/>
                  <a:pt x="1221557" y="914020"/>
                  <a:pt x="1229119" y="909654"/>
                </a:cubicBezTo>
                <a:cubicBezTo>
                  <a:pt x="1231640" y="908198"/>
                  <a:pt x="1233709" y="908872"/>
                  <a:pt x="1234971" y="908145"/>
                </a:cubicBezTo>
                <a:cubicBezTo>
                  <a:pt x="1358758" y="846018"/>
                  <a:pt x="1474455" y="769878"/>
                  <a:pt x="1600669" y="711955"/>
                </a:cubicBezTo>
                <a:cubicBezTo>
                  <a:pt x="1633798" y="696565"/>
                  <a:pt x="1665310" y="678373"/>
                  <a:pt x="1699248" y="664382"/>
                </a:cubicBezTo>
                <a:cubicBezTo>
                  <a:pt x="1773427" y="632766"/>
                  <a:pt x="1844726" y="599075"/>
                  <a:pt x="1916478" y="563255"/>
                </a:cubicBezTo>
                <a:cubicBezTo>
                  <a:pt x="1972296" y="534765"/>
                  <a:pt x="2028113" y="506276"/>
                  <a:pt x="2088785" y="486194"/>
                </a:cubicBezTo>
                <a:cubicBezTo>
                  <a:pt x="2145675" y="468296"/>
                  <a:pt x="2200947" y="447595"/>
                  <a:pt x="2249746" y="415684"/>
                </a:cubicBezTo>
                <a:cubicBezTo>
                  <a:pt x="2254788" y="412773"/>
                  <a:pt x="2258569" y="410590"/>
                  <a:pt x="2264779" y="412610"/>
                </a:cubicBezTo>
                <a:cubicBezTo>
                  <a:pt x="2300411" y="421933"/>
                  <a:pt x="2328498" y="409453"/>
                  <a:pt x="2356680" y="391313"/>
                </a:cubicBezTo>
                <a:cubicBezTo>
                  <a:pt x="2383600" y="373903"/>
                  <a:pt x="2411329" y="357893"/>
                  <a:pt x="2442296" y="347489"/>
                </a:cubicBezTo>
                <a:cubicBezTo>
                  <a:pt x="2494595" y="330372"/>
                  <a:pt x="2547253" y="316786"/>
                  <a:pt x="2595959" y="290534"/>
                </a:cubicBezTo>
                <a:cubicBezTo>
                  <a:pt x="2617387" y="278163"/>
                  <a:pt x="2641148" y="275655"/>
                  <a:pt x="2665982" y="283738"/>
                </a:cubicBezTo>
                <a:cubicBezTo>
                  <a:pt x="2674259" y="286432"/>
                  <a:pt x="2678040" y="284249"/>
                  <a:pt x="2680655" y="277134"/>
                </a:cubicBezTo>
                <a:cubicBezTo>
                  <a:pt x="2687954" y="263579"/>
                  <a:pt x="2696870" y="252825"/>
                  <a:pt x="2713427" y="258214"/>
                </a:cubicBezTo>
                <a:cubicBezTo>
                  <a:pt x="2734573" y="262821"/>
                  <a:pt x="2751316" y="256891"/>
                  <a:pt x="2768153" y="245301"/>
                </a:cubicBezTo>
                <a:cubicBezTo>
                  <a:pt x="2793814" y="228618"/>
                  <a:pt x="2821807" y="221798"/>
                  <a:pt x="2853753" y="227643"/>
                </a:cubicBezTo>
                <a:cubicBezTo>
                  <a:pt x="2872829" y="231577"/>
                  <a:pt x="2893711" y="226994"/>
                  <a:pt x="2901462" y="211309"/>
                </a:cubicBezTo>
                <a:cubicBezTo>
                  <a:pt x="2915251" y="182795"/>
                  <a:pt x="2937393" y="177485"/>
                  <a:pt x="2964842" y="178453"/>
                </a:cubicBezTo>
                <a:cubicBezTo>
                  <a:pt x="2978162" y="178236"/>
                  <a:pt x="2992742" y="177293"/>
                  <a:pt x="3003728" y="167213"/>
                </a:cubicBezTo>
                <a:cubicBezTo>
                  <a:pt x="3008412" y="160771"/>
                  <a:pt x="3013360" y="163520"/>
                  <a:pt x="3016596" y="169125"/>
                </a:cubicBezTo>
                <a:cubicBezTo>
                  <a:pt x="3019023" y="173329"/>
                  <a:pt x="3020642" y="176132"/>
                  <a:pt x="3022260" y="178935"/>
                </a:cubicBezTo>
                <a:cubicBezTo>
                  <a:pt x="3029898" y="195077"/>
                  <a:pt x="3031159" y="194349"/>
                  <a:pt x="3038458" y="180792"/>
                </a:cubicBezTo>
                <a:cubicBezTo>
                  <a:pt x="3047017" y="166509"/>
                  <a:pt x="3057646" y="152899"/>
                  <a:pt x="3067823" y="141418"/>
                </a:cubicBezTo>
                <a:cubicBezTo>
                  <a:pt x="3072056" y="137106"/>
                  <a:pt x="3076289" y="132793"/>
                  <a:pt x="3082497" y="134814"/>
                </a:cubicBezTo>
                <a:cubicBezTo>
                  <a:pt x="3088707" y="136835"/>
                  <a:pt x="3089421" y="143896"/>
                  <a:pt x="3089328" y="149555"/>
                </a:cubicBezTo>
                <a:cubicBezTo>
                  <a:pt x="3089497" y="164405"/>
                  <a:pt x="3096515" y="167826"/>
                  <a:pt x="3107407" y="163406"/>
                </a:cubicBezTo>
                <a:cubicBezTo>
                  <a:pt x="3111998" y="162623"/>
                  <a:pt x="3117397" y="163244"/>
                  <a:pt x="3121178" y="161061"/>
                </a:cubicBezTo>
                <a:cubicBezTo>
                  <a:pt x="3130002" y="155967"/>
                  <a:pt x="3133690" y="159442"/>
                  <a:pt x="3133502" y="170761"/>
                </a:cubicBezTo>
                <a:cubicBezTo>
                  <a:pt x="3132599" y="175020"/>
                  <a:pt x="3132505" y="180679"/>
                  <a:pt x="3137905" y="181298"/>
                </a:cubicBezTo>
                <a:cubicBezTo>
                  <a:pt x="3142852" y="184046"/>
                  <a:pt x="3145825" y="180462"/>
                  <a:pt x="3148797" y="176877"/>
                </a:cubicBezTo>
                <a:cubicBezTo>
                  <a:pt x="3155644" y="165451"/>
                  <a:pt x="3167346" y="162432"/>
                  <a:pt x="3180308" y="158684"/>
                </a:cubicBezTo>
                <a:cubicBezTo>
                  <a:pt x="3220813" y="150247"/>
                  <a:pt x="3245400" y="122972"/>
                  <a:pt x="3263064" y="86617"/>
                </a:cubicBezTo>
                <a:cubicBezTo>
                  <a:pt x="3266487" y="80903"/>
                  <a:pt x="3264963" y="72441"/>
                  <a:pt x="3270456" y="67401"/>
                </a:cubicBezTo>
                <a:cubicBezTo>
                  <a:pt x="3273242" y="75135"/>
                  <a:pt x="3275216" y="81468"/>
                  <a:pt x="3278001" y="89202"/>
                </a:cubicBezTo>
                <a:cubicBezTo>
                  <a:pt x="3283571" y="104671"/>
                  <a:pt x="3293467" y="110168"/>
                  <a:pt x="3306430" y="106421"/>
                </a:cubicBezTo>
                <a:cubicBezTo>
                  <a:pt x="3349906" y="94399"/>
                  <a:pt x="3393383" y="82376"/>
                  <a:pt x="3436859" y="70354"/>
                </a:cubicBezTo>
                <a:cubicBezTo>
                  <a:pt x="3452343" y="65151"/>
                  <a:pt x="3465398" y="55746"/>
                  <a:pt x="3482499" y="53346"/>
                </a:cubicBezTo>
                <a:cubicBezTo>
                  <a:pt x="3493749" y="52456"/>
                  <a:pt x="3501218" y="53749"/>
                  <a:pt x="3505979" y="67816"/>
                </a:cubicBezTo>
                <a:cubicBezTo>
                  <a:pt x="3513618" y="83958"/>
                  <a:pt x="3528556" y="86544"/>
                  <a:pt x="3537115" y="72260"/>
                </a:cubicBezTo>
                <a:cubicBezTo>
                  <a:pt x="3543962" y="60833"/>
                  <a:pt x="3552335" y="57869"/>
                  <a:pt x="3564393" y="58380"/>
                </a:cubicBezTo>
                <a:cubicBezTo>
                  <a:pt x="3572671" y="61074"/>
                  <a:pt x="3577713" y="58163"/>
                  <a:pt x="3580779" y="48919"/>
                </a:cubicBezTo>
                <a:cubicBezTo>
                  <a:pt x="3583036" y="38273"/>
                  <a:pt x="3589789" y="32506"/>
                  <a:pt x="3599780" y="32344"/>
                </a:cubicBezTo>
                <a:cubicBezTo>
                  <a:pt x="3605631" y="30835"/>
                  <a:pt x="3614360" y="31400"/>
                  <a:pt x="3619401" y="28489"/>
                </a:cubicBezTo>
                <a:cubicBezTo>
                  <a:pt x="3626964" y="24123"/>
                  <a:pt x="3631912" y="26871"/>
                  <a:pt x="3637218" y="33151"/>
                </a:cubicBezTo>
                <a:cubicBezTo>
                  <a:pt x="3649090" y="44980"/>
                  <a:pt x="3652420" y="44926"/>
                  <a:pt x="3660170" y="29241"/>
                </a:cubicBezTo>
                <a:cubicBezTo>
                  <a:pt x="3664497" y="19269"/>
                  <a:pt x="3668013" y="7896"/>
                  <a:pt x="3675218" y="0"/>
                </a:cubicBez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6" name="TextBox 5">
            <a:extLst>
              <a:ext uri="{FF2B5EF4-FFF2-40B4-BE49-F238E27FC236}">
                <a16:creationId xmlns:a16="http://schemas.microsoft.com/office/drawing/2014/main" id="{EDB93A49-C5A5-42D2-B983-42D857EAC9E4}"/>
              </a:ext>
            </a:extLst>
          </p:cNvPr>
          <p:cNvSpPr txBox="1"/>
          <p:nvPr/>
        </p:nvSpPr>
        <p:spPr>
          <a:xfrm>
            <a:off x="6711606" y="1420018"/>
            <a:ext cx="5132051"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Special Menu</a:t>
            </a:r>
            <a:endParaRPr lang="ko-KR" altLang="en-US" sz="4800" b="1" dirty="0">
              <a:solidFill>
                <a:srgbClr val="FDD100"/>
              </a:solidFill>
              <a:latin typeface="Garamond" panose="02020404030301010803" pitchFamily="18" charset="0"/>
              <a:cs typeface="Arial" pitchFamily="34" charset="0"/>
            </a:endParaRPr>
          </a:p>
        </p:txBody>
      </p:sp>
      <p:sp>
        <p:nvSpPr>
          <p:cNvPr id="8" name="TextBox 7">
            <a:extLst>
              <a:ext uri="{FF2B5EF4-FFF2-40B4-BE49-F238E27FC236}">
                <a16:creationId xmlns:a16="http://schemas.microsoft.com/office/drawing/2014/main" id="{12E68DA9-590D-4E89-BEE8-CA1937687622}"/>
              </a:ext>
            </a:extLst>
          </p:cNvPr>
          <p:cNvSpPr txBox="1"/>
          <p:nvPr/>
        </p:nvSpPr>
        <p:spPr>
          <a:xfrm>
            <a:off x="8136548" y="2737451"/>
            <a:ext cx="2995909"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10" name="TextBox 9">
            <a:extLst>
              <a:ext uri="{FF2B5EF4-FFF2-40B4-BE49-F238E27FC236}">
                <a16:creationId xmlns:a16="http://schemas.microsoft.com/office/drawing/2014/main" id="{B27A4CD1-54BB-4035-93C6-7CF6BE574CE7}"/>
              </a:ext>
            </a:extLst>
          </p:cNvPr>
          <p:cNvSpPr txBox="1"/>
          <p:nvPr/>
        </p:nvSpPr>
        <p:spPr>
          <a:xfrm>
            <a:off x="8136548" y="3999334"/>
            <a:ext cx="2995909"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12" name="TextBox 11">
            <a:extLst>
              <a:ext uri="{FF2B5EF4-FFF2-40B4-BE49-F238E27FC236}">
                <a16:creationId xmlns:a16="http://schemas.microsoft.com/office/drawing/2014/main" id="{D8A99F38-E447-4290-A465-573DE874FBA8}"/>
              </a:ext>
            </a:extLst>
          </p:cNvPr>
          <p:cNvSpPr txBox="1"/>
          <p:nvPr/>
        </p:nvSpPr>
        <p:spPr>
          <a:xfrm>
            <a:off x="8136548" y="5260558"/>
            <a:ext cx="2995909"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pic>
        <p:nvPicPr>
          <p:cNvPr id="13" name="Graphic 12" descr="Covered plate">
            <a:extLst>
              <a:ext uri="{FF2B5EF4-FFF2-40B4-BE49-F238E27FC236}">
                <a16:creationId xmlns:a16="http://schemas.microsoft.com/office/drawing/2014/main" id="{210FEA44-96FE-41A5-8CF0-3690ACF13982}"/>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7461485" y="2958279"/>
            <a:ext cx="584775" cy="584775"/>
          </a:xfrm>
          <a:prstGeom prst="rect">
            <a:avLst/>
          </a:prstGeom>
        </p:spPr>
      </p:pic>
      <p:pic>
        <p:nvPicPr>
          <p:cNvPr id="14" name="Graphic 13" descr="Table setting">
            <a:extLst>
              <a:ext uri="{FF2B5EF4-FFF2-40B4-BE49-F238E27FC236}">
                <a16:creationId xmlns:a16="http://schemas.microsoft.com/office/drawing/2014/main" id="{BF0A28F1-0D12-4232-8F6A-A3B3E72DBFE2}"/>
              </a:ext>
            </a:extLst>
          </p:cNvPr>
          <p:cNvPicPr>
            <a:picLocks noChangeAspect="1"/>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tretch>
            <a:fillRect/>
          </a:stretch>
        </p:blipFill>
        <p:spPr>
          <a:xfrm>
            <a:off x="7371201" y="5491441"/>
            <a:ext cx="673116" cy="673116"/>
          </a:xfrm>
          <a:prstGeom prst="rect">
            <a:avLst/>
          </a:prstGeom>
        </p:spPr>
      </p:pic>
      <p:pic>
        <p:nvPicPr>
          <p:cNvPr id="15" name="Graphic 14" descr="Fork and knife">
            <a:extLst>
              <a:ext uri="{FF2B5EF4-FFF2-40B4-BE49-F238E27FC236}">
                <a16:creationId xmlns:a16="http://schemas.microsoft.com/office/drawing/2014/main" id="{61B6DDB7-7703-4643-89E7-32EC2B200D6A}"/>
              </a:ext>
            </a:extLst>
          </p:cNvPr>
          <p:cNvPicPr>
            <a:picLocks noChangeAspect="1"/>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tretch>
            <a:fillRect/>
          </a:stretch>
        </p:blipFill>
        <p:spPr>
          <a:xfrm>
            <a:off x="7461486" y="4277721"/>
            <a:ext cx="581442" cy="581442"/>
          </a:xfrm>
          <a:prstGeom prst="rect">
            <a:avLst/>
          </a:prstGeom>
        </p:spPr>
      </p:pic>
      <p:pic>
        <p:nvPicPr>
          <p:cNvPr id="16" name="Graphic 15" descr="Splash">
            <a:extLst>
              <a:ext uri="{FF2B5EF4-FFF2-40B4-BE49-F238E27FC236}">
                <a16:creationId xmlns:a16="http://schemas.microsoft.com/office/drawing/2014/main" id="{C367BA3D-7536-48CF-BB7D-B020BB7B4801}"/>
              </a:ext>
            </a:extLst>
          </p:cNvPr>
          <p:cNvPicPr>
            <a:picLocks noChangeAspect="1"/>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tretch>
            <a:fillRect/>
          </a:stretch>
        </p:blipFill>
        <p:spPr>
          <a:xfrm>
            <a:off x="2864078" y="3503068"/>
            <a:ext cx="3514979" cy="3514979"/>
          </a:xfrm>
          <a:prstGeom prst="rect">
            <a:avLst/>
          </a:prstGeom>
        </p:spPr>
      </p:pic>
      <p:sp>
        <p:nvSpPr>
          <p:cNvPr id="17" name="TextBox 16">
            <a:extLst>
              <a:ext uri="{FF2B5EF4-FFF2-40B4-BE49-F238E27FC236}">
                <a16:creationId xmlns:a16="http://schemas.microsoft.com/office/drawing/2014/main" id="{030F55AB-93C1-4DBE-AAF0-F46770CC3215}"/>
              </a:ext>
            </a:extLst>
          </p:cNvPr>
          <p:cNvSpPr txBox="1"/>
          <p:nvPr/>
        </p:nvSpPr>
        <p:spPr>
          <a:xfrm>
            <a:off x="3689578" y="4922003"/>
            <a:ext cx="1329585" cy="615553"/>
          </a:xfrm>
          <a:prstGeom prst="rect">
            <a:avLst/>
          </a:prstGeom>
          <a:noFill/>
        </p:spPr>
        <p:txBody>
          <a:bodyPr wrap="square" lIns="0" tIns="0" rIns="0" bIns="0" rtlCol="0">
            <a:spAutoFit/>
          </a:bodyPr>
          <a:lstStyle/>
          <a:p>
            <a:pPr algn="ctr"/>
            <a:r>
              <a:rPr lang="en-US" altLang="ko-KR" sz="4000" b="1" dirty="0">
                <a:solidFill>
                  <a:srgbClr val="112433"/>
                </a:solidFill>
                <a:latin typeface="Open Sans" panose="020B0606030504020204"/>
                <a:cs typeface="Arial" pitchFamily="34" charset="0"/>
              </a:rPr>
              <a:t>$10</a:t>
            </a:r>
            <a:endParaRPr lang="ko-KR" altLang="en-US" sz="4000" b="1" dirty="0">
              <a:solidFill>
                <a:srgbClr val="112433"/>
              </a:solidFill>
              <a:latin typeface="Open Sans" panose="020B0606030504020204"/>
              <a:cs typeface="Arial" pitchFamily="34" charset="0"/>
            </a:endParaRPr>
          </a:p>
        </p:txBody>
      </p:sp>
      <p:sp>
        <p:nvSpPr>
          <p:cNvPr id="18" name="TextBox 17">
            <a:extLst>
              <a:ext uri="{FF2B5EF4-FFF2-40B4-BE49-F238E27FC236}">
                <a16:creationId xmlns:a16="http://schemas.microsoft.com/office/drawing/2014/main" id="{04E57F81-985C-468B-AB8D-FE5EA483CC92}"/>
              </a:ext>
            </a:extLst>
          </p:cNvPr>
          <p:cNvSpPr txBox="1"/>
          <p:nvPr/>
        </p:nvSpPr>
        <p:spPr>
          <a:xfrm>
            <a:off x="8136546" y="3144372"/>
            <a:ext cx="3343836"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20" name="TextBox 19">
            <a:extLst>
              <a:ext uri="{FF2B5EF4-FFF2-40B4-BE49-F238E27FC236}">
                <a16:creationId xmlns:a16="http://schemas.microsoft.com/office/drawing/2014/main" id="{B42859D3-2099-4019-9C08-189E6DDEC326}"/>
              </a:ext>
            </a:extLst>
          </p:cNvPr>
          <p:cNvSpPr txBox="1"/>
          <p:nvPr/>
        </p:nvSpPr>
        <p:spPr>
          <a:xfrm>
            <a:off x="8196701" y="4408020"/>
            <a:ext cx="3343836"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
        <p:nvSpPr>
          <p:cNvPr id="21" name="TextBox 20">
            <a:extLst>
              <a:ext uri="{FF2B5EF4-FFF2-40B4-BE49-F238E27FC236}">
                <a16:creationId xmlns:a16="http://schemas.microsoft.com/office/drawing/2014/main" id="{0E023AFA-CC42-4CEE-B570-97002D428A1A}"/>
              </a:ext>
            </a:extLst>
          </p:cNvPr>
          <p:cNvSpPr txBox="1"/>
          <p:nvPr/>
        </p:nvSpPr>
        <p:spPr>
          <a:xfrm>
            <a:off x="8196701" y="5666820"/>
            <a:ext cx="3343836" cy="523220"/>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a:t>
            </a:r>
            <a:endParaRPr lang="en-ID" sz="1400" dirty="0">
              <a:solidFill>
                <a:schemeClr val="bg1"/>
              </a:solidFill>
            </a:endParaRPr>
          </a:p>
        </p:txBody>
      </p:sp>
    </p:spTree>
    <p:extLst>
      <p:ext uri="{BB962C8B-B14F-4D97-AF65-F5344CB8AC3E}">
        <p14:creationId xmlns:p14="http://schemas.microsoft.com/office/powerpoint/2010/main" val="3042403174"/>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20" name="Freeform: Shape 19">
            <a:extLst>
              <a:ext uri="{FF2B5EF4-FFF2-40B4-BE49-F238E27FC236}">
                <a16:creationId xmlns:a16="http://schemas.microsoft.com/office/drawing/2014/main" id="{11E9EC91-7388-45BE-8DEC-DB1AD5B9E143}"/>
              </a:ext>
            </a:extLst>
          </p:cNvPr>
          <p:cNvSpPr/>
          <p:nvPr/>
        </p:nvSpPr>
        <p:spPr>
          <a:xfrm>
            <a:off x="3384901" y="686888"/>
            <a:ext cx="5422198" cy="5484224"/>
          </a:xfrm>
          <a:custGeom>
            <a:avLst/>
            <a:gdLst>
              <a:gd name="connsiteX0" fmla="*/ 2591457 w 5422198"/>
              <a:gd name="connsiteY0" fmla="*/ 4631346 h 5484224"/>
              <a:gd name="connsiteX1" fmla="*/ 2588663 w 5422198"/>
              <a:gd name="connsiteY1" fmla="*/ 4632102 h 5484224"/>
              <a:gd name="connsiteX2" fmla="*/ 2583206 w 5422198"/>
              <a:gd name="connsiteY2" fmla="*/ 4643445 h 5484224"/>
              <a:gd name="connsiteX3" fmla="*/ 2588035 w 5422198"/>
              <a:gd name="connsiteY3" fmla="*/ 4655167 h 5484224"/>
              <a:gd name="connsiteX4" fmla="*/ 2590128 w 5422198"/>
              <a:gd name="connsiteY4" fmla="*/ 4650940 h 5484224"/>
              <a:gd name="connsiteX5" fmla="*/ 2594314 w 5422198"/>
              <a:gd name="connsiteY5" fmla="*/ 4634036 h 5484224"/>
              <a:gd name="connsiteX6" fmla="*/ 4837411 w 5422198"/>
              <a:gd name="connsiteY6" fmla="*/ 3358596 h 5484224"/>
              <a:gd name="connsiteX7" fmla="*/ 4825924 w 5422198"/>
              <a:gd name="connsiteY7" fmla="*/ 3361027 h 5484224"/>
              <a:gd name="connsiteX8" fmla="*/ 4823750 w 5422198"/>
              <a:gd name="connsiteY8" fmla="*/ 3378596 h 5484224"/>
              <a:gd name="connsiteX9" fmla="*/ 4787084 w 5422198"/>
              <a:gd name="connsiteY9" fmla="*/ 3451939 h 5484224"/>
              <a:gd name="connsiteX10" fmla="*/ 4773422 w 5422198"/>
              <a:gd name="connsiteY10" fmla="*/ 3471940 h 5484224"/>
              <a:gd name="connsiteX11" fmla="*/ 4777159 w 5422198"/>
              <a:gd name="connsiteY11" fmla="*/ 3494762 h 5484224"/>
              <a:gd name="connsiteX12" fmla="*/ 4777493 w 5422198"/>
              <a:gd name="connsiteY12" fmla="*/ 3510934 h 5484224"/>
              <a:gd name="connsiteX13" fmla="*/ 4799265 w 5422198"/>
              <a:gd name="connsiteY13" fmla="*/ 3470914 h 5484224"/>
              <a:gd name="connsiteX14" fmla="*/ 4836167 w 5422198"/>
              <a:gd name="connsiteY14" fmla="*/ 3407743 h 5484224"/>
              <a:gd name="connsiteX15" fmla="*/ 4854788 w 5422198"/>
              <a:gd name="connsiteY15" fmla="*/ 3394084 h 5484224"/>
              <a:gd name="connsiteX16" fmla="*/ 4862319 w 5422198"/>
              <a:gd name="connsiteY16" fmla="*/ 3383924 h 5484224"/>
              <a:gd name="connsiteX17" fmla="*/ 4857279 w 5422198"/>
              <a:gd name="connsiteY17" fmla="*/ 3381124 h 5484224"/>
              <a:gd name="connsiteX18" fmla="*/ 4837411 w 5422198"/>
              <a:gd name="connsiteY18" fmla="*/ 3358596 h 5484224"/>
              <a:gd name="connsiteX19" fmla="*/ 4880958 w 5422198"/>
              <a:gd name="connsiteY19" fmla="*/ 3358461 h 5484224"/>
              <a:gd name="connsiteX20" fmla="*/ 4877682 w 5422198"/>
              <a:gd name="connsiteY20" fmla="*/ 3358628 h 5484224"/>
              <a:gd name="connsiteX21" fmla="*/ 4875102 w 5422198"/>
              <a:gd name="connsiteY21" fmla="*/ 3366677 h 5484224"/>
              <a:gd name="connsiteX22" fmla="*/ 4880131 w 5422198"/>
              <a:gd name="connsiteY22" fmla="*/ 3359892 h 5484224"/>
              <a:gd name="connsiteX23" fmla="*/ 980511 w 5422198"/>
              <a:gd name="connsiteY23" fmla="*/ 1836609 h 5484224"/>
              <a:gd name="connsiteX24" fmla="*/ 941718 w 5422198"/>
              <a:gd name="connsiteY24" fmla="*/ 1906778 h 5484224"/>
              <a:gd name="connsiteX25" fmla="*/ 926253 w 5422198"/>
              <a:gd name="connsiteY25" fmla="*/ 1934529 h 5484224"/>
              <a:gd name="connsiteX26" fmla="*/ 928417 w 5422198"/>
              <a:gd name="connsiteY26" fmla="*/ 1932065 h 5484224"/>
              <a:gd name="connsiteX27" fmla="*/ 976684 w 5422198"/>
              <a:gd name="connsiteY27" fmla="*/ 1872882 h 5484224"/>
              <a:gd name="connsiteX28" fmla="*/ 982823 w 5422198"/>
              <a:gd name="connsiteY28" fmla="*/ 1848970 h 5484224"/>
              <a:gd name="connsiteX29" fmla="*/ 1039517 w 5422198"/>
              <a:gd name="connsiteY29" fmla="*/ 1736108 h 5484224"/>
              <a:gd name="connsiteX30" fmla="*/ 1004735 w 5422198"/>
              <a:gd name="connsiteY30" fmla="*/ 1792794 h 5484224"/>
              <a:gd name="connsiteX31" fmla="*/ 992290 w 5422198"/>
              <a:gd name="connsiteY31" fmla="*/ 1815306 h 5484224"/>
              <a:gd name="connsiteX32" fmla="*/ 1002671 w 5422198"/>
              <a:gd name="connsiteY32" fmla="*/ 1806478 h 5484224"/>
              <a:gd name="connsiteX33" fmla="*/ 1032659 w 5422198"/>
              <a:gd name="connsiteY33" fmla="*/ 1772068 h 5484224"/>
              <a:gd name="connsiteX34" fmla="*/ 1038761 w 5422198"/>
              <a:gd name="connsiteY34" fmla="*/ 1747424 h 5484224"/>
              <a:gd name="connsiteX35" fmla="*/ 1866315 w 5422198"/>
              <a:gd name="connsiteY35" fmla="*/ 741049 h 5484224"/>
              <a:gd name="connsiteX36" fmla="*/ 1745947 w 5422198"/>
              <a:gd name="connsiteY36" fmla="*/ 887019 h 5484224"/>
              <a:gd name="connsiteX37" fmla="*/ 1743081 w 5422198"/>
              <a:gd name="connsiteY37" fmla="*/ 890136 h 5484224"/>
              <a:gd name="connsiteX38" fmla="*/ 1752504 w 5422198"/>
              <a:gd name="connsiteY38" fmla="*/ 898947 h 5484224"/>
              <a:gd name="connsiteX39" fmla="*/ 1798909 w 5422198"/>
              <a:gd name="connsiteY39" fmla="*/ 878167 h 5484224"/>
              <a:gd name="connsiteX40" fmla="*/ 1799062 w 5422198"/>
              <a:gd name="connsiteY40" fmla="*/ 874667 h 5484224"/>
              <a:gd name="connsiteX41" fmla="*/ 1835892 w 5422198"/>
              <a:gd name="connsiteY41" fmla="*/ 805936 h 5484224"/>
              <a:gd name="connsiteX42" fmla="*/ 1862983 w 5422198"/>
              <a:gd name="connsiteY42" fmla="*/ 769758 h 5484224"/>
              <a:gd name="connsiteX43" fmla="*/ 1855577 w 5422198"/>
              <a:gd name="connsiteY43" fmla="*/ 774424 h 5484224"/>
              <a:gd name="connsiteX44" fmla="*/ 1849816 w 5422198"/>
              <a:gd name="connsiteY44" fmla="*/ 781680 h 5484224"/>
              <a:gd name="connsiteX45" fmla="*/ 1857375 w 5422198"/>
              <a:gd name="connsiteY45" fmla="*/ 755147 h 5484224"/>
              <a:gd name="connsiteX46" fmla="*/ 1866315 w 5422198"/>
              <a:gd name="connsiteY46" fmla="*/ 741049 h 5484224"/>
              <a:gd name="connsiteX47" fmla="*/ 3131404 w 5422198"/>
              <a:gd name="connsiteY47" fmla="*/ 0 h 5484224"/>
              <a:gd name="connsiteX48" fmla="*/ 3182532 w 5422198"/>
              <a:gd name="connsiteY48" fmla="*/ 98033 h 5484224"/>
              <a:gd name="connsiteX49" fmla="*/ 3119244 w 5422198"/>
              <a:gd name="connsiteY49" fmla="*/ 346871 h 5484224"/>
              <a:gd name="connsiteX50" fmla="*/ 3083142 w 5422198"/>
              <a:gd name="connsiteY50" fmla="*/ 372686 h 5484224"/>
              <a:gd name="connsiteX51" fmla="*/ 3076398 w 5422198"/>
              <a:gd name="connsiteY51" fmla="*/ 326613 h 5484224"/>
              <a:gd name="connsiteX52" fmla="*/ 3084343 w 5422198"/>
              <a:gd name="connsiteY52" fmla="*/ 277953 h 5484224"/>
              <a:gd name="connsiteX53" fmla="*/ 2997935 w 5422198"/>
              <a:gd name="connsiteY53" fmla="*/ 455104 h 5484224"/>
              <a:gd name="connsiteX54" fmla="*/ 3041374 w 5422198"/>
              <a:gd name="connsiteY54" fmla="*/ 394635 h 5484224"/>
              <a:gd name="connsiteX55" fmla="*/ 3062333 w 5422198"/>
              <a:gd name="connsiteY55" fmla="*/ 381910 h 5484224"/>
              <a:gd name="connsiteX56" fmla="*/ 3084527 w 5422198"/>
              <a:gd name="connsiteY56" fmla="*/ 407888 h 5484224"/>
              <a:gd name="connsiteX57" fmla="*/ 3069229 w 5422198"/>
              <a:gd name="connsiteY57" fmla="*/ 424483 h 5484224"/>
              <a:gd name="connsiteX58" fmla="*/ 3056230 w 5422198"/>
              <a:gd name="connsiteY58" fmla="*/ 455265 h 5484224"/>
              <a:gd name="connsiteX59" fmla="*/ 3055637 w 5422198"/>
              <a:gd name="connsiteY59" fmla="*/ 535991 h 5484224"/>
              <a:gd name="connsiteX60" fmla="*/ 3031771 w 5422198"/>
              <a:gd name="connsiteY60" fmla="*/ 548534 h 5484224"/>
              <a:gd name="connsiteX61" fmla="*/ 3016474 w 5422198"/>
              <a:gd name="connsiteY61" fmla="*/ 565128 h 5484224"/>
              <a:gd name="connsiteX62" fmla="*/ 3044802 w 5422198"/>
              <a:gd name="connsiteY62" fmla="*/ 651187 h 5484224"/>
              <a:gd name="connsiteX63" fmla="*/ 3050463 w 5422198"/>
              <a:gd name="connsiteY63" fmla="*/ 655056 h 5484224"/>
              <a:gd name="connsiteX64" fmla="*/ 3055045 w 5422198"/>
              <a:gd name="connsiteY64" fmla="*/ 616717 h 5484224"/>
              <a:gd name="connsiteX65" fmla="*/ 3070494 w 5422198"/>
              <a:gd name="connsiteY65" fmla="*/ 596624 h 5484224"/>
              <a:gd name="connsiteX66" fmla="*/ 3081363 w 5422198"/>
              <a:gd name="connsiteY66" fmla="*/ 614865 h 5484224"/>
              <a:gd name="connsiteX67" fmla="*/ 3063950 w 5422198"/>
              <a:gd name="connsiteY67" fmla="*/ 747204 h 5484224"/>
              <a:gd name="connsiteX68" fmla="*/ 3142885 w 5422198"/>
              <a:gd name="connsiteY68" fmla="*/ 674927 h 5484224"/>
              <a:gd name="connsiteX69" fmla="*/ 3149613 w 5422198"/>
              <a:gd name="connsiteY69" fmla="*/ 654283 h 5484224"/>
              <a:gd name="connsiteX70" fmla="*/ 3185550 w 5422198"/>
              <a:gd name="connsiteY70" fmla="*/ 565248 h 5484224"/>
              <a:gd name="connsiteX71" fmla="*/ 3312825 w 5422198"/>
              <a:gd name="connsiteY71" fmla="*/ 453880 h 5484224"/>
              <a:gd name="connsiteX72" fmla="*/ 3355824 w 5422198"/>
              <a:gd name="connsiteY72" fmla="*/ 470636 h 5484224"/>
              <a:gd name="connsiteX73" fmla="*/ 3382021 w 5422198"/>
              <a:gd name="connsiteY73" fmla="*/ 605721 h 5484224"/>
              <a:gd name="connsiteX74" fmla="*/ 3405597 w 5422198"/>
              <a:gd name="connsiteY74" fmla="*/ 666903 h 5484224"/>
              <a:gd name="connsiteX75" fmla="*/ 3407761 w 5422198"/>
              <a:gd name="connsiteY75" fmla="*/ 751315 h 5484224"/>
              <a:gd name="connsiteX76" fmla="*/ 3399055 w 5422198"/>
              <a:gd name="connsiteY76" fmla="*/ 817482 h 5484224"/>
              <a:gd name="connsiteX77" fmla="*/ 3460867 w 5422198"/>
              <a:gd name="connsiteY77" fmla="*/ 803822 h 5484224"/>
              <a:gd name="connsiteX78" fmla="*/ 3602831 w 5422198"/>
              <a:gd name="connsiteY78" fmla="*/ 689867 h 5484224"/>
              <a:gd name="connsiteX79" fmla="*/ 3637108 w 5422198"/>
              <a:gd name="connsiteY79" fmla="*/ 706073 h 5484224"/>
              <a:gd name="connsiteX80" fmla="*/ 3647823 w 5422198"/>
              <a:gd name="connsiteY80" fmla="*/ 727817 h 5484224"/>
              <a:gd name="connsiteX81" fmla="*/ 3649378 w 5422198"/>
              <a:gd name="connsiteY81" fmla="*/ 826237 h 5484224"/>
              <a:gd name="connsiteX82" fmla="*/ 3517504 w 5422198"/>
              <a:gd name="connsiteY82" fmla="*/ 909223 h 5484224"/>
              <a:gd name="connsiteX83" fmla="*/ 3498691 w 5422198"/>
              <a:gd name="connsiteY83" fmla="*/ 939642 h 5484224"/>
              <a:gd name="connsiteX84" fmla="*/ 3448204 w 5422198"/>
              <a:gd name="connsiteY84" fmla="*/ 961040 h 5484224"/>
              <a:gd name="connsiteX85" fmla="*/ 3424946 w 5422198"/>
              <a:gd name="connsiteY85" fmla="*/ 959575 h 5484224"/>
              <a:gd name="connsiteX86" fmla="*/ 3426787 w 5422198"/>
              <a:gd name="connsiteY86" fmla="*/ 984271 h 5484224"/>
              <a:gd name="connsiteX87" fmla="*/ 3422511 w 5422198"/>
              <a:gd name="connsiteY87" fmla="*/ 1015606 h 5484224"/>
              <a:gd name="connsiteX88" fmla="*/ 3426955 w 5422198"/>
              <a:gd name="connsiteY88" fmla="*/ 1047488 h 5484224"/>
              <a:gd name="connsiteX89" fmla="*/ 3378005 w 5422198"/>
              <a:gd name="connsiteY89" fmla="*/ 1100586 h 5484224"/>
              <a:gd name="connsiteX90" fmla="*/ 3373120 w 5422198"/>
              <a:gd name="connsiteY90" fmla="*/ 1145928 h 5484224"/>
              <a:gd name="connsiteX91" fmla="*/ 3427901 w 5422198"/>
              <a:gd name="connsiteY91" fmla="*/ 1159915 h 5484224"/>
              <a:gd name="connsiteX92" fmla="*/ 3494141 w 5422198"/>
              <a:gd name="connsiteY92" fmla="*/ 1111418 h 5484224"/>
              <a:gd name="connsiteX93" fmla="*/ 3588982 w 5422198"/>
              <a:gd name="connsiteY93" fmla="*/ 1008539 h 5484224"/>
              <a:gd name="connsiteX94" fmla="*/ 3713655 w 5422198"/>
              <a:gd name="connsiteY94" fmla="*/ 889984 h 5484224"/>
              <a:gd name="connsiteX95" fmla="*/ 3740125 w 5422198"/>
              <a:gd name="connsiteY95" fmla="*/ 884628 h 5484224"/>
              <a:gd name="connsiteX96" fmla="*/ 3764753 w 5422198"/>
              <a:gd name="connsiteY96" fmla="*/ 854576 h 5484224"/>
              <a:gd name="connsiteX97" fmla="*/ 3777293 w 5422198"/>
              <a:gd name="connsiteY97" fmla="*/ 834298 h 5484224"/>
              <a:gd name="connsiteX98" fmla="*/ 3907478 w 5422198"/>
              <a:gd name="connsiteY98" fmla="*/ 723112 h 5484224"/>
              <a:gd name="connsiteX99" fmla="*/ 4089670 w 5422198"/>
              <a:gd name="connsiteY99" fmla="*/ 555510 h 5484224"/>
              <a:gd name="connsiteX100" fmla="*/ 4122715 w 5422198"/>
              <a:gd name="connsiteY100" fmla="*/ 533011 h 5484224"/>
              <a:gd name="connsiteX101" fmla="*/ 4146902 w 5422198"/>
              <a:gd name="connsiteY101" fmla="*/ 580185 h 5484224"/>
              <a:gd name="connsiteX102" fmla="*/ 4153812 w 5422198"/>
              <a:gd name="connsiteY102" fmla="*/ 689477 h 5484224"/>
              <a:gd name="connsiteX103" fmla="*/ 4106704 w 5422198"/>
              <a:gd name="connsiteY103" fmla="*/ 767272 h 5484224"/>
              <a:gd name="connsiteX104" fmla="*/ 4082686 w 5422198"/>
              <a:gd name="connsiteY104" fmla="*/ 783314 h 5484224"/>
              <a:gd name="connsiteX105" fmla="*/ 4019657 w 5422198"/>
              <a:gd name="connsiteY105" fmla="*/ 824992 h 5484224"/>
              <a:gd name="connsiteX106" fmla="*/ 4014771 w 5422198"/>
              <a:gd name="connsiteY106" fmla="*/ 870333 h 5484224"/>
              <a:gd name="connsiteX107" fmla="*/ 4016613 w 5422198"/>
              <a:gd name="connsiteY107" fmla="*/ 895030 h 5484224"/>
              <a:gd name="connsiteX108" fmla="*/ 3993508 w 5422198"/>
              <a:gd name="connsiteY108" fmla="*/ 890062 h 5484224"/>
              <a:gd name="connsiteX109" fmla="*/ 3949138 w 5422198"/>
              <a:gd name="connsiteY109" fmla="*/ 904824 h 5484224"/>
              <a:gd name="connsiteX110" fmla="*/ 3933779 w 5422198"/>
              <a:gd name="connsiteY110" fmla="*/ 934028 h 5484224"/>
              <a:gd name="connsiteX111" fmla="*/ 3941097 w 5422198"/>
              <a:gd name="connsiteY111" fmla="*/ 933489 h 5484224"/>
              <a:gd name="connsiteX112" fmla="*/ 3969072 w 5422198"/>
              <a:gd name="connsiteY112" fmla="*/ 930420 h 5484224"/>
              <a:gd name="connsiteX113" fmla="*/ 4023685 w 5422198"/>
              <a:gd name="connsiteY113" fmla="*/ 898902 h 5484224"/>
              <a:gd name="connsiteX114" fmla="*/ 4031387 w 5422198"/>
              <a:gd name="connsiteY114" fmla="*/ 902974 h 5484224"/>
              <a:gd name="connsiteX115" fmla="*/ 4051660 w 5422198"/>
              <a:gd name="connsiteY115" fmla="*/ 895831 h 5484224"/>
              <a:gd name="connsiteX116" fmla="*/ 4085720 w 5422198"/>
              <a:gd name="connsiteY116" fmla="*/ 885772 h 5484224"/>
              <a:gd name="connsiteX117" fmla="*/ 4131393 w 5422198"/>
              <a:gd name="connsiteY117" fmla="*/ 890363 h 5484224"/>
              <a:gd name="connsiteX118" fmla="*/ 4195198 w 5422198"/>
              <a:gd name="connsiteY118" fmla="*/ 856901 h 5484224"/>
              <a:gd name="connsiteX119" fmla="*/ 4216963 w 5422198"/>
              <a:gd name="connsiteY119" fmla="*/ 843740 h 5484224"/>
              <a:gd name="connsiteX120" fmla="*/ 4311720 w 5422198"/>
              <a:gd name="connsiteY120" fmla="*/ 795171 h 5484224"/>
              <a:gd name="connsiteX121" fmla="*/ 4406201 w 5422198"/>
              <a:gd name="connsiteY121" fmla="*/ 760919 h 5484224"/>
              <a:gd name="connsiteX122" fmla="*/ 4409767 w 5422198"/>
              <a:gd name="connsiteY122" fmla="*/ 760164 h 5484224"/>
              <a:gd name="connsiteX123" fmla="*/ 4419730 w 5422198"/>
              <a:gd name="connsiteY123" fmla="*/ 747876 h 5484224"/>
              <a:gd name="connsiteX124" fmla="*/ 4425082 w 5422198"/>
              <a:gd name="connsiteY124" fmla="*/ 737630 h 5484224"/>
              <a:gd name="connsiteX125" fmla="*/ 4428825 w 5422198"/>
              <a:gd name="connsiteY125" fmla="*/ 736658 h 5484224"/>
              <a:gd name="connsiteX126" fmla="*/ 4441016 w 5422198"/>
              <a:gd name="connsiteY126" fmla="*/ 721622 h 5484224"/>
              <a:gd name="connsiteX127" fmla="*/ 4568446 w 5422198"/>
              <a:gd name="connsiteY127" fmla="*/ 606751 h 5484224"/>
              <a:gd name="connsiteX128" fmla="*/ 4593531 w 5422198"/>
              <a:gd name="connsiteY128" fmla="*/ 566194 h 5484224"/>
              <a:gd name="connsiteX129" fmla="*/ 4638660 w 5422198"/>
              <a:gd name="connsiteY129" fmla="*/ 533924 h 5484224"/>
              <a:gd name="connsiteX130" fmla="*/ 4656711 w 5422198"/>
              <a:gd name="connsiteY130" fmla="*/ 521015 h 5484224"/>
              <a:gd name="connsiteX131" fmla="*/ 4698158 w 5422198"/>
              <a:gd name="connsiteY131" fmla="*/ 439352 h 5484224"/>
              <a:gd name="connsiteX132" fmla="*/ 4743745 w 5422198"/>
              <a:gd name="connsiteY132" fmla="*/ 396577 h 5484224"/>
              <a:gd name="connsiteX133" fmla="*/ 4786286 w 5422198"/>
              <a:gd name="connsiteY133" fmla="*/ 423837 h 5484224"/>
              <a:gd name="connsiteX134" fmla="*/ 4793943 w 5422198"/>
              <a:gd name="connsiteY134" fmla="*/ 448900 h 5484224"/>
              <a:gd name="connsiteX135" fmla="*/ 4816302 w 5422198"/>
              <a:gd name="connsiteY135" fmla="*/ 538095 h 5484224"/>
              <a:gd name="connsiteX136" fmla="*/ 4692710 w 5422198"/>
              <a:gd name="connsiteY136" fmla="*/ 698858 h 5484224"/>
              <a:gd name="connsiteX137" fmla="*/ 4656150 w 5422198"/>
              <a:gd name="connsiteY137" fmla="*/ 735180 h 5484224"/>
              <a:gd name="connsiteX138" fmla="*/ 4522009 w 5422198"/>
              <a:gd name="connsiteY138" fmla="*/ 937415 h 5484224"/>
              <a:gd name="connsiteX139" fmla="*/ 4502410 w 5422198"/>
              <a:gd name="connsiteY139" fmla="*/ 960759 h 5484224"/>
              <a:gd name="connsiteX140" fmla="*/ 4495756 w 5422198"/>
              <a:gd name="connsiteY140" fmla="*/ 972137 h 5484224"/>
              <a:gd name="connsiteX141" fmla="*/ 4519205 w 5422198"/>
              <a:gd name="connsiteY141" fmla="*/ 953001 h 5484224"/>
              <a:gd name="connsiteX142" fmla="*/ 4564488 w 5422198"/>
              <a:gd name="connsiteY142" fmla="*/ 904211 h 5484224"/>
              <a:gd name="connsiteX143" fmla="*/ 4600972 w 5422198"/>
              <a:gd name="connsiteY143" fmla="*/ 910748 h 5484224"/>
              <a:gd name="connsiteX144" fmla="*/ 4598643 w 5422198"/>
              <a:gd name="connsiteY144" fmla="*/ 959714 h 5484224"/>
              <a:gd name="connsiteX145" fmla="*/ 4576055 w 5422198"/>
              <a:gd name="connsiteY145" fmla="*/ 1020368 h 5484224"/>
              <a:gd name="connsiteX146" fmla="*/ 4582771 w 5422198"/>
              <a:gd name="connsiteY146" fmla="*/ 1014985 h 5484224"/>
              <a:gd name="connsiteX147" fmla="*/ 4716457 w 5422198"/>
              <a:gd name="connsiteY147" fmla="*/ 823255 h 5484224"/>
              <a:gd name="connsiteX148" fmla="*/ 4722726 w 5422198"/>
              <a:gd name="connsiteY148" fmla="*/ 813116 h 5484224"/>
              <a:gd name="connsiteX149" fmla="*/ 4770307 w 5422198"/>
              <a:gd name="connsiteY149" fmla="*/ 791534 h 5484224"/>
              <a:gd name="connsiteX150" fmla="*/ 4770476 w 5422198"/>
              <a:gd name="connsiteY150" fmla="*/ 854751 h 5484224"/>
              <a:gd name="connsiteX151" fmla="*/ 4726274 w 5422198"/>
              <a:gd name="connsiteY151" fmla="*/ 932730 h 5484224"/>
              <a:gd name="connsiteX152" fmla="*/ 4616608 w 5422198"/>
              <a:gd name="connsiteY152" fmla="*/ 1108414 h 5484224"/>
              <a:gd name="connsiteX153" fmla="*/ 4610810 w 5422198"/>
              <a:gd name="connsiteY153" fmla="*/ 1174768 h 5484224"/>
              <a:gd name="connsiteX154" fmla="*/ 4607364 w 5422198"/>
              <a:gd name="connsiteY154" fmla="*/ 1191702 h 5484224"/>
              <a:gd name="connsiteX155" fmla="*/ 4628287 w 5422198"/>
              <a:gd name="connsiteY155" fmla="*/ 1163471 h 5484224"/>
              <a:gd name="connsiteX156" fmla="*/ 4672621 w 5422198"/>
              <a:gd name="connsiteY156" fmla="*/ 1076340 h 5484224"/>
              <a:gd name="connsiteX157" fmla="*/ 4663820 w 5422198"/>
              <a:gd name="connsiteY157" fmla="*/ 1086696 h 5484224"/>
              <a:gd name="connsiteX158" fmla="*/ 4646318 w 5422198"/>
              <a:gd name="connsiteY158" fmla="*/ 1096934 h 5484224"/>
              <a:gd name="connsiteX159" fmla="*/ 4655218 w 5422198"/>
              <a:gd name="connsiteY159" fmla="*/ 1076103 h 5484224"/>
              <a:gd name="connsiteX160" fmla="*/ 4646614 w 5422198"/>
              <a:gd name="connsiteY160" fmla="*/ 1065510 h 5484224"/>
              <a:gd name="connsiteX161" fmla="*/ 4672917 w 5422198"/>
              <a:gd name="connsiteY161" fmla="*/ 1044917 h 5484224"/>
              <a:gd name="connsiteX162" fmla="*/ 4681716 w 5422198"/>
              <a:gd name="connsiteY162" fmla="*/ 1034560 h 5484224"/>
              <a:gd name="connsiteX163" fmla="*/ 4699219 w 5422198"/>
              <a:gd name="connsiteY163" fmla="*/ 1024324 h 5484224"/>
              <a:gd name="connsiteX164" fmla="*/ 4690222 w 5422198"/>
              <a:gd name="connsiteY164" fmla="*/ 1055629 h 5484224"/>
              <a:gd name="connsiteX165" fmla="*/ 4716129 w 5422198"/>
              <a:gd name="connsiteY165" fmla="*/ 1076934 h 5484224"/>
              <a:gd name="connsiteX166" fmla="*/ 4640884 w 5422198"/>
              <a:gd name="connsiteY166" fmla="*/ 1212094 h 5484224"/>
              <a:gd name="connsiteX167" fmla="*/ 4629149 w 5422198"/>
              <a:gd name="connsiteY167" fmla="*/ 1229631 h 5484224"/>
              <a:gd name="connsiteX168" fmla="*/ 4634539 w 5422198"/>
              <a:gd name="connsiteY168" fmla="*/ 1232446 h 5484224"/>
              <a:gd name="connsiteX169" fmla="*/ 4638376 w 5422198"/>
              <a:gd name="connsiteY169" fmla="*/ 1278338 h 5484224"/>
              <a:gd name="connsiteX170" fmla="*/ 4611753 w 5422198"/>
              <a:gd name="connsiteY170" fmla="*/ 1287195 h 5484224"/>
              <a:gd name="connsiteX171" fmla="*/ 4601270 w 5422198"/>
              <a:gd name="connsiteY171" fmla="*/ 1276876 h 5484224"/>
              <a:gd name="connsiteX172" fmla="*/ 4596741 w 5422198"/>
              <a:gd name="connsiteY172" fmla="*/ 1276451 h 5484224"/>
              <a:gd name="connsiteX173" fmla="*/ 4589497 w 5422198"/>
              <a:gd name="connsiteY173" fmla="*/ 1285710 h 5484224"/>
              <a:gd name="connsiteX174" fmla="*/ 4589587 w 5422198"/>
              <a:gd name="connsiteY174" fmla="*/ 1285797 h 5484224"/>
              <a:gd name="connsiteX175" fmla="*/ 4591251 w 5422198"/>
              <a:gd name="connsiteY175" fmla="*/ 1289413 h 5484224"/>
              <a:gd name="connsiteX176" fmla="*/ 4581176 w 5422198"/>
              <a:gd name="connsiteY176" fmla="*/ 1387100 h 5484224"/>
              <a:gd name="connsiteX177" fmla="*/ 4536501 w 5422198"/>
              <a:gd name="connsiteY177" fmla="*/ 1408866 h 5484224"/>
              <a:gd name="connsiteX178" fmla="*/ 4513581 w 5422198"/>
              <a:gd name="connsiteY178" fmla="*/ 1533834 h 5484224"/>
              <a:gd name="connsiteX179" fmla="*/ 4516532 w 5422198"/>
              <a:gd name="connsiteY179" fmla="*/ 1558160 h 5484224"/>
              <a:gd name="connsiteX180" fmla="*/ 4516107 w 5422198"/>
              <a:gd name="connsiteY180" fmla="*/ 1561024 h 5484224"/>
              <a:gd name="connsiteX181" fmla="*/ 4531929 w 5422198"/>
              <a:gd name="connsiteY181" fmla="*/ 1541276 h 5484224"/>
              <a:gd name="connsiteX182" fmla="*/ 4580021 w 5422198"/>
              <a:gd name="connsiteY182" fmla="*/ 1483336 h 5484224"/>
              <a:gd name="connsiteX183" fmla="*/ 4587201 w 5422198"/>
              <a:gd name="connsiteY183" fmla="*/ 1470264 h 5484224"/>
              <a:gd name="connsiteX184" fmla="*/ 4580734 w 5422198"/>
              <a:gd name="connsiteY184" fmla="*/ 1464325 h 5484224"/>
              <a:gd name="connsiteX185" fmla="*/ 4581495 w 5422198"/>
              <a:gd name="connsiteY185" fmla="*/ 1446814 h 5484224"/>
              <a:gd name="connsiteX186" fmla="*/ 4597780 w 5422198"/>
              <a:gd name="connsiteY186" fmla="*/ 1443122 h 5484224"/>
              <a:gd name="connsiteX187" fmla="*/ 4601147 w 5422198"/>
              <a:gd name="connsiteY187" fmla="*/ 1444873 h 5484224"/>
              <a:gd name="connsiteX188" fmla="*/ 4617682 w 5422198"/>
              <a:gd name="connsiteY188" fmla="*/ 1414772 h 5484224"/>
              <a:gd name="connsiteX189" fmla="*/ 4717470 w 5422198"/>
              <a:gd name="connsiteY189" fmla="*/ 1319516 h 5484224"/>
              <a:gd name="connsiteX190" fmla="*/ 4737466 w 5422198"/>
              <a:gd name="connsiteY190" fmla="*/ 1326690 h 5484224"/>
              <a:gd name="connsiteX191" fmla="*/ 4785436 w 5422198"/>
              <a:gd name="connsiteY191" fmla="*/ 1330795 h 5484224"/>
              <a:gd name="connsiteX192" fmla="*/ 4792205 w 5422198"/>
              <a:gd name="connsiteY192" fmla="*/ 1312252 h 5484224"/>
              <a:gd name="connsiteX193" fmla="*/ 4807760 w 5422198"/>
              <a:gd name="connsiteY193" fmla="*/ 1289002 h 5484224"/>
              <a:gd name="connsiteX194" fmla="*/ 4812605 w 5422198"/>
              <a:gd name="connsiteY194" fmla="*/ 1322194 h 5484224"/>
              <a:gd name="connsiteX195" fmla="*/ 4775129 w 5422198"/>
              <a:gd name="connsiteY195" fmla="*/ 1390006 h 5484224"/>
              <a:gd name="connsiteX196" fmla="*/ 4772677 w 5422198"/>
              <a:gd name="connsiteY196" fmla="*/ 1421891 h 5484224"/>
              <a:gd name="connsiteX197" fmla="*/ 4803756 w 5422198"/>
              <a:gd name="connsiteY197" fmla="*/ 1423868 h 5484224"/>
              <a:gd name="connsiteX198" fmla="*/ 4917082 w 5422198"/>
              <a:gd name="connsiteY198" fmla="*/ 1291528 h 5484224"/>
              <a:gd name="connsiteX199" fmla="*/ 4951421 w 5422198"/>
              <a:gd name="connsiteY199" fmla="*/ 1267151 h 5484224"/>
              <a:gd name="connsiteX200" fmla="*/ 4970982 w 5422198"/>
              <a:gd name="connsiteY200" fmla="*/ 1320041 h 5484224"/>
              <a:gd name="connsiteX201" fmla="*/ 4965704 w 5422198"/>
              <a:gd name="connsiteY201" fmla="*/ 1332564 h 5484224"/>
              <a:gd name="connsiteX202" fmla="*/ 4970952 w 5422198"/>
              <a:gd name="connsiteY202" fmla="*/ 1368524 h 5484224"/>
              <a:gd name="connsiteX203" fmla="*/ 4970363 w 5422198"/>
              <a:gd name="connsiteY203" fmla="*/ 1445638 h 5484224"/>
              <a:gd name="connsiteX204" fmla="*/ 4864055 w 5422198"/>
              <a:gd name="connsiteY204" fmla="*/ 1593600 h 5484224"/>
              <a:gd name="connsiteX205" fmla="*/ 4850394 w 5422198"/>
              <a:gd name="connsiteY205" fmla="*/ 1613601 h 5484224"/>
              <a:gd name="connsiteX206" fmla="*/ 4847134 w 5422198"/>
              <a:gd name="connsiteY206" fmla="*/ 1639952 h 5484224"/>
              <a:gd name="connsiteX207" fmla="*/ 4865920 w 5422198"/>
              <a:gd name="connsiteY207" fmla="*/ 1638830 h 5484224"/>
              <a:gd name="connsiteX208" fmla="*/ 4926340 w 5422198"/>
              <a:gd name="connsiteY208" fmla="*/ 1614638 h 5484224"/>
              <a:gd name="connsiteX209" fmla="*/ 4974588 w 5422198"/>
              <a:gd name="connsiteY209" fmla="*/ 1604425 h 5484224"/>
              <a:gd name="connsiteX210" fmla="*/ 4983625 w 5422198"/>
              <a:gd name="connsiteY210" fmla="*/ 1633881 h 5484224"/>
              <a:gd name="connsiteX211" fmla="*/ 4971547 w 5422198"/>
              <a:gd name="connsiteY211" fmla="*/ 1713424 h 5484224"/>
              <a:gd name="connsiteX212" fmla="*/ 5050223 w 5422198"/>
              <a:gd name="connsiteY212" fmla="*/ 1668260 h 5484224"/>
              <a:gd name="connsiteX213" fmla="*/ 5076460 w 5422198"/>
              <a:gd name="connsiteY213" fmla="*/ 1657748 h 5484224"/>
              <a:gd name="connsiteX214" fmla="*/ 5099959 w 5422198"/>
              <a:gd name="connsiteY214" fmla="*/ 1636760 h 5484224"/>
              <a:gd name="connsiteX215" fmla="*/ 5260229 w 5422198"/>
              <a:gd name="connsiteY215" fmla="*/ 1544803 h 5484224"/>
              <a:gd name="connsiteX216" fmla="*/ 5222882 w 5422198"/>
              <a:gd name="connsiteY216" fmla="*/ 1600436 h 5484224"/>
              <a:gd name="connsiteX217" fmla="*/ 5214850 w 5422198"/>
              <a:gd name="connsiteY217" fmla="*/ 1612998 h 5484224"/>
              <a:gd name="connsiteX218" fmla="*/ 5210995 w 5422198"/>
              <a:gd name="connsiteY218" fmla="*/ 1613124 h 5484224"/>
              <a:gd name="connsiteX219" fmla="*/ 5209042 w 5422198"/>
              <a:gd name="connsiteY219" fmla="*/ 1622082 h 5484224"/>
              <a:gd name="connsiteX220" fmla="*/ 5214850 w 5422198"/>
              <a:gd name="connsiteY220" fmla="*/ 1612998 h 5484224"/>
              <a:gd name="connsiteX221" fmla="*/ 5218681 w 5422198"/>
              <a:gd name="connsiteY221" fmla="*/ 1612873 h 5484224"/>
              <a:gd name="connsiteX222" fmla="*/ 5227321 w 5422198"/>
              <a:gd name="connsiteY222" fmla="*/ 1614074 h 5484224"/>
              <a:gd name="connsiteX223" fmla="*/ 5208045 w 5422198"/>
              <a:gd name="connsiteY223" fmla="*/ 1632493 h 5484224"/>
              <a:gd name="connsiteX224" fmla="*/ 5207047 w 5422198"/>
              <a:gd name="connsiteY224" fmla="*/ 1642903 h 5484224"/>
              <a:gd name="connsiteX225" fmla="*/ 5198406 w 5422198"/>
              <a:gd name="connsiteY225" fmla="*/ 1641703 h 5484224"/>
              <a:gd name="connsiteX226" fmla="*/ 5152178 w 5422198"/>
              <a:gd name="connsiteY226" fmla="*/ 1702874 h 5484224"/>
              <a:gd name="connsiteX227" fmla="*/ 5141929 w 5422198"/>
              <a:gd name="connsiteY227" fmla="*/ 1723033 h 5484224"/>
              <a:gd name="connsiteX228" fmla="*/ 5125580 w 5422198"/>
              <a:gd name="connsiteY228" fmla="*/ 1746410 h 5484224"/>
              <a:gd name="connsiteX229" fmla="*/ 5077797 w 5422198"/>
              <a:gd name="connsiteY229" fmla="*/ 1873434 h 5484224"/>
              <a:gd name="connsiteX230" fmla="*/ 5090217 w 5422198"/>
              <a:gd name="connsiteY230" fmla="*/ 1893617 h 5484224"/>
              <a:gd name="connsiteX231" fmla="*/ 5105213 w 5422198"/>
              <a:gd name="connsiteY231" fmla="*/ 1898997 h 5484224"/>
              <a:gd name="connsiteX232" fmla="*/ 5093850 w 5422198"/>
              <a:gd name="connsiteY232" fmla="*/ 1918511 h 5484224"/>
              <a:gd name="connsiteX233" fmla="*/ 5065969 w 5422198"/>
              <a:gd name="connsiteY233" fmla="*/ 1987143 h 5484224"/>
              <a:gd name="connsiteX234" fmla="*/ 5083513 w 5422198"/>
              <a:gd name="connsiteY234" fmla="*/ 2026202 h 5484224"/>
              <a:gd name="connsiteX235" fmla="*/ 5120832 w 5422198"/>
              <a:gd name="connsiteY235" fmla="*/ 1989790 h 5484224"/>
              <a:gd name="connsiteX236" fmla="*/ 5127601 w 5422198"/>
              <a:gd name="connsiteY236" fmla="*/ 1971248 h 5484224"/>
              <a:gd name="connsiteX237" fmla="*/ 5139617 w 5422198"/>
              <a:gd name="connsiteY237" fmla="*/ 1988666 h 5484224"/>
              <a:gd name="connsiteX238" fmla="*/ 5188115 w 5422198"/>
              <a:gd name="connsiteY238" fmla="*/ 2012619 h 5484224"/>
              <a:gd name="connsiteX239" fmla="*/ 5244499 w 5422198"/>
              <a:gd name="connsiteY239" fmla="*/ 1960766 h 5484224"/>
              <a:gd name="connsiteX240" fmla="*/ 5306688 w 5422198"/>
              <a:gd name="connsiteY240" fmla="*/ 1916240 h 5484224"/>
              <a:gd name="connsiteX241" fmla="*/ 5369002 w 5422198"/>
              <a:gd name="connsiteY241" fmla="*/ 1888794 h 5484224"/>
              <a:gd name="connsiteX242" fmla="*/ 5393189 w 5422198"/>
              <a:gd name="connsiteY242" fmla="*/ 1892229 h 5484224"/>
              <a:gd name="connsiteX243" fmla="*/ 5388439 w 5422198"/>
              <a:gd name="connsiteY243" fmla="*/ 1924601 h 5484224"/>
              <a:gd name="connsiteX244" fmla="*/ 5164335 w 5422198"/>
              <a:gd name="connsiteY244" fmla="*/ 2222958 h 5484224"/>
              <a:gd name="connsiteX245" fmla="*/ 5128071 w 5422198"/>
              <a:gd name="connsiteY245" fmla="*/ 2299066 h 5484224"/>
              <a:gd name="connsiteX246" fmla="*/ 5122390 w 5422198"/>
              <a:gd name="connsiteY246" fmla="*/ 2308825 h 5484224"/>
              <a:gd name="connsiteX247" fmla="*/ 5051787 w 5422198"/>
              <a:gd name="connsiteY247" fmla="*/ 2409311 h 5484224"/>
              <a:gd name="connsiteX248" fmla="*/ 5018783 w 5422198"/>
              <a:gd name="connsiteY248" fmla="*/ 2459068 h 5484224"/>
              <a:gd name="connsiteX249" fmla="*/ 5024839 w 5422198"/>
              <a:gd name="connsiteY249" fmla="*/ 2500558 h 5484224"/>
              <a:gd name="connsiteX250" fmla="*/ 5049707 w 5422198"/>
              <a:gd name="connsiteY250" fmla="*/ 2492444 h 5484224"/>
              <a:gd name="connsiteX251" fmla="*/ 5138817 w 5422198"/>
              <a:gd name="connsiteY251" fmla="*/ 2405150 h 5484224"/>
              <a:gd name="connsiteX252" fmla="*/ 5216251 w 5422198"/>
              <a:gd name="connsiteY252" fmla="*/ 2400167 h 5484224"/>
              <a:gd name="connsiteX253" fmla="*/ 5219603 w 5422198"/>
              <a:gd name="connsiteY253" fmla="*/ 2439380 h 5484224"/>
              <a:gd name="connsiteX254" fmla="*/ 5236093 w 5422198"/>
              <a:gd name="connsiteY254" fmla="*/ 2438742 h 5484224"/>
              <a:gd name="connsiteX255" fmla="*/ 5312315 w 5422198"/>
              <a:gd name="connsiteY255" fmla="*/ 2425460 h 5484224"/>
              <a:gd name="connsiteX256" fmla="*/ 5322591 w 5422198"/>
              <a:gd name="connsiteY256" fmla="*/ 2414731 h 5484224"/>
              <a:gd name="connsiteX257" fmla="*/ 5338551 w 5422198"/>
              <a:gd name="connsiteY257" fmla="*/ 2394247 h 5484224"/>
              <a:gd name="connsiteX258" fmla="*/ 5368264 w 5422198"/>
              <a:gd name="connsiteY258" fmla="*/ 2419323 h 5484224"/>
              <a:gd name="connsiteX259" fmla="*/ 5419185 w 5422198"/>
              <a:gd name="connsiteY259" fmla="*/ 2459873 h 5484224"/>
              <a:gd name="connsiteX260" fmla="*/ 5394255 w 5422198"/>
              <a:gd name="connsiteY260" fmla="*/ 2564951 h 5484224"/>
              <a:gd name="connsiteX261" fmla="*/ 5343089 w 5422198"/>
              <a:gd name="connsiteY261" fmla="*/ 2701244 h 5484224"/>
              <a:gd name="connsiteX262" fmla="*/ 5314804 w 5422198"/>
              <a:gd name="connsiteY262" fmla="*/ 2767111 h 5484224"/>
              <a:gd name="connsiteX263" fmla="*/ 5274907 w 5422198"/>
              <a:gd name="connsiteY263" fmla="*/ 2818326 h 5484224"/>
              <a:gd name="connsiteX264" fmla="*/ 5208218 w 5422198"/>
              <a:gd name="connsiteY264" fmla="*/ 2929389 h 5484224"/>
              <a:gd name="connsiteX265" fmla="*/ 5178069 w 5422198"/>
              <a:gd name="connsiteY265" fmla="*/ 2950028 h 5484224"/>
              <a:gd name="connsiteX266" fmla="*/ 5125350 w 5422198"/>
              <a:gd name="connsiteY266" fmla="*/ 2978294 h 5484224"/>
              <a:gd name="connsiteX267" fmla="*/ 5073376 w 5422198"/>
              <a:gd name="connsiteY267" fmla="*/ 3109055 h 5484224"/>
              <a:gd name="connsiteX268" fmla="*/ 5071483 w 5422198"/>
              <a:gd name="connsiteY268" fmla="*/ 3112307 h 5484224"/>
              <a:gd name="connsiteX269" fmla="*/ 5051053 w 5422198"/>
              <a:gd name="connsiteY269" fmla="*/ 3150849 h 5484224"/>
              <a:gd name="connsiteX270" fmla="*/ 5026308 w 5422198"/>
              <a:gd name="connsiteY270" fmla="*/ 3176044 h 5484224"/>
              <a:gd name="connsiteX271" fmla="*/ 5015069 w 5422198"/>
              <a:gd name="connsiteY271" fmla="*/ 3212641 h 5484224"/>
              <a:gd name="connsiteX272" fmla="*/ 4981382 w 5422198"/>
              <a:gd name="connsiteY272" fmla="*/ 3273949 h 5484224"/>
              <a:gd name="connsiteX273" fmla="*/ 4954464 w 5422198"/>
              <a:gd name="connsiteY273" fmla="*/ 3316715 h 5484224"/>
              <a:gd name="connsiteX274" fmla="*/ 4940490 w 5422198"/>
              <a:gd name="connsiteY274" fmla="*/ 3325115 h 5484224"/>
              <a:gd name="connsiteX275" fmla="*/ 4929488 w 5422198"/>
              <a:gd name="connsiteY275" fmla="*/ 3345834 h 5484224"/>
              <a:gd name="connsiteX276" fmla="*/ 4817778 w 5422198"/>
              <a:gd name="connsiteY276" fmla="*/ 3512251 h 5484224"/>
              <a:gd name="connsiteX277" fmla="*/ 4676580 w 5422198"/>
              <a:gd name="connsiteY277" fmla="*/ 3719844 h 5484224"/>
              <a:gd name="connsiteX278" fmla="*/ 4702686 w 5422198"/>
              <a:gd name="connsiteY278" fmla="*/ 3720200 h 5484224"/>
              <a:gd name="connsiteX279" fmla="*/ 4631792 w 5422198"/>
              <a:gd name="connsiteY279" fmla="*/ 3855419 h 5484224"/>
              <a:gd name="connsiteX280" fmla="*/ 4564839 w 5422198"/>
              <a:gd name="connsiteY280" fmla="*/ 3947316 h 5484224"/>
              <a:gd name="connsiteX281" fmla="*/ 4558879 w 5422198"/>
              <a:gd name="connsiteY281" fmla="*/ 3955841 h 5484224"/>
              <a:gd name="connsiteX282" fmla="*/ 4517165 w 5422198"/>
              <a:gd name="connsiteY282" fmla="*/ 3907377 h 5484224"/>
              <a:gd name="connsiteX283" fmla="*/ 4518176 w 5422198"/>
              <a:gd name="connsiteY283" fmla="*/ 3906248 h 5484224"/>
              <a:gd name="connsiteX284" fmla="*/ 4606573 w 5422198"/>
              <a:gd name="connsiteY284" fmla="*/ 3760793 h 5484224"/>
              <a:gd name="connsiteX285" fmla="*/ 4676777 w 5422198"/>
              <a:gd name="connsiteY285" fmla="*/ 3698894 h 5484224"/>
              <a:gd name="connsiteX286" fmla="*/ 4703671 w 5422198"/>
              <a:gd name="connsiteY286" fmla="*/ 3615454 h 5484224"/>
              <a:gd name="connsiteX287" fmla="*/ 4766471 w 5422198"/>
              <a:gd name="connsiteY287" fmla="*/ 3531194 h 5484224"/>
              <a:gd name="connsiteX288" fmla="*/ 4770145 w 5422198"/>
              <a:gd name="connsiteY288" fmla="*/ 3524441 h 5484224"/>
              <a:gd name="connsiteX289" fmla="*/ 4768428 w 5422198"/>
              <a:gd name="connsiteY289" fmla="*/ 3526728 h 5484224"/>
              <a:gd name="connsiteX290" fmla="*/ 4743523 w 5422198"/>
              <a:gd name="connsiteY290" fmla="*/ 3526742 h 5484224"/>
              <a:gd name="connsiteX291" fmla="*/ 4662519 w 5422198"/>
              <a:gd name="connsiteY291" fmla="*/ 3620875 h 5484224"/>
              <a:gd name="connsiteX292" fmla="*/ 4621287 w 5422198"/>
              <a:gd name="connsiteY292" fmla="*/ 3646711 h 5484224"/>
              <a:gd name="connsiteX293" fmla="*/ 4611011 w 5422198"/>
              <a:gd name="connsiteY293" fmla="*/ 3657438 h 5484224"/>
              <a:gd name="connsiteX294" fmla="*/ 4512652 w 5422198"/>
              <a:gd name="connsiteY294" fmla="*/ 3843641 h 5484224"/>
              <a:gd name="connsiteX295" fmla="*/ 4496219 w 5422198"/>
              <a:gd name="connsiteY295" fmla="*/ 3864940 h 5484224"/>
              <a:gd name="connsiteX296" fmla="*/ 4490489 w 5422198"/>
              <a:gd name="connsiteY296" fmla="*/ 3876384 h 5484224"/>
              <a:gd name="connsiteX297" fmla="*/ 4432023 w 5422198"/>
              <a:gd name="connsiteY297" fmla="*/ 3808456 h 5484224"/>
              <a:gd name="connsiteX298" fmla="*/ 4484103 w 5422198"/>
              <a:gd name="connsiteY298" fmla="*/ 3872811 h 5484224"/>
              <a:gd name="connsiteX299" fmla="*/ 4488134 w 5422198"/>
              <a:gd name="connsiteY299" fmla="*/ 3900433 h 5484224"/>
              <a:gd name="connsiteX300" fmla="*/ 4447441 w 5422198"/>
              <a:gd name="connsiteY300" fmla="*/ 3965997 h 5484224"/>
              <a:gd name="connsiteX301" fmla="*/ 4426009 w 5422198"/>
              <a:gd name="connsiteY301" fmla="*/ 3981210 h 5484224"/>
              <a:gd name="connsiteX302" fmla="*/ 4374383 w 5422198"/>
              <a:gd name="connsiteY302" fmla="*/ 3992135 h 5484224"/>
              <a:gd name="connsiteX303" fmla="*/ 4349386 w 5422198"/>
              <a:gd name="connsiteY303" fmla="*/ 4043697 h 5484224"/>
              <a:gd name="connsiteX304" fmla="*/ 4313768 w 5422198"/>
              <a:gd name="connsiteY304" fmla="*/ 4083271 h 5484224"/>
              <a:gd name="connsiteX305" fmla="*/ 4292336 w 5422198"/>
              <a:gd name="connsiteY305" fmla="*/ 4098485 h 5484224"/>
              <a:gd name="connsiteX306" fmla="*/ 4248424 w 5422198"/>
              <a:gd name="connsiteY306" fmla="*/ 4182525 h 5484224"/>
              <a:gd name="connsiteX307" fmla="*/ 4254975 w 5422198"/>
              <a:gd name="connsiteY307" fmla="*/ 4227414 h 5484224"/>
              <a:gd name="connsiteX308" fmla="*/ 4244668 w 5422198"/>
              <a:gd name="connsiteY308" fmla="*/ 4258072 h 5484224"/>
              <a:gd name="connsiteX309" fmla="*/ 4230830 w 5422198"/>
              <a:gd name="connsiteY309" fmla="*/ 4264558 h 5484224"/>
              <a:gd name="connsiteX310" fmla="*/ 4174091 w 5422198"/>
              <a:gd name="connsiteY310" fmla="*/ 4361992 h 5484224"/>
              <a:gd name="connsiteX311" fmla="*/ 4115337 w 5422198"/>
              <a:gd name="connsiteY311" fmla="*/ 4445615 h 5484224"/>
              <a:gd name="connsiteX312" fmla="*/ 4103012 w 5422198"/>
              <a:gd name="connsiteY312" fmla="*/ 4462460 h 5484224"/>
              <a:gd name="connsiteX313" fmla="*/ 4010151 w 5422198"/>
              <a:gd name="connsiteY313" fmla="*/ 4596015 h 5484224"/>
              <a:gd name="connsiteX314" fmla="*/ 3939421 w 5422198"/>
              <a:gd name="connsiteY314" fmla="*/ 4678612 h 5484224"/>
              <a:gd name="connsiteX315" fmla="*/ 3809819 w 5422198"/>
              <a:gd name="connsiteY315" fmla="*/ 4762992 h 5484224"/>
              <a:gd name="connsiteX316" fmla="*/ 3711454 w 5422198"/>
              <a:gd name="connsiteY316" fmla="*/ 4798047 h 5484224"/>
              <a:gd name="connsiteX317" fmla="*/ 3738815 w 5422198"/>
              <a:gd name="connsiteY317" fmla="*/ 4742424 h 5484224"/>
              <a:gd name="connsiteX318" fmla="*/ 3902368 w 5422198"/>
              <a:gd name="connsiteY318" fmla="*/ 4586791 h 5484224"/>
              <a:gd name="connsiteX319" fmla="*/ 3933605 w 5422198"/>
              <a:gd name="connsiteY319" fmla="*/ 4537467 h 5484224"/>
              <a:gd name="connsiteX320" fmla="*/ 3989840 w 5422198"/>
              <a:gd name="connsiteY320" fmla="*/ 4436579 h 5484224"/>
              <a:gd name="connsiteX321" fmla="*/ 4101577 w 5422198"/>
              <a:gd name="connsiteY321" fmla="*/ 4331066 h 5484224"/>
              <a:gd name="connsiteX322" fmla="*/ 4105645 w 5422198"/>
              <a:gd name="connsiteY322" fmla="*/ 4298169 h 5484224"/>
              <a:gd name="connsiteX323" fmla="*/ 4083088 w 5422198"/>
              <a:gd name="connsiteY323" fmla="*/ 4224637 h 5484224"/>
              <a:gd name="connsiteX324" fmla="*/ 3948060 w 5422198"/>
              <a:gd name="connsiteY324" fmla="*/ 4352877 h 5484224"/>
              <a:gd name="connsiteX325" fmla="*/ 3923410 w 5422198"/>
              <a:gd name="connsiteY325" fmla="*/ 4386568 h 5484224"/>
              <a:gd name="connsiteX326" fmla="*/ 3886748 w 5422198"/>
              <a:gd name="connsiteY326" fmla="*/ 4479755 h 5484224"/>
              <a:gd name="connsiteX327" fmla="*/ 3818535 w 5422198"/>
              <a:gd name="connsiteY327" fmla="*/ 4579617 h 5484224"/>
              <a:gd name="connsiteX328" fmla="*/ 3596888 w 5422198"/>
              <a:gd name="connsiteY328" fmla="*/ 4843648 h 5484224"/>
              <a:gd name="connsiteX329" fmla="*/ 3505963 w 5422198"/>
              <a:gd name="connsiteY329" fmla="*/ 4848653 h 5484224"/>
              <a:gd name="connsiteX330" fmla="*/ 3436820 w 5422198"/>
              <a:gd name="connsiteY330" fmla="*/ 4820574 h 5484224"/>
              <a:gd name="connsiteX331" fmla="*/ 3389228 w 5422198"/>
              <a:gd name="connsiteY331" fmla="*/ 4859121 h 5484224"/>
              <a:gd name="connsiteX332" fmla="*/ 3368299 w 5422198"/>
              <a:gd name="connsiteY332" fmla="*/ 4877788 h 5484224"/>
              <a:gd name="connsiteX333" fmla="*/ 3295202 w 5422198"/>
              <a:gd name="connsiteY333" fmla="*/ 4964450 h 5484224"/>
              <a:gd name="connsiteX334" fmla="*/ 3270050 w 5422198"/>
              <a:gd name="connsiteY334" fmla="*/ 4994687 h 5484224"/>
              <a:gd name="connsiteX335" fmla="*/ 3146843 w 5422198"/>
              <a:gd name="connsiteY335" fmla="*/ 5102628 h 5484224"/>
              <a:gd name="connsiteX336" fmla="*/ 3135874 w 5422198"/>
              <a:gd name="connsiteY336" fmla="*/ 5108508 h 5484224"/>
              <a:gd name="connsiteX337" fmla="*/ 3069562 w 5422198"/>
              <a:gd name="connsiteY337" fmla="*/ 5140341 h 5484224"/>
              <a:gd name="connsiteX338" fmla="*/ 3043748 w 5422198"/>
              <a:gd name="connsiteY338" fmla="*/ 5145804 h 5484224"/>
              <a:gd name="connsiteX339" fmla="*/ 3021694 w 5422198"/>
              <a:gd name="connsiteY339" fmla="*/ 5075722 h 5484224"/>
              <a:gd name="connsiteX340" fmla="*/ 3036035 w 5422198"/>
              <a:gd name="connsiteY340" fmla="*/ 5072686 h 5484224"/>
              <a:gd name="connsiteX341" fmla="*/ 3075683 w 5422198"/>
              <a:gd name="connsiteY341" fmla="*/ 5060737 h 5484224"/>
              <a:gd name="connsiteX342" fmla="*/ 3109092 w 5422198"/>
              <a:gd name="connsiteY342" fmla="*/ 5046550 h 5484224"/>
              <a:gd name="connsiteX343" fmla="*/ 3153157 w 5422198"/>
              <a:gd name="connsiteY343" fmla="*/ 4983831 h 5484224"/>
              <a:gd name="connsiteX344" fmla="*/ 3121959 w 5422198"/>
              <a:gd name="connsiteY344" fmla="*/ 4972637 h 5484224"/>
              <a:gd name="connsiteX345" fmla="*/ 3085178 w 5422198"/>
              <a:gd name="connsiteY345" fmla="*/ 4983981 h 5484224"/>
              <a:gd name="connsiteX346" fmla="*/ 2984953 w 5422198"/>
              <a:gd name="connsiteY346" fmla="*/ 5026546 h 5484224"/>
              <a:gd name="connsiteX347" fmla="*/ 2972435 w 5422198"/>
              <a:gd name="connsiteY347" fmla="*/ 5082588 h 5484224"/>
              <a:gd name="connsiteX348" fmla="*/ 2893137 w 5422198"/>
              <a:gd name="connsiteY348" fmla="*/ 5106489 h 5484224"/>
              <a:gd name="connsiteX349" fmla="*/ 2886394 w 5422198"/>
              <a:gd name="connsiteY349" fmla="*/ 5100797 h 5484224"/>
              <a:gd name="connsiteX350" fmla="*/ 2893798 w 5422198"/>
              <a:gd name="connsiteY350" fmla="*/ 5131264 h 5484224"/>
              <a:gd name="connsiteX351" fmla="*/ 2889729 w 5422198"/>
              <a:gd name="connsiteY351" fmla="*/ 5164162 h 5484224"/>
              <a:gd name="connsiteX352" fmla="*/ 2851436 w 5422198"/>
              <a:gd name="connsiteY352" fmla="*/ 5165146 h 5484224"/>
              <a:gd name="connsiteX353" fmla="*/ 2801013 w 5422198"/>
              <a:gd name="connsiteY353" fmla="*/ 5143784 h 5484224"/>
              <a:gd name="connsiteX354" fmla="*/ 2747023 w 5422198"/>
              <a:gd name="connsiteY354" fmla="*/ 5158768 h 5484224"/>
              <a:gd name="connsiteX355" fmla="*/ 2615523 w 5422198"/>
              <a:gd name="connsiteY355" fmla="*/ 5311179 h 5484224"/>
              <a:gd name="connsiteX356" fmla="*/ 2556612 w 5422198"/>
              <a:gd name="connsiteY356" fmla="*/ 5373479 h 5484224"/>
              <a:gd name="connsiteX357" fmla="*/ 2504485 w 5422198"/>
              <a:gd name="connsiteY357" fmla="*/ 5380950 h 5484224"/>
              <a:gd name="connsiteX358" fmla="*/ 2516498 w 5422198"/>
              <a:gd name="connsiteY358" fmla="*/ 5321456 h 5484224"/>
              <a:gd name="connsiteX359" fmla="*/ 2524094 w 5422198"/>
              <a:gd name="connsiteY359" fmla="*/ 5312731 h 5484224"/>
              <a:gd name="connsiteX360" fmla="*/ 2665905 w 5422198"/>
              <a:gd name="connsiteY360" fmla="*/ 5129663 h 5484224"/>
              <a:gd name="connsiteX361" fmla="*/ 2739542 w 5422198"/>
              <a:gd name="connsiteY361" fmla="*/ 4985940 h 5484224"/>
              <a:gd name="connsiteX362" fmla="*/ 2737023 w 5422198"/>
              <a:gd name="connsiteY362" fmla="*/ 4968676 h 5484224"/>
              <a:gd name="connsiteX363" fmla="*/ 2723185 w 5422198"/>
              <a:gd name="connsiteY363" fmla="*/ 4975163 h 5484224"/>
              <a:gd name="connsiteX364" fmla="*/ 2686058 w 5422198"/>
              <a:gd name="connsiteY364" fmla="*/ 5004378 h 5484224"/>
              <a:gd name="connsiteX365" fmla="*/ 2594591 w 5422198"/>
              <a:gd name="connsiteY365" fmla="*/ 5066448 h 5484224"/>
              <a:gd name="connsiteX366" fmla="*/ 2444176 w 5422198"/>
              <a:gd name="connsiteY366" fmla="*/ 5251337 h 5484224"/>
              <a:gd name="connsiteX367" fmla="*/ 2418676 w 5422198"/>
              <a:gd name="connsiteY367" fmla="*/ 5299445 h 5484224"/>
              <a:gd name="connsiteX368" fmla="*/ 2301164 w 5422198"/>
              <a:gd name="connsiteY368" fmla="*/ 5466693 h 5484224"/>
              <a:gd name="connsiteX369" fmla="*/ 2224930 w 5422198"/>
              <a:gd name="connsiteY369" fmla="*/ 5450792 h 5484224"/>
              <a:gd name="connsiteX370" fmla="*/ 2203342 w 5422198"/>
              <a:gd name="connsiteY370" fmla="*/ 5444682 h 5484224"/>
              <a:gd name="connsiteX371" fmla="*/ 2175709 w 5422198"/>
              <a:gd name="connsiteY371" fmla="*/ 5397140 h 5484224"/>
              <a:gd name="connsiteX372" fmla="*/ 2205433 w 5422198"/>
              <a:gd name="connsiteY372" fmla="*/ 5337457 h 5484224"/>
              <a:gd name="connsiteX373" fmla="*/ 2267716 w 5422198"/>
              <a:gd name="connsiteY373" fmla="*/ 5278002 h 5484224"/>
              <a:gd name="connsiteX374" fmla="*/ 2276165 w 5422198"/>
              <a:gd name="connsiteY374" fmla="*/ 5254858 h 5484224"/>
              <a:gd name="connsiteX375" fmla="*/ 2297286 w 5422198"/>
              <a:gd name="connsiteY375" fmla="*/ 5196998 h 5484224"/>
              <a:gd name="connsiteX376" fmla="*/ 2327671 w 5422198"/>
              <a:gd name="connsiteY376" fmla="*/ 5162091 h 5484224"/>
              <a:gd name="connsiteX377" fmla="*/ 2406889 w 5422198"/>
              <a:gd name="connsiteY377" fmla="*/ 4995829 h 5484224"/>
              <a:gd name="connsiteX378" fmla="*/ 2533039 w 5422198"/>
              <a:gd name="connsiteY378" fmla="*/ 4766245 h 5484224"/>
              <a:gd name="connsiteX379" fmla="*/ 2562374 w 5422198"/>
              <a:gd name="connsiteY379" fmla="*/ 4706996 h 5484224"/>
              <a:gd name="connsiteX380" fmla="*/ 2556741 w 5422198"/>
              <a:gd name="connsiteY380" fmla="*/ 4704271 h 5484224"/>
              <a:gd name="connsiteX381" fmla="*/ 2553680 w 5422198"/>
              <a:gd name="connsiteY381" fmla="*/ 4707589 h 5484224"/>
              <a:gd name="connsiteX382" fmla="*/ 2427013 w 5422198"/>
              <a:gd name="connsiteY382" fmla="*/ 4804951 h 5484224"/>
              <a:gd name="connsiteX383" fmla="*/ 2405918 w 5422198"/>
              <a:gd name="connsiteY383" fmla="*/ 4887896 h 5484224"/>
              <a:gd name="connsiteX384" fmla="*/ 2389249 w 5422198"/>
              <a:gd name="connsiteY384" fmla="*/ 4936007 h 5484224"/>
              <a:gd name="connsiteX385" fmla="*/ 2285078 w 5422198"/>
              <a:gd name="connsiteY385" fmla="*/ 5052342 h 5484224"/>
              <a:gd name="connsiteX386" fmla="*/ 2238427 w 5422198"/>
              <a:gd name="connsiteY386" fmla="*/ 5119632 h 5484224"/>
              <a:gd name="connsiteX387" fmla="*/ 2174941 w 5422198"/>
              <a:gd name="connsiteY387" fmla="*/ 5171814 h 5484224"/>
              <a:gd name="connsiteX388" fmla="*/ 2042458 w 5422198"/>
              <a:gd name="connsiteY388" fmla="*/ 5268810 h 5484224"/>
              <a:gd name="connsiteX389" fmla="*/ 1938120 w 5422198"/>
              <a:gd name="connsiteY389" fmla="*/ 5321928 h 5484224"/>
              <a:gd name="connsiteX390" fmla="*/ 1888682 w 5422198"/>
              <a:gd name="connsiteY390" fmla="*/ 5252095 h 5484224"/>
              <a:gd name="connsiteX391" fmla="*/ 1858378 w 5422198"/>
              <a:gd name="connsiteY391" fmla="*/ 5211559 h 5484224"/>
              <a:gd name="connsiteX392" fmla="*/ 1877037 w 5422198"/>
              <a:gd name="connsiteY392" fmla="*/ 5184642 h 5484224"/>
              <a:gd name="connsiteX393" fmla="*/ 1886519 w 5422198"/>
              <a:gd name="connsiteY393" fmla="*/ 5167685 h 5484224"/>
              <a:gd name="connsiteX394" fmla="*/ 1888636 w 5422198"/>
              <a:gd name="connsiteY394" fmla="*/ 5051940 h 5484224"/>
              <a:gd name="connsiteX395" fmla="*/ 1886794 w 5422198"/>
              <a:gd name="connsiteY395" fmla="*/ 5027241 h 5484224"/>
              <a:gd name="connsiteX396" fmla="*/ 1845940 w 5422198"/>
              <a:gd name="connsiteY396" fmla="*/ 5028179 h 5484224"/>
              <a:gd name="connsiteX397" fmla="*/ 1839334 w 5422198"/>
              <a:gd name="connsiteY397" fmla="*/ 4911884 h 5484224"/>
              <a:gd name="connsiteX398" fmla="*/ 1915650 w 5422198"/>
              <a:gd name="connsiteY398" fmla="*/ 4765700 h 5484224"/>
              <a:gd name="connsiteX399" fmla="*/ 1920231 w 5422198"/>
              <a:gd name="connsiteY399" fmla="*/ 4727363 h 5484224"/>
              <a:gd name="connsiteX400" fmla="*/ 1876624 w 5422198"/>
              <a:gd name="connsiteY400" fmla="*/ 4724615 h 5484224"/>
              <a:gd name="connsiteX401" fmla="*/ 1830429 w 5422198"/>
              <a:gd name="connsiteY401" fmla="*/ 4781399 h 5484224"/>
              <a:gd name="connsiteX402" fmla="*/ 1737733 w 5422198"/>
              <a:gd name="connsiteY402" fmla="*/ 4901970 h 5484224"/>
              <a:gd name="connsiteX403" fmla="*/ 1728554 w 5422198"/>
              <a:gd name="connsiteY403" fmla="*/ 4911926 h 5484224"/>
              <a:gd name="connsiteX404" fmla="*/ 1655738 w 5422198"/>
              <a:gd name="connsiteY404" fmla="*/ 4977566 h 5484224"/>
              <a:gd name="connsiteX405" fmla="*/ 1382709 w 5422198"/>
              <a:gd name="connsiteY405" fmla="*/ 5357155 h 5484224"/>
              <a:gd name="connsiteX406" fmla="*/ 1350121 w 5422198"/>
              <a:gd name="connsiteY406" fmla="*/ 5369148 h 5484224"/>
              <a:gd name="connsiteX407" fmla="*/ 1342921 w 5422198"/>
              <a:gd name="connsiteY407" fmla="*/ 5333579 h 5484224"/>
              <a:gd name="connsiteX408" fmla="*/ 1361719 w 5422198"/>
              <a:gd name="connsiteY408" fmla="*/ 5236443 h 5484224"/>
              <a:gd name="connsiteX409" fmla="*/ 1398111 w 5422198"/>
              <a:gd name="connsiteY409" fmla="*/ 5136904 h 5484224"/>
              <a:gd name="connsiteX410" fmla="*/ 1442920 w 5422198"/>
              <a:gd name="connsiteY410" fmla="*/ 5044918 h 5484224"/>
              <a:gd name="connsiteX411" fmla="*/ 1410926 w 5422198"/>
              <a:gd name="connsiteY411" fmla="*/ 4976184 h 5484224"/>
              <a:gd name="connsiteX412" fmla="*/ 1391184 w 5422198"/>
              <a:gd name="connsiteY412" fmla="*/ 4960894 h 5484224"/>
              <a:gd name="connsiteX413" fmla="*/ 1409236 w 5422198"/>
              <a:gd name="connsiteY413" fmla="*/ 4947985 h 5484224"/>
              <a:gd name="connsiteX414" fmla="*/ 1441047 w 5422198"/>
              <a:gd name="connsiteY414" fmla="*/ 4886784 h 5484224"/>
              <a:gd name="connsiteX415" fmla="*/ 1398200 w 5422198"/>
              <a:gd name="connsiteY415" fmla="*/ 4866526 h 5484224"/>
              <a:gd name="connsiteX416" fmla="*/ 1331807 w 5422198"/>
              <a:gd name="connsiteY416" fmla="*/ 4918526 h 5484224"/>
              <a:gd name="connsiteX417" fmla="*/ 1313450 w 5422198"/>
              <a:gd name="connsiteY417" fmla="*/ 4938437 h 5484224"/>
              <a:gd name="connsiteX418" fmla="*/ 1305643 w 5422198"/>
              <a:gd name="connsiteY418" fmla="*/ 4916876 h 5484224"/>
              <a:gd name="connsiteX419" fmla="*/ 1282995 w 5422198"/>
              <a:gd name="connsiteY419" fmla="*/ 4901403 h 5484224"/>
              <a:gd name="connsiteX420" fmla="*/ 1159536 w 5422198"/>
              <a:gd name="connsiteY420" fmla="*/ 4991945 h 5484224"/>
              <a:gd name="connsiteX421" fmla="*/ 1137962 w 5422198"/>
              <a:gd name="connsiteY421" fmla="*/ 5019883 h 5484224"/>
              <a:gd name="connsiteX422" fmla="*/ 1118773 w 5422198"/>
              <a:gd name="connsiteY422" fmla="*/ 5038229 h 5484224"/>
              <a:gd name="connsiteX423" fmla="*/ 1062836 w 5422198"/>
              <a:gd name="connsiteY423" fmla="*/ 5116474 h 5484224"/>
              <a:gd name="connsiteX424" fmla="*/ 1065381 w 5422198"/>
              <a:gd name="connsiteY424" fmla="*/ 5129184 h 5484224"/>
              <a:gd name="connsiteX425" fmla="*/ 1054820 w 5422198"/>
              <a:gd name="connsiteY425" fmla="*/ 5132251 h 5484224"/>
              <a:gd name="connsiteX426" fmla="*/ 1038789 w 5422198"/>
              <a:gd name="connsiteY426" fmla="*/ 5163805 h 5484224"/>
              <a:gd name="connsiteX427" fmla="*/ 1036244 w 5422198"/>
              <a:gd name="connsiteY427" fmla="*/ 5151094 h 5484224"/>
              <a:gd name="connsiteX428" fmla="*/ 1035793 w 5422198"/>
              <a:gd name="connsiteY428" fmla="*/ 5145360 h 5484224"/>
              <a:gd name="connsiteX429" fmla="*/ 1044260 w 5422198"/>
              <a:gd name="connsiteY429" fmla="*/ 5135316 h 5484224"/>
              <a:gd name="connsiteX430" fmla="*/ 1035338 w 5422198"/>
              <a:gd name="connsiteY430" fmla="*/ 5139588 h 5484224"/>
              <a:gd name="connsiteX431" fmla="*/ 1035793 w 5422198"/>
              <a:gd name="connsiteY431" fmla="*/ 5145360 h 5484224"/>
              <a:gd name="connsiteX432" fmla="*/ 1024083 w 5422198"/>
              <a:gd name="connsiteY432" fmla="*/ 5159247 h 5484224"/>
              <a:gd name="connsiteX433" fmla="*/ 972501 w 5422198"/>
              <a:gd name="connsiteY433" fmla="*/ 5223401 h 5484224"/>
              <a:gd name="connsiteX434" fmla="*/ 1042833 w 5422198"/>
              <a:gd name="connsiteY434" fmla="*/ 4970330 h 5484224"/>
              <a:gd name="connsiteX435" fmla="*/ 1060869 w 5422198"/>
              <a:gd name="connsiteY435" fmla="*/ 4932089 h 5484224"/>
              <a:gd name="connsiteX436" fmla="*/ 1067708 w 5422198"/>
              <a:gd name="connsiteY436" fmla="*/ 4891348 h 5484224"/>
              <a:gd name="connsiteX437" fmla="*/ 1102257 w 5422198"/>
              <a:gd name="connsiteY437" fmla="*/ 4767111 h 5484224"/>
              <a:gd name="connsiteX438" fmla="*/ 1022244 w 5422198"/>
              <a:gd name="connsiteY438" fmla="*/ 4797185 h 5484224"/>
              <a:gd name="connsiteX439" fmla="*/ 990569 w 5422198"/>
              <a:gd name="connsiteY439" fmla="*/ 4788164 h 5484224"/>
              <a:gd name="connsiteX440" fmla="*/ 993764 w 5422198"/>
              <a:gd name="connsiteY440" fmla="*/ 4714626 h 5484224"/>
              <a:gd name="connsiteX441" fmla="*/ 1009502 w 5422198"/>
              <a:gd name="connsiteY441" fmla="*/ 4620808 h 5484224"/>
              <a:gd name="connsiteX442" fmla="*/ 1007810 w 5422198"/>
              <a:gd name="connsiteY442" fmla="*/ 4592608 h 5484224"/>
              <a:gd name="connsiteX443" fmla="*/ 981191 w 5422198"/>
              <a:gd name="connsiteY443" fmla="*/ 4601465 h 5484224"/>
              <a:gd name="connsiteX444" fmla="*/ 962683 w 5422198"/>
              <a:gd name="connsiteY444" fmla="*/ 4624878 h 5484224"/>
              <a:gd name="connsiteX445" fmla="*/ 826547 w 5422198"/>
              <a:gd name="connsiteY445" fmla="*/ 4805920 h 5484224"/>
              <a:gd name="connsiteX446" fmla="*/ 747293 w 5422198"/>
              <a:gd name="connsiteY446" fmla="*/ 4818483 h 5484224"/>
              <a:gd name="connsiteX447" fmla="*/ 709498 w 5422198"/>
              <a:gd name="connsiteY447" fmla="*/ 4816101 h 5484224"/>
              <a:gd name="connsiteX448" fmla="*/ 697412 w 5422198"/>
              <a:gd name="connsiteY448" fmla="*/ 4825873 h 5484224"/>
              <a:gd name="connsiteX449" fmla="*/ 640030 w 5422198"/>
              <a:gd name="connsiteY449" fmla="*/ 4804699 h 5484224"/>
              <a:gd name="connsiteX450" fmla="*/ 659908 w 5422198"/>
              <a:gd name="connsiteY450" fmla="*/ 4749769 h 5484224"/>
              <a:gd name="connsiteX451" fmla="*/ 778904 w 5422198"/>
              <a:gd name="connsiteY451" fmla="*/ 4560625 h 5484224"/>
              <a:gd name="connsiteX452" fmla="*/ 772161 w 5422198"/>
              <a:gd name="connsiteY452" fmla="*/ 4514552 h 5484224"/>
              <a:gd name="connsiteX453" fmla="*/ 739725 w 5422198"/>
              <a:gd name="connsiteY453" fmla="*/ 4523042 h 5484224"/>
              <a:gd name="connsiteX454" fmla="*/ 675632 w 5422198"/>
              <a:gd name="connsiteY454" fmla="*/ 4589233 h 5484224"/>
              <a:gd name="connsiteX455" fmla="*/ 640744 w 5422198"/>
              <a:gd name="connsiteY455" fmla="*/ 4587034 h 5484224"/>
              <a:gd name="connsiteX456" fmla="*/ 662312 w 5422198"/>
              <a:gd name="connsiteY456" fmla="*/ 4560301 h 5484224"/>
              <a:gd name="connsiteX457" fmla="*/ 680364 w 5422198"/>
              <a:gd name="connsiteY457" fmla="*/ 4547392 h 5484224"/>
              <a:gd name="connsiteX458" fmla="*/ 668872 w 5422198"/>
              <a:gd name="connsiteY458" fmla="*/ 4476438 h 5484224"/>
              <a:gd name="connsiteX459" fmla="*/ 658460 w 5422198"/>
              <a:gd name="connsiteY459" fmla="*/ 4447690 h 5484224"/>
              <a:gd name="connsiteX460" fmla="*/ 741352 w 5422198"/>
              <a:gd name="connsiteY460" fmla="*/ 4284364 h 5484224"/>
              <a:gd name="connsiteX461" fmla="*/ 858521 w 5422198"/>
              <a:gd name="connsiteY461" fmla="*/ 4137244 h 5484224"/>
              <a:gd name="connsiteX462" fmla="*/ 974002 w 5422198"/>
              <a:gd name="connsiteY462" fmla="*/ 3961925 h 5484224"/>
              <a:gd name="connsiteX463" fmla="*/ 992359 w 5422198"/>
              <a:gd name="connsiteY463" fmla="*/ 3942012 h 5484224"/>
              <a:gd name="connsiteX464" fmla="*/ 1194886 w 5422198"/>
              <a:gd name="connsiteY464" fmla="*/ 3708974 h 5484224"/>
              <a:gd name="connsiteX465" fmla="*/ 1206194 w 5422198"/>
              <a:gd name="connsiteY465" fmla="*/ 3649993 h 5484224"/>
              <a:gd name="connsiteX466" fmla="*/ 1153410 w 5422198"/>
              <a:gd name="connsiteY466" fmla="*/ 3657200 h 5484224"/>
              <a:gd name="connsiteX467" fmla="*/ 1087859 w 5422198"/>
              <a:gd name="connsiteY467" fmla="*/ 3714957 h 5484224"/>
              <a:gd name="connsiteX468" fmla="*/ 1082268 w 5422198"/>
              <a:gd name="connsiteY468" fmla="*/ 3721784 h 5484224"/>
              <a:gd name="connsiteX469" fmla="*/ 1080687 w 5422198"/>
              <a:gd name="connsiteY469" fmla="*/ 3727470 h 5484224"/>
              <a:gd name="connsiteX470" fmla="*/ 1052149 w 5422198"/>
              <a:gd name="connsiteY470" fmla="*/ 3764418 h 5484224"/>
              <a:gd name="connsiteX471" fmla="*/ 1036544 w 5422198"/>
              <a:gd name="connsiteY471" fmla="*/ 3797317 h 5484224"/>
              <a:gd name="connsiteX472" fmla="*/ 1012068 w 5422198"/>
              <a:gd name="connsiteY472" fmla="*/ 3823866 h 5484224"/>
              <a:gd name="connsiteX473" fmla="*/ 1007437 w 5422198"/>
              <a:gd name="connsiteY473" fmla="*/ 3821993 h 5484224"/>
              <a:gd name="connsiteX474" fmla="*/ 956621 w 5422198"/>
              <a:gd name="connsiteY474" fmla="*/ 3892636 h 5484224"/>
              <a:gd name="connsiteX475" fmla="*/ 828233 w 5422198"/>
              <a:gd name="connsiteY475" fmla="*/ 4018905 h 5484224"/>
              <a:gd name="connsiteX476" fmla="*/ 823911 w 5422198"/>
              <a:gd name="connsiteY476" fmla="*/ 3980009 h 5484224"/>
              <a:gd name="connsiteX477" fmla="*/ 631709 w 5422198"/>
              <a:gd name="connsiteY477" fmla="*/ 4222142 h 5484224"/>
              <a:gd name="connsiteX478" fmla="*/ 408660 w 5422198"/>
              <a:gd name="connsiteY478" fmla="*/ 4482444 h 5484224"/>
              <a:gd name="connsiteX479" fmla="*/ 382814 w 5422198"/>
              <a:gd name="connsiteY479" fmla="*/ 4447015 h 5484224"/>
              <a:gd name="connsiteX480" fmla="*/ 351966 w 5422198"/>
              <a:gd name="connsiteY480" fmla="*/ 4465184 h 5484224"/>
              <a:gd name="connsiteX481" fmla="*/ 359847 w 5422198"/>
              <a:gd name="connsiteY481" fmla="*/ 4437517 h 5484224"/>
              <a:gd name="connsiteX482" fmla="*/ 369169 w 5422198"/>
              <a:gd name="connsiteY482" fmla="*/ 4422818 h 5484224"/>
              <a:gd name="connsiteX483" fmla="*/ 386373 w 5422198"/>
              <a:gd name="connsiteY483" fmla="*/ 4380453 h 5484224"/>
              <a:gd name="connsiteX484" fmla="*/ 398577 w 5422198"/>
              <a:gd name="connsiteY484" fmla="*/ 4391684 h 5484224"/>
              <a:gd name="connsiteX485" fmla="*/ 418661 w 5422198"/>
              <a:gd name="connsiteY485" fmla="*/ 4375250 h 5484224"/>
              <a:gd name="connsiteX486" fmla="*/ 410780 w 5422198"/>
              <a:gd name="connsiteY486" fmla="*/ 4402915 h 5484224"/>
              <a:gd name="connsiteX487" fmla="*/ 401457 w 5422198"/>
              <a:gd name="connsiteY487" fmla="*/ 4417615 h 5484224"/>
              <a:gd name="connsiteX488" fmla="*/ 526965 w 5422198"/>
              <a:gd name="connsiteY488" fmla="*/ 4265415 h 5484224"/>
              <a:gd name="connsiteX489" fmla="*/ 720606 w 5422198"/>
              <a:gd name="connsiteY489" fmla="*/ 4036247 h 5484224"/>
              <a:gd name="connsiteX490" fmla="*/ 802386 w 5422198"/>
              <a:gd name="connsiteY490" fmla="*/ 3983476 h 5484224"/>
              <a:gd name="connsiteX491" fmla="*/ 855436 w 5422198"/>
              <a:gd name="connsiteY491" fmla="*/ 3869346 h 5484224"/>
              <a:gd name="connsiteX492" fmla="*/ 902755 w 5422198"/>
              <a:gd name="connsiteY492" fmla="*/ 3829965 h 5484224"/>
              <a:gd name="connsiteX493" fmla="*/ 916596 w 5422198"/>
              <a:gd name="connsiteY493" fmla="*/ 3814916 h 5484224"/>
              <a:gd name="connsiteX494" fmla="*/ 802622 w 5422198"/>
              <a:gd name="connsiteY494" fmla="*/ 3914255 h 5484224"/>
              <a:gd name="connsiteX495" fmla="*/ 669995 w 5422198"/>
              <a:gd name="connsiteY495" fmla="*/ 4048111 h 5484224"/>
              <a:gd name="connsiteX496" fmla="*/ 529551 w 5422198"/>
              <a:gd name="connsiteY496" fmla="*/ 4127046 h 5484224"/>
              <a:gd name="connsiteX497" fmla="*/ 496660 w 5422198"/>
              <a:gd name="connsiteY497" fmla="*/ 4146041 h 5484224"/>
              <a:gd name="connsiteX498" fmla="*/ 363569 w 5422198"/>
              <a:gd name="connsiteY498" fmla="*/ 4257044 h 5484224"/>
              <a:gd name="connsiteX499" fmla="*/ 270250 w 5422198"/>
              <a:gd name="connsiteY499" fmla="*/ 4324905 h 5484224"/>
              <a:gd name="connsiteX500" fmla="*/ 220218 w 5422198"/>
              <a:gd name="connsiteY500" fmla="*/ 4335798 h 5484224"/>
              <a:gd name="connsiteX501" fmla="*/ 207966 w 5422198"/>
              <a:gd name="connsiteY501" fmla="*/ 4282352 h 5484224"/>
              <a:gd name="connsiteX502" fmla="*/ 290857 w 5422198"/>
              <a:gd name="connsiteY502" fmla="*/ 4119028 h 5484224"/>
              <a:gd name="connsiteX503" fmla="*/ 150415 w 5422198"/>
              <a:gd name="connsiteY503" fmla="*/ 4197962 h 5484224"/>
              <a:gd name="connsiteX504" fmla="*/ 123641 w 5422198"/>
              <a:gd name="connsiteY504" fmla="*/ 4210321 h 5484224"/>
              <a:gd name="connsiteX505" fmla="*/ 121952 w 5422198"/>
              <a:gd name="connsiteY505" fmla="*/ 4182123 h 5484224"/>
              <a:gd name="connsiteX506" fmla="*/ 105877 w 5422198"/>
              <a:gd name="connsiteY506" fmla="*/ 4149506 h 5484224"/>
              <a:gd name="connsiteX507" fmla="*/ 81554 w 5422198"/>
              <a:gd name="connsiteY507" fmla="*/ 4172555 h 5484224"/>
              <a:gd name="connsiteX508" fmla="*/ 48054 w 5422198"/>
              <a:gd name="connsiteY508" fmla="*/ 4205558 h 5484224"/>
              <a:gd name="connsiteX509" fmla="*/ 0 w 5422198"/>
              <a:gd name="connsiteY509" fmla="*/ 4170925 h 5484224"/>
              <a:gd name="connsiteX510" fmla="*/ 41767 w 5422198"/>
              <a:gd name="connsiteY510" fmla="*/ 4148977 h 5484224"/>
              <a:gd name="connsiteX511" fmla="*/ 59362 w 5422198"/>
              <a:gd name="connsiteY511" fmla="*/ 4146575 h 5484224"/>
              <a:gd name="connsiteX512" fmla="*/ 31053 w 5422198"/>
              <a:gd name="connsiteY512" fmla="*/ 4127234 h 5484224"/>
              <a:gd name="connsiteX513" fmla="*/ 26910 w 5422198"/>
              <a:gd name="connsiteY513" fmla="*/ 4088347 h 5484224"/>
              <a:gd name="connsiteX514" fmla="*/ 36546 w 5422198"/>
              <a:gd name="connsiteY514" fmla="*/ 4067884 h 5484224"/>
              <a:gd name="connsiteX515" fmla="*/ 57473 w 5422198"/>
              <a:gd name="connsiteY515" fmla="*/ 3921721 h 5484224"/>
              <a:gd name="connsiteX516" fmla="*/ 93090 w 5422198"/>
              <a:gd name="connsiteY516" fmla="*/ 3772974 h 5484224"/>
              <a:gd name="connsiteX517" fmla="*/ 103334 w 5422198"/>
              <a:gd name="connsiteY517" fmla="*/ 3738505 h 5484224"/>
              <a:gd name="connsiteX518" fmla="*/ 128096 w 5422198"/>
              <a:gd name="connsiteY518" fmla="*/ 3638232 h 5484224"/>
              <a:gd name="connsiteX519" fmla="*/ 116453 w 5422198"/>
              <a:gd name="connsiteY519" fmla="*/ 3570780 h 5484224"/>
              <a:gd name="connsiteX520" fmla="*/ 121641 w 5422198"/>
              <a:gd name="connsiteY520" fmla="*/ 3518434 h 5484224"/>
              <a:gd name="connsiteX521" fmla="*/ 125919 w 5422198"/>
              <a:gd name="connsiteY521" fmla="*/ 3487103 h 5484224"/>
              <a:gd name="connsiteX522" fmla="*/ 120562 w 5422198"/>
              <a:gd name="connsiteY522" fmla="*/ 3476229 h 5484224"/>
              <a:gd name="connsiteX523" fmla="*/ 144716 w 5422198"/>
              <a:gd name="connsiteY523" fmla="*/ 3389965 h 5484224"/>
              <a:gd name="connsiteX524" fmla="*/ 143636 w 5422198"/>
              <a:gd name="connsiteY524" fmla="*/ 3347759 h 5484224"/>
              <a:gd name="connsiteX525" fmla="*/ 182479 w 5422198"/>
              <a:gd name="connsiteY525" fmla="*/ 3258908 h 5484224"/>
              <a:gd name="connsiteX526" fmla="*/ 276560 w 5422198"/>
              <a:gd name="connsiteY526" fmla="*/ 3173539 h 5484224"/>
              <a:gd name="connsiteX527" fmla="*/ 285888 w 5422198"/>
              <a:gd name="connsiteY527" fmla="*/ 3160080 h 5484224"/>
              <a:gd name="connsiteX528" fmla="*/ 393257 w 5422198"/>
              <a:gd name="connsiteY528" fmla="*/ 2970205 h 5484224"/>
              <a:gd name="connsiteX529" fmla="*/ 509800 w 5422198"/>
              <a:gd name="connsiteY529" fmla="*/ 2770374 h 5484224"/>
              <a:gd name="connsiteX530" fmla="*/ 674384 w 5422198"/>
              <a:gd name="connsiteY530" fmla="*/ 2538455 h 5484224"/>
              <a:gd name="connsiteX531" fmla="*/ 817534 w 5422198"/>
              <a:gd name="connsiteY531" fmla="*/ 2263048 h 5484224"/>
              <a:gd name="connsiteX532" fmla="*/ 817976 w 5422198"/>
              <a:gd name="connsiteY532" fmla="*/ 2185823 h 5484224"/>
              <a:gd name="connsiteX533" fmla="*/ 816904 w 5422198"/>
              <a:gd name="connsiteY533" fmla="*/ 2181150 h 5484224"/>
              <a:gd name="connsiteX534" fmla="*/ 809208 w 5422198"/>
              <a:gd name="connsiteY534" fmla="*/ 2196109 h 5484224"/>
              <a:gd name="connsiteX535" fmla="*/ 806768 w 5422198"/>
              <a:gd name="connsiteY535" fmla="*/ 2234157 h 5484224"/>
              <a:gd name="connsiteX536" fmla="*/ 749506 w 5422198"/>
              <a:gd name="connsiteY536" fmla="*/ 2308651 h 5484224"/>
              <a:gd name="connsiteX537" fmla="*/ 722232 w 5422198"/>
              <a:gd name="connsiteY537" fmla="*/ 2348736 h 5484224"/>
              <a:gd name="connsiteX538" fmla="*/ 648700 w 5422198"/>
              <a:gd name="connsiteY538" fmla="*/ 2538834 h 5484224"/>
              <a:gd name="connsiteX539" fmla="*/ 616427 w 5422198"/>
              <a:gd name="connsiteY539" fmla="*/ 2576340 h 5484224"/>
              <a:gd name="connsiteX540" fmla="*/ 621130 w 5422198"/>
              <a:gd name="connsiteY540" fmla="*/ 2473293 h 5484224"/>
              <a:gd name="connsiteX541" fmla="*/ 653108 w 5422198"/>
              <a:gd name="connsiteY541" fmla="*/ 2330164 h 5484224"/>
              <a:gd name="connsiteX542" fmla="*/ 695231 w 5422198"/>
              <a:gd name="connsiteY542" fmla="*/ 2245007 h 5484224"/>
              <a:gd name="connsiteX543" fmla="*/ 732375 w 5422198"/>
              <a:gd name="connsiteY543" fmla="*/ 2188814 h 5484224"/>
              <a:gd name="connsiteX544" fmla="*/ 734675 w 5422198"/>
              <a:gd name="connsiteY544" fmla="*/ 2184183 h 5484224"/>
              <a:gd name="connsiteX545" fmla="*/ 737913 w 5422198"/>
              <a:gd name="connsiteY545" fmla="*/ 2175168 h 5484224"/>
              <a:gd name="connsiteX546" fmla="*/ 739404 w 5422198"/>
              <a:gd name="connsiteY546" fmla="*/ 2174660 h 5484224"/>
              <a:gd name="connsiteX547" fmla="*/ 742394 w 5422198"/>
              <a:gd name="connsiteY547" fmla="*/ 2168639 h 5484224"/>
              <a:gd name="connsiteX548" fmla="*/ 742438 w 5422198"/>
              <a:gd name="connsiteY548" fmla="*/ 2162569 h 5484224"/>
              <a:gd name="connsiteX549" fmla="*/ 737913 w 5422198"/>
              <a:gd name="connsiteY549" fmla="*/ 2175168 h 5484224"/>
              <a:gd name="connsiteX550" fmla="*/ 733498 w 5422198"/>
              <a:gd name="connsiteY550" fmla="*/ 2176667 h 5484224"/>
              <a:gd name="connsiteX551" fmla="*/ 723176 w 5422198"/>
              <a:gd name="connsiteY551" fmla="*/ 2178330 h 5484224"/>
              <a:gd name="connsiteX552" fmla="*/ 741057 w 5422198"/>
              <a:gd name="connsiteY552" fmla="*/ 2150134 h 5484224"/>
              <a:gd name="connsiteX553" fmla="*/ 739675 w 5422198"/>
              <a:gd name="connsiteY553" fmla="*/ 2137699 h 5484224"/>
              <a:gd name="connsiteX554" fmla="*/ 749997 w 5422198"/>
              <a:gd name="connsiteY554" fmla="*/ 2136035 h 5484224"/>
              <a:gd name="connsiteX555" fmla="*/ 937743 w 5422198"/>
              <a:gd name="connsiteY555" fmla="*/ 1839978 h 5484224"/>
              <a:gd name="connsiteX556" fmla="*/ 1122727 w 5422198"/>
              <a:gd name="connsiteY556" fmla="*/ 1519050 h 5484224"/>
              <a:gd name="connsiteX557" fmla="*/ 1144752 w 5422198"/>
              <a:gd name="connsiteY557" fmla="*/ 1528159 h 5484224"/>
              <a:gd name="connsiteX558" fmla="*/ 1214893 w 5422198"/>
              <a:gd name="connsiteY558" fmla="*/ 1402939 h 5484224"/>
              <a:gd name="connsiteX559" fmla="*/ 1333881 w 5422198"/>
              <a:gd name="connsiteY559" fmla="*/ 1244536 h 5484224"/>
              <a:gd name="connsiteX560" fmla="*/ 1457013 w 5422198"/>
              <a:gd name="connsiteY560" fmla="*/ 1123436 h 5484224"/>
              <a:gd name="connsiteX561" fmla="*/ 1457217 w 5422198"/>
              <a:gd name="connsiteY561" fmla="*/ 1151882 h 5484224"/>
              <a:gd name="connsiteX562" fmla="*/ 1459358 w 5422198"/>
              <a:gd name="connsiteY562" fmla="*/ 1156694 h 5484224"/>
              <a:gd name="connsiteX563" fmla="*/ 1633516 w 5422198"/>
              <a:gd name="connsiteY563" fmla="*/ 924774 h 5484224"/>
              <a:gd name="connsiteX564" fmla="*/ 1636676 w 5422198"/>
              <a:gd name="connsiteY564" fmla="*/ 930273 h 5484224"/>
              <a:gd name="connsiteX565" fmla="*/ 1641575 w 5422198"/>
              <a:gd name="connsiteY565" fmla="*/ 933214 h 5484224"/>
              <a:gd name="connsiteX566" fmla="*/ 1645490 w 5422198"/>
              <a:gd name="connsiteY566" fmla="*/ 928519 h 5484224"/>
              <a:gd name="connsiteX567" fmla="*/ 1859407 w 5422198"/>
              <a:gd name="connsiteY567" fmla="*/ 678875 h 5484224"/>
              <a:gd name="connsiteX568" fmla="*/ 1884196 w 5422198"/>
              <a:gd name="connsiteY568" fmla="*/ 712853 h 5484224"/>
              <a:gd name="connsiteX569" fmla="*/ 1913780 w 5422198"/>
              <a:gd name="connsiteY569" fmla="*/ 695429 h 5484224"/>
              <a:gd name="connsiteX570" fmla="*/ 1913353 w 5422198"/>
              <a:gd name="connsiteY570" fmla="*/ 703409 h 5484224"/>
              <a:gd name="connsiteX571" fmla="*/ 1908580 w 5422198"/>
              <a:gd name="connsiteY571" fmla="*/ 715825 h 5484224"/>
              <a:gd name="connsiteX572" fmla="*/ 1981391 w 5422198"/>
              <a:gd name="connsiteY572" fmla="*/ 636842 h 5484224"/>
              <a:gd name="connsiteX573" fmla="*/ 2069202 w 5422198"/>
              <a:gd name="connsiteY573" fmla="*/ 561614 h 5484224"/>
              <a:gd name="connsiteX574" fmla="*/ 2087861 w 5422198"/>
              <a:gd name="connsiteY574" fmla="*/ 534697 h 5484224"/>
              <a:gd name="connsiteX575" fmla="*/ 2157146 w 5422198"/>
              <a:gd name="connsiteY575" fmla="*/ 416162 h 5484224"/>
              <a:gd name="connsiteX576" fmla="*/ 2278014 w 5422198"/>
              <a:gd name="connsiteY576" fmla="*/ 385153 h 5484224"/>
              <a:gd name="connsiteX577" fmla="*/ 2310315 w 5422198"/>
              <a:gd name="connsiteY577" fmla="*/ 446882 h 5484224"/>
              <a:gd name="connsiteX578" fmla="*/ 2269812 w 5422198"/>
              <a:gd name="connsiteY578" fmla="*/ 640973 h 5484224"/>
              <a:gd name="connsiteX579" fmla="*/ 2265535 w 5422198"/>
              <a:gd name="connsiteY579" fmla="*/ 672307 h 5484224"/>
              <a:gd name="connsiteX580" fmla="*/ 2297820 w 5422198"/>
              <a:gd name="connsiteY580" fmla="*/ 667319 h 5484224"/>
              <a:gd name="connsiteX581" fmla="*/ 2359920 w 5422198"/>
              <a:gd name="connsiteY581" fmla="*/ 579936 h 5484224"/>
              <a:gd name="connsiteX582" fmla="*/ 2598384 w 5422198"/>
              <a:gd name="connsiteY582" fmla="*/ 257861 h 5484224"/>
              <a:gd name="connsiteX583" fmla="*/ 2646877 w 5422198"/>
              <a:gd name="connsiteY583" fmla="*/ 215268 h 5484224"/>
              <a:gd name="connsiteX584" fmla="*/ 2678857 w 5422198"/>
              <a:gd name="connsiteY584" fmla="*/ 217282 h 5484224"/>
              <a:gd name="connsiteX585" fmla="*/ 2699207 w 5422198"/>
              <a:gd name="connsiteY585" fmla="*/ 218565 h 5484224"/>
              <a:gd name="connsiteX586" fmla="*/ 2758888 w 5422198"/>
              <a:gd name="connsiteY586" fmla="*/ 253931 h 5484224"/>
              <a:gd name="connsiteX587" fmla="*/ 2764247 w 5422198"/>
              <a:gd name="connsiteY587" fmla="*/ 264802 h 5484224"/>
              <a:gd name="connsiteX588" fmla="*/ 2776666 w 5422198"/>
              <a:gd name="connsiteY588" fmla="*/ 381466 h 5484224"/>
              <a:gd name="connsiteX589" fmla="*/ 2767034 w 5422198"/>
              <a:gd name="connsiteY589" fmla="*/ 401926 h 5484224"/>
              <a:gd name="connsiteX590" fmla="*/ 2804385 w 5422198"/>
              <a:gd name="connsiteY590" fmla="*/ 481532 h 5484224"/>
              <a:gd name="connsiteX591" fmla="*/ 2810353 w 5422198"/>
              <a:gd name="connsiteY591" fmla="*/ 478396 h 5484224"/>
              <a:gd name="connsiteX592" fmla="*/ 2889896 w 5422198"/>
              <a:gd name="connsiteY592" fmla="*/ 392111 h 5484224"/>
              <a:gd name="connsiteX593" fmla="*/ 2947872 w 5422198"/>
              <a:gd name="connsiteY593" fmla="*/ 332559 h 5484224"/>
              <a:gd name="connsiteX594" fmla="*/ 2926121 w 5422198"/>
              <a:gd name="connsiteY594" fmla="*/ 229356 h 5484224"/>
              <a:gd name="connsiteX595" fmla="*/ 2941265 w 5422198"/>
              <a:gd name="connsiteY595" fmla="*/ 216264 h 5484224"/>
              <a:gd name="connsiteX596" fmla="*/ 2943260 w 5422198"/>
              <a:gd name="connsiteY596" fmla="*/ 237458 h 5484224"/>
              <a:gd name="connsiteX597" fmla="*/ 2941737 w 5422198"/>
              <a:gd name="connsiteY597" fmla="*/ 272478 h 5484224"/>
              <a:gd name="connsiteX598" fmla="*/ 2960246 w 5422198"/>
              <a:gd name="connsiteY598" fmla="*/ 249065 h 5484224"/>
              <a:gd name="connsiteX599" fmla="*/ 2982711 w 5422198"/>
              <a:gd name="connsiteY599" fmla="*/ 134600 h 5484224"/>
              <a:gd name="connsiteX600" fmla="*/ 3053230 w 5422198"/>
              <a:gd name="connsiteY600" fmla="*/ 54770 h 5484224"/>
              <a:gd name="connsiteX601" fmla="*/ 3074341 w 5422198"/>
              <a:gd name="connsiteY601" fmla="*/ 38542 h 5484224"/>
              <a:gd name="connsiteX602" fmla="*/ 3131404 w 5422198"/>
              <a:gd name="connsiteY602" fmla="*/ 0 h 54842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Lst>
            <a:rect l="l" t="t" r="r" b="b"/>
            <a:pathLst>
              <a:path w="5422198" h="5484224">
                <a:moveTo>
                  <a:pt x="2591457" y="4631346"/>
                </a:moveTo>
                <a:lnTo>
                  <a:pt x="2588663" y="4632102"/>
                </a:lnTo>
                <a:cubicBezTo>
                  <a:pt x="2585106" y="4634292"/>
                  <a:pt x="2582860" y="4637771"/>
                  <a:pt x="2583206" y="4643445"/>
                </a:cubicBezTo>
                <a:lnTo>
                  <a:pt x="2588035" y="4655167"/>
                </a:lnTo>
                <a:lnTo>
                  <a:pt x="2590128" y="4650940"/>
                </a:lnTo>
                <a:cubicBezTo>
                  <a:pt x="2591522" y="4645305"/>
                  <a:pt x="2598041" y="4640589"/>
                  <a:pt x="2594314" y="4634036"/>
                </a:cubicBezTo>
                <a:close/>
                <a:moveTo>
                  <a:pt x="4837411" y="3358596"/>
                </a:moveTo>
                <a:cubicBezTo>
                  <a:pt x="4832413" y="3356803"/>
                  <a:pt x="4827818" y="3357775"/>
                  <a:pt x="4825924" y="3361027"/>
                </a:cubicBezTo>
                <a:cubicBezTo>
                  <a:pt x="4822136" y="3367533"/>
                  <a:pt x="4822943" y="3373064"/>
                  <a:pt x="4823750" y="3378596"/>
                </a:cubicBezTo>
                <a:cubicBezTo>
                  <a:pt x="4834805" y="3421881"/>
                  <a:pt x="4821952" y="3447412"/>
                  <a:pt x="4787084" y="3451939"/>
                </a:cubicBezTo>
                <a:cubicBezTo>
                  <a:pt x="4775192" y="3451605"/>
                  <a:pt x="4772211" y="3463641"/>
                  <a:pt x="4773422" y="3471940"/>
                </a:cubicBezTo>
                <a:cubicBezTo>
                  <a:pt x="4774532" y="3479546"/>
                  <a:pt x="4776124" y="3487407"/>
                  <a:pt x="4777159" y="3494762"/>
                </a:cubicBezTo>
                <a:lnTo>
                  <a:pt x="4777493" y="3510934"/>
                </a:lnTo>
                <a:lnTo>
                  <a:pt x="4799265" y="3470914"/>
                </a:lnTo>
                <a:cubicBezTo>
                  <a:pt x="4810749" y="3449955"/>
                  <a:pt x="4822918" y="3428515"/>
                  <a:pt x="4836167" y="3407743"/>
                </a:cubicBezTo>
                <a:cubicBezTo>
                  <a:pt x="4840518" y="3407802"/>
                  <a:pt x="4847093" y="3402654"/>
                  <a:pt x="4854788" y="3394084"/>
                </a:cubicBezTo>
                <a:lnTo>
                  <a:pt x="4862319" y="3383924"/>
                </a:lnTo>
                <a:lnTo>
                  <a:pt x="4857279" y="3381124"/>
                </a:lnTo>
                <a:cubicBezTo>
                  <a:pt x="4850476" y="3375078"/>
                  <a:pt x="4843761" y="3361529"/>
                  <a:pt x="4837411" y="3358596"/>
                </a:cubicBezTo>
                <a:close/>
                <a:moveTo>
                  <a:pt x="4880958" y="3358461"/>
                </a:moveTo>
                <a:lnTo>
                  <a:pt x="4877682" y="3358628"/>
                </a:lnTo>
                <a:lnTo>
                  <a:pt x="4875102" y="3366677"/>
                </a:lnTo>
                <a:lnTo>
                  <a:pt x="4880131" y="3359892"/>
                </a:lnTo>
                <a:close/>
                <a:moveTo>
                  <a:pt x="980511" y="1836609"/>
                </a:moveTo>
                <a:lnTo>
                  <a:pt x="941718" y="1906778"/>
                </a:lnTo>
                <a:lnTo>
                  <a:pt x="926253" y="1934529"/>
                </a:lnTo>
                <a:lnTo>
                  <a:pt x="928417" y="1932065"/>
                </a:lnTo>
                <a:cubicBezTo>
                  <a:pt x="944555" y="1913313"/>
                  <a:pt x="952835" y="1883378"/>
                  <a:pt x="976684" y="1872882"/>
                </a:cubicBezTo>
                <a:cubicBezTo>
                  <a:pt x="983824" y="1869441"/>
                  <a:pt x="985679" y="1857572"/>
                  <a:pt x="982823" y="1848970"/>
                </a:cubicBezTo>
                <a:close/>
                <a:moveTo>
                  <a:pt x="1039517" y="1736108"/>
                </a:moveTo>
                <a:lnTo>
                  <a:pt x="1004735" y="1792794"/>
                </a:lnTo>
                <a:lnTo>
                  <a:pt x="992290" y="1815306"/>
                </a:lnTo>
                <a:lnTo>
                  <a:pt x="1002671" y="1806478"/>
                </a:lnTo>
                <a:cubicBezTo>
                  <a:pt x="1011952" y="1797014"/>
                  <a:pt x="1039374" y="1809742"/>
                  <a:pt x="1032659" y="1772068"/>
                </a:cubicBezTo>
                <a:cubicBezTo>
                  <a:pt x="1031087" y="1764845"/>
                  <a:pt x="1036156" y="1756414"/>
                  <a:pt x="1038761" y="1747424"/>
                </a:cubicBezTo>
                <a:close/>
                <a:moveTo>
                  <a:pt x="1866315" y="741049"/>
                </a:moveTo>
                <a:cubicBezTo>
                  <a:pt x="1817469" y="774235"/>
                  <a:pt x="1743183" y="862149"/>
                  <a:pt x="1745947" y="887019"/>
                </a:cubicBezTo>
                <a:lnTo>
                  <a:pt x="1743081" y="890136"/>
                </a:lnTo>
                <a:lnTo>
                  <a:pt x="1752504" y="898947"/>
                </a:lnTo>
                <a:cubicBezTo>
                  <a:pt x="1768106" y="907831"/>
                  <a:pt x="1784800" y="900982"/>
                  <a:pt x="1798909" y="878167"/>
                </a:cubicBezTo>
                <a:cubicBezTo>
                  <a:pt x="1798909" y="878167"/>
                  <a:pt x="1799062" y="874667"/>
                  <a:pt x="1799062" y="874667"/>
                </a:cubicBezTo>
                <a:cubicBezTo>
                  <a:pt x="1809613" y="849874"/>
                  <a:pt x="1822078" y="827177"/>
                  <a:pt x="1835892" y="805936"/>
                </a:cubicBezTo>
                <a:lnTo>
                  <a:pt x="1862983" y="769758"/>
                </a:lnTo>
                <a:lnTo>
                  <a:pt x="1855577" y="774424"/>
                </a:lnTo>
                <a:cubicBezTo>
                  <a:pt x="1852051" y="778156"/>
                  <a:pt x="1849816" y="781680"/>
                  <a:pt x="1849816" y="781680"/>
                </a:cubicBezTo>
                <a:cubicBezTo>
                  <a:pt x="1838112" y="770910"/>
                  <a:pt x="1848435" y="769245"/>
                  <a:pt x="1857375" y="755147"/>
                </a:cubicBezTo>
                <a:cubicBezTo>
                  <a:pt x="1857375" y="755147"/>
                  <a:pt x="1857375" y="755147"/>
                  <a:pt x="1866315" y="741049"/>
                </a:cubicBezTo>
                <a:close/>
                <a:moveTo>
                  <a:pt x="3131404" y="0"/>
                </a:moveTo>
                <a:cubicBezTo>
                  <a:pt x="3145940" y="916"/>
                  <a:pt x="3186352" y="77204"/>
                  <a:pt x="3182532" y="98033"/>
                </a:cubicBezTo>
                <a:cubicBezTo>
                  <a:pt x="3161436" y="180980"/>
                  <a:pt x="3140341" y="263924"/>
                  <a:pt x="3119244" y="346871"/>
                </a:cubicBezTo>
                <a:cubicBezTo>
                  <a:pt x="3112519" y="367514"/>
                  <a:pt x="3100281" y="380790"/>
                  <a:pt x="3083142" y="372686"/>
                </a:cubicBezTo>
                <a:cubicBezTo>
                  <a:pt x="3063095" y="364400"/>
                  <a:pt x="3072730" y="343938"/>
                  <a:pt x="3076398" y="326613"/>
                </a:cubicBezTo>
                <a:cubicBezTo>
                  <a:pt x="3077007" y="312604"/>
                  <a:pt x="3086338" y="299147"/>
                  <a:pt x="3084343" y="277953"/>
                </a:cubicBezTo>
                <a:cubicBezTo>
                  <a:pt x="3035545" y="327550"/>
                  <a:pt x="3015514" y="385981"/>
                  <a:pt x="2997935" y="455104"/>
                </a:cubicBezTo>
                <a:cubicBezTo>
                  <a:pt x="3027615" y="442928"/>
                  <a:pt x="3031589" y="418599"/>
                  <a:pt x="3041374" y="394635"/>
                </a:cubicBezTo>
                <a:cubicBezTo>
                  <a:pt x="3044739" y="384313"/>
                  <a:pt x="3050857" y="377675"/>
                  <a:pt x="3062333" y="381910"/>
                </a:cubicBezTo>
                <a:cubicBezTo>
                  <a:pt x="3073811" y="386145"/>
                  <a:pt x="3082228" y="393697"/>
                  <a:pt x="3084527" y="407888"/>
                </a:cubicBezTo>
                <a:cubicBezTo>
                  <a:pt x="3086673" y="425582"/>
                  <a:pt x="3077952" y="425032"/>
                  <a:pt x="3069229" y="424483"/>
                </a:cubicBezTo>
                <a:cubicBezTo>
                  <a:pt x="3051481" y="430386"/>
                  <a:pt x="3051025" y="440891"/>
                  <a:pt x="3056230" y="455265"/>
                </a:cubicBezTo>
                <a:cubicBezTo>
                  <a:pt x="3072457" y="484380"/>
                  <a:pt x="3062670" y="508343"/>
                  <a:pt x="3055637" y="535991"/>
                </a:cubicBezTo>
                <a:cubicBezTo>
                  <a:pt x="3051971" y="553319"/>
                  <a:pt x="3046002" y="556454"/>
                  <a:pt x="3031771" y="548534"/>
                </a:cubicBezTo>
                <a:cubicBezTo>
                  <a:pt x="3017539" y="540614"/>
                  <a:pt x="3016474" y="565128"/>
                  <a:pt x="3016474" y="565128"/>
                </a:cubicBezTo>
                <a:cubicBezTo>
                  <a:pt x="3050600" y="584834"/>
                  <a:pt x="3034238" y="625942"/>
                  <a:pt x="3044802" y="651187"/>
                </a:cubicBezTo>
                <a:cubicBezTo>
                  <a:pt x="3047556" y="654873"/>
                  <a:pt x="3047556" y="654873"/>
                  <a:pt x="3050463" y="655056"/>
                </a:cubicBezTo>
                <a:cubicBezTo>
                  <a:pt x="3068363" y="645651"/>
                  <a:pt x="3051528" y="630543"/>
                  <a:pt x="3055045" y="616717"/>
                </a:cubicBezTo>
                <a:cubicBezTo>
                  <a:pt x="3055655" y="602711"/>
                  <a:pt x="3061772" y="596074"/>
                  <a:pt x="3070494" y="596624"/>
                </a:cubicBezTo>
                <a:cubicBezTo>
                  <a:pt x="3079216" y="597174"/>
                  <a:pt x="3081819" y="604360"/>
                  <a:pt x="3081363" y="614865"/>
                </a:cubicBezTo>
                <a:cubicBezTo>
                  <a:pt x="3085349" y="657255"/>
                  <a:pt x="3069140" y="694860"/>
                  <a:pt x="3063950" y="747204"/>
                </a:cubicBezTo>
                <a:cubicBezTo>
                  <a:pt x="3091788" y="710332"/>
                  <a:pt x="3113357" y="683600"/>
                  <a:pt x="3142885" y="674927"/>
                </a:cubicBezTo>
                <a:cubicBezTo>
                  <a:pt x="3148852" y="671790"/>
                  <a:pt x="3152215" y="661469"/>
                  <a:pt x="3149613" y="654283"/>
                </a:cubicBezTo>
                <a:cubicBezTo>
                  <a:pt x="3142718" y="611710"/>
                  <a:pt x="3169795" y="592346"/>
                  <a:pt x="3185550" y="565248"/>
                </a:cubicBezTo>
                <a:cubicBezTo>
                  <a:pt x="3214454" y="503862"/>
                  <a:pt x="3275656" y="504210"/>
                  <a:pt x="3312825" y="453880"/>
                </a:cubicBezTo>
                <a:cubicBezTo>
                  <a:pt x="3325366" y="433601"/>
                  <a:pt x="3345413" y="441887"/>
                  <a:pt x="3355824" y="470636"/>
                </a:cubicBezTo>
                <a:cubicBezTo>
                  <a:pt x="3371442" y="513756"/>
                  <a:pt x="3398991" y="550609"/>
                  <a:pt x="3382021" y="605721"/>
                </a:cubicBezTo>
                <a:cubicBezTo>
                  <a:pt x="3378202" y="626551"/>
                  <a:pt x="3394729" y="648661"/>
                  <a:pt x="3405597" y="666903"/>
                </a:cubicBezTo>
                <a:cubicBezTo>
                  <a:pt x="3424730" y="696201"/>
                  <a:pt x="3426572" y="720896"/>
                  <a:pt x="3407761" y="751315"/>
                </a:cubicBezTo>
                <a:cubicBezTo>
                  <a:pt x="3398126" y="771777"/>
                  <a:pt x="3382372" y="798875"/>
                  <a:pt x="3399055" y="817482"/>
                </a:cubicBezTo>
                <a:cubicBezTo>
                  <a:pt x="3421399" y="839961"/>
                  <a:pt x="3442510" y="823733"/>
                  <a:pt x="3460867" y="803822"/>
                </a:cubicBezTo>
                <a:cubicBezTo>
                  <a:pt x="3506453" y="761045"/>
                  <a:pt x="3552038" y="718270"/>
                  <a:pt x="3602831" y="689867"/>
                </a:cubicBezTo>
                <a:cubicBezTo>
                  <a:pt x="3620731" y="680462"/>
                  <a:pt x="3632359" y="681194"/>
                  <a:pt x="3637108" y="706073"/>
                </a:cubicBezTo>
                <a:cubicBezTo>
                  <a:pt x="3636651" y="716578"/>
                  <a:pt x="3639256" y="723767"/>
                  <a:pt x="3647823" y="727817"/>
                </a:cubicBezTo>
                <a:cubicBezTo>
                  <a:pt x="3687612" y="751394"/>
                  <a:pt x="3688236" y="804105"/>
                  <a:pt x="3649378" y="826237"/>
                </a:cubicBezTo>
                <a:cubicBezTo>
                  <a:pt x="3604551" y="851504"/>
                  <a:pt x="3567687" y="894828"/>
                  <a:pt x="3517504" y="909223"/>
                </a:cubicBezTo>
                <a:cubicBezTo>
                  <a:pt x="3505723" y="911993"/>
                  <a:pt x="3499451" y="922132"/>
                  <a:pt x="3498691" y="939642"/>
                </a:cubicBezTo>
                <a:cubicBezTo>
                  <a:pt x="3494415" y="970974"/>
                  <a:pt x="3470700" y="980016"/>
                  <a:pt x="3448204" y="961040"/>
                </a:cubicBezTo>
                <a:cubicBezTo>
                  <a:pt x="3439634" y="956989"/>
                  <a:pt x="3431216" y="949436"/>
                  <a:pt x="3424946" y="959575"/>
                </a:cubicBezTo>
                <a:cubicBezTo>
                  <a:pt x="3415768" y="969531"/>
                  <a:pt x="3421278" y="976901"/>
                  <a:pt x="3426787" y="984271"/>
                </a:cubicBezTo>
                <a:cubicBezTo>
                  <a:pt x="3440714" y="999195"/>
                  <a:pt x="3437352" y="1009516"/>
                  <a:pt x="3422511" y="1015606"/>
                </a:cubicBezTo>
                <a:cubicBezTo>
                  <a:pt x="3389619" y="1034600"/>
                  <a:pt x="3421597" y="1036616"/>
                  <a:pt x="3426955" y="1047488"/>
                </a:cubicBezTo>
                <a:cubicBezTo>
                  <a:pt x="3408752" y="1063898"/>
                  <a:pt x="3387944" y="1073121"/>
                  <a:pt x="3378005" y="1100586"/>
                </a:cubicBezTo>
                <a:cubicBezTo>
                  <a:pt x="3374489" y="1114410"/>
                  <a:pt x="3356286" y="1130822"/>
                  <a:pt x="3373120" y="1145928"/>
                </a:cubicBezTo>
                <a:cubicBezTo>
                  <a:pt x="3387046" y="1160850"/>
                  <a:pt x="3409695" y="1176324"/>
                  <a:pt x="3427901" y="1159915"/>
                </a:cubicBezTo>
                <a:cubicBezTo>
                  <a:pt x="3449317" y="1136685"/>
                  <a:pt x="3484659" y="1128376"/>
                  <a:pt x="3494141" y="1111418"/>
                </a:cubicBezTo>
                <a:cubicBezTo>
                  <a:pt x="3516774" y="1060171"/>
                  <a:pt x="3560991" y="1048912"/>
                  <a:pt x="3588982" y="1008539"/>
                </a:cubicBezTo>
                <a:cubicBezTo>
                  <a:pt x="3623243" y="958026"/>
                  <a:pt x="3679394" y="940496"/>
                  <a:pt x="3713655" y="889984"/>
                </a:cubicBezTo>
                <a:cubicBezTo>
                  <a:pt x="3719774" y="883344"/>
                  <a:pt x="3731402" y="884078"/>
                  <a:pt x="3740125" y="884628"/>
                </a:cubicBezTo>
                <a:cubicBezTo>
                  <a:pt x="3754813" y="882041"/>
                  <a:pt x="3775011" y="886826"/>
                  <a:pt x="3764753" y="854576"/>
                </a:cubicBezTo>
                <a:cubicBezTo>
                  <a:pt x="3762302" y="843888"/>
                  <a:pt x="3771328" y="837434"/>
                  <a:pt x="3777293" y="834298"/>
                </a:cubicBezTo>
                <a:cubicBezTo>
                  <a:pt x="3836198" y="820452"/>
                  <a:pt x="3862349" y="755382"/>
                  <a:pt x="3907478" y="723112"/>
                </a:cubicBezTo>
                <a:cubicBezTo>
                  <a:pt x="3970812" y="674431"/>
                  <a:pt x="4012564" y="585765"/>
                  <a:pt x="4089670" y="555510"/>
                </a:cubicBezTo>
                <a:cubicBezTo>
                  <a:pt x="4101451" y="552740"/>
                  <a:pt x="4110631" y="542785"/>
                  <a:pt x="4122715" y="533011"/>
                </a:cubicBezTo>
                <a:cubicBezTo>
                  <a:pt x="4133736" y="547751"/>
                  <a:pt x="4132975" y="565261"/>
                  <a:pt x="4146902" y="580185"/>
                </a:cubicBezTo>
                <a:cubicBezTo>
                  <a:pt x="4172154" y="602844"/>
                  <a:pt x="4175685" y="655738"/>
                  <a:pt x="4153812" y="689477"/>
                </a:cubicBezTo>
                <a:cubicBezTo>
                  <a:pt x="4135305" y="712891"/>
                  <a:pt x="4108378" y="728750"/>
                  <a:pt x="4106704" y="767272"/>
                </a:cubicBezTo>
                <a:cubicBezTo>
                  <a:pt x="4106095" y="781279"/>
                  <a:pt x="4091559" y="780363"/>
                  <a:pt x="4082686" y="783314"/>
                </a:cubicBezTo>
                <a:cubicBezTo>
                  <a:pt x="4056369" y="785168"/>
                  <a:pt x="4038014" y="805079"/>
                  <a:pt x="4019657" y="824992"/>
                </a:cubicBezTo>
                <a:cubicBezTo>
                  <a:pt x="4004361" y="841586"/>
                  <a:pt x="3998087" y="851724"/>
                  <a:pt x="4014771" y="870333"/>
                </a:cubicBezTo>
                <a:cubicBezTo>
                  <a:pt x="4020280" y="877703"/>
                  <a:pt x="4022732" y="888393"/>
                  <a:pt x="4016613" y="895030"/>
                </a:cubicBezTo>
                <a:cubicBezTo>
                  <a:pt x="4007282" y="908489"/>
                  <a:pt x="3999019" y="897432"/>
                  <a:pt x="3993508" y="890062"/>
                </a:cubicBezTo>
                <a:cubicBezTo>
                  <a:pt x="3971163" y="867584"/>
                  <a:pt x="3958925" y="880859"/>
                  <a:pt x="3949138" y="904824"/>
                </a:cubicBezTo>
                <a:lnTo>
                  <a:pt x="3933779" y="934028"/>
                </a:lnTo>
                <a:lnTo>
                  <a:pt x="3941097" y="933489"/>
                </a:lnTo>
                <a:cubicBezTo>
                  <a:pt x="3950691" y="934310"/>
                  <a:pt x="3962987" y="937410"/>
                  <a:pt x="3969072" y="930420"/>
                </a:cubicBezTo>
                <a:cubicBezTo>
                  <a:pt x="3982329" y="907653"/>
                  <a:pt x="4014744" y="935011"/>
                  <a:pt x="4023685" y="898902"/>
                </a:cubicBezTo>
                <a:cubicBezTo>
                  <a:pt x="4026386" y="901180"/>
                  <a:pt x="4028684" y="900694"/>
                  <a:pt x="4031387" y="902974"/>
                </a:cubicBezTo>
                <a:cubicBezTo>
                  <a:pt x="4042596" y="914860"/>
                  <a:pt x="4045979" y="905589"/>
                  <a:pt x="4051660" y="895831"/>
                </a:cubicBezTo>
                <a:cubicBezTo>
                  <a:pt x="4061534" y="882336"/>
                  <a:pt x="4066811" y="869814"/>
                  <a:pt x="4085720" y="885772"/>
                </a:cubicBezTo>
                <a:cubicBezTo>
                  <a:pt x="4096122" y="892126"/>
                  <a:pt x="4119905" y="892794"/>
                  <a:pt x="4131393" y="890363"/>
                </a:cubicBezTo>
                <a:cubicBezTo>
                  <a:pt x="4152475" y="888755"/>
                  <a:pt x="4181257" y="891217"/>
                  <a:pt x="4195198" y="856901"/>
                </a:cubicBezTo>
                <a:cubicBezTo>
                  <a:pt x="4198986" y="850396"/>
                  <a:pt x="4210070" y="845199"/>
                  <a:pt x="4216963" y="843740"/>
                </a:cubicBezTo>
                <a:cubicBezTo>
                  <a:pt x="4251426" y="836447"/>
                  <a:pt x="4281573" y="815810"/>
                  <a:pt x="4311720" y="795171"/>
                </a:cubicBezTo>
                <a:cubicBezTo>
                  <a:pt x="4339975" y="777786"/>
                  <a:pt x="4370930" y="762681"/>
                  <a:pt x="4406201" y="760919"/>
                </a:cubicBezTo>
                <a:lnTo>
                  <a:pt x="4409767" y="760164"/>
                </a:lnTo>
                <a:lnTo>
                  <a:pt x="4419730" y="747876"/>
                </a:lnTo>
                <a:lnTo>
                  <a:pt x="4425082" y="737630"/>
                </a:lnTo>
                <a:lnTo>
                  <a:pt x="4428825" y="736658"/>
                </a:lnTo>
                <a:lnTo>
                  <a:pt x="4441016" y="721622"/>
                </a:lnTo>
                <a:cubicBezTo>
                  <a:pt x="4472371" y="670926"/>
                  <a:pt x="4523163" y="642523"/>
                  <a:pt x="4568446" y="606751"/>
                </a:cubicBezTo>
                <a:cubicBezTo>
                  <a:pt x="4583590" y="593659"/>
                  <a:pt x="4589710" y="587023"/>
                  <a:pt x="4593531" y="566194"/>
                </a:cubicBezTo>
                <a:cubicBezTo>
                  <a:pt x="4600258" y="545550"/>
                  <a:pt x="4602084" y="503526"/>
                  <a:pt x="4638660" y="533924"/>
                </a:cubicBezTo>
                <a:cubicBezTo>
                  <a:pt x="4647077" y="541476"/>
                  <a:pt x="4659162" y="531704"/>
                  <a:pt x="4656711" y="521015"/>
                </a:cubicBezTo>
                <a:cubicBezTo>
                  <a:pt x="4644305" y="471073"/>
                  <a:pt x="4679649" y="462766"/>
                  <a:pt x="4698158" y="439352"/>
                </a:cubicBezTo>
                <a:cubicBezTo>
                  <a:pt x="4713455" y="422759"/>
                  <a:pt x="4728598" y="409668"/>
                  <a:pt x="4743745" y="396577"/>
                </a:cubicBezTo>
                <a:cubicBezTo>
                  <a:pt x="4773729" y="377396"/>
                  <a:pt x="4785053" y="385133"/>
                  <a:pt x="4786286" y="423837"/>
                </a:cubicBezTo>
                <a:cubicBezTo>
                  <a:pt x="4788738" y="434526"/>
                  <a:pt x="4785526" y="441348"/>
                  <a:pt x="4793943" y="448900"/>
                </a:cubicBezTo>
                <a:cubicBezTo>
                  <a:pt x="4825161" y="468425"/>
                  <a:pt x="4838176" y="504359"/>
                  <a:pt x="4816302" y="538095"/>
                </a:cubicBezTo>
                <a:cubicBezTo>
                  <a:pt x="4781585" y="599115"/>
                  <a:pt x="4746866" y="660133"/>
                  <a:pt x="4692710" y="698858"/>
                </a:cubicBezTo>
                <a:cubicBezTo>
                  <a:pt x="4677717" y="708448"/>
                  <a:pt x="4662725" y="718036"/>
                  <a:pt x="4656150" y="735180"/>
                </a:cubicBezTo>
                <a:cubicBezTo>
                  <a:pt x="4623578" y="813892"/>
                  <a:pt x="4571263" y="877313"/>
                  <a:pt x="4522009" y="937415"/>
                </a:cubicBezTo>
                <a:cubicBezTo>
                  <a:pt x="4515126" y="944882"/>
                  <a:pt x="4508414" y="952579"/>
                  <a:pt x="4502410" y="960759"/>
                </a:cubicBezTo>
                <a:lnTo>
                  <a:pt x="4495756" y="972137"/>
                </a:lnTo>
                <a:lnTo>
                  <a:pt x="4519205" y="953001"/>
                </a:lnTo>
                <a:cubicBezTo>
                  <a:pt x="4536359" y="938679"/>
                  <a:pt x="4551977" y="923968"/>
                  <a:pt x="4564488" y="904211"/>
                </a:cubicBezTo>
                <a:cubicBezTo>
                  <a:pt x="4582341" y="880472"/>
                  <a:pt x="4591658" y="895610"/>
                  <a:pt x="4600972" y="910748"/>
                </a:cubicBezTo>
                <a:cubicBezTo>
                  <a:pt x="4607987" y="926371"/>
                  <a:pt x="4603518" y="944426"/>
                  <a:pt x="4598643" y="959714"/>
                </a:cubicBezTo>
                <a:lnTo>
                  <a:pt x="4576055" y="1020368"/>
                </a:lnTo>
                <a:lnTo>
                  <a:pt x="4582771" y="1014985"/>
                </a:lnTo>
                <a:cubicBezTo>
                  <a:pt x="4604019" y="928537"/>
                  <a:pt x="4678374" y="894597"/>
                  <a:pt x="4716457" y="823255"/>
                </a:cubicBezTo>
                <a:cubicBezTo>
                  <a:pt x="4719515" y="819938"/>
                  <a:pt x="4719667" y="816435"/>
                  <a:pt x="4722726" y="813116"/>
                </a:cubicBezTo>
                <a:cubicBezTo>
                  <a:pt x="4737721" y="803527"/>
                  <a:pt x="4747810" y="772558"/>
                  <a:pt x="4770307" y="791534"/>
                </a:cubicBezTo>
                <a:cubicBezTo>
                  <a:pt x="4792803" y="810510"/>
                  <a:pt x="4777203" y="834107"/>
                  <a:pt x="4770476" y="854751"/>
                </a:cubicBezTo>
                <a:cubicBezTo>
                  <a:pt x="4763290" y="885903"/>
                  <a:pt x="4747538" y="913002"/>
                  <a:pt x="4726274" y="932730"/>
                </a:cubicBezTo>
                <a:cubicBezTo>
                  <a:pt x="4683138" y="986195"/>
                  <a:pt x="4656836" y="1054768"/>
                  <a:pt x="4616608" y="1108414"/>
                </a:cubicBezTo>
                <a:cubicBezTo>
                  <a:pt x="4604219" y="1125192"/>
                  <a:pt x="4620597" y="1150803"/>
                  <a:pt x="4610810" y="1174768"/>
                </a:cubicBezTo>
                <a:lnTo>
                  <a:pt x="4607364" y="1191702"/>
                </a:lnTo>
                <a:lnTo>
                  <a:pt x="4628287" y="1163471"/>
                </a:lnTo>
                <a:cubicBezTo>
                  <a:pt x="4645950" y="1136213"/>
                  <a:pt x="4663672" y="1102408"/>
                  <a:pt x="4672621" y="1076340"/>
                </a:cubicBezTo>
                <a:cubicBezTo>
                  <a:pt x="4663820" y="1086696"/>
                  <a:pt x="4663820" y="1086696"/>
                  <a:pt x="4663820" y="1086696"/>
                </a:cubicBezTo>
                <a:cubicBezTo>
                  <a:pt x="4655021" y="1097052"/>
                  <a:pt x="4654922" y="1107526"/>
                  <a:pt x="4646318" y="1096934"/>
                </a:cubicBezTo>
                <a:cubicBezTo>
                  <a:pt x="4646318" y="1096934"/>
                  <a:pt x="4655119" y="1086578"/>
                  <a:pt x="4655218" y="1076103"/>
                </a:cubicBezTo>
                <a:cubicBezTo>
                  <a:pt x="4646614" y="1065510"/>
                  <a:pt x="4646614" y="1065510"/>
                  <a:pt x="4646614" y="1065510"/>
                </a:cubicBezTo>
                <a:cubicBezTo>
                  <a:pt x="4664412" y="1023849"/>
                  <a:pt x="4690518" y="1024206"/>
                  <a:pt x="4672917" y="1044917"/>
                </a:cubicBezTo>
                <a:cubicBezTo>
                  <a:pt x="4681716" y="1034560"/>
                  <a:pt x="4681716" y="1034560"/>
                  <a:pt x="4681716" y="1034560"/>
                </a:cubicBezTo>
                <a:cubicBezTo>
                  <a:pt x="4690518" y="1024206"/>
                  <a:pt x="4699219" y="1024324"/>
                  <a:pt x="4699219" y="1024324"/>
                </a:cubicBezTo>
                <a:cubicBezTo>
                  <a:pt x="4699120" y="1034798"/>
                  <a:pt x="4690320" y="1045154"/>
                  <a:pt x="4690222" y="1055629"/>
                </a:cubicBezTo>
                <a:cubicBezTo>
                  <a:pt x="4689926" y="1087053"/>
                  <a:pt x="4680830" y="1128832"/>
                  <a:pt x="4716129" y="1076934"/>
                </a:cubicBezTo>
                <a:cubicBezTo>
                  <a:pt x="4689531" y="1128951"/>
                  <a:pt x="4665184" y="1173141"/>
                  <a:pt x="4640884" y="1212094"/>
                </a:cubicBezTo>
                <a:lnTo>
                  <a:pt x="4629149" y="1229631"/>
                </a:lnTo>
                <a:lnTo>
                  <a:pt x="4634539" y="1232446"/>
                </a:lnTo>
                <a:cubicBezTo>
                  <a:pt x="4651831" y="1237049"/>
                  <a:pt x="4644950" y="1261194"/>
                  <a:pt x="4638376" y="1278338"/>
                </a:cubicBezTo>
                <a:cubicBezTo>
                  <a:pt x="4631952" y="1291978"/>
                  <a:pt x="4622925" y="1298433"/>
                  <a:pt x="4611753" y="1287195"/>
                </a:cubicBezTo>
                <a:cubicBezTo>
                  <a:pt x="4608998" y="1283509"/>
                  <a:pt x="4605555" y="1278902"/>
                  <a:pt x="4601270" y="1276876"/>
                </a:cubicBezTo>
                <a:lnTo>
                  <a:pt x="4596741" y="1276451"/>
                </a:lnTo>
                <a:lnTo>
                  <a:pt x="4589497" y="1285710"/>
                </a:lnTo>
                <a:lnTo>
                  <a:pt x="4589587" y="1285797"/>
                </a:lnTo>
                <a:cubicBezTo>
                  <a:pt x="4590601" y="1287617"/>
                  <a:pt x="4591251" y="1289413"/>
                  <a:pt x="4591251" y="1289413"/>
                </a:cubicBezTo>
                <a:cubicBezTo>
                  <a:pt x="4633033" y="1334183"/>
                  <a:pt x="4628908" y="1362016"/>
                  <a:pt x="4581176" y="1387100"/>
                </a:cubicBezTo>
                <a:cubicBezTo>
                  <a:pt x="4566184" y="1396689"/>
                  <a:pt x="4540324" y="1388037"/>
                  <a:pt x="4536501" y="1408866"/>
                </a:cubicBezTo>
                <a:cubicBezTo>
                  <a:pt x="4528862" y="1450521"/>
                  <a:pt x="4509592" y="1491445"/>
                  <a:pt x="4513581" y="1533834"/>
                </a:cubicBezTo>
                <a:cubicBezTo>
                  <a:pt x="4514654" y="1542679"/>
                  <a:pt x="4516493" y="1550696"/>
                  <a:pt x="4516532" y="1558160"/>
                </a:cubicBezTo>
                <a:lnTo>
                  <a:pt x="4516107" y="1561024"/>
                </a:lnTo>
                <a:lnTo>
                  <a:pt x="4531929" y="1541276"/>
                </a:lnTo>
                <a:cubicBezTo>
                  <a:pt x="4549439" y="1523313"/>
                  <a:pt x="4565600" y="1504210"/>
                  <a:pt x="4580021" y="1483336"/>
                </a:cubicBezTo>
                <a:lnTo>
                  <a:pt x="4587201" y="1470264"/>
                </a:lnTo>
                <a:lnTo>
                  <a:pt x="4580734" y="1464325"/>
                </a:lnTo>
                <a:cubicBezTo>
                  <a:pt x="4575073" y="1460455"/>
                  <a:pt x="4578285" y="1453635"/>
                  <a:pt x="4581495" y="1446814"/>
                </a:cubicBezTo>
                <a:cubicBezTo>
                  <a:pt x="4587499" y="1442804"/>
                  <a:pt x="4592817" y="1442041"/>
                  <a:pt x="4597780" y="1443122"/>
                </a:cubicBezTo>
                <a:lnTo>
                  <a:pt x="4601147" y="1444873"/>
                </a:lnTo>
                <a:lnTo>
                  <a:pt x="4617682" y="1414772"/>
                </a:lnTo>
                <a:cubicBezTo>
                  <a:pt x="4637987" y="1359149"/>
                  <a:pt x="4675028" y="1337052"/>
                  <a:pt x="4717470" y="1319516"/>
                </a:cubicBezTo>
                <a:cubicBezTo>
                  <a:pt x="4726662" y="1317570"/>
                  <a:pt x="4730853" y="1313831"/>
                  <a:pt x="4737466" y="1326690"/>
                </a:cubicBezTo>
                <a:cubicBezTo>
                  <a:pt x="4758922" y="1376325"/>
                  <a:pt x="4761219" y="1375839"/>
                  <a:pt x="4785436" y="1330795"/>
                </a:cubicBezTo>
                <a:cubicBezTo>
                  <a:pt x="4786927" y="1324776"/>
                  <a:pt x="4790714" y="1318271"/>
                  <a:pt x="4792205" y="1312252"/>
                </a:cubicBezTo>
                <a:cubicBezTo>
                  <a:pt x="4797886" y="1302497"/>
                  <a:pt x="4795060" y="1283135"/>
                  <a:pt x="4807760" y="1289002"/>
                </a:cubicBezTo>
                <a:cubicBezTo>
                  <a:pt x="4820457" y="1294868"/>
                  <a:pt x="4817882" y="1309672"/>
                  <a:pt x="4812605" y="1322194"/>
                </a:cubicBezTo>
                <a:cubicBezTo>
                  <a:pt x="4801644" y="1344473"/>
                  <a:pt x="4788387" y="1367240"/>
                  <a:pt x="4775129" y="1390006"/>
                </a:cubicBezTo>
                <a:cubicBezTo>
                  <a:pt x="4769448" y="1399762"/>
                  <a:pt x="4759171" y="1410491"/>
                  <a:pt x="4772677" y="1421891"/>
                </a:cubicBezTo>
                <a:cubicBezTo>
                  <a:pt x="4783482" y="1431010"/>
                  <a:pt x="4791182" y="1435083"/>
                  <a:pt x="4803756" y="1423868"/>
                </a:cubicBezTo>
                <a:cubicBezTo>
                  <a:pt x="4850671" y="1388276"/>
                  <a:pt x="4886780" y="1343564"/>
                  <a:pt x="4917082" y="1291528"/>
                </a:cubicBezTo>
                <a:cubicBezTo>
                  <a:pt x="4924253" y="1275754"/>
                  <a:pt x="4936021" y="1259006"/>
                  <a:pt x="4951421" y="1267151"/>
                </a:cubicBezTo>
                <a:cubicBezTo>
                  <a:pt x="4966821" y="1275298"/>
                  <a:pt x="4968157" y="1300679"/>
                  <a:pt x="4970982" y="1320041"/>
                </a:cubicBezTo>
                <a:cubicBezTo>
                  <a:pt x="4969089" y="1323295"/>
                  <a:pt x="4967597" y="1329312"/>
                  <a:pt x="4965704" y="1332564"/>
                </a:cubicBezTo>
                <a:cubicBezTo>
                  <a:pt x="4962724" y="1344601"/>
                  <a:pt x="4962445" y="1358918"/>
                  <a:pt x="4970952" y="1368524"/>
                </a:cubicBezTo>
                <a:cubicBezTo>
                  <a:pt x="4991475" y="1395545"/>
                  <a:pt x="4983620" y="1422872"/>
                  <a:pt x="4970363" y="1445638"/>
                </a:cubicBezTo>
                <a:cubicBezTo>
                  <a:pt x="4937360" y="1495394"/>
                  <a:pt x="4899761" y="1546123"/>
                  <a:pt x="4864055" y="1593600"/>
                </a:cubicBezTo>
                <a:cubicBezTo>
                  <a:pt x="4860268" y="1600105"/>
                  <a:pt x="4854182" y="1607096"/>
                  <a:pt x="4850394" y="1613601"/>
                </a:cubicBezTo>
                <a:cubicBezTo>
                  <a:pt x="4846607" y="1620105"/>
                  <a:pt x="4840926" y="1629861"/>
                  <a:pt x="4847134" y="1639952"/>
                </a:cubicBezTo>
                <a:cubicBezTo>
                  <a:pt x="4850643" y="1647765"/>
                  <a:pt x="4859026" y="1640289"/>
                  <a:pt x="4865920" y="1638830"/>
                </a:cubicBezTo>
                <a:cubicBezTo>
                  <a:pt x="4886193" y="1631685"/>
                  <a:pt x="4906064" y="1621778"/>
                  <a:pt x="4926340" y="1614638"/>
                </a:cubicBezTo>
                <a:cubicBezTo>
                  <a:pt x="4942422" y="1611233"/>
                  <a:pt x="4956891" y="1596766"/>
                  <a:pt x="4974588" y="1604425"/>
                </a:cubicBezTo>
                <a:cubicBezTo>
                  <a:pt x="4991882" y="1609320"/>
                  <a:pt x="4999987" y="1616158"/>
                  <a:pt x="4983625" y="1633881"/>
                </a:cubicBezTo>
                <a:cubicBezTo>
                  <a:pt x="4963070" y="1655339"/>
                  <a:pt x="4959810" y="1681691"/>
                  <a:pt x="4971547" y="1713424"/>
                </a:cubicBezTo>
                <a:cubicBezTo>
                  <a:pt x="4997099" y="1693760"/>
                  <a:pt x="5023459" y="1679626"/>
                  <a:pt x="5050223" y="1668260"/>
                </a:cubicBezTo>
                <a:lnTo>
                  <a:pt x="5076460" y="1657748"/>
                </a:lnTo>
                <a:lnTo>
                  <a:pt x="5099959" y="1636760"/>
                </a:lnTo>
                <a:cubicBezTo>
                  <a:pt x="5151793" y="1596987"/>
                  <a:pt x="5195915" y="1599160"/>
                  <a:pt x="5260229" y="1544803"/>
                </a:cubicBezTo>
                <a:cubicBezTo>
                  <a:pt x="5265214" y="1561319"/>
                  <a:pt x="5240473" y="1579638"/>
                  <a:pt x="5222882" y="1600436"/>
                </a:cubicBezTo>
                <a:lnTo>
                  <a:pt x="5214850" y="1612998"/>
                </a:lnTo>
                <a:lnTo>
                  <a:pt x="5210995" y="1613124"/>
                </a:lnTo>
                <a:cubicBezTo>
                  <a:pt x="5209791" y="1614275"/>
                  <a:pt x="5209541" y="1616877"/>
                  <a:pt x="5209042" y="1622082"/>
                </a:cubicBezTo>
                <a:lnTo>
                  <a:pt x="5214850" y="1612998"/>
                </a:lnTo>
                <a:lnTo>
                  <a:pt x="5218681" y="1612873"/>
                </a:lnTo>
                <a:cubicBezTo>
                  <a:pt x="5228319" y="1603664"/>
                  <a:pt x="5236962" y="1604865"/>
                  <a:pt x="5227321" y="1614074"/>
                </a:cubicBezTo>
                <a:cubicBezTo>
                  <a:pt x="5227321" y="1614074"/>
                  <a:pt x="5216685" y="1633694"/>
                  <a:pt x="5208045" y="1632493"/>
                </a:cubicBezTo>
                <a:cubicBezTo>
                  <a:pt x="5208045" y="1632493"/>
                  <a:pt x="5207047" y="1642903"/>
                  <a:pt x="5207047" y="1642903"/>
                </a:cubicBezTo>
                <a:cubicBezTo>
                  <a:pt x="5207047" y="1642903"/>
                  <a:pt x="5207047" y="1642903"/>
                  <a:pt x="5198406" y="1641703"/>
                </a:cubicBezTo>
                <a:lnTo>
                  <a:pt x="5152178" y="1702874"/>
                </a:lnTo>
                <a:lnTo>
                  <a:pt x="5141929" y="1723033"/>
                </a:lnTo>
                <a:cubicBezTo>
                  <a:pt x="5137025" y="1731513"/>
                  <a:pt x="5131665" y="1739419"/>
                  <a:pt x="5125580" y="1746410"/>
                </a:cubicBezTo>
                <a:cubicBezTo>
                  <a:pt x="5092855" y="1781852"/>
                  <a:pt x="5085124" y="1826260"/>
                  <a:pt x="5077797" y="1873434"/>
                </a:cubicBezTo>
                <a:cubicBezTo>
                  <a:pt x="5077114" y="1884984"/>
                  <a:pt x="5078325" y="1893281"/>
                  <a:pt x="5090217" y="1893617"/>
                </a:cubicBezTo>
                <a:cubicBezTo>
                  <a:pt x="5094811" y="1892644"/>
                  <a:pt x="5104002" y="1890699"/>
                  <a:pt x="5105213" y="1898997"/>
                </a:cubicBezTo>
                <a:cubicBezTo>
                  <a:pt x="5106828" y="1910060"/>
                  <a:pt x="5098041" y="1914773"/>
                  <a:pt x="5093850" y="1918511"/>
                </a:cubicBezTo>
                <a:cubicBezTo>
                  <a:pt x="5072489" y="1934437"/>
                  <a:pt x="5066529" y="1958511"/>
                  <a:pt x="5065969" y="1987143"/>
                </a:cubicBezTo>
                <a:cubicBezTo>
                  <a:pt x="5065689" y="2001460"/>
                  <a:pt x="5064729" y="2027327"/>
                  <a:pt x="5083513" y="2026202"/>
                </a:cubicBezTo>
                <a:cubicBezTo>
                  <a:pt x="5097298" y="2023285"/>
                  <a:pt x="5114468" y="2011098"/>
                  <a:pt x="5120832" y="1989790"/>
                </a:cubicBezTo>
                <a:cubicBezTo>
                  <a:pt x="5122323" y="1983770"/>
                  <a:pt x="5118411" y="1973193"/>
                  <a:pt x="5127601" y="1971248"/>
                </a:cubicBezTo>
                <a:cubicBezTo>
                  <a:pt x="5136791" y="1969303"/>
                  <a:pt x="5138406" y="1980366"/>
                  <a:pt x="5139617" y="1988666"/>
                </a:cubicBezTo>
                <a:cubicBezTo>
                  <a:pt x="5150547" y="2014869"/>
                  <a:pt x="5160263" y="2032772"/>
                  <a:pt x="5188115" y="2012619"/>
                </a:cubicBezTo>
                <a:cubicBezTo>
                  <a:pt x="5207179" y="1997179"/>
                  <a:pt x="5228539" y="1981253"/>
                  <a:pt x="5244499" y="1960766"/>
                </a:cubicBezTo>
                <a:cubicBezTo>
                  <a:pt x="5260053" y="1937515"/>
                  <a:pt x="5279117" y="1922074"/>
                  <a:pt x="5306688" y="1916240"/>
                </a:cubicBezTo>
                <a:cubicBezTo>
                  <a:pt x="5327366" y="1911864"/>
                  <a:pt x="5350341" y="1907001"/>
                  <a:pt x="5369002" y="1888794"/>
                </a:cubicBezTo>
                <a:cubicBezTo>
                  <a:pt x="5377385" y="1881317"/>
                  <a:pt x="5384681" y="1882623"/>
                  <a:pt x="5393189" y="1892229"/>
                </a:cubicBezTo>
                <a:cubicBezTo>
                  <a:pt x="5402099" y="1904600"/>
                  <a:pt x="5398716" y="1913871"/>
                  <a:pt x="5388439" y="1924601"/>
                </a:cubicBezTo>
                <a:cubicBezTo>
                  <a:pt x="5303926" y="2010922"/>
                  <a:pt x="5242638" y="2126544"/>
                  <a:pt x="5164335" y="2222958"/>
                </a:cubicBezTo>
                <a:cubicBezTo>
                  <a:pt x="5148377" y="2243445"/>
                  <a:pt x="5119719" y="2258064"/>
                  <a:pt x="5128071" y="2299066"/>
                </a:cubicBezTo>
                <a:cubicBezTo>
                  <a:pt x="5130772" y="2301349"/>
                  <a:pt x="5124284" y="2305572"/>
                  <a:pt x="5122390" y="2308825"/>
                </a:cubicBezTo>
                <a:cubicBezTo>
                  <a:pt x="5101960" y="2347367"/>
                  <a:pt x="5081127" y="2383141"/>
                  <a:pt x="5051787" y="2409311"/>
                </a:cubicBezTo>
                <a:cubicBezTo>
                  <a:pt x="5037319" y="2423779"/>
                  <a:pt x="5027849" y="2440040"/>
                  <a:pt x="5018783" y="2459068"/>
                </a:cubicBezTo>
                <a:cubicBezTo>
                  <a:pt x="5013909" y="2474356"/>
                  <a:pt x="5016331" y="2490952"/>
                  <a:pt x="5024839" y="2500558"/>
                </a:cubicBezTo>
                <a:cubicBezTo>
                  <a:pt x="5035643" y="2509677"/>
                  <a:pt x="5040921" y="2497154"/>
                  <a:pt x="5049707" y="2492444"/>
                </a:cubicBezTo>
                <a:cubicBezTo>
                  <a:pt x="5084451" y="2470834"/>
                  <a:pt x="5112983" y="2439132"/>
                  <a:pt x="5138817" y="2405150"/>
                </a:cubicBezTo>
                <a:cubicBezTo>
                  <a:pt x="5162755" y="2374421"/>
                  <a:pt x="5190573" y="2402751"/>
                  <a:pt x="5216251" y="2400167"/>
                </a:cubicBezTo>
                <a:cubicBezTo>
                  <a:pt x="5227739" y="2397737"/>
                  <a:pt x="5215289" y="2426035"/>
                  <a:pt x="5219603" y="2439380"/>
                </a:cubicBezTo>
                <a:cubicBezTo>
                  <a:pt x="5224199" y="2438407"/>
                  <a:pt x="5231496" y="2439713"/>
                  <a:pt x="5236093" y="2438742"/>
                </a:cubicBezTo>
                <a:cubicBezTo>
                  <a:pt x="5262173" y="2438925"/>
                  <a:pt x="5284898" y="2399897"/>
                  <a:pt x="5312315" y="2425460"/>
                </a:cubicBezTo>
                <a:cubicBezTo>
                  <a:pt x="5317717" y="2430020"/>
                  <a:pt x="5320699" y="2417985"/>
                  <a:pt x="5322591" y="2414731"/>
                </a:cubicBezTo>
                <a:cubicBezTo>
                  <a:pt x="5325976" y="2405462"/>
                  <a:pt x="5326659" y="2393911"/>
                  <a:pt x="5338551" y="2394247"/>
                </a:cubicBezTo>
                <a:cubicBezTo>
                  <a:pt x="5341097" y="2427924"/>
                  <a:pt x="5341097" y="2427924"/>
                  <a:pt x="5368264" y="2419323"/>
                </a:cubicBezTo>
                <a:cubicBezTo>
                  <a:pt x="5381647" y="2413639"/>
                  <a:pt x="5415955" y="2437744"/>
                  <a:pt x="5419185" y="2459873"/>
                </a:cubicBezTo>
                <a:cubicBezTo>
                  <a:pt x="5424836" y="2498599"/>
                  <a:pt x="5425489" y="2535528"/>
                  <a:pt x="5394255" y="2564951"/>
                </a:cubicBezTo>
                <a:cubicBezTo>
                  <a:pt x="5359232" y="2600878"/>
                  <a:pt x="5339610" y="2644951"/>
                  <a:pt x="5343089" y="2701244"/>
                </a:cubicBezTo>
                <a:cubicBezTo>
                  <a:pt x="5344827" y="2729391"/>
                  <a:pt x="5333867" y="2751669"/>
                  <a:pt x="5314804" y="2767111"/>
                </a:cubicBezTo>
                <a:cubicBezTo>
                  <a:pt x="5300337" y="2781580"/>
                  <a:pt x="5283166" y="2793765"/>
                  <a:pt x="5274907" y="2818326"/>
                </a:cubicBezTo>
                <a:cubicBezTo>
                  <a:pt x="5259479" y="2858662"/>
                  <a:pt x="5231348" y="2893129"/>
                  <a:pt x="5208218" y="2929389"/>
                </a:cubicBezTo>
                <a:cubicBezTo>
                  <a:pt x="5200239" y="2939633"/>
                  <a:pt x="5192259" y="2949876"/>
                  <a:pt x="5178069" y="2950028"/>
                </a:cubicBezTo>
                <a:cubicBezTo>
                  <a:pt x="5156583" y="2948872"/>
                  <a:pt x="5142923" y="2968871"/>
                  <a:pt x="5125350" y="2978294"/>
                </a:cubicBezTo>
                <a:cubicBezTo>
                  <a:pt x="5079926" y="3007867"/>
                  <a:pt x="5103803" y="3074101"/>
                  <a:pt x="5073376" y="3109055"/>
                </a:cubicBezTo>
                <a:cubicBezTo>
                  <a:pt x="5071079" y="3109540"/>
                  <a:pt x="5071483" y="3112307"/>
                  <a:pt x="5071483" y="3112307"/>
                </a:cubicBezTo>
                <a:cubicBezTo>
                  <a:pt x="5093621" y="3150393"/>
                  <a:pt x="5047823" y="3128720"/>
                  <a:pt x="5051053" y="3150849"/>
                </a:cubicBezTo>
                <a:cubicBezTo>
                  <a:pt x="5019445" y="3129022"/>
                  <a:pt x="5026587" y="3161729"/>
                  <a:pt x="5026308" y="3176044"/>
                </a:cubicBezTo>
                <a:cubicBezTo>
                  <a:pt x="5026028" y="3190362"/>
                  <a:pt x="5020346" y="3200118"/>
                  <a:pt x="5015069" y="3212641"/>
                </a:cubicBezTo>
                <a:cubicBezTo>
                  <a:pt x="5001408" y="3232641"/>
                  <a:pt x="4983152" y="3253615"/>
                  <a:pt x="4981382" y="3273949"/>
                </a:cubicBezTo>
                <a:cubicBezTo>
                  <a:pt x="4978123" y="3300303"/>
                  <a:pt x="4967846" y="3311030"/>
                  <a:pt x="4954464" y="3316715"/>
                </a:cubicBezTo>
                <a:lnTo>
                  <a:pt x="4940490" y="3325115"/>
                </a:lnTo>
                <a:lnTo>
                  <a:pt x="4929488" y="3345834"/>
                </a:lnTo>
                <a:cubicBezTo>
                  <a:pt x="4892141" y="3413090"/>
                  <a:pt x="4857379" y="3465650"/>
                  <a:pt x="4817778" y="3512251"/>
                </a:cubicBezTo>
                <a:cubicBezTo>
                  <a:pt x="4773580" y="3584980"/>
                  <a:pt x="4729579" y="3636759"/>
                  <a:pt x="4676580" y="3719844"/>
                </a:cubicBezTo>
                <a:cubicBezTo>
                  <a:pt x="4685183" y="3730436"/>
                  <a:pt x="4694082" y="3709606"/>
                  <a:pt x="4702686" y="3720200"/>
                </a:cubicBezTo>
                <a:cubicBezTo>
                  <a:pt x="4675989" y="3782690"/>
                  <a:pt x="4658291" y="3813877"/>
                  <a:pt x="4631792" y="3855419"/>
                </a:cubicBezTo>
                <a:cubicBezTo>
                  <a:pt x="4611991" y="3878719"/>
                  <a:pt x="4592135" y="3907912"/>
                  <a:pt x="4564839" y="3947316"/>
                </a:cubicBezTo>
                <a:lnTo>
                  <a:pt x="4558879" y="3955841"/>
                </a:lnTo>
                <a:lnTo>
                  <a:pt x="4517165" y="3907377"/>
                </a:lnTo>
                <a:lnTo>
                  <a:pt x="4518176" y="3906248"/>
                </a:lnTo>
                <a:cubicBezTo>
                  <a:pt x="4544577" y="3875181"/>
                  <a:pt x="4579778" y="3833758"/>
                  <a:pt x="4606573" y="3760793"/>
                </a:cubicBezTo>
                <a:cubicBezTo>
                  <a:pt x="4632973" y="3729725"/>
                  <a:pt x="4641478" y="3750792"/>
                  <a:pt x="4676777" y="3698894"/>
                </a:cubicBezTo>
                <a:cubicBezTo>
                  <a:pt x="4694575" y="3657233"/>
                  <a:pt x="4668371" y="3667351"/>
                  <a:pt x="4703671" y="3615454"/>
                </a:cubicBezTo>
                <a:cubicBezTo>
                  <a:pt x="4725573" y="3600038"/>
                  <a:pt x="4745446" y="3568882"/>
                  <a:pt x="4766471" y="3531194"/>
                </a:cubicBezTo>
                <a:lnTo>
                  <a:pt x="4770145" y="3524441"/>
                </a:lnTo>
                <a:lnTo>
                  <a:pt x="4768428" y="3526728"/>
                </a:lnTo>
                <a:cubicBezTo>
                  <a:pt x="4763100" y="3529014"/>
                  <a:pt x="4755144" y="3529272"/>
                  <a:pt x="4743523" y="3526742"/>
                </a:cubicBezTo>
                <a:cubicBezTo>
                  <a:pt x="4718095" y="3563490"/>
                  <a:pt x="4682948" y="3582335"/>
                  <a:pt x="4662519" y="3620875"/>
                </a:cubicBezTo>
                <a:cubicBezTo>
                  <a:pt x="4653051" y="3637136"/>
                  <a:pt x="4644388" y="3658929"/>
                  <a:pt x="4621287" y="3646711"/>
                </a:cubicBezTo>
                <a:cubicBezTo>
                  <a:pt x="4613587" y="3642637"/>
                  <a:pt x="4612501" y="3651422"/>
                  <a:pt x="4611011" y="3657438"/>
                </a:cubicBezTo>
                <a:cubicBezTo>
                  <a:pt x="4590830" y="3730146"/>
                  <a:pt x="4557143" y="3791451"/>
                  <a:pt x="4512652" y="3843641"/>
                </a:cubicBezTo>
                <a:cubicBezTo>
                  <a:pt x="4506566" y="3850632"/>
                  <a:pt x="4501055" y="3857501"/>
                  <a:pt x="4496219" y="3864940"/>
                </a:cubicBezTo>
                <a:lnTo>
                  <a:pt x="4490489" y="3876384"/>
                </a:lnTo>
                <a:lnTo>
                  <a:pt x="4432023" y="3808456"/>
                </a:lnTo>
                <a:lnTo>
                  <a:pt x="4484103" y="3872811"/>
                </a:lnTo>
                <a:cubicBezTo>
                  <a:pt x="4491352" y="3881953"/>
                  <a:pt x="4499102" y="3894551"/>
                  <a:pt x="4488134" y="3900433"/>
                </a:cubicBezTo>
                <a:cubicBezTo>
                  <a:pt x="4460461" y="3913407"/>
                  <a:pt x="4458756" y="3942243"/>
                  <a:pt x="4447441" y="3965997"/>
                </a:cubicBezTo>
                <a:cubicBezTo>
                  <a:pt x="4442711" y="3974115"/>
                  <a:pt x="4433255" y="3990354"/>
                  <a:pt x="4426009" y="3981210"/>
                </a:cubicBezTo>
                <a:cubicBezTo>
                  <a:pt x="4401397" y="3954382"/>
                  <a:pt x="4389227" y="3992553"/>
                  <a:pt x="4374383" y="3992135"/>
                </a:cubicBezTo>
                <a:cubicBezTo>
                  <a:pt x="4336091" y="3993120"/>
                  <a:pt x="4355975" y="4028067"/>
                  <a:pt x="4349386" y="4043697"/>
                </a:cubicBezTo>
                <a:cubicBezTo>
                  <a:pt x="4344309" y="4069689"/>
                  <a:pt x="4338223" y="4088773"/>
                  <a:pt x="4313768" y="4083271"/>
                </a:cubicBezTo>
                <a:cubicBezTo>
                  <a:pt x="4304660" y="4081639"/>
                  <a:pt x="4293692" y="4087520"/>
                  <a:pt x="4292336" y="4098485"/>
                </a:cubicBezTo>
                <a:cubicBezTo>
                  <a:pt x="4288771" y="4134833"/>
                  <a:pt x="4262107" y="4154713"/>
                  <a:pt x="4248424" y="4182525"/>
                </a:cubicBezTo>
                <a:cubicBezTo>
                  <a:pt x="4241836" y="4198158"/>
                  <a:pt x="4226644" y="4215610"/>
                  <a:pt x="4254975" y="4227414"/>
                </a:cubicBezTo>
                <a:cubicBezTo>
                  <a:pt x="4264084" y="4229045"/>
                  <a:pt x="4264743" y="4253822"/>
                  <a:pt x="4244668" y="4258072"/>
                </a:cubicBezTo>
                <a:cubicBezTo>
                  <a:pt x="4238427" y="4255829"/>
                  <a:pt x="4232691" y="4257044"/>
                  <a:pt x="4230830" y="4264558"/>
                </a:cubicBezTo>
                <a:cubicBezTo>
                  <a:pt x="4215290" y="4299880"/>
                  <a:pt x="4199748" y="4335205"/>
                  <a:pt x="4174091" y="4361992"/>
                </a:cubicBezTo>
                <a:cubicBezTo>
                  <a:pt x="4150799" y="4384718"/>
                  <a:pt x="4110647" y="4393215"/>
                  <a:pt x="4115337" y="4445615"/>
                </a:cubicBezTo>
                <a:cubicBezTo>
                  <a:pt x="4116345" y="4452520"/>
                  <a:pt x="4108245" y="4457794"/>
                  <a:pt x="4103012" y="4462460"/>
                </a:cubicBezTo>
                <a:cubicBezTo>
                  <a:pt x="4078014" y="4514022"/>
                  <a:pt x="4028909" y="4542214"/>
                  <a:pt x="4010151" y="4596015"/>
                </a:cubicBezTo>
                <a:cubicBezTo>
                  <a:pt x="3995619" y="4638245"/>
                  <a:pt x="3972326" y="4660971"/>
                  <a:pt x="3939421" y="4678612"/>
                </a:cubicBezTo>
                <a:cubicBezTo>
                  <a:pt x="3896053" y="4705588"/>
                  <a:pt x="3845436" y="4723419"/>
                  <a:pt x="3809819" y="4762992"/>
                </a:cubicBezTo>
                <a:cubicBezTo>
                  <a:pt x="3778930" y="4794446"/>
                  <a:pt x="3748894" y="4811479"/>
                  <a:pt x="3711454" y="4798047"/>
                </a:cubicBezTo>
                <a:cubicBezTo>
                  <a:pt x="3707422" y="4770425"/>
                  <a:pt x="3716880" y="4754186"/>
                  <a:pt x="3738815" y="4742424"/>
                </a:cubicBezTo>
                <a:cubicBezTo>
                  <a:pt x="3808500" y="4713438"/>
                  <a:pt x="3866558" y="4665558"/>
                  <a:pt x="3902368" y="4586791"/>
                </a:cubicBezTo>
                <a:cubicBezTo>
                  <a:pt x="3911322" y="4567099"/>
                  <a:pt x="3939496" y="4557576"/>
                  <a:pt x="3933605" y="4537467"/>
                </a:cubicBezTo>
                <a:cubicBezTo>
                  <a:pt x="3914420" y="4466779"/>
                  <a:pt x="3980539" y="4474142"/>
                  <a:pt x="3989840" y="4436579"/>
                </a:cubicBezTo>
                <a:cubicBezTo>
                  <a:pt x="4048713" y="4434798"/>
                  <a:pt x="4057703" y="4354589"/>
                  <a:pt x="4101577" y="4331066"/>
                </a:cubicBezTo>
                <a:cubicBezTo>
                  <a:pt x="4109677" y="4325790"/>
                  <a:pt x="4110529" y="4311373"/>
                  <a:pt x="4105645" y="4298169"/>
                </a:cubicBezTo>
                <a:cubicBezTo>
                  <a:pt x="4099250" y="4274608"/>
                  <a:pt x="4089987" y="4251652"/>
                  <a:pt x="4083088" y="4224637"/>
                </a:cubicBezTo>
                <a:cubicBezTo>
                  <a:pt x="4037510" y="4276995"/>
                  <a:pt x="3996157" y="4317783"/>
                  <a:pt x="3948060" y="4352877"/>
                </a:cubicBezTo>
                <a:cubicBezTo>
                  <a:pt x="3934222" y="4359364"/>
                  <a:pt x="3927131" y="4371543"/>
                  <a:pt x="3923410" y="4386568"/>
                </a:cubicBezTo>
                <a:cubicBezTo>
                  <a:pt x="3913102" y="4417226"/>
                  <a:pt x="3907172" y="4457636"/>
                  <a:pt x="3886748" y="4479755"/>
                </a:cubicBezTo>
                <a:cubicBezTo>
                  <a:pt x="3861595" y="4509993"/>
                  <a:pt x="3840317" y="4546532"/>
                  <a:pt x="3818535" y="4579617"/>
                </a:cubicBezTo>
                <a:cubicBezTo>
                  <a:pt x="3753192" y="4678872"/>
                  <a:pt x="3673355" y="4759839"/>
                  <a:pt x="3596888" y="4843648"/>
                </a:cubicBezTo>
                <a:cubicBezTo>
                  <a:pt x="3568867" y="4874496"/>
                  <a:pt x="3533443" y="4874875"/>
                  <a:pt x="3505963" y="4848653"/>
                </a:cubicBezTo>
                <a:cubicBezTo>
                  <a:pt x="3481856" y="4825279"/>
                  <a:pt x="3456548" y="4834197"/>
                  <a:pt x="3436820" y="4820574"/>
                </a:cubicBezTo>
                <a:cubicBezTo>
                  <a:pt x="3390118" y="4784187"/>
                  <a:pt x="3409303" y="4854873"/>
                  <a:pt x="3389228" y="4859121"/>
                </a:cubicBezTo>
                <a:cubicBezTo>
                  <a:pt x="3381126" y="4864396"/>
                  <a:pt x="3376398" y="4872515"/>
                  <a:pt x="3368299" y="4877788"/>
                </a:cubicBezTo>
                <a:cubicBezTo>
                  <a:pt x="3339270" y="4901730"/>
                  <a:pt x="3313108" y="4925063"/>
                  <a:pt x="3295202" y="4964450"/>
                </a:cubicBezTo>
                <a:cubicBezTo>
                  <a:pt x="3288110" y="4976626"/>
                  <a:pt x="3277142" y="4982508"/>
                  <a:pt x="3270050" y="4994687"/>
                </a:cubicBezTo>
                <a:cubicBezTo>
                  <a:pt x="3238813" y="5044011"/>
                  <a:pt x="3169826" y="5037255"/>
                  <a:pt x="3146843" y="5102628"/>
                </a:cubicBezTo>
                <a:cubicBezTo>
                  <a:pt x="3144479" y="5106687"/>
                  <a:pt x="3139245" y="5111356"/>
                  <a:pt x="3135874" y="5108508"/>
                </a:cubicBezTo>
                <a:cubicBezTo>
                  <a:pt x="3107542" y="5096709"/>
                  <a:pt x="3091498" y="5128579"/>
                  <a:pt x="3069562" y="5140341"/>
                </a:cubicBezTo>
                <a:cubicBezTo>
                  <a:pt x="3058594" y="5146222"/>
                  <a:pt x="3045765" y="5159615"/>
                  <a:pt x="3043748" y="5145804"/>
                </a:cubicBezTo>
                <a:cubicBezTo>
                  <a:pt x="3042586" y="5117574"/>
                  <a:pt x="3011387" y="5106378"/>
                  <a:pt x="3021694" y="5075722"/>
                </a:cubicBezTo>
                <a:cubicBezTo>
                  <a:pt x="3026927" y="5071056"/>
                  <a:pt x="3032159" y="5066390"/>
                  <a:pt x="3036035" y="5072686"/>
                </a:cubicBezTo>
                <a:cubicBezTo>
                  <a:pt x="3056423" y="5111085"/>
                  <a:pt x="3066227" y="5076976"/>
                  <a:pt x="3075683" y="5060737"/>
                </a:cubicBezTo>
                <a:cubicBezTo>
                  <a:pt x="3085140" y="5044498"/>
                  <a:pt x="3093745" y="5042677"/>
                  <a:pt x="3109092" y="5046550"/>
                </a:cubicBezTo>
                <a:cubicBezTo>
                  <a:pt x="3130176" y="5049206"/>
                  <a:pt x="3162422" y="5006787"/>
                  <a:pt x="3153157" y="4983831"/>
                </a:cubicBezTo>
                <a:cubicBezTo>
                  <a:pt x="3148275" y="4970627"/>
                  <a:pt x="3139011" y="4947670"/>
                  <a:pt x="3121959" y="4972637"/>
                </a:cubicBezTo>
                <a:cubicBezTo>
                  <a:pt x="3112502" y="4988876"/>
                  <a:pt x="3100022" y="4984398"/>
                  <a:pt x="3085178" y="4983981"/>
                </a:cubicBezTo>
                <a:cubicBezTo>
                  <a:pt x="3049755" y="4984357"/>
                  <a:pt x="3018361" y="5012358"/>
                  <a:pt x="2984953" y="5026546"/>
                </a:cubicBezTo>
                <a:cubicBezTo>
                  <a:pt x="2968249" y="5033643"/>
                  <a:pt x="2978519" y="5063503"/>
                  <a:pt x="2972435" y="5082588"/>
                </a:cubicBezTo>
                <a:cubicBezTo>
                  <a:pt x="2957553" y="5142688"/>
                  <a:pt x="2935112" y="5150997"/>
                  <a:pt x="2893137" y="5106489"/>
                </a:cubicBezTo>
                <a:cubicBezTo>
                  <a:pt x="2893137" y="5106489"/>
                  <a:pt x="2886898" y="5104249"/>
                  <a:pt x="2886394" y="5100797"/>
                </a:cubicBezTo>
                <a:cubicBezTo>
                  <a:pt x="2876938" y="5117037"/>
                  <a:pt x="2887053" y="5125575"/>
                  <a:pt x="2893798" y="5131264"/>
                </a:cubicBezTo>
                <a:cubicBezTo>
                  <a:pt x="2904417" y="5143255"/>
                  <a:pt x="2900192" y="5154827"/>
                  <a:pt x="2889729" y="5164162"/>
                </a:cubicBezTo>
                <a:cubicBezTo>
                  <a:pt x="2876396" y="5174102"/>
                  <a:pt x="2857328" y="5185256"/>
                  <a:pt x="2851436" y="5165146"/>
                </a:cubicBezTo>
                <a:cubicBezTo>
                  <a:pt x="2840157" y="5128379"/>
                  <a:pt x="2820080" y="5132629"/>
                  <a:pt x="2801013" y="5143784"/>
                </a:cubicBezTo>
                <a:cubicBezTo>
                  <a:pt x="2782448" y="5158391"/>
                  <a:pt x="2759349" y="5141922"/>
                  <a:pt x="2747023" y="5158768"/>
                </a:cubicBezTo>
                <a:cubicBezTo>
                  <a:pt x="2707687" y="5213365"/>
                  <a:pt x="2654357" y="5253127"/>
                  <a:pt x="2615523" y="5311179"/>
                </a:cubicBezTo>
                <a:cubicBezTo>
                  <a:pt x="2601843" y="5338991"/>
                  <a:pt x="2581418" y="5361109"/>
                  <a:pt x="2556612" y="5373479"/>
                </a:cubicBezTo>
                <a:cubicBezTo>
                  <a:pt x="2540413" y="5384025"/>
                  <a:pt x="2522857" y="5405537"/>
                  <a:pt x="2504485" y="5380950"/>
                </a:cubicBezTo>
                <a:cubicBezTo>
                  <a:pt x="2486113" y="5356363"/>
                  <a:pt x="2510414" y="5340543"/>
                  <a:pt x="2516498" y="5321456"/>
                </a:cubicBezTo>
                <a:cubicBezTo>
                  <a:pt x="2518863" y="5317398"/>
                  <a:pt x="2521731" y="5316790"/>
                  <a:pt x="2524094" y="5312731"/>
                </a:cubicBezTo>
                <a:cubicBezTo>
                  <a:pt x="2578278" y="5258552"/>
                  <a:pt x="2597228" y="5165553"/>
                  <a:pt x="2665905" y="5129663"/>
                </a:cubicBezTo>
                <a:cubicBezTo>
                  <a:pt x="2681291" y="5073015"/>
                  <a:pt x="2710668" y="5031202"/>
                  <a:pt x="2739542" y="4985940"/>
                </a:cubicBezTo>
                <a:cubicBezTo>
                  <a:pt x="2741904" y="4981878"/>
                  <a:pt x="2740897" y="4974975"/>
                  <a:pt x="2737023" y="4968676"/>
                </a:cubicBezTo>
                <a:cubicBezTo>
                  <a:pt x="2730277" y="4962985"/>
                  <a:pt x="2725046" y="4967650"/>
                  <a:pt x="2723185" y="4975163"/>
                </a:cubicBezTo>
                <a:cubicBezTo>
                  <a:pt x="2713729" y="4991403"/>
                  <a:pt x="2700900" y="5004795"/>
                  <a:pt x="2686058" y="5004378"/>
                </a:cubicBezTo>
                <a:cubicBezTo>
                  <a:pt x="2640517" y="4996218"/>
                  <a:pt x="2615867" y="5029910"/>
                  <a:pt x="2594591" y="5066448"/>
                </a:cubicBezTo>
                <a:cubicBezTo>
                  <a:pt x="2551029" y="5132617"/>
                  <a:pt x="2505103" y="5202849"/>
                  <a:pt x="2444176" y="5251337"/>
                </a:cubicBezTo>
                <a:cubicBezTo>
                  <a:pt x="2430844" y="5261278"/>
                  <a:pt x="2424760" y="5280362"/>
                  <a:pt x="2418676" y="5299445"/>
                </a:cubicBezTo>
                <a:cubicBezTo>
                  <a:pt x="2393329" y="5368881"/>
                  <a:pt x="2347248" y="5417788"/>
                  <a:pt x="2301164" y="5466693"/>
                </a:cubicBezTo>
                <a:cubicBezTo>
                  <a:pt x="2276012" y="5496933"/>
                  <a:pt x="2244813" y="5485738"/>
                  <a:pt x="2224930" y="5450792"/>
                </a:cubicBezTo>
                <a:cubicBezTo>
                  <a:pt x="2217683" y="5441647"/>
                  <a:pt x="2212450" y="5446316"/>
                  <a:pt x="2203342" y="5444682"/>
                </a:cubicBezTo>
                <a:cubicBezTo>
                  <a:pt x="2171290" y="5447906"/>
                  <a:pt x="2163538" y="5435310"/>
                  <a:pt x="2175709" y="5397140"/>
                </a:cubicBezTo>
                <a:cubicBezTo>
                  <a:pt x="2184660" y="5377447"/>
                  <a:pt x="2193614" y="5357756"/>
                  <a:pt x="2205433" y="5337457"/>
                </a:cubicBezTo>
                <a:cubicBezTo>
                  <a:pt x="2222486" y="5312491"/>
                  <a:pt x="2225043" y="5269236"/>
                  <a:pt x="2267716" y="5278002"/>
                </a:cubicBezTo>
                <a:cubicBezTo>
                  <a:pt x="2276823" y="5279636"/>
                  <a:pt x="2283411" y="5264005"/>
                  <a:pt x="2276165" y="5254858"/>
                </a:cubicBezTo>
                <a:cubicBezTo>
                  <a:pt x="2246669" y="5214829"/>
                  <a:pt x="2281086" y="5207546"/>
                  <a:pt x="2297286" y="5196998"/>
                </a:cubicBezTo>
                <a:cubicBezTo>
                  <a:pt x="2313991" y="5189903"/>
                  <a:pt x="2318718" y="5181783"/>
                  <a:pt x="2327671" y="5162091"/>
                </a:cubicBezTo>
                <a:cubicBezTo>
                  <a:pt x="2351660" y="5103622"/>
                  <a:pt x="2368907" y="5039462"/>
                  <a:pt x="2406889" y="4995829"/>
                </a:cubicBezTo>
                <a:cubicBezTo>
                  <a:pt x="2459054" y="4927838"/>
                  <a:pt x="2490989" y="4842773"/>
                  <a:pt x="2533039" y="4766245"/>
                </a:cubicBezTo>
                <a:lnTo>
                  <a:pt x="2562374" y="4706996"/>
                </a:lnTo>
                <a:lnTo>
                  <a:pt x="2556741" y="4704271"/>
                </a:lnTo>
                <a:cubicBezTo>
                  <a:pt x="2556741" y="4704271"/>
                  <a:pt x="2553832" y="4704087"/>
                  <a:pt x="2553680" y="4707589"/>
                </a:cubicBezTo>
                <a:cubicBezTo>
                  <a:pt x="2522325" y="4758285"/>
                  <a:pt x="2450559" y="4732693"/>
                  <a:pt x="2427013" y="4804951"/>
                </a:cubicBezTo>
                <a:cubicBezTo>
                  <a:pt x="2419980" y="4832599"/>
                  <a:pt x="2401473" y="4856012"/>
                  <a:pt x="2405918" y="4887896"/>
                </a:cubicBezTo>
                <a:cubicBezTo>
                  <a:pt x="2407911" y="4909091"/>
                  <a:pt x="2398580" y="4922549"/>
                  <a:pt x="2389249" y="4936007"/>
                </a:cubicBezTo>
                <a:cubicBezTo>
                  <a:pt x="2355445" y="4976015"/>
                  <a:pt x="2324243" y="5023209"/>
                  <a:pt x="2285078" y="5052342"/>
                </a:cubicBezTo>
                <a:cubicBezTo>
                  <a:pt x="2261060" y="5068386"/>
                  <a:pt x="2251122" y="5095852"/>
                  <a:pt x="2238427" y="5119632"/>
                </a:cubicBezTo>
                <a:cubicBezTo>
                  <a:pt x="2225429" y="5150416"/>
                  <a:pt x="2204167" y="5170145"/>
                  <a:pt x="2174941" y="5171814"/>
                </a:cubicBezTo>
                <a:cubicBezTo>
                  <a:pt x="2116492" y="5175154"/>
                  <a:pt x="2074119" y="5211108"/>
                  <a:pt x="2042458" y="5268810"/>
                </a:cubicBezTo>
                <a:cubicBezTo>
                  <a:pt x="2016918" y="5319872"/>
                  <a:pt x="1978822" y="5324494"/>
                  <a:pt x="1938120" y="5321928"/>
                </a:cubicBezTo>
                <a:cubicBezTo>
                  <a:pt x="1914861" y="5320463"/>
                  <a:pt x="1884861" y="5272923"/>
                  <a:pt x="1888682" y="5252095"/>
                </a:cubicBezTo>
                <a:cubicBezTo>
                  <a:pt x="1893415" y="5210257"/>
                  <a:pt x="1893415" y="5210257"/>
                  <a:pt x="1858378" y="5211559"/>
                </a:cubicBezTo>
                <a:cubicBezTo>
                  <a:pt x="1856231" y="5193868"/>
                  <a:pt x="1868013" y="5191098"/>
                  <a:pt x="1877037" y="5184642"/>
                </a:cubicBezTo>
                <a:cubicBezTo>
                  <a:pt x="1880097" y="5181326"/>
                  <a:pt x="1892030" y="5175054"/>
                  <a:pt x="1886519" y="5167685"/>
                </a:cubicBezTo>
                <a:cubicBezTo>
                  <a:pt x="1856062" y="5130649"/>
                  <a:pt x="1892774" y="5090827"/>
                  <a:pt x="1888636" y="5051940"/>
                </a:cubicBezTo>
                <a:cubicBezTo>
                  <a:pt x="1888939" y="5044935"/>
                  <a:pt x="1886489" y="5034246"/>
                  <a:pt x="1886794" y="5027241"/>
                </a:cubicBezTo>
                <a:cubicBezTo>
                  <a:pt x="1872408" y="5022825"/>
                  <a:pt x="1845178" y="5045689"/>
                  <a:pt x="1845940" y="5028179"/>
                </a:cubicBezTo>
                <a:cubicBezTo>
                  <a:pt x="1844707" y="4989475"/>
                  <a:pt x="1811343" y="4952259"/>
                  <a:pt x="1839334" y="4911884"/>
                </a:cubicBezTo>
                <a:cubicBezTo>
                  <a:pt x="1870383" y="4868191"/>
                  <a:pt x="1898680" y="4820814"/>
                  <a:pt x="1915650" y="4765700"/>
                </a:cubicBezTo>
                <a:cubicBezTo>
                  <a:pt x="1919165" y="4751875"/>
                  <a:pt x="1931250" y="4742103"/>
                  <a:pt x="1920231" y="4727363"/>
                </a:cubicBezTo>
                <a:cubicBezTo>
                  <a:pt x="1909058" y="4716125"/>
                  <a:pt x="1891616" y="4715025"/>
                  <a:pt x="1876624" y="4724615"/>
                </a:cubicBezTo>
                <a:cubicBezTo>
                  <a:pt x="1858419" y="4741025"/>
                  <a:pt x="1843124" y="4757619"/>
                  <a:pt x="1830429" y="4781399"/>
                </a:cubicBezTo>
                <a:cubicBezTo>
                  <a:pt x="1807947" y="4829142"/>
                  <a:pt x="1774294" y="4865647"/>
                  <a:pt x="1737733" y="4901970"/>
                </a:cubicBezTo>
                <a:cubicBezTo>
                  <a:pt x="1734674" y="4905289"/>
                  <a:pt x="1731311" y="4915610"/>
                  <a:pt x="1728554" y="4911926"/>
                </a:cubicBezTo>
                <a:cubicBezTo>
                  <a:pt x="1685100" y="4905677"/>
                  <a:pt x="1674401" y="4950651"/>
                  <a:pt x="1655738" y="4977566"/>
                </a:cubicBezTo>
                <a:cubicBezTo>
                  <a:pt x="1568401" y="5109010"/>
                  <a:pt x="1458721" y="5217976"/>
                  <a:pt x="1382709" y="5357155"/>
                </a:cubicBezTo>
                <a:cubicBezTo>
                  <a:pt x="1373225" y="5374116"/>
                  <a:pt x="1364199" y="5380569"/>
                  <a:pt x="1350121" y="5369148"/>
                </a:cubicBezTo>
                <a:cubicBezTo>
                  <a:pt x="1338948" y="5357910"/>
                  <a:pt x="1336497" y="5347221"/>
                  <a:pt x="1342921" y="5333579"/>
                </a:cubicBezTo>
                <a:cubicBezTo>
                  <a:pt x="1358827" y="5302979"/>
                  <a:pt x="1360349" y="5267960"/>
                  <a:pt x="1361719" y="5236443"/>
                </a:cubicBezTo>
                <a:cubicBezTo>
                  <a:pt x="1363545" y="5194420"/>
                  <a:pt x="1376544" y="5163637"/>
                  <a:pt x="1398111" y="5136904"/>
                </a:cubicBezTo>
                <a:cubicBezTo>
                  <a:pt x="1416772" y="5109989"/>
                  <a:pt x="1429921" y="5075704"/>
                  <a:pt x="1442920" y="5044918"/>
                </a:cubicBezTo>
                <a:cubicBezTo>
                  <a:pt x="1459434" y="5000309"/>
                  <a:pt x="1439542" y="4988521"/>
                  <a:pt x="1410926" y="4976184"/>
                </a:cubicBezTo>
                <a:cubicBezTo>
                  <a:pt x="1402203" y="4975634"/>
                  <a:pt x="1390575" y="4974901"/>
                  <a:pt x="1391184" y="4960894"/>
                </a:cubicBezTo>
                <a:cubicBezTo>
                  <a:pt x="1391791" y="4946886"/>
                  <a:pt x="1403269" y="4951121"/>
                  <a:pt x="1409236" y="4947985"/>
                </a:cubicBezTo>
                <a:cubicBezTo>
                  <a:pt x="1430196" y="4935260"/>
                  <a:pt x="1440133" y="4907795"/>
                  <a:pt x="1441047" y="4886784"/>
                </a:cubicBezTo>
                <a:cubicBezTo>
                  <a:pt x="1439359" y="4858586"/>
                  <a:pt x="1412888" y="4863939"/>
                  <a:pt x="1398200" y="4866526"/>
                </a:cubicBezTo>
                <a:cubicBezTo>
                  <a:pt x="1368825" y="4871699"/>
                  <a:pt x="1344958" y="4884240"/>
                  <a:pt x="1331807" y="4918526"/>
                </a:cubicBezTo>
                <a:cubicBezTo>
                  <a:pt x="1328597" y="4925345"/>
                  <a:pt x="1325078" y="4939170"/>
                  <a:pt x="1313450" y="4938437"/>
                </a:cubicBezTo>
                <a:cubicBezTo>
                  <a:pt x="1304730" y="4937887"/>
                  <a:pt x="1305338" y="4923879"/>
                  <a:pt x="1305643" y="4916876"/>
                </a:cubicBezTo>
                <a:cubicBezTo>
                  <a:pt x="1303494" y="4899184"/>
                  <a:pt x="1294774" y="4898634"/>
                  <a:pt x="1282995" y="4901403"/>
                </a:cubicBezTo>
                <a:cubicBezTo>
                  <a:pt x="1235565" y="4919482"/>
                  <a:pt x="1191044" y="4937747"/>
                  <a:pt x="1159536" y="4991945"/>
                </a:cubicBezTo>
                <a:cubicBezTo>
                  <a:pt x="1153266" y="5002084"/>
                  <a:pt x="1145943" y="5011279"/>
                  <a:pt x="1137962" y="5019883"/>
                </a:cubicBezTo>
                <a:lnTo>
                  <a:pt x="1118773" y="5038229"/>
                </a:lnTo>
                <a:lnTo>
                  <a:pt x="1062836" y="5116474"/>
                </a:lnTo>
                <a:cubicBezTo>
                  <a:pt x="1065381" y="5129184"/>
                  <a:pt x="1065381" y="5129184"/>
                  <a:pt x="1065381" y="5129184"/>
                </a:cubicBezTo>
                <a:cubicBezTo>
                  <a:pt x="1065381" y="5129184"/>
                  <a:pt x="1054820" y="5132251"/>
                  <a:pt x="1054820" y="5132251"/>
                </a:cubicBezTo>
                <a:cubicBezTo>
                  <a:pt x="1057365" y="5144963"/>
                  <a:pt x="1038789" y="5163805"/>
                  <a:pt x="1038789" y="5163805"/>
                </a:cubicBezTo>
                <a:cubicBezTo>
                  <a:pt x="1030773" y="5179583"/>
                  <a:pt x="1028229" y="5166872"/>
                  <a:pt x="1036244" y="5151094"/>
                </a:cubicBezTo>
                <a:lnTo>
                  <a:pt x="1035793" y="5145360"/>
                </a:lnTo>
                <a:lnTo>
                  <a:pt x="1044260" y="5135316"/>
                </a:lnTo>
                <a:cubicBezTo>
                  <a:pt x="1038979" y="5136850"/>
                  <a:pt x="1036340" y="5137616"/>
                  <a:pt x="1035338" y="5139588"/>
                </a:cubicBezTo>
                <a:lnTo>
                  <a:pt x="1035793" y="5145360"/>
                </a:lnTo>
                <a:lnTo>
                  <a:pt x="1024083" y="5159247"/>
                </a:lnTo>
                <a:cubicBezTo>
                  <a:pt x="1005351" y="5188645"/>
                  <a:pt x="990250" y="5228337"/>
                  <a:pt x="972501" y="5223401"/>
                </a:cubicBezTo>
                <a:cubicBezTo>
                  <a:pt x="1018686" y="5119202"/>
                  <a:pt x="1009763" y="5053698"/>
                  <a:pt x="1042833" y="4970330"/>
                </a:cubicBezTo>
                <a:lnTo>
                  <a:pt x="1060869" y="4932089"/>
                </a:lnTo>
                <a:lnTo>
                  <a:pt x="1067708" y="4891348"/>
                </a:lnTo>
                <a:cubicBezTo>
                  <a:pt x="1075348" y="4849692"/>
                  <a:pt x="1085897" y="4808218"/>
                  <a:pt x="1102257" y="4767111"/>
                </a:cubicBezTo>
                <a:cubicBezTo>
                  <a:pt x="1067829" y="4754407"/>
                  <a:pt x="1041208" y="4763264"/>
                  <a:pt x="1022244" y="4797185"/>
                </a:cubicBezTo>
                <a:cubicBezTo>
                  <a:pt x="1006488" y="4824284"/>
                  <a:pt x="998224" y="4813227"/>
                  <a:pt x="990569" y="4788164"/>
                </a:cubicBezTo>
                <a:cubicBezTo>
                  <a:pt x="980004" y="4762919"/>
                  <a:pt x="992699" y="4739138"/>
                  <a:pt x="993764" y="4714626"/>
                </a:cubicBezTo>
                <a:cubicBezTo>
                  <a:pt x="998041" y="4683290"/>
                  <a:pt x="1005223" y="4652141"/>
                  <a:pt x="1009502" y="4620808"/>
                </a:cubicBezTo>
                <a:cubicBezTo>
                  <a:pt x="1009959" y="4610302"/>
                  <a:pt x="1016381" y="4596661"/>
                  <a:pt x="1007810" y="4592608"/>
                </a:cubicBezTo>
                <a:cubicBezTo>
                  <a:pt x="996486" y="4584874"/>
                  <a:pt x="987310" y="4594829"/>
                  <a:pt x="981191" y="4601465"/>
                </a:cubicBezTo>
                <a:cubicBezTo>
                  <a:pt x="975073" y="4608103"/>
                  <a:pt x="968800" y="4618243"/>
                  <a:pt x="962683" y="4624878"/>
                </a:cubicBezTo>
                <a:cubicBezTo>
                  <a:pt x="919242" y="4685349"/>
                  <a:pt x="872742" y="4749137"/>
                  <a:pt x="826547" y="4805920"/>
                </a:cubicBezTo>
                <a:cubicBezTo>
                  <a:pt x="805132" y="4829150"/>
                  <a:pt x="778205" y="4845011"/>
                  <a:pt x="747293" y="4818483"/>
                </a:cubicBezTo>
                <a:cubicBezTo>
                  <a:pt x="736121" y="4807245"/>
                  <a:pt x="721432" y="4809829"/>
                  <a:pt x="709498" y="4816101"/>
                </a:cubicBezTo>
                <a:cubicBezTo>
                  <a:pt x="706439" y="4819418"/>
                  <a:pt x="700474" y="4822554"/>
                  <a:pt x="697412" y="4825873"/>
                </a:cubicBezTo>
                <a:cubicBezTo>
                  <a:pt x="677063" y="4824591"/>
                  <a:pt x="650745" y="4826444"/>
                  <a:pt x="640030" y="4804699"/>
                </a:cubicBezTo>
                <a:cubicBezTo>
                  <a:pt x="629314" y="4782956"/>
                  <a:pt x="644765" y="4762859"/>
                  <a:pt x="659908" y="4749769"/>
                </a:cubicBezTo>
                <a:cubicBezTo>
                  <a:pt x="708858" y="4696671"/>
                  <a:pt x="749391" y="4636019"/>
                  <a:pt x="778904" y="4560625"/>
                </a:cubicBezTo>
                <a:cubicBezTo>
                  <a:pt x="788538" y="4540164"/>
                  <a:pt x="783182" y="4529292"/>
                  <a:pt x="772161" y="4514552"/>
                </a:cubicBezTo>
                <a:cubicBezTo>
                  <a:pt x="758385" y="4496126"/>
                  <a:pt x="748903" y="4513086"/>
                  <a:pt x="739725" y="4523042"/>
                </a:cubicBezTo>
                <a:cubicBezTo>
                  <a:pt x="718310" y="4546271"/>
                  <a:pt x="696893" y="4569502"/>
                  <a:pt x="675632" y="4589233"/>
                </a:cubicBezTo>
                <a:cubicBezTo>
                  <a:pt x="663546" y="4599005"/>
                  <a:pt x="648704" y="4605091"/>
                  <a:pt x="640744" y="4587034"/>
                </a:cubicBezTo>
                <a:cubicBezTo>
                  <a:pt x="632784" y="4568974"/>
                  <a:pt x="653134" y="4570257"/>
                  <a:pt x="662312" y="4560301"/>
                </a:cubicBezTo>
                <a:cubicBezTo>
                  <a:pt x="668279" y="4557165"/>
                  <a:pt x="674396" y="4550529"/>
                  <a:pt x="680364" y="4547392"/>
                </a:cubicBezTo>
                <a:cubicBezTo>
                  <a:pt x="723042" y="4504433"/>
                  <a:pt x="723194" y="4500932"/>
                  <a:pt x="668872" y="4476438"/>
                </a:cubicBezTo>
                <a:cubicBezTo>
                  <a:pt x="654639" y="4468519"/>
                  <a:pt x="657851" y="4461698"/>
                  <a:pt x="658460" y="4447690"/>
                </a:cubicBezTo>
                <a:cubicBezTo>
                  <a:pt x="670073" y="4381704"/>
                  <a:pt x="687197" y="4323089"/>
                  <a:pt x="741352" y="4284364"/>
                </a:cubicBezTo>
                <a:cubicBezTo>
                  <a:pt x="789694" y="4245272"/>
                  <a:pt x="826862" y="4194943"/>
                  <a:pt x="858521" y="4137244"/>
                </a:cubicBezTo>
                <a:cubicBezTo>
                  <a:pt x="893241" y="4076226"/>
                  <a:pt x="947547" y="4033998"/>
                  <a:pt x="974002" y="3961925"/>
                </a:cubicBezTo>
                <a:cubicBezTo>
                  <a:pt x="977365" y="3951603"/>
                  <a:pt x="986391" y="3945149"/>
                  <a:pt x="992359" y="3942012"/>
                </a:cubicBezTo>
                <a:cubicBezTo>
                  <a:pt x="1073745" y="3880424"/>
                  <a:pt x="1135694" y="3796542"/>
                  <a:pt x="1194886" y="3708974"/>
                </a:cubicBezTo>
                <a:cubicBezTo>
                  <a:pt x="1207275" y="3692197"/>
                  <a:pt x="1222726" y="3672102"/>
                  <a:pt x="1206194" y="3649993"/>
                </a:cubicBezTo>
                <a:cubicBezTo>
                  <a:pt x="1189818" y="3624378"/>
                  <a:pt x="1171613" y="3640789"/>
                  <a:pt x="1153410" y="3657200"/>
                </a:cubicBezTo>
                <a:cubicBezTo>
                  <a:pt x="1132146" y="3676929"/>
                  <a:pt x="1108816" y="3693893"/>
                  <a:pt x="1087859" y="3714957"/>
                </a:cubicBezTo>
                <a:lnTo>
                  <a:pt x="1082268" y="3721784"/>
                </a:lnTo>
                <a:lnTo>
                  <a:pt x="1080687" y="3727470"/>
                </a:lnTo>
                <a:lnTo>
                  <a:pt x="1052149" y="3764418"/>
                </a:lnTo>
                <a:lnTo>
                  <a:pt x="1036544" y="3797317"/>
                </a:lnTo>
                <a:cubicBezTo>
                  <a:pt x="1031422" y="3814551"/>
                  <a:pt x="1022281" y="3823632"/>
                  <a:pt x="1012068" y="3823866"/>
                </a:cubicBezTo>
                <a:lnTo>
                  <a:pt x="1007437" y="3821993"/>
                </a:lnTo>
                <a:lnTo>
                  <a:pt x="956621" y="3892636"/>
                </a:lnTo>
                <a:cubicBezTo>
                  <a:pt x="917892" y="3938471"/>
                  <a:pt x="888486" y="3969604"/>
                  <a:pt x="828233" y="4018905"/>
                </a:cubicBezTo>
                <a:cubicBezTo>
                  <a:pt x="816029" y="4007674"/>
                  <a:pt x="836114" y="3991240"/>
                  <a:pt x="823911" y="3980009"/>
                </a:cubicBezTo>
                <a:cubicBezTo>
                  <a:pt x="746453" y="4071675"/>
                  <a:pt x="699843" y="4145175"/>
                  <a:pt x="631709" y="4222142"/>
                </a:cubicBezTo>
                <a:cubicBezTo>
                  <a:pt x="575777" y="4310342"/>
                  <a:pt x="507643" y="4387308"/>
                  <a:pt x="408660" y="4482444"/>
                </a:cubicBezTo>
                <a:cubicBezTo>
                  <a:pt x="456710" y="4421911"/>
                  <a:pt x="415102" y="4441813"/>
                  <a:pt x="382814" y="4447015"/>
                </a:cubicBezTo>
                <a:cubicBezTo>
                  <a:pt x="372051" y="4448749"/>
                  <a:pt x="362728" y="4463449"/>
                  <a:pt x="351966" y="4465184"/>
                </a:cubicBezTo>
                <a:cubicBezTo>
                  <a:pt x="351966" y="4465184"/>
                  <a:pt x="350525" y="4452218"/>
                  <a:pt x="359847" y="4437517"/>
                </a:cubicBezTo>
                <a:cubicBezTo>
                  <a:pt x="359847" y="4437517"/>
                  <a:pt x="359847" y="4437517"/>
                  <a:pt x="369169" y="4422818"/>
                </a:cubicBezTo>
                <a:cubicBezTo>
                  <a:pt x="350525" y="4452218"/>
                  <a:pt x="346204" y="4413320"/>
                  <a:pt x="386373" y="4380453"/>
                </a:cubicBezTo>
                <a:cubicBezTo>
                  <a:pt x="386373" y="4380453"/>
                  <a:pt x="386373" y="4380453"/>
                  <a:pt x="398577" y="4391684"/>
                </a:cubicBezTo>
                <a:cubicBezTo>
                  <a:pt x="409338" y="4389950"/>
                  <a:pt x="418661" y="4375250"/>
                  <a:pt x="418661" y="4375250"/>
                </a:cubicBezTo>
                <a:cubicBezTo>
                  <a:pt x="430863" y="4386482"/>
                  <a:pt x="420101" y="4388216"/>
                  <a:pt x="410780" y="4402915"/>
                </a:cubicBezTo>
                <a:cubicBezTo>
                  <a:pt x="410780" y="4402915"/>
                  <a:pt x="410780" y="4402915"/>
                  <a:pt x="401457" y="4417615"/>
                </a:cubicBezTo>
                <a:cubicBezTo>
                  <a:pt x="452389" y="4383014"/>
                  <a:pt x="529846" y="4291346"/>
                  <a:pt x="526965" y="4265415"/>
                </a:cubicBezTo>
                <a:cubicBezTo>
                  <a:pt x="604421" y="4173748"/>
                  <a:pt x="695522" y="4106278"/>
                  <a:pt x="720606" y="4036247"/>
                </a:cubicBezTo>
                <a:cubicBezTo>
                  <a:pt x="768657" y="3975714"/>
                  <a:pt x="762216" y="4016345"/>
                  <a:pt x="802386" y="3983476"/>
                </a:cubicBezTo>
                <a:cubicBezTo>
                  <a:pt x="850436" y="3922943"/>
                  <a:pt x="827470" y="3913446"/>
                  <a:pt x="855436" y="3869346"/>
                </a:cubicBezTo>
                <a:cubicBezTo>
                  <a:pt x="873190" y="3856588"/>
                  <a:pt x="888835" y="3843343"/>
                  <a:pt x="902755" y="3829965"/>
                </a:cubicBezTo>
                <a:lnTo>
                  <a:pt x="916596" y="3814916"/>
                </a:lnTo>
                <a:lnTo>
                  <a:pt x="802622" y="3914255"/>
                </a:lnTo>
                <a:cubicBezTo>
                  <a:pt x="756346" y="3956110"/>
                  <a:pt x="711449" y="3999807"/>
                  <a:pt x="669995" y="4048111"/>
                </a:cubicBezTo>
                <a:cubicBezTo>
                  <a:pt x="630072" y="4094755"/>
                  <a:pt x="590449" y="4134395"/>
                  <a:pt x="529551" y="4127046"/>
                </a:cubicBezTo>
                <a:cubicBezTo>
                  <a:pt x="517924" y="4126314"/>
                  <a:pt x="505989" y="4132585"/>
                  <a:pt x="496660" y="4146041"/>
                </a:cubicBezTo>
                <a:cubicBezTo>
                  <a:pt x="462247" y="4200057"/>
                  <a:pt x="411606" y="4224957"/>
                  <a:pt x="363569" y="4257044"/>
                </a:cubicBezTo>
                <a:cubicBezTo>
                  <a:pt x="330523" y="4279543"/>
                  <a:pt x="300387" y="4302223"/>
                  <a:pt x="270250" y="4324905"/>
                </a:cubicBezTo>
                <a:cubicBezTo>
                  <a:pt x="255257" y="4334495"/>
                  <a:pt x="237358" y="4343900"/>
                  <a:pt x="220218" y="4335798"/>
                </a:cubicBezTo>
                <a:cubicBezTo>
                  <a:pt x="203233" y="4324194"/>
                  <a:pt x="186245" y="4312587"/>
                  <a:pt x="207966" y="4282352"/>
                </a:cubicBezTo>
                <a:cubicBezTo>
                  <a:pt x="244830" y="4239027"/>
                  <a:pt x="259046" y="4180229"/>
                  <a:pt x="290857" y="4119028"/>
                </a:cubicBezTo>
                <a:cubicBezTo>
                  <a:pt x="234557" y="4140059"/>
                  <a:pt x="184523" y="4150952"/>
                  <a:pt x="150415" y="4197962"/>
                </a:cubicBezTo>
                <a:cubicBezTo>
                  <a:pt x="144143" y="4208101"/>
                  <a:pt x="135117" y="4214556"/>
                  <a:pt x="123641" y="4210321"/>
                </a:cubicBezTo>
                <a:cubicBezTo>
                  <a:pt x="112316" y="4202583"/>
                  <a:pt x="118588" y="4192445"/>
                  <a:pt x="121952" y="4182123"/>
                </a:cubicBezTo>
                <a:cubicBezTo>
                  <a:pt x="125620" y="4164796"/>
                  <a:pt x="117355" y="4153741"/>
                  <a:pt x="105877" y="4149506"/>
                </a:cubicBezTo>
                <a:cubicBezTo>
                  <a:pt x="88739" y="4141403"/>
                  <a:pt x="82163" y="4158547"/>
                  <a:pt x="81554" y="4172555"/>
                </a:cubicBezTo>
                <a:cubicBezTo>
                  <a:pt x="80337" y="4200568"/>
                  <a:pt x="65496" y="4206658"/>
                  <a:pt x="48054" y="4205558"/>
                </a:cubicBezTo>
                <a:cubicBezTo>
                  <a:pt x="24644" y="4207594"/>
                  <a:pt x="1844" y="4195621"/>
                  <a:pt x="0" y="4170925"/>
                </a:cubicBezTo>
                <a:cubicBezTo>
                  <a:pt x="1066" y="4146412"/>
                  <a:pt x="24172" y="4151380"/>
                  <a:pt x="41767" y="4148977"/>
                </a:cubicBezTo>
                <a:cubicBezTo>
                  <a:pt x="47580" y="4149344"/>
                  <a:pt x="50642" y="4146025"/>
                  <a:pt x="59362" y="4146575"/>
                </a:cubicBezTo>
                <a:cubicBezTo>
                  <a:pt x="54461" y="4125197"/>
                  <a:pt x="39470" y="4134786"/>
                  <a:pt x="31053" y="4127234"/>
                </a:cubicBezTo>
                <a:cubicBezTo>
                  <a:pt x="16973" y="4115811"/>
                  <a:pt x="2891" y="4104390"/>
                  <a:pt x="26910" y="4088347"/>
                </a:cubicBezTo>
                <a:cubicBezTo>
                  <a:pt x="35937" y="4081892"/>
                  <a:pt x="38845" y="4082075"/>
                  <a:pt x="36546" y="4067884"/>
                </a:cubicBezTo>
                <a:cubicBezTo>
                  <a:pt x="33014" y="4014990"/>
                  <a:pt x="43866" y="3966513"/>
                  <a:pt x="57473" y="3921721"/>
                </a:cubicBezTo>
                <a:cubicBezTo>
                  <a:pt x="74141" y="3873612"/>
                  <a:pt x="90807" y="3825502"/>
                  <a:pt x="93090" y="3772974"/>
                </a:cubicBezTo>
                <a:cubicBezTo>
                  <a:pt x="93547" y="3762468"/>
                  <a:pt x="97215" y="3745142"/>
                  <a:pt x="103334" y="3738505"/>
                </a:cubicBezTo>
                <a:cubicBezTo>
                  <a:pt x="136530" y="3712505"/>
                  <a:pt x="129635" y="3669932"/>
                  <a:pt x="128096" y="3638232"/>
                </a:cubicBezTo>
                <a:cubicBezTo>
                  <a:pt x="128856" y="3620723"/>
                  <a:pt x="124566" y="3585337"/>
                  <a:pt x="116453" y="3570780"/>
                </a:cubicBezTo>
                <a:cubicBezTo>
                  <a:pt x="97166" y="3544984"/>
                  <a:pt x="109252" y="3535212"/>
                  <a:pt x="121641" y="3518434"/>
                </a:cubicBezTo>
                <a:cubicBezTo>
                  <a:pt x="130820" y="3508480"/>
                  <a:pt x="139847" y="3502026"/>
                  <a:pt x="125919" y="3487103"/>
                </a:cubicBezTo>
                <a:cubicBezTo>
                  <a:pt x="123163" y="3483416"/>
                  <a:pt x="123316" y="3479914"/>
                  <a:pt x="120562" y="3476229"/>
                </a:cubicBezTo>
                <a:cubicBezTo>
                  <a:pt x="156362" y="3457417"/>
                  <a:pt x="123300" y="3413195"/>
                  <a:pt x="144716" y="3389965"/>
                </a:cubicBezTo>
                <a:cubicBezTo>
                  <a:pt x="150987" y="3379826"/>
                  <a:pt x="145933" y="3361950"/>
                  <a:pt x="143636" y="3347759"/>
                </a:cubicBezTo>
                <a:cubicBezTo>
                  <a:pt x="136740" y="3305188"/>
                  <a:pt x="149586" y="3277906"/>
                  <a:pt x="182479" y="3258908"/>
                </a:cubicBezTo>
                <a:cubicBezTo>
                  <a:pt x="218279" y="3240096"/>
                  <a:pt x="251475" y="3214095"/>
                  <a:pt x="276560" y="3173539"/>
                </a:cubicBezTo>
                <a:cubicBezTo>
                  <a:pt x="279619" y="3170220"/>
                  <a:pt x="285584" y="3167086"/>
                  <a:pt x="285888" y="3160080"/>
                </a:cubicBezTo>
                <a:cubicBezTo>
                  <a:pt x="298110" y="3080088"/>
                  <a:pt x="364048" y="3038596"/>
                  <a:pt x="393257" y="2970205"/>
                </a:cubicBezTo>
                <a:cubicBezTo>
                  <a:pt x="425523" y="2898498"/>
                  <a:pt x="471871" y="2838214"/>
                  <a:pt x="509800" y="2770374"/>
                </a:cubicBezTo>
                <a:cubicBezTo>
                  <a:pt x="557366" y="2682073"/>
                  <a:pt x="618553" y="2615700"/>
                  <a:pt x="674384" y="2538455"/>
                </a:cubicBezTo>
                <a:cubicBezTo>
                  <a:pt x="733425" y="2454389"/>
                  <a:pt x="772725" y="2355035"/>
                  <a:pt x="817534" y="2263048"/>
                </a:cubicBezTo>
                <a:cubicBezTo>
                  <a:pt x="830228" y="2239267"/>
                  <a:pt x="846134" y="2208666"/>
                  <a:pt x="817976" y="2185823"/>
                </a:cubicBezTo>
                <a:lnTo>
                  <a:pt x="816904" y="2181150"/>
                </a:lnTo>
                <a:lnTo>
                  <a:pt x="809208" y="2196109"/>
                </a:lnTo>
                <a:cubicBezTo>
                  <a:pt x="805605" y="2207278"/>
                  <a:pt x="804232" y="2219664"/>
                  <a:pt x="806768" y="2234157"/>
                </a:cubicBezTo>
                <a:cubicBezTo>
                  <a:pt x="783205" y="2250503"/>
                  <a:pt x="800920" y="2313807"/>
                  <a:pt x="749506" y="2308651"/>
                </a:cubicBezTo>
                <a:cubicBezTo>
                  <a:pt x="734796" y="2306760"/>
                  <a:pt x="733800" y="2336176"/>
                  <a:pt x="722232" y="2348736"/>
                </a:cubicBezTo>
                <a:cubicBezTo>
                  <a:pt x="675965" y="2398973"/>
                  <a:pt x="654835" y="2465033"/>
                  <a:pt x="648700" y="2538834"/>
                </a:cubicBezTo>
                <a:cubicBezTo>
                  <a:pt x="644990" y="2562574"/>
                  <a:pt x="635851" y="2574961"/>
                  <a:pt x="616427" y="2576340"/>
                </a:cubicBezTo>
                <a:cubicBezTo>
                  <a:pt x="600143" y="2542280"/>
                  <a:pt x="605853" y="2509594"/>
                  <a:pt x="621130" y="2473293"/>
                </a:cubicBezTo>
                <a:cubicBezTo>
                  <a:pt x="640978" y="2430802"/>
                  <a:pt x="643259" y="2377817"/>
                  <a:pt x="653108" y="2330164"/>
                </a:cubicBezTo>
                <a:cubicBezTo>
                  <a:pt x="658675" y="2294553"/>
                  <a:pt x="669526" y="2267373"/>
                  <a:pt x="695231" y="2245007"/>
                </a:cubicBezTo>
                <a:cubicBezTo>
                  <a:pt x="711583" y="2230641"/>
                  <a:pt x="722147" y="2210083"/>
                  <a:pt x="732375" y="2188814"/>
                </a:cubicBezTo>
                <a:lnTo>
                  <a:pt x="734675" y="2184183"/>
                </a:lnTo>
                <a:lnTo>
                  <a:pt x="737913" y="2175168"/>
                </a:lnTo>
                <a:lnTo>
                  <a:pt x="739404" y="2174660"/>
                </a:lnTo>
                <a:lnTo>
                  <a:pt x="742394" y="2168639"/>
                </a:lnTo>
                <a:lnTo>
                  <a:pt x="742438" y="2162569"/>
                </a:lnTo>
                <a:lnTo>
                  <a:pt x="737913" y="2175168"/>
                </a:lnTo>
                <a:lnTo>
                  <a:pt x="733498" y="2176667"/>
                </a:lnTo>
                <a:cubicBezTo>
                  <a:pt x="724558" y="2190765"/>
                  <a:pt x="714236" y="2192428"/>
                  <a:pt x="723176" y="2178330"/>
                </a:cubicBezTo>
                <a:cubicBezTo>
                  <a:pt x="723176" y="2178330"/>
                  <a:pt x="730736" y="2151797"/>
                  <a:pt x="741057" y="2150134"/>
                </a:cubicBezTo>
                <a:cubicBezTo>
                  <a:pt x="741057" y="2150134"/>
                  <a:pt x="739675" y="2137699"/>
                  <a:pt x="739675" y="2137699"/>
                </a:cubicBezTo>
                <a:cubicBezTo>
                  <a:pt x="739675" y="2137699"/>
                  <a:pt x="739675" y="2137699"/>
                  <a:pt x="749997" y="2136035"/>
                </a:cubicBezTo>
                <a:cubicBezTo>
                  <a:pt x="799494" y="2014144"/>
                  <a:pt x="860695" y="1903023"/>
                  <a:pt x="937743" y="1839978"/>
                </a:cubicBezTo>
                <a:cubicBezTo>
                  <a:pt x="948716" y="1749608"/>
                  <a:pt x="1070466" y="1616072"/>
                  <a:pt x="1122727" y="1519050"/>
                </a:cubicBezTo>
                <a:cubicBezTo>
                  <a:pt x="1150929" y="1489191"/>
                  <a:pt x="1152312" y="1501626"/>
                  <a:pt x="1144752" y="1528159"/>
                </a:cubicBezTo>
                <a:cubicBezTo>
                  <a:pt x="1170192" y="1473430"/>
                  <a:pt x="1217656" y="1427810"/>
                  <a:pt x="1214893" y="1402939"/>
                </a:cubicBezTo>
                <a:cubicBezTo>
                  <a:pt x="1269918" y="1330786"/>
                  <a:pt x="1307060" y="1286829"/>
                  <a:pt x="1333881" y="1244536"/>
                </a:cubicBezTo>
                <a:cubicBezTo>
                  <a:pt x="1371023" y="1200578"/>
                  <a:pt x="1399225" y="1170719"/>
                  <a:pt x="1457013" y="1123436"/>
                </a:cubicBezTo>
                <a:cubicBezTo>
                  <a:pt x="1465791" y="1131514"/>
                  <a:pt x="1457151" y="1142400"/>
                  <a:pt x="1457217" y="1151882"/>
                </a:cubicBezTo>
                <a:lnTo>
                  <a:pt x="1459358" y="1156694"/>
                </a:lnTo>
                <a:lnTo>
                  <a:pt x="1633516" y="924774"/>
                </a:lnTo>
                <a:lnTo>
                  <a:pt x="1636676" y="930273"/>
                </a:lnTo>
                <a:lnTo>
                  <a:pt x="1641575" y="933214"/>
                </a:lnTo>
                <a:lnTo>
                  <a:pt x="1645490" y="928519"/>
                </a:lnTo>
                <a:cubicBezTo>
                  <a:pt x="1699133" y="843932"/>
                  <a:pt x="1764478" y="770116"/>
                  <a:pt x="1859407" y="678875"/>
                </a:cubicBezTo>
                <a:cubicBezTo>
                  <a:pt x="1813324" y="736930"/>
                  <a:pt x="1853230" y="717843"/>
                  <a:pt x="1884196" y="712853"/>
                </a:cubicBezTo>
                <a:cubicBezTo>
                  <a:pt x="1894518" y="711190"/>
                  <a:pt x="1903458" y="697091"/>
                  <a:pt x="1913780" y="695429"/>
                </a:cubicBezTo>
                <a:cubicBezTo>
                  <a:pt x="1913780" y="695429"/>
                  <a:pt x="1914126" y="698537"/>
                  <a:pt x="1913353" y="703409"/>
                </a:cubicBezTo>
                <a:lnTo>
                  <a:pt x="1908580" y="715825"/>
                </a:lnTo>
                <a:lnTo>
                  <a:pt x="1981391" y="636842"/>
                </a:lnTo>
                <a:cubicBezTo>
                  <a:pt x="2008924" y="606975"/>
                  <a:pt x="2022684" y="558683"/>
                  <a:pt x="2069202" y="561614"/>
                </a:cubicBezTo>
                <a:cubicBezTo>
                  <a:pt x="2077922" y="562164"/>
                  <a:pt x="2084497" y="545020"/>
                  <a:pt x="2087861" y="534697"/>
                </a:cubicBezTo>
                <a:cubicBezTo>
                  <a:pt x="2098866" y="482719"/>
                  <a:pt x="2123950" y="442161"/>
                  <a:pt x="2157146" y="416162"/>
                </a:cubicBezTo>
                <a:cubicBezTo>
                  <a:pt x="2193250" y="390345"/>
                  <a:pt x="2227510" y="339832"/>
                  <a:pt x="2278014" y="385153"/>
                </a:cubicBezTo>
                <a:cubicBezTo>
                  <a:pt x="2297605" y="403946"/>
                  <a:pt x="2311684" y="415367"/>
                  <a:pt x="2310315" y="446882"/>
                </a:cubicBezTo>
                <a:cubicBezTo>
                  <a:pt x="2307423" y="513419"/>
                  <a:pt x="2289995" y="579039"/>
                  <a:pt x="2269812" y="640973"/>
                </a:cubicBezTo>
                <a:cubicBezTo>
                  <a:pt x="2266449" y="651297"/>
                  <a:pt x="2254363" y="661069"/>
                  <a:pt x="2265535" y="672307"/>
                </a:cubicBezTo>
                <a:cubicBezTo>
                  <a:pt x="2276708" y="683545"/>
                  <a:pt x="2288642" y="677275"/>
                  <a:pt x="2297820" y="667319"/>
                </a:cubicBezTo>
                <a:cubicBezTo>
                  <a:pt x="2319388" y="640587"/>
                  <a:pt x="2340955" y="613854"/>
                  <a:pt x="2359920" y="579936"/>
                </a:cubicBezTo>
                <a:cubicBezTo>
                  <a:pt x="2423543" y="457531"/>
                  <a:pt x="2520834" y="365342"/>
                  <a:pt x="2598384" y="257861"/>
                </a:cubicBezTo>
                <a:cubicBezTo>
                  <a:pt x="2610773" y="241084"/>
                  <a:pt x="2631733" y="228362"/>
                  <a:pt x="2646877" y="215268"/>
                </a:cubicBezTo>
                <a:cubicBezTo>
                  <a:pt x="2658963" y="205495"/>
                  <a:pt x="2671049" y="195723"/>
                  <a:pt x="2678857" y="217282"/>
                </a:cubicBezTo>
                <a:cubicBezTo>
                  <a:pt x="2684215" y="228156"/>
                  <a:pt x="2693242" y="221701"/>
                  <a:pt x="2699207" y="218565"/>
                </a:cubicBezTo>
                <a:cubicBezTo>
                  <a:pt x="2735159" y="196251"/>
                  <a:pt x="2752146" y="207857"/>
                  <a:pt x="2758888" y="253931"/>
                </a:cubicBezTo>
                <a:cubicBezTo>
                  <a:pt x="2758736" y="257433"/>
                  <a:pt x="2761341" y="264619"/>
                  <a:pt x="2764247" y="264802"/>
                </a:cubicBezTo>
                <a:cubicBezTo>
                  <a:pt x="2815358" y="296115"/>
                  <a:pt x="2784308" y="339808"/>
                  <a:pt x="2776666" y="381466"/>
                </a:cubicBezTo>
                <a:cubicBezTo>
                  <a:pt x="2773456" y="388284"/>
                  <a:pt x="2770246" y="395104"/>
                  <a:pt x="2767034" y="401926"/>
                </a:cubicBezTo>
                <a:cubicBezTo>
                  <a:pt x="2747154" y="456857"/>
                  <a:pt x="2757870" y="478600"/>
                  <a:pt x="2804385" y="481532"/>
                </a:cubicBezTo>
                <a:cubicBezTo>
                  <a:pt x="2807292" y="481715"/>
                  <a:pt x="2810200" y="481899"/>
                  <a:pt x="2810353" y="478396"/>
                </a:cubicBezTo>
                <a:cubicBezTo>
                  <a:pt x="2823959" y="433606"/>
                  <a:pt x="2878893" y="444089"/>
                  <a:pt x="2889896" y="392111"/>
                </a:cubicBezTo>
                <a:cubicBezTo>
                  <a:pt x="2897233" y="357460"/>
                  <a:pt x="2915588" y="337548"/>
                  <a:pt x="2947872" y="332559"/>
                </a:cubicBezTo>
                <a:cubicBezTo>
                  <a:pt x="2914051" y="305847"/>
                  <a:pt x="2909455" y="277465"/>
                  <a:pt x="2926121" y="229356"/>
                </a:cubicBezTo>
                <a:cubicBezTo>
                  <a:pt x="2929332" y="222534"/>
                  <a:pt x="2932695" y="212212"/>
                  <a:pt x="2941265" y="216264"/>
                </a:cubicBezTo>
                <a:cubicBezTo>
                  <a:pt x="2949835" y="220316"/>
                  <a:pt x="2946471" y="230638"/>
                  <a:pt x="2943260" y="237458"/>
                </a:cubicBezTo>
                <a:cubicBezTo>
                  <a:pt x="2939896" y="247782"/>
                  <a:pt x="2936532" y="258104"/>
                  <a:pt x="2941737" y="272478"/>
                </a:cubicBezTo>
                <a:cubicBezTo>
                  <a:pt x="2956276" y="273394"/>
                  <a:pt x="2959790" y="259570"/>
                  <a:pt x="2960246" y="249065"/>
                </a:cubicBezTo>
                <a:cubicBezTo>
                  <a:pt x="2961921" y="210542"/>
                  <a:pt x="2975223" y="172754"/>
                  <a:pt x="2982711" y="134600"/>
                </a:cubicBezTo>
                <a:cubicBezTo>
                  <a:pt x="2993411" y="89627"/>
                  <a:pt x="3012225" y="59208"/>
                  <a:pt x="3053230" y="54770"/>
                </a:cubicBezTo>
                <a:cubicBezTo>
                  <a:pt x="3062103" y="51817"/>
                  <a:pt x="3070826" y="52366"/>
                  <a:pt x="3074341" y="38542"/>
                </a:cubicBezTo>
                <a:cubicBezTo>
                  <a:pt x="3084433" y="7575"/>
                  <a:pt x="3107994" y="2038"/>
                  <a:pt x="3131404" y="0"/>
                </a:cubicBez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5" name="TextBox 4">
            <a:extLst>
              <a:ext uri="{FF2B5EF4-FFF2-40B4-BE49-F238E27FC236}">
                <a16:creationId xmlns:a16="http://schemas.microsoft.com/office/drawing/2014/main" id="{C4670AC3-DD66-4B77-B9E5-9A6F0C044059}"/>
              </a:ext>
            </a:extLst>
          </p:cNvPr>
          <p:cNvSpPr txBox="1"/>
          <p:nvPr/>
        </p:nvSpPr>
        <p:spPr>
          <a:xfrm>
            <a:off x="1012762" y="1038605"/>
            <a:ext cx="4315017" cy="1477328"/>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Special Menu</a:t>
            </a:r>
            <a:endParaRPr lang="ko-KR" altLang="en-US" sz="4800" b="1" dirty="0">
              <a:solidFill>
                <a:srgbClr val="FDD100"/>
              </a:solidFill>
              <a:latin typeface="Garamond" panose="02020404030301010803" pitchFamily="18" charset="0"/>
              <a:cs typeface="Arial" pitchFamily="34" charset="0"/>
            </a:endParaRPr>
          </a:p>
        </p:txBody>
      </p:sp>
      <p:sp>
        <p:nvSpPr>
          <p:cNvPr id="12" name="Rectangle: Rounded Corners 11">
            <a:extLst>
              <a:ext uri="{FF2B5EF4-FFF2-40B4-BE49-F238E27FC236}">
                <a16:creationId xmlns:a16="http://schemas.microsoft.com/office/drawing/2014/main" id="{A2FFD006-FD42-4B6E-9A63-9686FB61CE63}"/>
              </a:ext>
            </a:extLst>
          </p:cNvPr>
          <p:cNvSpPr/>
          <p:nvPr/>
        </p:nvSpPr>
        <p:spPr>
          <a:xfrm>
            <a:off x="7459080" y="3429000"/>
            <a:ext cx="4102076" cy="1258957"/>
          </a:xfrm>
          <a:prstGeom prst="roundRect">
            <a:avLst/>
          </a:prstGeom>
          <a:solidFill>
            <a:srgbClr val="FDD10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dirty="0"/>
          </a:p>
        </p:txBody>
      </p:sp>
      <p:sp>
        <p:nvSpPr>
          <p:cNvPr id="13" name="AutoShape 92">
            <a:extLst>
              <a:ext uri="{FF2B5EF4-FFF2-40B4-BE49-F238E27FC236}">
                <a16:creationId xmlns:a16="http://schemas.microsoft.com/office/drawing/2014/main" id="{43ED6A48-E1AD-46FC-9139-902EEB13A444}"/>
              </a:ext>
            </a:extLst>
          </p:cNvPr>
          <p:cNvSpPr>
            <a:spLocks noChangeArrowheads="1"/>
          </p:cNvSpPr>
          <p:nvPr/>
        </p:nvSpPr>
        <p:spPr bwMode="auto">
          <a:xfrm flipH="1">
            <a:off x="7655074" y="3778146"/>
            <a:ext cx="560666" cy="560666"/>
          </a:xfrm>
          <a:prstGeom prst="rect">
            <a:avLst/>
          </a:prstGeom>
          <a:noFill/>
          <a:ln w="38100">
            <a:solidFill>
              <a:srgbClr val="112433"/>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4" name="Freeform: Shape 13">
            <a:extLst>
              <a:ext uri="{FF2B5EF4-FFF2-40B4-BE49-F238E27FC236}">
                <a16:creationId xmlns:a16="http://schemas.microsoft.com/office/drawing/2014/main" id="{8030A1A8-CD6A-4F48-B5CE-D713360E01DB}"/>
              </a:ext>
            </a:extLst>
          </p:cNvPr>
          <p:cNvSpPr/>
          <p:nvPr/>
        </p:nvSpPr>
        <p:spPr>
          <a:xfrm rot="2174587">
            <a:off x="7789255" y="3836742"/>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112433"/>
          </a:solidFill>
          <a:ln w="9525" cap="flat">
            <a:noFill/>
            <a:prstDash val="solid"/>
            <a:miter/>
          </a:ln>
        </p:spPr>
        <p:txBody>
          <a:bodyPr wrap="square" rtlCol="0" anchor="ctr">
            <a:noAutofit/>
          </a:bodyPr>
          <a:lstStyle/>
          <a:p>
            <a:endParaRPr lang="en-US" dirty="0"/>
          </a:p>
        </p:txBody>
      </p:sp>
      <p:sp>
        <p:nvSpPr>
          <p:cNvPr id="16" name="TextBox 15">
            <a:extLst>
              <a:ext uri="{FF2B5EF4-FFF2-40B4-BE49-F238E27FC236}">
                <a16:creationId xmlns:a16="http://schemas.microsoft.com/office/drawing/2014/main" id="{B7DEBCBD-9CF0-4133-8818-2EB8DA41D09C}"/>
              </a:ext>
            </a:extLst>
          </p:cNvPr>
          <p:cNvSpPr txBox="1"/>
          <p:nvPr/>
        </p:nvSpPr>
        <p:spPr>
          <a:xfrm>
            <a:off x="8353992" y="3604785"/>
            <a:ext cx="2444638" cy="307777"/>
          </a:xfrm>
          <a:prstGeom prst="rect">
            <a:avLst/>
          </a:prstGeom>
          <a:noFill/>
        </p:spPr>
        <p:txBody>
          <a:bodyPr wrap="square" rtlCol="0">
            <a:spAutoFit/>
          </a:bodyPr>
          <a:lstStyle/>
          <a:p>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pic>
        <p:nvPicPr>
          <p:cNvPr id="17" name="Graphic 16" descr="Splash">
            <a:extLst>
              <a:ext uri="{FF2B5EF4-FFF2-40B4-BE49-F238E27FC236}">
                <a16:creationId xmlns:a16="http://schemas.microsoft.com/office/drawing/2014/main" id="{25CB3075-DEEF-499A-B766-517FF954B1EF}"/>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526797" y="2836978"/>
            <a:ext cx="3514979" cy="3514979"/>
          </a:xfrm>
          <a:prstGeom prst="rect">
            <a:avLst/>
          </a:prstGeom>
        </p:spPr>
      </p:pic>
      <p:sp>
        <p:nvSpPr>
          <p:cNvPr id="18" name="TextBox 17">
            <a:extLst>
              <a:ext uri="{FF2B5EF4-FFF2-40B4-BE49-F238E27FC236}">
                <a16:creationId xmlns:a16="http://schemas.microsoft.com/office/drawing/2014/main" id="{34533B17-7ECD-46BF-9E52-6FCEC7D57222}"/>
              </a:ext>
            </a:extLst>
          </p:cNvPr>
          <p:cNvSpPr txBox="1"/>
          <p:nvPr/>
        </p:nvSpPr>
        <p:spPr>
          <a:xfrm>
            <a:off x="1390397" y="4255913"/>
            <a:ext cx="1329585" cy="615553"/>
          </a:xfrm>
          <a:prstGeom prst="rect">
            <a:avLst/>
          </a:prstGeom>
          <a:noFill/>
        </p:spPr>
        <p:txBody>
          <a:bodyPr wrap="square" lIns="0" tIns="0" rIns="0" bIns="0" rtlCol="0">
            <a:spAutoFit/>
          </a:bodyPr>
          <a:lstStyle/>
          <a:p>
            <a:pPr algn="ctr"/>
            <a:r>
              <a:rPr lang="en-US" altLang="ko-KR" sz="4000" b="1" dirty="0">
                <a:solidFill>
                  <a:srgbClr val="112433"/>
                </a:solidFill>
                <a:latin typeface="Open Sans" panose="020B0606030504020204"/>
                <a:cs typeface="Arial" pitchFamily="34" charset="0"/>
              </a:rPr>
              <a:t>$17</a:t>
            </a:r>
            <a:endParaRPr lang="ko-KR" altLang="en-US" sz="4000" b="1" dirty="0">
              <a:solidFill>
                <a:srgbClr val="112433"/>
              </a:solidFill>
              <a:latin typeface="Open Sans" panose="020B0606030504020204"/>
              <a:cs typeface="Arial" pitchFamily="34" charset="0"/>
            </a:endParaRPr>
          </a:p>
        </p:txBody>
      </p:sp>
      <p:sp>
        <p:nvSpPr>
          <p:cNvPr id="19" name="TextBox 18">
            <a:extLst>
              <a:ext uri="{FF2B5EF4-FFF2-40B4-BE49-F238E27FC236}">
                <a16:creationId xmlns:a16="http://schemas.microsoft.com/office/drawing/2014/main" id="{A064899B-BC3D-4E29-B7ED-692B99C7878A}"/>
              </a:ext>
            </a:extLst>
          </p:cNvPr>
          <p:cNvSpPr txBox="1"/>
          <p:nvPr/>
        </p:nvSpPr>
        <p:spPr>
          <a:xfrm>
            <a:off x="8353991" y="3912562"/>
            <a:ext cx="3134015" cy="523220"/>
          </a:xfrm>
          <a:prstGeom prst="rect">
            <a:avLst/>
          </a:prstGeom>
          <a:noFill/>
        </p:spPr>
        <p:txBody>
          <a:bodyPr wrap="square" rtlCol="0">
            <a:spAutoFit/>
          </a:bodyPr>
          <a:lstStyle/>
          <a:p>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latin typeface="Open Sans" panose="020B0606030504020204"/>
            </a:endParaRPr>
          </a:p>
        </p:txBody>
      </p:sp>
      <p:sp>
        <p:nvSpPr>
          <p:cNvPr id="21" name="Rectangle: Rounded Corners 20">
            <a:extLst>
              <a:ext uri="{FF2B5EF4-FFF2-40B4-BE49-F238E27FC236}">
                <a16:creationId xmlns:a16="http://schemas.microsoft.com/office/drawing/2014/main" id="{DEAC899A-21BD-4966-B1F6-3B277B2859B1}"/>
              </a:ext>
            </a:extLst>
          </p:cNvPr>
          <p:cNvSpPr/>
          <p:nvPr/>
        </p:nvSpPr>
        <p:spPr>
          <a:xfrm>
            <a:off x="6099188" y="5047288"/>
            <a:ext cx="4102076" cy="1258957"/>
          </a:xfrm>
          <a:prstGeom prst="roundRect">
            <a:avLst/>
          </a:prstGeom>
          <a:solidFill>
            <a:srgbClr val="FDD10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dirty="0"/>
          </a:p>
        </p:txBody>
      </p:sp>
      <p:sp>
        <p:nvSpPr>
          <p:cNvPr id="22" name="AutoShape 92">
            <a:extLst>
              <a:ext uri="{FF2B5EF4-FFF2-40B4-BE49-F238E27FC236}">
                <a16:creationId xmlns:a16="http://schemas.microsoft.com/office/drawing/2014/main" id="{55A9190B-602E-491B-AF26-DB4D077AD184}"/>
              </a:ext>
            </a:extLst>
          </p:cNvPr>
          <p:cNvSpPr>
            <a:spLocks noChangeArrowheads="1"/>
          </p:cNvSpPr>
          <p:nvPr/>
        </p:nvSpPr>
        <p:spPr bwMode="auto">
          <a:xfrm flipH="1">
            <a:off x="6295182" y="5396434"/>
            <a:ext cx="560666" cy="560666"/>
          </a:xfrm>
          <a:prstGeom prst="rect">
            <a:avLst/>
          </a:prstGeom>
          <a:noFill/>
          <a:ln w="38100">
            <a:solidFill>
              <a:srgbClr val="112433"/>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23" name="Freeform: Shape 22">
            <a:extLst>
              <a:ext uri="{FF2B5EF4-FFF2-40B4-BE49-F238E27FC236}">
                <a16:creationId xmlns:a16="http://schemas.microsoft.com/office/drawing/2014/main" id="{CDF27443-8EEF-4379-BD96-30143498A98D}"/>
              </a:ext>
            </a:extLst>
          </p:cNvPr>
          <p:cNvSpPr/>
          <p:nvPr/>
        </p:nvSpPr>
        <p:spPr>
          <a:xfrm rot="2174587">
            <a:off x="6429363" y="5455030"/>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112433"/>
          </a:solidFill>
          <a:ln w="9525" cap="flat">
            <a:noFill/>
            <a:prstDash val="solid"/>
            <a:miter/>
          </a:ln>
        </p:spPr>
        <p:txBody>
          <a:bodyPr wrap="square" rtlCol="0" anchor="ctr">
            <a:noAutofit/>
          </a:bodyPr>
          <a:lstStyle/>
          <a:p>
            <a:endParaRPr lang="en-US" dirty="0"/>
          </a:p>
        </p:txBody>
      </p:sp>
      <p:sp>
        <p:nvSpPr>
          <p:cNvPr id="24" name="TextBox 23">
            <a:extLst>
              <a:ext uri="{FF2B5EF4-FFF2-40B4-BE49-F238E27FC236}">
                <a16:creationId xmlns:a16="http://schemas.microsoft.com/office/drawing/2014/main" id="{140E57F8-4918-4FBE-BD3F-9C5D9D010707}"/>
              </a:ext>
            </a:extLst>
          </p:cNvPr>
          <p:cNvSpPr txBox="1"/>
          <p:nvPr/>
        </p:nvSpPr>
        <p:spPr>
          <a:xfrm>
            <a:off x="6994100" y="5223073"/>
            <a:ext cx="2444638" cy="307777"/>
          </a:xfrm>
          <a:prstGeom prst="rect">
            <a:avLst/>
          </a:prstGeom>
          <a:noFill/>
        </p:spPr>
        <p:txBody>
          <a:bodyPr wrap="square" rtlCol="0">
            <a:spAutoFit/>
          </a:bodyPr>
          <a:lstStyle/>
          <a:p>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25" name="TextBox 24">
            <a:extLst>
              <a:ext uri="{FF2B5EF4-FFF2-40B4-BE49-F238E27FC236}">
                <a16:creationId xmlns:a16="http://schemas.microsoft.com/office/drawing/2014/main" id="{AF136141-E405-47DC-A1C0-CB836F7078B2}"/>
              </a:ext>
            </a:extLst>
          </p:cNvPr>
          <p:cNvSpPr txBox="1"/>
          <p:nvPr/>
        </p:nvSpPr>
        <p:spPr>
          <a:xfrm>
            <a:off x="6994099" y="5530850"/>
            <a:ext cx="3134015" cy="523220"/>
          </a:xfrm>
          <a:prstGeom prst="rect">
            <a:avLst/>
          </a:prstGeom>
          <a:noFill/>
        </p:spPr>
        <p:txBody>
          <a:bodyPr wrap="square" rtlCol="0">
            <a:spAutoFit/>
          </a:bodyPr>
          <a:lstStyle/>
          <a:p>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latin typeface="Open Sans" panose="020B0606030504020204"/>
            </a:endParaRPr>
          </a:p>
        </p:txBody>
      </p:sp>
    </p:spTree>
    <p:extLst>
      <p:ext uri="{BB962C8B-B14F-4D97-AF65-F5344CB8AC3E}">
        <p14:creationId xmlns:p14="http://schemas.microsoft.com/office/powerpoint/2010/main" val="585034859"/>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1F012C51-276E-4F65-9112-B6DADAD7D86E}"/>
              </a:ext>
            </a:extLst>
          </p:cNvPr>
          <p:cNvSpPr/>
          <p:nvPr/>
        </p:nvSpPr>
        <p:spPr>
          <a:xfrm>
            <a:off x="9660835" y="0"/>
            <a:ext cx="2531165" cy="68580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2" name="TextBox 11">
            <a:extLst>
              <a:ext uri="{FF2B5EF4-FFF2-40B4-BE49-F238E27FC236}">
                <a16:creationId xmlns:a16="http://schemas.microsoft.com/office/drawing/2014/main" id="{6029FD8E-7B70-47D4-8CAB-437EFE594818}"/>
              </a:ext>
            </a:extLst>
          </p:cNvPr>
          <p:cNvSpPr txBox="1"/>
          <p:nvPr/>
        </p:nvSpPr>
        <p:spPr>
          <a:xfrm rot="16200000">
            <a:off x="7920076" y="2296635"/>
            <a:ext cx="6012681" cy="2215991"/>
          </a:xfrm>
          <a:prstGeom prst="rect">
            <a:avLst/>
          </a:prstGeom>
          <a:noFill/>
        </p:spPr>
        <p:txBody>
          <a:bodyPr wrap="square" rtlCol="0">
            <a:spAutoFit/>
          </a:bodyPr>
          <a:lstStyle/>
          <a:p>
            <a:pPr algn="ctr"/>
            <a:r>
              <a:rPr lang="en-US" altLang="ko-KR" sz="13800" b="1" dirty="0">
                <a:solidFill>
                  <a:srgbClr val="112433"/>
                </a:solidFill>
                <a:latin typeface="Garamond" panose="02020404030301010803" pitchFamily="18" charset="0"/>
                <a:cs typeface="Arial" pitchFamily="34" charset="0"/>
              </a:rPr>
              <a:t>FOOD</a:t>
            </a:r>
            <a:endParaRPr lang="ko-KR" altLang="en-US" sz="13800" b="1" dirty="0">
              <a:solidFill>
                <a:srgbClr val="112433"/>
              </a:solidFill>
              <a:latin typeface="Garamond" panose="02020404030301010803" pitchFamily="18" charset="0"/>
              <a:cs typeface="Arial" pitchFamily="34" charset="0"/>
            </a:endParaRPr>
          </a:p>
        </p:txBody>
      </p:sp>
      <p:sp>
        <p:nvSpPr>
          <p:cNvPr id="7" name="TextBox 6">
            <a:extLst>
              <a:ext uri="{FF2B5EF4-FFF2-40B4-BE49-F238E27FC236}">
                <a16:creationId xmlns:a16="http://schemas.microsoft.com/office/drawing/2014/main" id="{E7F5B594-DF30-4220-9D4D-B0165F3E34AA}"/>
              </a:ext>
            </a:extLst>
          </p:cNvPr>
          <p:cNvSpPr txBox="1"/>
          <p:nvPr/>
        </p:nvSpPr>
        <p:spPr>
          <a:xfrm>
            <a:off x="2829945" y="468755"/>
            <a:ext cx="6532109"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Top Food </a:t>
            </a:r>
            <a:r>
              <a:rPr lang="en-US" altLang="ko-KR" sz="4800" b="1" dirty="0" err="1">
                <a:solidFill>
                  <a:srgbClr val="FDD100"/>
                </a:solidFill>
                <a:latin typeface="Garamond" panose="02020404030301010803" pitchFamily="18" charset="0"/>
                <a:cs typeface="Arial" pitchFamily="34" charset="0"/>
              </a:rPr>
              <a:t>Consumens</a:t>
            </a:r>
            <a:endParaRPr lang="ko-KR" altLang="en-US" sz="4800" b="1" dirty="0">
              <a:solidFill>
                <a:srgbClr val="FDD100"/>
              </a:solidFill>
              <a:latin typeface="Garamond" panose="02020404030301010803" pitchFamily="18" charset="0"/>
              <a:cs typeface="Arial" pitchFamily="34" charset="0"/>
            </a:endParaRPr>
          </a:p>
        </p:txBody>
      </p:sp>
      <p:sp>
        <p:nvSpPr>
          <p:cNvPr id="9" name="TextBox 8">
            <a:extLst>
              <a:ext uri="{FF2B5EF4-FFF2-40B4-BE49-F238E27FC236}">
                <a16:creationId xmlns:a16="http://schemas.microsoft.com/office/drawing/2014/main" id="{7DC8E704-E5AF-4377-B195-B6EE2B840CFD}"/>
              </a:ext>
            </a:extLst>
          </p:cNvPr>
          <p:cNvSpPr txBox="1"/>
          <p:nvPr/>
        </p:nvSpPr>
        <p:spPr>
          <a:xfrm>
            <a:off x="390727" y="2323407"/>
            <a:ext cx="4068417" cy="246221"/>
          </a:xfrm>
          <a:prstGeom prst="rect">
            <a:avLst/>
          </a:prstGeom>
          <a:noFill/>
        </p:spPr>
        <p:txBody>
          <a:bodyPr wrap="square" lIns="0" tIns="0" rIns="0" bIns="0"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10" name="Rectangle 9">
            <a:extLst>
              <a:ext uri="{FF2B5EF4-FFF2-40B4-BE49-F238E27FC236}">
                <a16:creationId xmlns:a16="http://schemas.microsoft.com/office/drawing/2014/main" id="{8C162A2A-8882-48C3-BFA9-860599263B96}"/>
              </a:ext>
            </a:extLst>
          </p:cNvPr>
          <p:cNvSpPr/>
          <p:nvPr/>
        </p:nvSpPr>
        <p:spPr>
          <a:xfrm>
            <a:off x="0" y="5791200"/>
            <a:ext cx="3949147" cy="516835"/>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1" name="TextBox 10">
            <a:extLst>
              <a:ext uri="{FF2B5EF4-FFF2-40B4-BE49-F238E27FC236}">
                <a16:creationId xmlns:a16="http://schemas.microsoft.com/office/drawing/2014/main" id="{F17FC75B-B4B1-4FBF-98C0-3E6BEAF4DEA9}"/>
              </a:ext>
            </a:extLst>
          </p:cNvPr>
          <p:cNvSpPr txBox="1"/>
          <p:nvPr/>
        </p:nvSpPr>
        <p:spPr>
          <a:xfrm>
            <a:off x="1020324" y="5903140"/>
            <a:ext cx="4068417" cy="276999"/>
          </a:xfrm>
          <a:prstGeom prst="rect">
            <a:avLst/>
          </a:prstGeom>
          <a:noFill/>
        </p:spPr>
        <p:txBody>
          <a:bodyPr wrap="square" lIns="0" tIns="0" rIns="0" bIns="0" rtlCol="0">
            <a:spAutoFit/>
          </a:bodyPr>
          <a:lstStyle/>
          <a:p>
            <a:r>
              <a:rPr lang="en-US" altLang="ko-KR" b="1" dirty="0">
                <a:solidFill>
                  <a:srgbClr val="112433"/>
                </a:solidFill>
                <a:latin typeface="Open Sans" panose="020B0606030504020204"/>
                <a:cs typeface="Arial" pitchFamily="34" charset="0"/>
              </a:rPr>
              <a:t>Your Text Here</a:t>
            </a:r>
            <a:endParaRPr lang="ko-KR" altLang="en-US" b="1" dirty="0">
              <a:solidFill>
                <a:srgbClr val="112433"/>
              </a:solidFill>
              <a:latin typeface="Open Sans" panose="020B0606030504020204"/>
              <a:cs typeface="Arial" pitchFamily="34" charset="0"/>
            </a:endParaRPr>
          </a:p>
        </p:txBody>
      </p:sp>
      <p:sp>
        <p:nvSpPr>
          <p:cNvPr id="14" name="TextBox 13">
            <a:extLst>
              <a:ext uri="{FF2B5EF4-FFF2-40B4-BE49-F238E27FC236}">
                <a16:creationId xmlns:a16="http://schemas.microsoft.com/office/drawing/2014/main" id="{6EB6C0C2-4779-4041-9F50-E98E600255E9}"/>
              </a:ext>
            </a:extLst>
          </p:cNvPr>
          <p:cNvSpPr txBox="1"/>
          <p:nvPr/>
        </p:nvSpPr>
        <p:spPr>
          <a:xfrm>
            <a:off x="290208" y="2697524"/>
            <a:ext cx="4068417" cy="1384995"/>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13" name="Freeform: Shape 12">
            <a:extLst>
              <a:ext uri="{FF2B5EF4-FFF2-40B4-BE49-F238E27FC236}">
                <a16:creationId xmlns:a16="http://schemas.microsoft.com/office/drawing/2014/main" id="{8B6CB190-3A42-4A58-867C-F6B2CAB8A421}"/>
              </a:ext>
            </a:extLst>
          </p:cNvPr>
          <p:cNvSpPr/>
          <p:nvPr/>
        </p:nvSpPr>
        <p:spPr>
          <a:xfrm>
            <a:off x="4585064" y="1632721"/>
            <a:ext cx="6532109" cy="3592558"/>
          </a:xfrm>
          <a:custGeom>
            <a:avLst/>
            <a:gdLst>
              <a:gd name="connsiteX0" fmla="*/ 0 w 6532109"/>
              <a:gd name="connsiteY0" fmla="*/ 0 h 3592558"/>
              <a:gd name="connsiteX1" fmla="*/ 6532109 w 6532109"/>
              <a:gd name="connsiteY1" fmla="*/ 0 h 3592558"/>
              <a:gd name="connsiteX2" fmla="*/ 6532109 w 6532109"/>
              <a:gd name="connsiteY2" fmla="*/ 3592558 h 3592558"/>
              <a:gd name="connsiteX3" fmla="*/ 0 w 6532109"/>
              <a:gd name="connsiteY3" fmla="*/ 3592558 h 3592558"/>
            </a:gdLst>
            <a:ahLst/>
            <a:cxnLst>
              <a:cxn ang="0">
                <a:pos x="connsiteX0" y="connsiteY0"/>
              </a:cxn>
              <a:cxn ang="0">
                <a:pos x="connsiteX1" y="connsiteY1"/>
              </a:cxn>
              <a:cxn ang="0">
                <a:pos x="connsiteX2" y="connsiteY2"/>
              </a:cxn>
              <a:cxn ang="0">
                <a:pos x="connsiteX3" y="connsiteY3"/>
              </a:cxn>
            </a:cxnLst>
            <a:rect l="l" t="t" r="r" b="b"/>
            <a:pathLst>
              <a:path w="6532109" h="3592558">
                <a:moveTo>
                  <a:pt x="0" y="0"/>
                </a:moveTo>
                <a:lnTo>
                  <a:pt x="6532109" y="0"/>
                </a:lnTo>
                <a:lnTo>
                  <a:pt x="6532109" y="3592558"/>
                </a:lnTo>
                <a:lnTo>
                  <a:pt x="0" y="3592558"/>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Tree>
    <p:extLst>
      <p:ext uri="{BB962C8B-B14F-4D97-AF65-F5344CB8AC3E}">
        <p14:creationId xmlns:p14="http://schemas.microsoft.com/office/powerpoint/2010/main" val="2106490713"/>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35" name="Freeform: Shape 34">
            <a:extLst>
              <a:ext uri="{FF2B5EF4-FFF2-40B4-BE49-F238E27FC236}">
                <a16:creationId xmlns:a16="http://schemas.microsoft.com/office/drawing/2014/main" id="{5AF5F5DB-25C1-4092-83B2-4FF8DC763D7C}"/>
              </a:ext>
            </a:extLst>
          </p:cNvPr>
          <p:cNvSpPr/>
          <p:nvPr/>
        </p:nvSpPr>
        <p:spPr>
          <a:xfrm>
            <a:off x="8299270" y="4611687"/>
            <a:ext cx="3892731" cy="2246313"/>
          </a:xfrm>
          <a:custGeom>
            <a:avLst/>
            <a:gdLst>
              <a:gd name="connsiteX0" fmla="*/ 0 w 3892731"/>
              <a:gd name="connsiteY0" fmla="*/ 0 h 2246313"/>
              <a:gd name="connsiteX1" fmla="*/ 3892731 w 3892731"/>
              <a:gd name="connsiteY1" fmla="*/ 0 h 2246313"/>
              <a:gd name="connsiteX2" fmla="*/ 3892731 w 3892731"/>
              <a:gd name="connsiteY2" fmla="*/ 2246313 h 2246313"/>
              <a:gd name="connsiteX3" fmla="*/ 0 w 3892731"/>
              <a:gd name="connsiteY3" fmla="*/ 2246313 h 2246313"/>
            </a:gdLst>
            <a:ahLst/>
            <a:cxnLst>
              <a:cxn ang="0">
                <a:pos x="connsiteX0" y="connsiteY0"/>
              </a:cxn>
              <a:cxn ang="0">
                <a:pos x="connsiteX1" y="connsiteY1"/>
              </a:cxn>
              <a:cxn ang="0">
                <a:pos x="connsiteX2" y="connsiteY2"/>
              </a:cxn>
              <a:cxn ang="0">
                <a:pos x="connsiteX3" y="connsiteY3"/>
              </a:cxn>
            </a:cxnLst>
            <a:rect l="l" t="t" r="r" b="b"/>
            <a:pathLst>
              <a:path w="3892731" h="2246313">
                <a:moveTo>
                  <a:pt x="0" y="0"/>
                </a:moveTo>
                <a:lnTo>
                  <a:pt x="3892731" y="0"/>
                </a:lnTo>
                <a:lnTo>
                  <a:pt x="3892731" y="2246313"/>
                </a:lnTo>
                <a:lnTo>
                  <a:pt x="0" y="2246313"/>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28" name="Freeform: Shape 27">
            <a:extLst>
              <a:ext uri="{FF2B5EF4-FFF2-40B4-BE49-F238E27FC236}">
                <a16:creationId xmlns:a16="http://schemas.microsoft.com/office/drawing/2014/main" id="{8CBA6B9C-F0DA-41B9-8786-45F3A3D0310F}"/>
              </a:ext>
            </a:extLst>
          </p:cNvPr>
          <p:cNvSpPr/>
          <p:nvPr/>
        </p:nvSpPr>
        <p:spPr>
          <a:xfrm>
            <a:off x="1" y="2365373"/>
            <a:ext cx="3892731" cy="2246313"/>
          </a:xfrm>
          <a:custGeom>
            <a:avLst/>
            <a:gdLst>
              <a:gd name="connsiteX0" fmla="*/ 0 w 3892731"/>
              <a:gd name="connsiteY0" fmla="*/ 0 h 2246313"/>
              <a:gd name="connsiteX1" fmla="*/ 3892731 w 3892731"/>
              <a:gd name="connsiteY1" fmla="*/ 0 h 2246313"/>
              <a:gd name="connsiteX2" fmla="*/ 3892731 w 3892731"/>
              <a:gd name="connsiteY2" fmla="*/ 2246313 h 2246313"/>
              <a:gd name="connsiteX3" fmla="*/ 0 w 3892731"/>
              <a:gd name="connsiteY3" fmla="*/ 2246313 h 2246313"/>
            </a:gdLst>
            <a:ahLst/>
            <a:cxnLst>
              <a:cxn ang="0">
                <a:pos x="connsiteX0" y="connsiteY0"/>
              </a:cxn>
              <a:cxn ang="0">
                <a:pos x="connsiteX1" y="connsiteY1"/>
              </a:cxn>
              <a:cxn ang="0">
                <a:pos x="connsiteX2" y="connsiteY2"/>
              </a:cxn>
              <a:cxn ang="0">
                <a:pos x="connsiteX3" y="connsiteY3"/>
              </a:cxn>
            </a:cxnLst>
            <a:rect l="l" t="t" r="r" b="b"/>
            <a:pathLst>
              <a:path w="3892731" h="2246313">
                <a:moveTo>
                  <a:pt x="0" y="0"/>
                </a:moveTo>
                <a:lnTo>
                  <a:pt x="3892731" y="0"/>
                </a:lnTo>
                <a:lnTo>
                  <a:pt x="3892731" y="2246313"/>
                </a:lnTo>
                <a:lnTo>
                  <a:pt x="0" y="2246313"/>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31" name="Freeform: Shape 30">
            <a:extLst>
              <a:ext uri="{FF2B5EF4-FFF2-40B4-BE49-F238E27FC236}">
                <a16:creationId xmlns:a16="http://schemas.microsoft.com/office/drawing/2014/main" id="{D7648BBF-3B2F-498B-A410-2DC15D62858A}"/>
              </a:ext>
            </a:extLst>
          </p:cNvPr>
          <p:cNvSpPr/>
          <p:nvPr/>
        </p:nvSpPr>
        <p:spPr>
          <a:xfrm>
            <a:off x="6096001" y="2365374"/>
            <a:ext cx="3892731" cy="2246313"/>
          </a:xfrm>
          <a:custGeom>
            <a:avLst/>
            <a:gdLst>
              <a:gd name="connsiteX0" fmla="*/ 0 w 3892731"/>
              <a:gd name="connsiteY0" fmla="*/ 0 h 2246313"/>
              <a:gd name="connsiteX1" fmla="*/ 3892731 w 3892731"/>
              <a:gd name="connsiteY1" fmla="*/ 0 h 2246313"/>
              <a:gd name="connsiteX2" fmla="*/ 3892731 w 3892731"/>
              <a:gd name="connsiteY2" fmla="*/ 2246313 h 2246313"/>
              <a:gd name="connsiteX3" fmla="*/ 0 w 3892731"/>
              <a:gd name="connsiteY3" fmla="*/ 2246313 h 2246313"/>
            </a:gdLst>
            <a:ahLst/>
            <a:cxnLst>
              <a:cxn ang="0">
                <a:pos x="connsiteX0" y="connsiteY0"/>
              </a:cxn>
              <a:cxn ang="0">
                <a:pos x="connsiteX1" y="connsiteY1"/>
              </a:cxn>
              <a:cxn ang="0">
                <a:pos x="connsiteX2" y="connsiteY2"/>
              </a:cxn>
              <a:cxn ang="0">
                <a:pos x="connsiteX3" y="connsiteY3"/>
              </a:cxn>
            </a:cxnLst>
            <a:rect l="l" t="t" r="r" b="b"/>
            <a:pathLst>
              <a:path w="3892731" h="2246313">
                <a:moveTo>
                  <a:pt x="0" y="0"/>
                </a:moveTo>
                <a:lnTo>
                  <a:pt x="3892731" y="0"/>
                </a:lnTo>
                <a:lnTo>
                  <a:pt x="3892731" y="2246313"/>
                </a:lnTo>
                <a:lnTo>
                  <a:pt x="0" y="2246313"/>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32" name="Freeform: Shape 31">
            <a:extLst>
              <a:ext uri="{FF2B5EF4-FFF2-40B4-BE49-F238E27FC236}">
                <a16:creationId xmlns:a16="http://schemas.microsoft.com/office/drawing/2014/main" id="{43F5C1AF-E95D-4BB9-9565-8F85498DDD48}"/>
              </a:ext>
            </a:extLst>
          </p:cNvPr>
          <p:cNvSpPr/>
          <p:nvPr/>
        </p:nvSpPr>
        <p:spPr>
          <a:xfrm>
            <a:off x="2203270" y="4611687"/>
            <a:ext cx="3892731" cy="2246313"/>
          </a:xfrm>
          <a:custGeom>
            <a:avLst/>
            <a:gdLst>
              <a:gd name="connsiteX0" fmla="*/ 0 w 3892731"/>
              <a:gd name="connsiteY0" fmla="*/ 0 h 2246313"/>
              <a:gd name="connsiteX1" fmla="*/ 3892731 w 3892731"/>
              <a:gd name="connsiteY1" fmla="*/ 0 h 2246313"/>
              <a:gd name="connsiteX2" fmla="*/ 3892731 w 3892731"/>
              <a:gd name="connsiteY2" fmla="*/ 2246313 h 2246313"/>
              <a:gd name="connsiteX3" fmla="*/ 0 w 3892731"/>
              <a:gd name="connsiteY3" fmla="*/ 2246313 h 2246313"/>
            </a:gdLst>
            <a:ahLst/>
            <a:cxnLst>
              <a:cxn ang="0">
                <a:pos x="connsiteX0" y="connsiteY0"/>
              </a:cxn>
              <a:cxn ang="0">
                <a:pos x="connsiteX1" y="connsiteY1"/>
              </a:cxn>
              <a:cxn ang="0">
                <a:pos x="connsiteX2" y="connsiteY2"/>
              </a:cxn>
              <a:cxn ang="0">
                <a:pos x="connsiteX3" y="connsiteY3"/>
              </a:cxn>
            </a:cxnLst>
            <a:rect l="l" t="t" r="r" b="b"/>
            <a:pathLst>
              <a:path w="3892731" h="2246313">
                <a:moveTo>
                  <a:pt x="0" y="0"/>
                </a:moveTo>
                <a:lnTo>
                  <a:pt x="3892731" y="0"/>
                </a:lnTo>
                <a:lnTo>
                  <a:pt x="3892731" y="2246313"/>
                </a:lnTo>
                <a:lnTo>
                  <a:pt x="0" y="2246313"/>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14" name="Rectangle 13">
            <a:extLst>
              <a:ext uri="{FF2B5EF4-FFF2-40B4-BE49-F238E27FC236}">
                <a16:creationId xmlns:a16="http://schemas.microsoft.com/office/drawing/2014/main" id="{4D00010A-4680-49D2-8CFC-60F556BB5C21}"/>
              </a:ext>
            </a:extLst>
          </p:cNvPr>
          <p:cNvSpPr/>
          <p:nvPr/>
        </p:nvSpPr>
        <p:spPr>
          <a:xfrm>
            <a:off x="3892731" y="2365373"/>
            <a:ext cx="2203269" cy="2246313"/>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5" name="Rectangle 14">
            <a:extLst>
              <a:ext uri="{FF2B5EF4-FFF2-40B4-BE49-F238E27FC236}">
                <a16:creationId xmlns:a16="http://schemas.microsoft.com/office/drawing/2014/main" id="{5DAA808F-B217-4465-B038-3C5F784CFA7E}"/>
              </a:ext>
            </a:extLst>
          </p:cNvPr>
          <p:cNvSpPr/>
          <p:nvPr/>
        </p:nvSpPr>
        <p:spPr>
          <a:xfrm>
            <a:off x="9988731" y="2365373"/>
            <a:ext cx="2203269" cy="2246313"/>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6" name="Rectangle 15">
            <a:extLst>
              <a:ext uri="{FF2B5EF4-FFF2-40B4-BE49-F238E27FC236}">
                <a16:creationId xmlns:a16="http://schemas.microsoft.com/office/drawing/2014/main" id="{F164FB49-CB5D-4F77-AD18-9AB9BD85A834}"/>
              </a:ext>
            </a:extLst>
          </p:cNvPr>
          <p:cNvSpPr/>
          <p:nvPr/>
        </p:nvSpPr>
        <p:spPr>
          <a:xfrm>
            <a:off x="0" y="4611687"/>
            <a:ext cx="2203269" cy="2246313"/>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7" name="Rectangle 16">
            <a:extLst>
              <a:ext uri="{FF2B5EF4-FFF2-40B4-BE49-F238E27FC236}">
                <a16:creationId xmlns:a16="http://schemas.microsoft.com/office/drawing/2014/main" id="{B15F736B-99BF-4CD8-B48F-295FDDAEF8DC}"/>
              </a:ext>
            </a:extLst>
          </p:cNvPr>
          <p:cNvSpPr/>
          <p:nvPr/>
        </p:nvSpPr>
        <p:spPr>
          <a:xfrm>
            <a:off x="6096000" y="4611687"/>
            <a:ext cx="2203269" cy="2246313"/>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9" name="TextBox 18">
            <a:extLst>
              <a:ext uri="{FF2B5EF4-FFF2-40B4-BE49-F238E27FC236}">
                <a16:creationId xmlns:a16="http://schemas.microsoft.com/office/drawing/2014/main" id="{948EA742-D482-4339-8F5E-2BCF8AF391C9}"/>
              </a:ext>
            </a:extLst>
          </p:cNvPr>
          <p:cNvSpPr txBox="1"/>
          <p:nvPr/>
        </p:nvSpPr>
        <p:spPr>
          <a:xfrm>
            <a:off x="3288723" y="281039"/>
            <a:ext cx="5614554"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Our Portfolio</a:t>
            </a:r>
            <a:endParaRPr lang="ko-KR" altLang="en-US" sz="4800" b="1" dirty="0">
              <a:solidFill>
                <a:srgbClr val="FDD100"/>
              </a:solidFill>
              <a:latin typeface="Garamond" panose="02020404030301010803" pitchFamily="18" charset="0"/>
              <a:cs typeface="Arial" pitchFamily="34" charset="0"/>
            </a:endParaRPr>
          </a:p>
        </p:txBody>
      </p:sp>
      <p:sp>
        <p:nvSpPr>
          <p:cNvPr id="23" name="TextBox 22">
            <a:extLst>
              <a:ext uri="{FF2B5EF4-FFF2-40B4-BE49-F238E27FC236}">
                <a16:creationId xmlns:a16="http://schemas.microsoft.com/office/drawing/2014/main" id="{D99EFB62-7E65-4FFA-A622-19EE60D830D9}"/>
              </a:ext>
            </a:extLst>
          </p:cNvPr>
          <p:cNvSpPr txBox="1"/>
          <p:nvPr/>
        </p:nvSpPr>
        <p:spPr>
          <a:xfrm>
            <a:off x="10287665" y="2775921"/>
            <a:ext cx="159378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29" name="TextBox 28">
            <a:extLst>
              <a:ext uri="{FF2B5EF4-FFF2-40B4-BE49-F238E27FC236}">
                <a16:creationId xmlns:a16="http://schemas.microsoft.com/office/drawing/2014/main" id="{BE7E5416-0AD1-41C7-8D3D-284C3A90B714}"/>
              </a:ext>
            </a:extLst>
          </p:cNvPr>
          <p:cNvSpPr txBox="1"/>
          <p:nvPr/>
        </p:nvSpPr>
        <p:spPr>
          <a:xfrm>
            <a:off x="2085331" y="1223537"/>
            <a:ext cx="8021338" cy="738664"/>
          </a:xfrm>
          <a:prstGeom prst="rect">
            <a:avLst/>
          </a:prstGeom>
          <a:noFill/>
        </p:spPr>
        <p:txBody>
          <a:bodyPr wrap="square" rtlCol="0">
            <a:spAutoFit/>
          </a:bodyPr>
          <a:lstStyle/>
          <a:p>
            <a:pPr algn="ctr"/>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30" name="TextBox 29">
            <a:extLst>
              <a:ext uri="{FF2B5EF4-FFF2-40B4-BE49-F238E27FC236}">
                <a16:creationId xmlns:a16="http://schemas.microsoft.com/office/drawing/2014/main" id="{5F8A6E05-BC08-4432-A446-92139F942494}"/>
              </a:ext>
            </a:extLst>
          </p:cNvPr>
          <p:cNvSpPr txBox="1"/>
          <p:nvPr/>
        </p:nvSpPr>
        <p:spPr>
          <a:xfrm>
            <a:off x="10199202" y="3203177"/>
            <a:ext cx="1770712" cy="1169551"/>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20" name="TextBox 19">
            <a:extLst>
              <a:ext uri="{FF2B5EF4-FFF2-40B4-BE49-F238E27FC236}">
                <a16:creationId xmlns:a16="http://schemas.microsoft.com/office/drawing/2014/main" id="{F8E2C5F5-1A75-4B55-B92F-79181231F396}"/>
              </a:ext>
            </a:extLst>
          </p:cNvPr>
          <p:cNvSpPr txBox="1"/>
          <p:nvPr/>
        </p:nvSpPr>
        <p:spPr>
          <a:xfrm>
            <a:off x="4197472" y="2775921"/>
            <a:ext cx="159378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22" name="TextBox 21">
            <a:extLst>
              <a:ext uri="{FF2B5EF4-FFF2-40B4-BE49-F238E27FC236}">
                <a16:creationId xmlns:a16="http://schemas.microsoft.com/office/drawing/2014/main" id="{4931CE47-AA2F-4EBD-BCEA-59201EA25F19}"/>
              </a:ext>
            </a:extLst>
          </p:cNvPr>
          <p:cNvSpPr txBox="1"/>
          <p:nvPr/>
        </p:nvSpPr>
        <p:spPr>
          <a:xfrm>
            <a:off x="4109009" y="3203177"/>
            <a:ext cx="1770712" cy="1169551"/>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24" name="TextBox 23">
            <a:extLst>
              <a:ext uri="{FF2B5EF4-FFF2-40B4-BE49-F238E27FC236}">
                <a16:creationId xmlns:a16="http://schemas.microsoft.com/office/drawing/2014/main" id="{2BCDF26B-4A41-4602-8BF3-5F1F89100262}"/>
              </a:ext>
            </a:extLst>
          </p:cNvPr>
          <p:cNvSpPr txBox="1"/>
          <p:nvPr/>
        </p:nvSpPr>
        <p:spPr>
          <a:xfrm>
            <a:off x="304742" y="5047815"/>
            <a:ext cx="159378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26" name="TextBox 25">
            <a:extLst>
              <a:ext uri="{FF2B5EF4-FFF2-40B4-BE49-F238E27FC236}">
                <a16:creationId xmlns:a16="http://schemas.microsoft.com/office/drawing/2014/main" id="{E98714CD-A361-4A33-BCC3-29544044FC54}"/>
              </a:ext>
            </a:extLst>
          </p:cNvPr>
          <p:cNvSpPr txBox="1"/>
          <p:nvPr/>
        </p:nvSpPr>
        <p:spPr>
          <a:xfrm>
            <a:off x="216279" y="5475071"/>
            <a:ext cx="1770712" cy="1169551"/>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33" name="TextBox 32">
            <a:extLst>
              <a:ext uri="{FF2B5EF4-FFF2-40B4-BE49-F238E27FC236}">
                <a16:creationId xmlns:a16="http://schemas.microsoft.com/office/drawing/2014/main" id="{8A8821CB-55BE-4394-A9F6-3E774240E854}"/>
              </a:ext>
            </a:extLst>
          </p:cNvPr>
          <p:cNvSpPr txBox="1"/>
          <p:nvPr/>
        </p:nvSpPr>
        <p:spPr>
          <a:xfrm>
            <a:off x="6400741" y="5047815"/>
            <a:ext cx="159378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34" name="TextBox 33">
            <a:extLst>
              <a:ext uri="{FF2B5EF4-FFF2-40B4-BE49-F238E27FC236}">
                <a16:creationId xmlns:a16="http://schemas.microsoft.com/office/drawing/2014/main" id="{FD386358-9F83-437B-86D2-88D439C3BE0B}"/>
              </a:ext>
            </a:extLst>
          </p:cNvPr>
          <p:cNvSpPr txBox="1"/>
          <p:nvPr/>
        </p:nvSpPr>
        <p:spPr>
          <a:xfrm>
            <a:off x="6312278" y="5475071"/>
            <a:ext cx="1770712" cy="1169551"/>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Tree>
    <p:extLst>
      <p:ext uri="{BB962C8B-B14F-4D97-AF65-F5344CB8AC3E}">
        <p14:creationId xmlns:p14="http://schemas.microsoft.com/office/powerpoint/2010/main" val="2835072203"/>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22" name="Freeform: Shape 21">
            <a:extLst>
              <a:ext uri="{FF2B5EF4-FFF2-40B4-BE49-F238E27FC236}">
                <a16:creationId xmlns:a16="http://schemas.microsoft.com/office/drawing/2014/main" id="{6169326B-D2F2-4306-8379-8A2F88EE3A11}"/>
              </a:ext>
            </a:extLst>
          </p:cNvPr>
          <p:cNvSpPr/>
          <p:nvPr/>
        </p:nvSpPr>
        <p:spPr>
          <a:xfrm>
            <a:off x="6321970" y="0"/>
            <a:ext cx="2917825" cy="3429000"/>
          </a:xfrm>
          <a:custGeom>
            <a:avLst/>
            <a:gdLst>
              <a:gd name="connsiteX0" fmla="*/ 0 w 2917825"/>
              <a:gd name="connsiteY0" fmla="*/ 0 h 3429000"/>
              <a:gd name="connsiteX1" fmla="*/ 2917825 w 2917825"/>
              <a:gd name="connsiteY1" fmla="*/ 0 h 3429000"/>
              <a:gd name="connsiteX2" fmla="*/ 2917825 w 2917825"/>
              <a:gd name="connsiteY2" fmla="*/ 3429000 h 3429000"/>
              <a:gd name="connsiteX3" fmla="*/ 0 w 2917825"/>
              <a:gd name="connsiteY3" fmla="*/ 3429000 h 3429000"/>
            </a:gdLst>
            <a:ahLst/>
            <a:cxnLst>
              <a:cxn ang="0">
                <a:pos x="connsiteX0" y="connsiteY0"/>
              </a:cxn>
              <a:cxn ang="0">
                <a:pos x="connsiteX1" y="connsiteY1"/>
              </a:cxn>
              <a:cxn ang="0">
                <a:pos x="connsiteX2" y="connsiteY2"/>
              </a:cxn>
              <a:cxn ang="0">
                <a:pos x="connsiteX3" y="connsiteY3"/>
              </a:cxn>
            </a:cxnLst>
            <a:rect l="l" t="t" r="r" b="b"/>
            <a:pathLst>
              <a:path w="2917825" h="3429000">
                <a:moveTo>
                  <a:pt x="0" y="0"/>
                </a:moveTo>
                <a:lnTo>
                  <a:pt x="2917825" y="0"/>
                </a:lnTo>
                <a:lnTo>
                  <a:pt x="2917825" y="3429000"/>
                </a:lnTo>
                <a:lnTo>
                  <a:pt x="0" y="342900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26" name="Freeform: Shape 25">
            <a:extLst>
              <a:ext uri="{FF2B5EF4-FFF2-40B4-BE49-F238E27FC236}">
                <a16:creationId xmlns:a16="http://schemas.microsoft.com/office/drawing/2014/main" id="{4C75556B-2A3C-46C6-90A6-5F4017036AEB}"/>
              </a:ext>
            </a:extLst>
          </p:cNvPr>
          <p:cNvSpPr/>
          <p:nvPr/>
        </p:nvSpPr>
        <p:spPr>
          <a:xfrm>
            <a:off x="9239795" y="3429000"/>
            <a:ext cx="2917825" cy="3429000"/>
          </a:xfrm>
          <a:custGeom>
            <a:avLst/>
            <a:gdLst>
              <a:gd name="connsiteX0" fmla="*/ 0 w 2917825"/>
              <a:gd name="connsiteY0" fmla="*/ 0 h 3429000"/>
              <a:gd name="connsiteX1" fmla="*/ 2917825 w 2917825"/>
              <a:gd name="connsiteY1" fmla="*/ 0 h 3429000"/>
              <a:gd name="connsiteX2" fmla="*/ 2917825 w 2917825"/>
              <a:gd name="connsiteY2" fmla="*/ 3429000 h 3429000"/>
              <a:gd name="connsiteX3" fmla="*/ 0 w 2917825"/>
              <a:gd name="connsiteY3" fmla="*/ 3429000 h 3429000"/>
            </a:gdLst>
            <a:ahLst/>
            <a:cxnLst>
              <a:cxn ang="0">
                <a:pos x="connsiteX0" y="connsiteY0"/>
              </a:cxn>
              <a:cxn ang="0">
                <a:pos x="connsiteX1" y="connsiteY1"/>
              </a:cxn>
              <a:cxn ang="0">
                <a:pos x="connsiteX2" y="connsiteY2"/>
              </a:cxn>
              <a:cxn ang="0">
                <a:pos x="connsiteX3" y="connsiteY3"/>
              </a:cxn>
            </a:cxnLst>
            <a:rect l="l" t="t" r="r" b="b"/>
            <a:pathLst>
              <a:path w="2917825" h="3429000">
                <a:moveTo>
                  <a:pt x="0" y="0"/>
                </a:moveTo>
                <a:lnTo>
                  <a:pt x="2917825" y="0"/>
                </a:lnTo>
                <a:lnTo>
                  <a:pt x="2917825" y="3429000"/>
                </a:lnTo>
                <a:lnTo>
                  <a:pt x="0" y="342900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25" name="Freeform: Shape 24">
            <a:extLst>
              <a:ext uri="{FF2B5EF4-FFF2-40B4-BE49-F238E27FC236}">
                <a16:creationId xmlns:a16="http://schemas.microsoft.com/office/drawing/2014/main" id="{93BA3E61-E95A-4D0F-82B5-2C6C93CB8E4F}"/>
              </a:ext>
            </a:extLst>
          </p:cNvPr>
          <p:cNvSpPr/>
          <p:nvPr/>
        </p:nvSpPr>
        <p:spPr>
          <a:xfrm>
            <a:off x="3404145" y="3429000"/>
            <a:ext cx="2917825" cy="3429000"/>
          </a:xfrm>
          <a:custGeom>
            <a:avLst/>
            <a:gdLst>
              <a:gd name="connsiteX0" fmla="*/ 0 w 2917825"/>
              <a:gd name="connsiteY0" fmla="*/ 0 h 3429000"/>
              <a:gd name="connsiteX1" fmla="*/ 2917825 w 2917825"/>
              <a:gd name="connsiteY1" fmla="*/ 0 h 3429000"/>
              <a:gd name="connsiteX2" fmla="*/ 2917825 w 2917825"/>
              <a:gd name="connsiteY2" fmla="*/ 3429000 h 3429000"/>
              <a:gd name="connsiteX3" fmla="*/ 0 w 2917825"/>
              <a:gd name="connsiteY3" fmla="*/ 3429000 h 3429000"/>
            </a:gdLst>
            <a:ahLst/>
            <a:cxnLst>
              <a:cxn ang="0">
                <a:pos x="connsiteX0" y="connsiteY0"/>
              </a:cxn>
              <a:cxn ang="0">
                <a:pos x="connsiteX1" y="connsiteY1"/>
              </a:cxn>
              <a:cxn ang="0">
                <a:pos x="connsiteX2" y="connsiteY2"/>
              </a:cxn>
              <a:cxn ang="0">
                <a:pos x="connsiteX3" y="connsiteY3"/>
              </a:cxn>
            </a:cxnLst>
            <a:rect l="l" t="t" r="r" b="b"/>
            <a:pathLst>
              <a:path w="2917825" h="3429000">
                <a:moveTo>
                  <a:pt x="0" y="0"/>
                </a:moveTo>
                <a:lnTo>
                  <a:pt x="2917825" y="0"/>
                </a:lnTo>
                <a:lnTo>
                  <a:pt x="2917825" y="3429000"/>
                </a:lnTo>
                <a:lnTo>
                  <a:pt x="0" y="342900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11" name="Rectangle 10">
            <a:extLst>
              <a:ext uri="{FF2B5EF4-FFF2-40B4-BE49-F238E27FC236}">
                <a16:creationId xmlns:a16="http://schemas.microsoft.com/office/drawing/2014/main" id="{E786524F-ACD4-4871-A4BE-7EB2A38F7995}"/>
              </a:ext>
            </a:extLst>
          </p:cNvPr>
          <p:cNvSpPr/>
          <p:nvPr/>
        </p:nvSpPr>
        <p:spPr>
          <a:xfrm>
            <a:off x="6321969" y="3429000"/>
            <a:ext cx="2917825" cy="34290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3" name="TextBox 12">
            <a:extLst>
              <a:ext uri="{FF2B5EF4-FFF2-40B4-BE49-F238E27FC236}">
                <a16:creationId xmlns:a16="http://schemas.microsoft.com/office/drawing/2014/main" id="{477CF872-3FC8-439C-AD00-42A856F8F7D7}"/>
              </a:ext>
            </a:extLst>
          </p:cNvPr>
          <p:cNvSpPr txBox="1"/>
          <p:nvPr/>
        </p:nvSpPr>
        <p:spPr>
          <a:xfrm>
            <a:off x="718182" y="424930"/>
            <a:ext cx="6902199" cy="738664"/>
          </a:xfrm>
          <a:prstGeom prst="rect">
            <a:avLst/>
          </a:prstGeom>
          <a:noFill/>
        </p:spPr>
        <p:txBody>
          <a:bodyPr wrap="square" lIns="0" tIns="0" rIns="0" bIns="0" rtlCol="0">
            <a:spAutoFit/>
          </a:bodyPr>
          <a:lstStyle/>
          <a:p>
            <a:r>
              <a:rPr lang="en-US" altLang="ko-KR" sz="4800" b="1" dirty="0">
                <a:solidFill>
                  <a:srgbClr val="FDD100"/>
                </a:solidFill>
                <a:latin typeface="Garamond" panose="02020404030301010803" pitchFamily="18" charset="0"/>
                <a:cs typeface="Arial" pitchFamily="34" charset="0"/>
              </a:rPr>
              <a:t>Our Portfolio</a:t>
            </a:r>
            <a:endParaRPr lang="ko-KR" altLang="en-US" sz="4800" b="1" dirty="0">
              <a:solidFill>
                <a:srgbClr val="FDD100"/>
              </a:solidFill>
              <a:latin typeface="Garamond" panose="02020404030301010803" pitchFamily="18" charset="0"/>
              <a:cs typeface="Arial" pitchFamily="34" charset="0"/>
            </a:endParaRPr>
          </a:p>
        </p:txBody>
      </p:sp>
      <p:sp>
        <p:nvSpPr>
          <p:cNvPr id="14" name="Rectangle 13">
            <a:extLst>
              <a:ext uri="{FF2B5EF4-FFF2-40B4-BE49-F238E27FC236}">
                <a16:creationId xmlns:a16="http://schemas.microsoft.com/office/drawing/2014/main" id="{A15458CB-CE8E-4A17-A67F-B8DF16B5E8C8}"/>
              </a:ext>
            </a:extLst>
          </p:cNvPr>
          <p:cNvSpPr/>
          <p:nvPr/>
        </p:nvSpPr>
        <p:spPr>
          <a:xfrm>
            <a:off x="0" y="3429000"/>
            <a:ext cx="3434169" cy="3429000"/>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16" name="TextBox 15">
            <a:extLst>
              <a:ext uri="{FF2B5EF4-FFF2-40B4-BE49-F238E27FC236}">
                <a16:creationId xmlns:a16="http://schemas.microsoft.com/office/drawing/2014/main" id="{A0F200E1-8BAC-4AF9-AB3A-CE01E6E3B8A9}"/>
              </a:ext>
            </a:extLst>
          </p:cNvPr>
          <p:cNvSpPr txBox="1"/>
          <p:nvPr/>
        </p:nvSpPr>
        <p:spPr>
          <a:xfrm>
            <a:off x="6312119" y="3746665"/>
            <a:ext cx="291773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18" name="TextBox 17">
            <a:extLst>
              <a:ext uri="{FF2B5EF4-FFF2-40B4-BE49-F238E27FC236}">
                <a16:creationId xmlns:a16="http://schemas.microsoft.com/office/drawing/2014/main" id="{ACD5FCE0-86EC-4F4B-850A-FAB674D690AA}"/>
              </a:ext>
            </a:extLst>
          </p:cNvPr>
          <p:cNvSpPr txBox="1"/>
          <p:nvPr/>
        </p:nvSpPr>
        <p:spPr>
          <a:xfrm>
            <a:off x="6331909" y="5260473"/>
            <a:ext cx="2917736" cy="307777"/>
          </a:xfrm>
          <a:prstGeom prst="rect">
            <a:avLst/>
          </a:prstGeom>
          <a:noFill/>
        </p:spPr>
        <p:txBody>
          <a:bodyPr wrap="square" rtlCol="0">
            <a:spAutoFit/>
          </a:bodyPr>
          <a:lstStyle/>
          <a:p>
            <a:pPr algn="ctr"/>
            <a:r>
              <a:rPr lang="en-US" altLang="ko-KR" sz="1400" b="1" dirty="0">
                <a:solidFill>
                  <a:srgbClr val="112433"/>
                </a:solidFill>
                <a:latin typeface="Open Sans" panose="020B0606030504020204"/>
                <a:cs typeface="Arial" pitchFamily="34" charset="0"/>
              </a:rPr>
              <a:t>Your Text Here</a:t>
            </a:r>
            <a:endParaRPr lang="ko-KR" altLang="en-US" sz="1400" b="1" dirty="0">
              <a:solidFill>
                <a:srgbClr val="112433"/>
              </a:solidFill>
              <a:latin typeface="Open Sans" panose="020B0606030504020204"/>
              <a:cs typeface="Arial" pitchFamily="34" charset="0"/>
            </a:endParaRPr>
          </a:p>
        </p:txBody>
      </p:sp>
      <p:sp>
        <p:nvSpPr>
          <p:cNvPr id="23" name="TextBox 22">
            <a:extLst>
              <a:ext uri="{FF2B5EF4-FFF2-40B4-BE49-F238E27FC236}">
                <a16:creationId xmlns:a16="http://schemas.microsoft.com/office/drawing/2014/main" id="{562663D9-A30A-48DC-8D8C-58417E836C0F}"/>
              </a:ext>
            </a:extLst>
          </p:cNvPr>
          <p:cNvSpPr txBox="1"/>
          <p:nvPr/>
        </p:nvSpPr>
        <p:spPr>
          <a:xfrm>
            <a:off x="394256" y="3867682"/>
            <a:ext cx="2759309" cy="738664"/>
          </a:xfrm>
          <a:prstGeom prst="rect">
            <a:avLst/>
          </a:prstGeom>
          <a:noFill/>
        </p:spPr>
        <p:txBody>
          <a:bodyPr wrap="square" rtlCol="0">
            <a:spAutoFit/>
          </a:bodyPr>
          <a:lstStyle/>
          <a:p>
            <a:pPr marL="285750" indent="-285750">
              <a:buSzPct val="150000"/>
              <a:buFont typeface="Wingdings" panose="05000000000000000000" pitchFamily="2" charset="2"/>
              <a:buChar char="ü"/>
            </a:pP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24" name="TextBox 23">
            <a:extLst>
              <a:ext uri="{FF2B5EF4-FFF2-40B4-BE49-F238E27FC236}">
                <a16:creationId xmlns:a16="http://schemas.microsoft.com/office/drawing/2014/main" id="{B7E3CDE5-E100-4200-9BE1-35BD54A235D9}"/>
              </a:ext>
            </a:extLst>
          </p:cNvPr>
          <p:cNvSpPr txBox="1"/>
          <p:nvPr/>
        </p:nvSpPr>
        <p:spPr>
          <a:xfrm>
            <a:off x="641982" y="1409950"/>
            <a:ext cx="4440169" cy="1169551"/>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chemeClr val="bg1"/>
              </a:solidFill>
            </a:endParaRPr>
          </a:p>
        </p:txBody>
      </p:sp>
      <p:sp>
        <p:nvSpPr>
          <p:cNvPr id="28" name="TextBox 27">
            <a:extLst>
              <a:ext uri="{FF2B5EF4-FFF2-40B4-BE49-F238E27FC236}">
                <a16:creationId xmlns:a16="http://schemas.microsoft.com/office/drawing/2014/main" id="{69F20658-8AC4-4DB6-AED8-2EF3ACD50B5E}"/>
              </a:ext>
            </a:extLst>
          </p:cNvPr>
          <p:cNvSpPr txBox="1"/>
          <p:nvPr/>
        </p:nvSpPr>
        <p:spPr>
          <a:xfrm>
            <a:off x="6572548" y="4129293"/>
            <a:ext cx="2276012" cy="954107"/>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30" name="TextBox 29">
            <a:extLst>
              <a:ext uri="{FF2B5EF4-FFF2-40B4-BE49-F238E27FC236}">
                <a16:creationId xmlns:a16="http://schemas.microsoft.com/office/drawing/2014/main" id="{60E8AEE1-105D-4B17-AE0D-5525BBC44FC2}"/>
              </a:ext>
            </a:extLst>
          </p:cNvPr>
          <p:cNvSpPr txBox="1"/>
          <p:nvPr/>
        </p:nvSpPr>
        <p:spPr>
          <a:xfrm>
            <a:off x="6632981" y="5679063"/>
            <a:ext cx="2276012" cy="954107"/>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17" name="TextBox 16">
            <a:extLst>
              <a:ext uri="{FF2B5EF4-FFF2-40B4-BE49-F238E27FC236}">
                <a16:creationId xmlns:a16="http://schemas.microsoft.com/office/drawing/2014/main" id="{A540C76D-BB33-43D9-890D-9A49C963C28B}"/>
              </a:ext>
            </a:extLst>
          </p:cNvPr>
          <p:cNvSpPr txBox="1"/>
          <p:nvPr/>
        </p:nvSpPr>
        <p:spPr>
          <a:xfrm>
            <a:off x="337429" y="4774168"/>
            <a:ext cx="2759309" cy="738664"/>
          </a:xfrm>
          <a:prstGeom prst="rect">
            <a:avLst/>
          </a:prstGeom>
          <a:noFill/>
        </p:spPr>
        <p:txBody>
          <a:bodyPr wrap="square" rtlCol="0">
            <a:spAutoFit/>
          </a:bodyPr>
          <a:lstStyle/>
          <a:p>
            <a:pPr marL="285750" indent="-285750">
              <a:buSzPct val="150000"/>
              <a:buFont typeface="Wingdings" panose="05000000000000000000" pitchFamily="2" charset="2"/>
              <a:buChar char="ü"/>
            </a:pP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
        <p:nvSpPr>
          <p:cNvPr id="19" name="TextBox 18">
            <a:extLst>
              <a:ext uri="{FF2B5EF4-FFF2-40B4-BE49-F238E27FC236}">
                <a16:creationId xmlns:a16="http://schemas.microsoft.com/office/drawing/2014/main" id="{B6DA03A8-5705-45E4-A4CF-67660AD134C5}"/>
              </a:ext>
            </a:extLst>
          </p:cNvPr>
          <p:cNvSpPr txBox="1"/>
          <p:nvPr/>
        </p:nvSpPr>
        <p:spPr>
          <a:xfrm>
            <a:off x="341279" y="5680654"/>
            <a:ext cx="2759309" cy="738664"/>
          </a:xfrm>
          <a:prstGeom prst="rect">
            <a:avLst/>
          </a:prstGeom>
          <a:noFill/>
        </p:spPr>
        <p:txBody>
          <a:bodyPr wrap="square" rtlCol="0">
            <a:spAutoFit/>
          </a:bodyPr>
          <a:lstStyle/>
          <a:p>
            <a:pPr marL="285750" indent="-285750">
              <a:buSzPct val="150000"/>
              <a:buFont typeface="Wingdings" panose="05000000000000000000" pitchFamily="2" charset="2"/>
              <a:buChar char="ü"/>
            </a:pPr>
            <a:r>
              <a:rPr lang="en-US" sz="1400" i="0" dirty="0">
                <a:solidFill>
                  <a:srgbClr val="112433"/>
                </a:solidFill>
                <a:effectLst/>
                <a:latin typeface="Open Sans" panose="020B0606030504020204"/>
              </a:rPr>
              <a:t>Lorem Ipsum is simply dummy text of the printing and typesetting industry.</a:t>
            </a:r>
            <a:endParaRPr lang="en-ID" sz="1400" dirty="0">
              <a:solidFill>
                <a:srgbClr val="112433"/>
              </a:solidFill>
            </a:endParaRPr>
          </a:p>
        </p:txBody>
      </p:sp>
    </p:spTree>
    <p:extLst>
      <p:ext uri="{BB962C8B-B14F-4D97-AF65-F5344CB8AC3E}">
        <p14:creationId xmlns:p14="http://schemas.microsoft.com/office/powerpoint/2010/main" val="396396966"/>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19" name="Freeform: Shape 18">
            <a:extLst>
              <a:ext uri="{FF2B5EF4-FFF2-40B4-BE49-F238E27FC236}">
                <a16:creationId xmlns:a16="http://schemas.microsoft.com/office/drawing/2014/main" id="{CFE449F7-60C0-4F18-9483-B81EEB40908F}"/>
              </a:ext>
            </a:extLst>
          </p:cNvPr>
          <p:cNvSpPr/>
          <p:nvPr/>
        </p:nvSpPr>
        <p:spPr>
          <a:xfrm>
            <a:off x="1002845" y="2290033"/>
            <a:ext cx="1087042" cy="2905557"/>
          </a:xfrm>
          <a:custGeom>
            <a:avLst/>
            <a:gdLst>
              <a:gd name="connsiteX0" fmla="*/ 0 w 1087042"/>
              <a:gd name="connsiteY0" fmla="*/ 0 h 2905557"/>
              <a:gd name="connsiteX1" fmla="*/ 1087042 w 1087042"/>
              <a:gd name="connsiteY1" fmla="*/ 0 h 2905557"/>
              <a:gd name="connsiteX2" fmla="*/ 1087042 w 1087042"/>
              <a:gd name="connsiteY2" fmla="*/ 2905557 h 2905557"/>
              <a:gd name="connsiteX3" fmla="*/ 0 w 1087042"/>
              <a:gd name="connsiteY3" fmla="*/ 2905557 h 2905557"/>
            </a:gdLst>
            <a:ahLst/>
            <a:cxnLst>
              <a:cxn ang="0">
                <a:pos x="connsiteX0" y="connsiteY0"/>
              </a:cxn>
              <a:cxn ang="0">
                <a:pos x="connsiteX1" y="connsiteY1"/>
              </a:cxn>
              <a:cxn ang="0">
                <a:pos x="connsiteX2" y="connsiteY2"/>
              </a:cxn>
              <a:cxn ang="0">
                <a:pos x="connsiteX3" y="connsiteY3"/>
              </a:cxn>
            </a:cxnLst>
            <a:rect l="l" t="t" r="r" b="b"/>
            <a:pathLst>
              <a:path w="1087042" h="2905557">
                <a:moveTo>
                  <a:pt x="0" y="0"/>
                </a:moveTo>
                <a:lnTo>
                  <a:pt x="1087042" y="0"/>
                </a:lnTo>
                <a:lnTo>
                  <a:pt x="1087042" y="2905557"/>
                </a:lnTo>
                <a:lnTo>
                  <a:pt x="0" y="2905557"/>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20" name="Freeform: Shape 19">
            <a:extLst>
              <a:ext uri="{FF2B5EF4-FFF2-40B4-BE49-F238E27FC236}">
                <a16:creationId xmlns:a16="http://schemas.microsoft.com/office/drawing/2014/main" id="{DE525D90-BDC9-46A7-869D-B69B983B4F20}"/>
              </a:ext>
            </a:extLst>
          </p:cNvPr>
          <p:cNvSpPr/>
          <p:nvPr/>
        </p:nvSpPr>
        <p:spPr>
          <a:xfrm>
            <a:off x="2217447" y="2151586"/>
            <a:ext cx="2023386" cy="3142249"/>
          </a:xfrm>
          <a:custGeom>
            <a:avLst/>
            <a:gdLst>
              <a:gd name="connsiteX0" fmla="*/ 0 w 2023386"/>
              <a:gd name="connsiteY0" fmla="*/ 0 h 3142249"/>
              <a:gd name="connsiteX1" fmla="*/ 2023386 w 2023386"/>
              <a:gd name="connsiteY1" fmla="*/ 0 h 3142249"/>
              <a:gd name="connsiteX2" fmla="*/ 2023386 w 2023386"/>
              <a:gd name="connsiteY2" fmla="*/ 3142249 h 3142249"/>
              <a:gd name="connsiteX3" fmla="*/ 0 w 2023386"/>
              <a:gd name="connsiteY3" fmla="*/ 3142249 h 3142249"/>
            </a:gdLst>
            <a:ahLst/>
            <a:cxnLst>
              <a:cxn ang="0">
                <a:pos x="connsiteX0" y="connsiteY0"/>
              </a:cxn>
              <a:cxn ang="0">
                <a:pos x="connsiteX1" y="connsiteY1"/>
              </a:cxn>
              <a:cxn ang="0">
                <a:pos x="connsiteX2" y="connsiteY2"/>
              </a:cxn>
              <a:cxn ang="0">
                <a:pos x="connsiteX3" y="connsiteY3"/>
              </a:cxn>
            </a:cxnLst>
            <a:rect l="l" t="t" r="r" b="b"/>
            <a:pathLst>
              <a:path w="2023386" h="3142249">
                <a:moveTo>
                  <a:pt x="0" y="0"/>
                </a:moveTo>
                <a:lnTo>
                  <a:pt x="2023386" y="0"/>
                </a:lnTo>
                <a:lnTo>
                  <a:pt x="2023386" y="3142249"/>
                </a:lnTo>
                <a:lnTo>
                  <a:pt x="0" y="3142249"/>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dirty="0"/>
          </a:p>
        </p:txBody>
      </p:sp>
      <p:sp>
        <p:nvSpPr>
          <p:cNvPr id="24" name="Freeform: Shape 23">
            <a:extLst>
              <a:ext uri="{FF2B5EF4-FFF2-40B4-BE49-F238E27FC236}">
                <a16:creationId xmlns:a16="http://schemas.microsoft.com/office/drawing/2014/main" id="{EC163632-F421-4804-9B74-8EE38D72C4BD}"/>
              </a:ext>
            </a:extLst>
          </p:cNvPr>
          <p:cNvSpPr/>
          <p:nvPr/>
        </p:nvSpPr>
        <p:spPr>
          <a:xfrm>
            <a:off x="4356026" y="2241136"/>
            <a:ext cx="1060913" cy="2905556"/>
          </a:xfrm>
          <a:custGeom>
            <a:avLst/>
            <a:gdLst>
              <a:gd name="connsiteX0" fmla="*/ 0 w 1060913"/>
              <a:gd name="connsiteY0" fmla="*/ 0 h 2905556"/>
              <a:gd name="connsiteX1" fmla="*/ 1060913 w 1060913"/>
              <a:gd name="connsiteY1" fmla="*/ 0 h 2905556"/>
              <a:gd name="connsiteX2" fmla="*/ 1060913 w 1060913"/>
              <a:gd name="connsiteY2" fmla="*/ 2905556 h 2905556"/>
              <a:gd name="connsiteX3" fmla="*/ 0 w 1060913"/>
              <a:gd name="connsiteY3" fmla="*/ 2905556 h 2905556"/>
            </a:gdLst>
            <a:ahLst/>
            <a:cxnLst>
              <a:cxn ang="0">
                <a:pos x="connsiteX0" y="connsiteY0"/>
              </a:cxn>
              <a:cxn ang="0">
                <a:pos x="connsiteX1" y="connsiteY1"/>
              </a:cxn>
              <a:cxn ang="0">
                <a:pos x="connsiteX2" y="connsiteY2"/>
              </a:cxn>
              <a:cxn ang="0">
                <a:pos x="connsiteX3" y="connsiteY3"/>
              </a:cxn>
            </a:cxnLst>
            <a:rect l="l" t="t" r="r" b="b"/>
            <a:pathLst>
              <a:path w="1060913" h="2905556">
                <a:moveTo>
                  <a:pt x="0" y="0"/>
                </a:moveTo>
                <a:lnTo>
                  <a:pt x="1060913" y="0"/>
                </a:lnTo>
                <a:lnTo>
                  <a:pt x="1060913" y="2905556"/>
                </a:lnTo>
                <a:lnTo>
                  <a:pt x="0" y="2905556"/>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14" name="Trapezoid 13">
            <a:extLst>
              <a:ext uri="{FF2B5EF4-FFF2-40B4-BE49-F238E27FC236}">
                <a16:creationId xmlns:a16="http://schemas.microsoft.com/office/drawing/2014/main" id="{8586DB2C-9036-4D18-8487-C4DED50D4AD7}"/>
              </a:ext>
            </a:extLst>
          </p:cNvPr>
          <p:cNvSpPr/>
          <p:nvPr/>
        </p:nvSpPr>
        <p:spPr>
          <a:xfrm>
            <a:off x="6382131" y="3640496"/>
            <a:ext cx="529844" cy="448015"/>
          </a:xfrm>
          <a:custGeom>
            <a:avLst/>
            <a:gdLst/>
            <a:ahLst/>
            <a:cxnLst/>
            <a:rect l="l" t="t" r="r" b="b"/>
            <a:pathLst>
              <a:path w="2736304" h="2313707">
                <a:moveTo>
                  <a:pt x="1046195" y="1945901"/>
                </a:moveTo>
                <a:lnTo>
                  <a:pt x="998316" y="2093032"/>
                </a:lnTo>
                <a:lnTo>
                  <a:pt x="1737988" y="2093032"/>
                </a:lnTo>
                <a:lnTo>
                  <a:pt x="1690109" y="1945901"/>
                </a:lnTo>
                <a:close/>
                <a:moveTo>
                  <a:pt x="396044" y="89541"/>
                </a:moveTo>
                <a:lnTo>
                  <a:pt x="396044" y="1241668"/>
                </a:lnTo>
                <a:lnTo>
                  <a:pt x="2340260" y="1241668"/>
                </a:lnTo>
                <a:lnTo>
                  <a:pt x="2340260" y="89541"/>
                </a:lnTo>
                <a:close/>
                <a:moveTo>
                  <a:pt x="252028" y="0"/>
                </a:moveTo>
                <a:lnTo>
                  <a:pt x="2484276" y="0"/>
                </a:lnTo>
                <a:lnTo>
                  <a:pt x="2484276" y="1331208"/>
                </a:lnTo>
                <a:lnTo>
                  <a:pt x="2484679" y="1331208"/>
                </a:lnTo>
                <a:lnTo>
                  <a:pt x="2736304" y="2195304"/>
                </a:lnTo>
                <a:lnTo>
                  <a:pt x="2736304" y="2313707"/>
                </a:lnTo>
                <a:lnTo>
                  <a:pt x="0" y="2313707"/>
                </a:lnTo>
                <a:lnTo>
                  <a:pt x="0" y="2195304"/>
                </a:lnTo>
                <a:lnTo>
                  <a:pt x="251625" y="1331208"/>
                </a:lnTo>
                <a:lnTo>
                  <a:pt x="252028" y="1331208"/>
                </a:ln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sz="2700">
              <a:solidFill>
                <a:schemeClr val="bg1"/>
              </a:solidFill>
            </a:endParaRPr>
          </a:p>
        </p:txBody>
      </p:sp>
      <p:sp>
        <p:nvSpPr>
          <p:cNvPr id="15" name="Rounded Rectangle 7">
            <a:extLst>
              <a:ext uri="{FF2B5EF4-FFF2-40B4-BE49-F238E27FC236}">
                <a16:creationId xmlns:a16="http://schemas.microsoft.com/office/drawing/2014/main" id="{C02AE974-9EF3-491C-9C9C-7611AE7E05BF}"/>
              </a:ext>
            </a:extLst>
          </p:cNvPr>
          <p:cNvSpPr/>
          <p:nvPr/>
        </p:nvSpPr>
        <p:spPr>
          <a:xfrm>
            <a:off x="6532811" y="2492814"/>
            <a:ext cx="271294" cy="469495"/>
          </a:xfrm>
          <a:custGeom>
            <a:avLst/>
            <a:gdLst/>
            <a:ahLst/>
            <a:cxnLst/>
            <a:rect l="l" t="t" r="r" b="b"/>
            <a:pathLst>
              <a:path w="1872208" h="3240000">
                <a:moveTo>
                  <a:pt x="936104" y="2852499"/>
                </a:moveTo>
                <a:cubicBezTo>
                  <a:pt x="861605" y="2852499"/>
                  <a:pt x="801211" y="2912893"/>
                  <a:pt x="801211" y="2987392"/>
                </a:cubicBezTo>
                <a:cubicBezTo>
                  <a:pt x="801211" y="3061891"/>
                  <a:pt x="861605" y="3122285"/>
                  <a:pt x="936104" y="3122285"/>
                </a:cubicBezTo>
                <a:cubicBezTo>
                  <a:pt x="1010603" y="3122285"/>
                  <a:pt x="1070997" y="3061891"/>
                  <a:pt x="1070997" y="2987392"/>
                </a:cubicBezTo>
                <a:cubicBezTo>
                  <a:pt x="1070997" y="2912893"/>
                  <a:pt x="1010603" y="2852499"/>
                  <a:pt x="936104" y="2852499"/>
                </a:cubicBezTo>
                <a:close/>
                <a:moveTo>
                  <a:pt x="144016" y="323096"/>
                </a:moveTo>
                <a:lnTo>
                  <a:pt x="144016" y="2699360"/>
                </a:lnTo>
                <a:lnTo>
                  <a:pt x="1728192" y="2699360"/>
                </a:lnTo>
                <a:lnTo>
                  <a:pt x="1728192" y="323096"/>
                </a:lnTo>
                <a:close/>
                <a:moveTo>
                  <a:pt x="720104" y="107072"/>
                </a:moveTo>
                <a:cubicBezTo>
                  <a:pt x="690281" y="107072"/>
                  <a:pt x="666104" y="131249"/>
                  <a:pt x="666104" y="161072"/>
                </a:cubicBezTo>
                <a:cubicBezTo>
                  <a:pt x="666104" y="190895"/>
                  <a:pt x="690281" y="215072"/>
                  <a:pt x="720104" y="215072"/>
                </a:cubicBezTo>
                <a:lnTo>
                  <a:pt x="1152104" y="215072"/>
                </a:lnTo>
                <a:cubicBezTo>
                  <a:pt x="1181927" y="215072"/>
                  <a:pt x="1206104" y="190895"/>
                  <a:pt x="1206104" y="161072"/>
                </a:cubicBezTo>
                <a:cubicBezTo>
                  <a:pt x="1206104" y="131249"/>
                  <a:pt x="1181927" y="107072"/>
                  <a:pt x="1152104" y="107072"/>
                </a:cubicBezTo>
                <a:close/>
                <a:moveTo>
                  <a:pt x="312041" y="0"/>
                </a:moveTo>
                <a:lnTo>
                  <a:pt x="1560167" y="0"/>
                </a:lnTo>
                <a:cubicBezTo>
                  <a:pt x="1732502" y="0"/>
                  <a:pt x="1872208" y="139706"/>
                  <a:pt x="1872208" y="312041"/>
                </a:cubicBezTo>
                <a:lnTo>
                  <a:pt x="1872208" y="2927959"/>
                </a:lnTo>
                <a:cubicBezTo>
                  <a:pt x="1872208" y="3100294"/>
                  <a:pt x="1732502" y="3240000"/>
                  <a:pt x="1560167" y="3240000"/>
                </a:cubicBezTo>
                <a:lnTo>
                  <a:pt x="312041" y="3240000"/>
                </a:lnTo>
                <a:cubicBezTo>
                  <a:pt x="139706" y="3240000"/>
                  <a:pt x="0" y="3100294"/>
                  <a:pt x="0" y="2927959"/>
                </a:cubicBezTo>
                <a:lnTo>
                  <a:pt x="0" y="312041"/>
                </a:lnTo>
                <a:cubicBezTo>
                  <a:pt x="0" y="139706"/>
                  <a:pt x="139706" y="0"/>
                  <a:pt x="312041"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sz="2700">
              <a:solidFill>
                <a:schemeClr val="bg1"/>
              </a:solidFill>
            </a:endParaRPr>
          </a:p>
        </p:txBody>
      </p:sp>
      <p:sp>
        <p:nvSpPr>
          <p:cNvPr id="16" name="Round Same Side Corner Rectangle 8">
            <a:extLst>
              <a:ext uri="{FF2B5EF4-FFF2-40B4-BE49-F238E27FC236}">
                <a16:creationId xmlns:a16="http://schemas.microsoft.com/office/drawing/2014/main" id="{D881776B-D41F-4AFC-93C0-5DBFE6EA65FC}"/>
              </a:ext>
            </a:extLst>
          </p:cNvPr>
          <p:cNvSpPr/>
          <p:nvPr/>
        </p:nvSpPr>
        <p:spPr>
          <a:xfrm>
            <a:off x="6424942" y="4754717"/>
            <a:ext cx="487033" cy="487208"/>
          </a:xfrm>
          <a:custGeom>
            <a:avLst/>
            <a:gdLst/>
            <a:ahLst/>
            <a:cxnLst/>
            <a:rect l="l" t="t" r="r" b="b"/>
            <a:pathLst>
              <a:path w="3197597" h="3202496">
                <a:moveTo>
                  <a:pt x="601421" y="1611393"/>
                </a:moveTo>
                <a:lnTo>
                  <a:pt x="2596176" y="1611393"/>
                </a:lnTo>
                <a:cubicBezTo>
                  <a:pt x="2928331" y="1611393"/>
                  <a:pt x="3197594" y="1880656"/>
                  <a:pt x="3197594" y="2212811"/>
                </a:cubicBezTo>
                <a:lnTo>
                  <a:pt x="3197594" y="2776360"/>
                </a:lnTo>
                <a:lnTo>
                  <a:pt x="3197597" y="2776360"/>
                </a:lnTo>
                <a:lnTo>
                  <a:pt x="3197597" y="2914824"/>
                </a:lnTo>
                <a:lnTo>
                  <a:pt x="3197198" y="2914824"/>
                </a:lnTo>
                <a:lnTo>
                  <a:pt x="3197198" y="3202496"/>
                </a:lnTo>
                <a:lnTo>
                  <a:pt x="398" y="3202496"/>
                </a:lnTo>
                <a:lnTo>
                  <a:pt x="398" y="2914824"/>
                </a:lnTo>
                <a:lnTo>
                  <a:pt x="0" y="2914824"/>
                </a:lnTo>
                <a:lnTo>
                  <a:pt x="0" y="2212811"/>
                </a:lnTo>
                <a:cubicBezTo>
                  <a:pt x="0" y="1880656"/>
                  <a:pt x="269266" y="1611393"/>
                  <a:pt x="601421" y="1611393"/>
                </a:cubicBezTo>
                <a:close/>
                <a:moveTo>
                  <a:pt x="1598801" y="0"/>
                </a:moveTo>
                <a:cubicBezTo>
                  <a:pt x="1998649" y="0"/>
                  <a:pt x="2322791" y="324142"/>
                  <a:pt x="2322791" y="723993"/>
                </a:cubicBezTo>
                <a:cubicBezTo>
                  <a:pt x="2322791" y="1123843"/>
                  <a:pt x="1998649" y="1447985"/>
                  <a:pt x="1598801" y="1447985"/>
                </a:cubicBezTo>
                <a:cubicBezTo>
                  <a:pt x="1198951" y="1447985"/>
                  <a:pt x="874809" y="1123843"/>
                  <a:pt x="874809" y="723993"/>
                </a:cubicBezTo>
                <a:cubicBezTo>
                  <a:pt x="874809" y="324142"/>
                  <a:pt x="1198951" y="0"/>
                  <a:pt x="1598801"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2700">
              <a:solidFill>
                <a:schemeClr val="bg1"/>
              </a:solidFill>
            </a:endParaRPr>
          </a:p>
        </p:txBody>
      </p:sp>
      <p:sp>
        <p:nvSpPr>
          <p:cNvPr id="17" name="TextBox 16">
            <a:extLst>
              <a:ext uri="{FF2B5EF4-FFF2-40B4-BE49-F238E27FC236}">
                <a16:creationId xmlns:a16="http://schemas.microsoft.com/office/drawing/2014/main" id="{ACA75CED-B3D4-46F3-A38C-235E2B2E2789}"/>
              </a:ext>
            </a:extLst>
          </p:cNvPr>
          <p:cNvSpPr txBox="1"/>
          <p:nvPr/>
        </p:nvSpPr>
        <p:spPr>
          <a:xfrm>
            <a:off x="3288723" y="288586"/>
            <a:ext cx="5614554"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App Phone Mockup</a:t>
            </a:r>
            <a:endParaRPr lang="ko-KR" altLang="en-US" sz="4800" b="1" dirty="0">
              <a:solidFill>
                <a:srgbClr val="FDD100"/>
              </a:solidFill>
              <a:latin typeface="Garamond" panose="02020404030301010803" pitchFamily="18" charset="0"/>
              <a:cs typeface="Arial" pitchFamily="34" charset="0"/>
            </a:endParaRPr>
          </a:p>
        </p:txBody>
      </p:sp>
      <p:sp>
        <p:nvSpPr>
          <p:cNvPr id="21" name="TextBox 20">
            <a:extLst>
              <a:ext uri="{FF2B5EF4-FFF2-40B4-BE49-F238E27FC236}">
                <a16:creationId xmlns:a16="http://schemas.microsoft.com/office/drawing/2014/main" id="{551AD6BF-2240-46F6-9323-A58FC77E5329}"/>
              </a:ext>
            </a:extLst>
          </p:cNvPr>
          <p:cNvSpPr txBox="1"/>
          <p:nvPr/>
        </p:nvSpPr>
        <p:spPr>
          <a:xfrm>
            <a:off x="7168266" y="2358229"/>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22" name="TextBox 21">
            <a:extLst>
              <a:ext uri="{FF2B5EF4-FFF2-40B4-BE49-F238E27FC236}">
                <a16:creationId xmlns:a16="http://schemas.microsoft.com/office/drawing/2014/main" id="{29498752-AB91-4F38-A6D0-2EF222727DB3}"/>
              </a:ext>
            </a:extLst>
          </p:cNvPr>
          <p:cNvSpPr txBox="1"/>
          <p:nvPr/>
        </p:nvSpPr>
        <p:spPr>
          <a:xfrm>
            <a:off x="7168266" y="3495171"/>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23" name="TextBox 22">
            <a:extLst>
              <a:ext uri="{FF2B5EF4-FFF2-40B4-BE49-F238E27FC236}">
                <a16:creationId xmlns:a16="http://schemas.microsoft.com/office/drawing/2014/main" id="{DE81A164-5526-422A-9324-EBA7AF938597}"/>
              </a:ext>
            </a:extLst>
          </p:cNvPr>
          <p:cNvSpPr txBox="1"/>
          <p:nvPr/>
        </p:nvSpPr>
        <p:spPr>
          <a:xfrm>
            <a:off x="7168266" y="4632113"/>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Tree>
    <p:extLst>
      <p:ext uri="{BB962C8B-B14F-4D97-AF65-F5344CB8AC3E}">
        <p14:creationId xmlns:p14="http://schemas.microsoft.com/office/powerpoint/2010/main" val="1341968537"/>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bg>
      <p:bgPr>
        <a:solidFill>
          <a:srgbClr val="112433"/>
        </a:solidFill>
        <a:effectLst/>
      </p:bgPr>
    </p:bg>
    <p:spTree>
      <p:nvGrpSpPr>
        <p:cNvPr id="1" name=""/>
        <p:cNvGrpSpPr/>
        <p:nvPr/>
      </p:nvGrpSpPr>
      <p:grpSpPr>
        <a:xfrm>
          <a:off x="0" y="0"/>
          <a:ext cx="0" cy="0"/>
          <a:chOff x="0" y="0"/>
          <a:chExt cx="0" cy="0"/>
        </a:xfrm>
      </p:grpSpPr>
      <p:sp>
        <p:nvSpPr>
          <p:cNvPr id="8" name="Trapezoid 13">
            <a:extLst>
              <a:ext uri="{FF2B5EF4-FFF2-40B4-BE49-F238E27FC236}">
                <a16:creationId xmlns:a16="http://schemas.microsoft.com/office/drawing/2014/main" id="{23A93331-BB1F-4BCD-96BF-2B256D2EBC2B}"/>
              </a:ext>
            </a:extLst>
          </p:cNvPr>
          <p:cNvSpPr/>
          <p:nvPr/>
        </p:nvSpPr>
        <p:spPr>
          <a:xfrm>
            <a:off x="6534153" y="3229679"/>
            <a:ext cx="529844" cy="448015"/>
          </a:xfrm>
          <a:custGeom>
            <a:avLst/>
            <a:gdLst/>
            <a:ahLst/>
            <a:cxnLst/>
            <a:rect l="l" t="t" r="r" b="b"/>
            <a:pathLst>
              <a:path w="2736304" h="2313707">
                <a:moveTo>
                  <a:pt x="1046195" y="1945901"/>
                </a:moveTo>
                <a:lnTo>
                  <a:pt x="998316" y="2093032"/>
                </a:lnTo>
                <a:lnTo>
                  <a:pt x="1737988" y="2093032"/>
                </a:lnTo>
                <a:lnTo>
                  <a:pt x="1690109" y="1945901"/>
                </a:lnTo>
                <a:close/>
                <a:moveTo>
                  <a:pt x="396044" y="89541"/>
                </a:moveTo>
                <a:lnTo>
                  <a:pt x="396044" y="1241668"/>
                </a:lnTo>
                <a:lnTo>
                  <a:pt x="2340260" y="1241668"/>
                </a:lnTo>
                <a:lnTo>
                  <a:pt x="2340260" y="89541"/>
                </a:lnTo>
                <a:close/>
                <a:moveTo>
                  <a:pt x="252028" y="0"/>
                </a:moveTo>
                <a:lnTo>
                  <a:pt x="2484276" y="0"/>
                </a:lnTo>
                <a:lnTo>
                  <a:pt x="2484276" y="1331208"/>
                </a:lnTo>
                <a:lnTo>
                  <a:pt x="2484679" y="1331208"/>
                </a:lnTo>
                <a:lnTo>
                  <a:pt x="2736304" y="2195304"/>
                </a:lnTo>
                <a:lnTo>
                  <a:pt x="2736304" y="2313707"/>
                </a:lnTo>
                <a:lnTo>
                  <a:pt x="0" y="2313707"/>
                </a:lnTo>
                <a:lnTo>
                  <a:pt x="0" y="2195304"/>
                </a:lnTo>
                <a:lnTo>
                  <a:pt x="251625" y="1331208"/>
                </a:lnTo>
                <a:lnTo>
                  <a:pt x="252028" y="1331208"/>
                </a:ln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sz="2700">
              <a:solidFill>
                <a:schemeClr val="bg1"/>
              </a:solidFill>
            </a:endParaRPr>
          </a:p>
        </p:txBody>
      </p:sp>
      <p:sp>
        <p:nvSpPr>
          <p:cNvPr id="9" name="Rounded Rectangle 7">
            <a:extLst>
              <a:ext uri="{FF2B5EF4-FFF2-40B4-BE49-F238E27FC236}">
                <a16:creationId xmlns:a16="http://schemas.microsoft.com/office/drawing/2014/main" id="{34835784-B66A-4921-BF55-7E705709E1A1}"/>
              </a:ext>
            </a:extLst>
          </p:cNvPr>
          <p:cNvSpPr/>
          <p:nvPr/>
        </p:nvSpPr>
        <p:spPr>
          <a:xfrm>
            <a:off x="6684833" y="2081997"/>
            <a:ext cx="271294" cy="469495"/>
          </a:xfrm>
          <a:custGeom>
            <a:avLst/>
            <a:gdLst/>
            <a:ahLst/>
            <a:cxnLst/>
            <a:rect l="l" t="t" r="r" b="b"/>
            <a:pathLst>
              <a:path w="1872208" h="3240000">
                <a:moveTo>
                  <a:pt x="936104" y="2852499"/>
                </a:moveTo>
                <a:cubicBezTo>
                  <a:pt x="861605" y="2852499"/>
                  <a:pt x="801211" y="2912893"/>
                  <a:pt x="801211" y="2987392"/>
                </a:cubicBezTo>
                <a:cubicBezTo>
                  <a:pt x="801211" y="3061891"/>
                  <a:pt x="861605" y="3122285"/>
                  <a:pt x="936104" y="3122285"/>
                </a:cubicBezTo>
                <a:cubicBezTo>
                  <a:pt x="1010603" y="3122285"/>
                  <a:pt x="1070997" y="3061891"/>
                  <a:pt x="1070997" y="2987392"/>
                </a:cubicBezTo>
                <a:cubicBezTo>
                  <a:pt x="1070997" y="2912893"/>
                  <a:pt x="1010603" y="2852499"/>
                  <a:pt x="936104" y="2852499"/>
                </a:cubicBezTo>
                <a:close/>
                <a:moveTo>
                  <a:pt x="144016" y="323096"/>
                </a:moveTo>
                <a:lnTo>
                  <a:pt x="144016" y="2699360"/>
                </a:lnTo>
                <a:lnTo>
                  <a:pt x="1728192" y="2699360"/>
                </a:lnTo>
                <a:lnTo>
                  <a:pt x="1728192" y="323096"/>
                </a:lnTo>
                <a:close/>
                <a:moveTo>
                  <a:pt x="720104" y="107072"/>
                </a:moveTo>
                <a:cubicBezTo>
                  <a:pt x="690281" y="107072"/>
                  <a:pt x="666104" y="131249"/>
                  <a:pt x="666104" y="161072"/>
                </a:cubicBezTo>
                <a:cubicBezTo>
                  <a:pt x="666104" y="190895"/>
                  <a:pt x="690281" y="215072"/>
                  <a:pt x="720104" y="215072"/>
                </a:cubicBezTo>
                <a:lnTo>
                  <a:pt x="1152104" y="215072"/>
                </a:lnTo>
                <a:cubicBezTo>
                  <a:pt x="1181927" y="215072"/>
                  <a:pt x="1206104" y="190895"/>
                  <a:pt x="1206104" y="161072"/>
                </a:cubicBezTo>
                <a:cubicBezTo>
                  <a:pt x="1206104" y="131249"/>
                  <a:pt x="1181927" y="107072"/>
                  <a:pt x="1152104" y="107072"/>
                </a:cubicBezTo>
                <a:close/>
                <a:moveTo>
                  <a:pt x="312041" y="0"/>
                </a:moveTo>
                <a:lnTo>
                  <a:pt x="1560167" y="0"/>
                </a:lnTo>
                <a:cubicBezTo>
                  <a:pt x="1732502" y="0"/>
                  <a:pt x="1872208" y="139706"/>
                  <a:pt x="1872208" y="312041"/>
                </a:cubicBezTo>
                <a:lnTo>
                  <a:pt x="1872208" y="2927959"/>
                </a:lnTo>
                <a:cubicBezTo>
                  <a:pt x="1872208" y="3100294"/>
                  <a:pt x="1732502" y="3240000"/>
                  <a:pt x="1560167" y="3240000"/>
                </a:cubicBezTo>
                <a:lnTo>
                  <a:pt x="312041" y="3240000"/>
                </a:lnTo>
                <a:cubicBezTo>
                  <a:pt x="139706" y="3240000"/>
                  <a:pt x="0" y="3100294"/>
                  <a:pt x="0" y="2927959"/>
                </a:cubicBezTo>
                <a:lnTo>
                  <a:pt x="0" y="312041"/>
                </a:lnTo>
                <a:cubicBezTo>
                  <a:pt x="0" y="139706"/>
                  <a:pt x="139706" y="0"/>
                  <a:pt x="312041"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sz="2700">
              <a:solidFill>
                <a:schemeClr val="bg1"/>
              </a:solidFill>
            </a:endParaRPr>
          </a:p>
        </p:txBody>
      </p:sp>
      <p:sp>
        <p:nvSpPr>
          <p:cNvPr id="10" name="Round Same Side Corner Rectangle 8">
            <a:extLst>
              <a:ext uri="{FF2B5EF4-FFF2-40B4-BE49-F238E27FC236}">
                <a16:creationId xmlns:a16="http://schemas.microsoft.com/office/drawing/2014/main" id="{25E69DA0-E655-42EB-854E-7F1B22FB9116}"/>
              </a:ext>
            </a:extLst>
          </p:cNvPr>
          <p:cNvSpPr/>
          <p:nvPr/>
        </p:nvSpPr>
        <p:spPr>
          <a:xfrm>
            <a:off x="6576964" y="4343900"/>
            <a:ext cx="487033" cy="487208"/>
          </a:xfrm>
          <a:custGeom>
            <a:avLst/>
            <a:gdLst/>
            <a:ahLst/>
            <a:cxnLst/>
            <a:rect l="l" t="t" r="r" b="b"/>
            <a:pathLst>
              <a:path w="3197597" h="3202496">
                <a:moveTo>
                  <a:pt x="601421" y="1611393"/>
                </a:moveTo>
                <a:lnTo>
                  <a:pt x="2596176" y="1611393"/>
                </a:lnTo>
                <a:cubicBezTo>
                  <a:pt x="2928331" y="1611393"/>
                  <a:pt x="3197594" y="1880656"/>
                  <a:pt x="3197594" y="2212811"/>
                </a:cubicBezTo>
                <a:lnTo>
                  <a:pt x="3197594" y="2776360"/>
                </a:lnTo>
                <a:lnTo>
                  <a:pt x="3197597" y="2776360"/>
                </a:lnTo>
                <a:lnTo>
                  <a:pt x="3197597" y="2914824"/>
                </a:lnTo>
                <a:lnTo>
                  <a:pt x="3197198" y="2914824"/>
                </a:lnTo>
                <a:lnTo>
                  <a:pt x="3197198" y="3202496"/>
                </a:lnTo>
                <a:lnTo>
                  <a:pt x="398" y="3202496"/>
                </a:lnTo>
                <a:lnTo>
                  <a:pt x="398" y="2914824"/>
                </a:lnTo>
                <a:lnTo>
                  <a:pt x="0" y="2914824"/>
                </a:lnTo>
                <a:lnTo>
                  <a:pt x="0" y="2212811"/>
                </a:lnTo>
                <a:cubicBezTo>
                  <a:pt x="0" y="1880656"/>
                  <a:pt x="269266" y="1611393"/>
                  <a:pt x="601421" y="1611393"/>
                </a:cubicBezTo>
                <a:close/>
                <a:moveTo>
                  <a:pt x="1598801" y="0"/>
                </a:moveTo>
                <a:cubicBezTo>
                  <a:pt x="1998649" y="0"/>
                  <a:pt x="2322791" y="324142"/>
                  <a:pt x="2322791" y="723993"/>
                </a:cubicBezTo>
                <a:cubicBezTo>
                  <a:pt x="2322791" y="1123843"/>
                  <a:pt x="1998649" y="1447985"/>
                  <a:pt x="1598801" y="1447985"/>
                </a:cubicBezTo>
                <a:cubicBezTo>
                  <a:pt x="1198951" y="1447985"/>
                  <a:pt x="874809" y="1123843"/>
                  <a:pt x="874809" y="723993"/>
                </a:cubicBezTo>
                <a:cubicBezTo>
                  <a:pt x="874809" y="324142"/>
                  <a:pt x="1198951" y="0"/>
                  <a:pt x="1598801"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2700">
              <a:solidFill>
                <a:schemeClr val="bg1"/>
              </a:solidFill>
            </a:endParaRPr>
          </a:p>
        </p:txBody>
      </p:sp>
      <p:sp>
        <p:nvSpPr>
          <p:cNvPr id="11" name="TextBox 10">
            <a:extLst>
              <a:ext uri="{FF2B5EF4-FFF2-40B4-BE49-F238E27FC236}">
                <a16:creationId xmlns:a16="http://schemas.microsoft.com/office/drawing/2014/main" id="{D4136607-F9E8-4E55-A69E-28AB3BF055EA}"/>
              </a:ext>
            </a:extLst>
          </p:cNvPr>
          <p:cNvSpPr txBox="1"/>
          <p:nvPr/>
        </p:nvSpPr>
        <p:spPr>
          <a:xfrm>
            <a:off x="3288723" y="335249"/>
            <a:ext cx="5614554" cy="738664"/>
          </a:xfrm>
          <a:prstGeom prst="rect">
            <a:avLst/>
          </a:prstGeom>
          <a:noFill/>
        </p:spPr>
        <p:txBody>
          <a:bodyPr wrap="square" lIns="0" tIns="0" rIns="0" bIns="0" rtlCol="0">
            <a:spAutoFit/>
          </a:bodyPr>
          <a:lstStyle/>
          <a:p>
            <a:pPr algn="ctr"/>
            <a:r>
              <a:rPr lang="en-US" altLang="ko-KR" sz="4800" b="1" dirty="0">
                <a:solidFill>
                  <a:srgbClr val="FDD100"/>
                </a:solidFill>
                <a:latin typeface="Garamond" panose="02020404030301010803" pitchFamily="18" charset="0"/>
                <a:cs typeface="Arial" pitchFamily="34" charset="0"/>
              </a:rPr>
              <a:t>App Laptop Mockup</a:t>
            </a:r>
            <a:endParaRPr lang="ko-KR" altLang="en-US" sz="4800" b="1" dirty="0">
              <a:solidFill>
                <a:srgbClr val="FDD100"/>
              </a:solidFill>
              <a:latin typeface="Garamond" panose="02020404030301010803" pitchFamily="18" charset="0"/>
              <a:cs typeface="Arial" pitchFamily="34" charset="0"/>
            </a:endParaRPr>
          </a:p>
        </p:txBody>
      </p:sp>
      <p:sp>
        <p:nvSpPr>
          <p:cNvPr id="12" name="TextBox 11">
            <a:extLst>
              <a:ext uri="{FF2B5EF4-FFF2-40B4-BE49-F238E27FC236}">
                <a16:creationId xmlns:a16="http://schemas.microsoft.com/office/drawing/2014/main" id="{4F74AFE4-D495-47C0-8902-CA3D8271BF44}"/>
              </a:ext>
            </a:extLst>
          </p:cNvPr>
          <p:cNvSpPr txBox="1"/>
          <p:nvPr/>
        </p:nvSpPr>
        <p:spPr>
          <a:xfrm>
            <a:off x="7447666" y="1947412"/>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13" name="TextBox 12">
            <a:extLst>
              <a:ext uri="{FF2B5EF4-FFF2-40B4-BE49-F238E27FC236}">
                <a16:creationId xmlns:a16="http://schemas.microsoft.com/office/drawing/2014/main" id="{EC384BEB-28AA-4DAA-90DA-BAF715E48D4A}"/>
              </a:ext>
            </a:extLst>
          </p:cNvPr>
          <p:cNvSpPr txBox="1"/>
          <p:nvPr/>
        </p:nvSpPr>
        <p:spPr>
          <a:xfrm>
            <a:off x="7485766" y="3084354"/>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14" name="TextBox 13">
            <a:extLst>
              <a:ext uri="{FF2B5EF4-FFF2-40B4-BE49-F238E27FC236}">
                <a16:creationId xmlns:a16="http://schemas.microsoft.com/office/drawing/2014/main" id="{7214B140-3C25-4C93-AF33-22FC2977D41B}"/>
              </a:ext>
            </a:extLst>
          </p:cNvPr>
          <p:cNvSpPr txBox="1"/>
          <p:nvPr/>
        </p:nvSpPr>
        <p:spPr>
          <a:xfrm>
            <a:off x="7447666" y="4221296"/>
            <a:ext cx="4020889" cy="738664"/>
          </a:xfrm>
          <a:prstGeom prst="rect">
            <a:avLst/>
          </a:prstGeom>
          <a:noFill/>
        </p:spPr>
        <p:txBody>
          <a:bodyPr wrap="square" rtlCol="0">
            <a:spAutoFit/>
          </a:bodyPr>
          <a:lstStyle/>
          <a:p>
            <a:r>
              <a:rPr lang="en-US" sz="1400" i="0" dirty="0">
                <a:solidFill>
                  <a:schemeClr val="bg1"/>
                </a:solidFill>
                <a:effectLst/>
                <a:latin typeface="Open Sans" panose="020B0606030504020204"/>
              </a:rPr>
              <a:t>Lorem Ipsum is simply dummy text of the printing and typesetting industry. Lorem Ipsum has been the industry's standard dummy tex.</a:t>
            </a:r>
            <a:endParaRPr lang="en-ID" sz="1400" dirty="0">
              <a:solidFill>
                <a:schemeClr val="bg1"/>
              </a:solidFill>
            </a:endParaRPr>
          </a:p>
        </p:txBody>
      </p:sp>
      <p:sp>
        <p:nvSpPr>
          <p:cNvPr id="15" name="Freeform: Shape 14">
            <a:extLst>
              <a:ext uri="{FF2B5EF4-FFF2-40B4-BE49-F238E27FC236}">
                <a16:creationId xmlns:a16="http://schemas.microsoft.com/office/drawing/2014/main" id="{A63AC879-BB39-4CD8-AFBD-A2EB697DBA75}"/>
              </a:ext>
            </a:extLst>
          </p:cNvPr>
          <p:cNvSpPr/>
          <p:nvPr/>
        </p:nvSpPr>
        <p:spPr>
          <a:xfrm>
            <a:off x="1527049" y="2120901"/>
            <a:ext cx="4130801" cy="2595678"/>
          </a:xfrm>
          <a:custGeom>
            <a:avLst/>
            <a:gdLst>
              <a:gd name="connsiteX0" fmla="*/ 0 w 4130801"/>
              <a:gd name="connsiteY0" fmla="*/ 0 h 2595678"/>
              <a:gd name="connsiteX1" fmla="*/ 4130801 w 4130801"/>
              <a:gd name="connsiteY1" fmla="*/ 0 h 2595678"/>
              <a:gd name="connsiteX2" fmla="*/ 4130801 w 4130801"/>
              <a:gd name="connsiteY2" fmla="*/ 2595678 h 2595678"/>
              <a:gd name="connsiteX3" fmla="*/ 0 w 4130801"/>
              <a:gd name="connsiteY3" fmla="*/ 2595678 h 2595678"/>
            </a:gdLst>
            <a:ahLst/>
            <a:cxnLst>
              <a:cxn ang="0">
                <a:pos x="connsiteX0" y="connsiteY0"/>
              </a:cxn>
              <a:cxn ang="0">
                <a:pos x="connsiteX1" y="connsiteY1"/>
              </a:cxn>
              <a:cxn ang="0">
                <a:pos x="connsiteX2" y="connsiteY2"/>
              </a:cxn>
              <a:cxn ang="0">
                <a:pos x="connsiteX3" y="connsiteY3"/>
              </a:cxn>
            </a:cxnLst>
            <a:rect l="l" t="t" r="r" b="b"/>
            <a:pathLst>
              <a:path w="4130801" h="2595678">
                <a:moveTo>
                  <a:pt x="0" y="0"/>
                </a:moveTo>
                <a:lnTo>
                  <a:pt x="4130801" y="0"/>
                </a:lnTo>
                <a:lnTo>
                  <a:pt x="4130801" y="2595678"/>
                </a:lnTo>
                <a:lnTo>
                  <a:pt x="0" y="2595678"/>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Tree>
    <p:extLst>
      <p:ext uri="{BB962C8B-B14F-4D97-AF65-F5344CB8AC3E}">
        <p14:creationId xmlns:p14="http://schemas.microsoft.com/office/powerpoint/2010/main" val="2888924166"/>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Freeform: Shape 9">
            <a:extLst>
              <a:ext uri="{FF2B5EF4-FFF2-40B4-BE49-F238E27FC236}">
                <a16:creationId xmlns:a16="http://schemas.microsoft.com/office/drawing/2014/main" id="{17F17DC0-326C-4AE5-9A7B-253195952366}"/>
              </a:ext>
            </a:extLst>
          </p:cNvPr>
          <p:cNvSpPr/>
          <p:nvPr/>
        </p:nvSpPr>
        <p:spPr>
          <a:xfrm>
            <a:off x="0" y="0"/>
            <a:ext cx="12192000" cy="6858000"/>
          </a:xfrm>
          <a:custGeom>
            <a:avLst/>
            <a:gdLst>
              <a:gd name="connsiteX0" fmla="*/ 0 w 12192000"/>
              <a:gd name="connsiteY0" fmla="*/ 0 h 6858000"/>
              <a:gd name="connsiteX1" fmla="*/ 12192000 w 12192000"/>
              <a:gd name="connsiteY1" fmla="*/ 0 h 6858000"/>
              <a:gd name="connsiteX2" fmla="*/ 12192000 w 12192000"/>
              <a:gd name="connsiteY2" fmla="*/ 6858000 h 6858000"/>
              <a:gd name="connsiteX3" fmla="*/ 0 w 121920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12192000" h="6858000">
                <a:moveTo>
                  <a:pt x="0" y="0"/>
                </a:moveTo>
                <a:lnTo>
                  <a:pt x="12192000" y="0"/>
                </a:lnTo>
                <a:lnTo>
                  <a:pt x="12192000" y="6858000"/>
                </a:lnTo>
                <a:lnTo>
                  <a:pt x="0" y="685800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9" name="Rectangle 8">
            <a:extLst>
              <a:ext uri="{FF2B5EF4-FFF2-40B4-BE49-F238E27FC236}">
                <a16:creationId xmlns:a16="http://schemas.microsoft.com/office/drawing/2014/main" id="{024918D7-486B-4727-90CE-A175BC5DFBF1}"/>
              </a:ext>
            </a:extLst>
          </p:cNvPr>
          <p:cNvSpPr/>
          <p:nvPr/>
        </p:nvSpPr>
        <p:spPr>
          <a:xfrm>
            <a:off x="342900" y="266700"/>
            <a:ext cx="11480800" cy="6159500"/>
          </a:xfrm>
          <a:prstGeom prst="rect">
            <a:avLst/>
          </a:prstGeom>
          <a:noFill/>
          <a:ln w="38100">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7" name="Rectangle 6">
            <a:extLst>
              <a:ext uri="{FF2B5EF4-FFF2-40B4-BE49-F238E27FC236}">
                <a16:creationId xmlns:a16="http://schemas.microsoft.com/office/drawing/2014/main" id="{8C982B4A-1148-4BCE-B345-0D09C742F973}"/>
              </a:ext>
            </a:extLst>
          </p:cNvPr>
          <p:cNvSpPr/>
          <p:nvPr/>
        </p:nvSpPr>
        <p:spPr>
          <a:xfrm>
            <a:off x="0" y="2527222"/>
            <a:ext cx="12192000" cy="1803555"/>
          </a:xfrm>
          <a:prstGeom prst="rect">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6" name="TextBox 5">
            <a:extLst>
              <a:ext uri="{FF2B5EF4-FFF2-40B4-BE49-F238E27FC236}">
                <a16:creationId xmlns:a16="http://schemas.microsoft.com/office/drawing/2014/main" id="{1B0018AB-E0CD-44CA-BA8E-8F319F3690B9}"/>
              </a:ext>
            </a:extLst>
          </p:cNvPr>
          <p:cNvSpPr txBox="1"/>
          <p:nvPr/>
        </p:nvSpPr>
        <p:spPr>
          <a:xfrm>
            <a:off x="2393661" y="2522392"/>
            <a:ext cx="7404677" cy="1769715"/>
          </a:xfrm>
          <a:prstGeom prst="rect">
            <a:avLst/>
          </a:prstGeom>
          <a:noFill/>
        </p:spPr>
        <p:txBody>
          <a:bodyPr wrap="square" lIns="0" tIns="0" rIns="0" bIns="0" rtlCol="0">
            <a:spAutoFit/>
          </a:bodyPr>
          <a:lstStyle/>
          <a:p>
            <a:pPr algn="ctr"/>
            <a:r>
              <a:rPr lang="en-US" altLang="ko-KR" sz="11500" b="1" dirty="0">
                <a:solidFill>
                  <a:srgbClr val="112433"/>
                </a:solidFill>
                <a:latin typeface="Garamond" panose="02020404030301010803" pitchFamily="18" charset="0"/>
                <a:cs typeface="Arial" pitchFamily="34" charset="0"/>
              </a:rPr>
              <a:t>Break Slide</a:t>
            </a:r>
            <a:endParaRPr lang="ko-KR" altLang="en-US" sz="11500" b="1" dirty="0">
              <a:solidFill>
                <a:srgbClr val="112433"/>
              </a:solidFill>
              <a:latin typeface="Garamond" panose="02020404030301010803" pitchFamily="18" charset="0"/>
              <a:cs typeface="Arial" pitchFamily="34" charset="0"/>
            </a:endParaRPr>
          </a:p>
        </p:txBody>
      </p:sp>
      <p:sp>
        <p:nvSpPr>
          <p:cNvPr id="8" name="Freeform 18">
            <a:extLst>
              <a:ext uri="{FF2B5EF4-FFF2-40B4-BE49-F238E27FC236}">
                <a16:creationId xmlns:a16="http://schemas.microsoft.com/office/drawing/2014/main" id="{B27F1A85-15D1-44DC-B480-F1E14032F6AF}"/>
              </a:ext>
            </a:extLst>
          </p:cNvPr>
          <p:cNvSpPr/>
          <p:nvPr/>
        </p:nvSpPr>
        <p:spPr>
          <a:xfrm>
            <a:off x="4987967" y="488838"/>
            <a:ext cx="2216064" cy="2035969"/>
          </a:xfrm>
          <a:custGeom>
            <a:avLst/>
            <a:gdLst/>
            <a:ahLst/>
            <a:cxnLst/>
            <a:rect l="l" t="t" r="r" b="b"/>
            <a:pathLst>
              <a:path w="3307788" h="2669631">
                <a:moveTo>
                  <a:pt x="2793832" y="1478391"/>
                </a:moveTo>
                <a:cubicBezTo>
                  <a:pt x="2772990" y="1635402"/>
                  <a:pt x="2717678" y="1784517"/>
                  <a:pt x="2633007" y="1915952"/>
                </a:cubicBezTo>
                <a:cubicBezTo>
                  <a:pt x="2695386" y="1951862"/>
                  <a:pt x="2772768" y="1955673"/>
                  <a:pt x="2841607" y="1924185"/>
                </a:cubicBezTo>
                <a:cubicBezTo>
                  <a:pt x="2943442" y="1877605"/>
                  <a:pt x="2999062" y="1766364"/>
                  <a:pt x="2975226" y="1656948"/>
                </a:cubicBezTo>
                <a:cubicBezTo>
                  <a:pt x="2955176" y="1564911"/>
                  <a:pt x="2883463" y="1495086"/>
                  <a:pt x="2793832" y="1478391"/>
                </a:cubicBezTo>
                <a:close/>
                <a:moveTo>
                  <a:pt x="2807611" y="1247700"/>
                </a:moveTo>
                <a:lnTo>
                  <a:pt x="2807472" y="1256060"/>
                </a:lnTo>
                <a:cubicBezTo>
                  <a:pt x="2994195" y="1281771"/>
                  <a:pt x="3148201" y="1421768"/>
                  <a:pt x="3189276" y="1610317"/>
                </a:cubicBezTo>
                <a:cubicBezTo>
                  <a:pt x="3235041" y="1820393"/>
                  <a:pt x="3128252" y="2033972"/>
                  <a:pt x="2932732" y="2123406"/>
                </a:cubicBezTo>
                <a:cubicBezTo>
                  <a:pt x="2789297" y="2189015"/>
                  <a:pt x="2626543" y="2174805"/>
                  <a:pt x="2499470" y="2094044"/>
                </a:cubicBezTo>
                <a:cubicBezTo>
                  <a:pt x="2427194" y="2172627"/>
                  <a:pt x="2343030" y="2241391"/>
                  <a:pt x="2248861" y="2297980"/>
                </a:cubicBezTo>
                <a:cubicBezTo>
                  <a:pt x="2178351" y="2340352"/>
                  <a:pt x="2104446" y="2374567"/>
                  <a:pt x="2027600" y="2398134"/>
                </a:cubicBezTo>
                <a:lnTo>
                  <a:pt x="3307788" y="2397615"/>
                </a:lnTo>
                <a:cubicBezTo>
                  <a:pt x="3265361" y="2549905"/>
                  <a:pt x="2537441" y="2669620"/>
                  <a:pt x="1653814" y="2669631"/>
                </a:cubicBezTo>
                <a:cubicBezTo>
                  <a:pt x="773102" y="2669642"/>
                  <a:pt x="46417" y="2550707"/>
                  <a:pt x="0" y="2398955"/>
                </a:cubicBezTo>
                <a:lnTo>
                  <a:pt x="1280678" y="2398436"/>
                </a:lnTo>
                <a:cubicBezTo>
                  <a:pt x="1203764" y="2374915"/>
                  <a:pt x="1129786" y="2340732"/>
                  <a:pt x="1059201" y="2298380"/>
                </a:cubicBezTo>
                <a:cubicBezTo>
                  <a:pt x="693039" y="2078675"/>
                  <a:pt x="477900" y="1674935"/>
                  <a:pt x="499745" y="1248476"/>
                </a:cubicBezTo>
                <a:close/>
                <a:moveTo>
                  <a:pt x="1331611" y="201752"/>
                </a:moveTo>
                <a:cubicBezTo>
                  <a:pt x="1206335" y="290902"/>
                  <a:pt x="1124761" y="308382"/>
                  <a:pt x="1132336" y="435988"/>
                </a:cubicBezTo>
                <a:cubicBezTo>
                  <a:pt x="1160888" y="640507"/>
                  <a:pt x="1527973" y="617783"/>
                  <a:pt x="1498839" y="840365"/>
                </a:cubicBezTo>
                <a:cubicBezTo>
                  <a:pt x="1455138" y="960979"/>
                  <a:pt x="1395705" y="987199"/>
                  <a:pt x="1213910" y="1052459"/>
                </a:cubicBezTo>
                <a:cubicBezTo>
                  <a:pt x="1331028" y="972050"/>
                  <a:pt x="1364241" y="921357"/>
                  <a:pt x="1360745" y="809484"/>
                </a:cubicBezTo>
                <a:cubicBezTo>
                  <a:pt x="1360746" y="646916"/>
                  <a:pt x="1111360" y="626523"/>
                  <a:pt x="1020462" y="495421"/>
                </a:cubicBezTo>
                <a:cubicBezTo>
                  <a:pt x="941218" y="374224"/>
                  <a:pt x="1061250" y="280996"/>
                  <a:pt x="1331611" y="201752"/>
                </a:cubicBezTo>
                <a:close/>
                <a:moveTo>
                  <a:pt x="2164365" y="80223"/>
                </a:moveTo>
                <a:cubicBezTo>
                  <a:pt x="2021192" y="182108"/>
                  <a:pt x="1927964" y="202086"/>
                  <a:pt x="1936621" y="347922"/>
                </a:cubicBezTo>
                <a:cubicBezTo>
                  <a:pt x="1969252" y="581657"/>
                  <a:pt x="2388778" y="555687"/>
                  <a:pt x="2355482" y="810066"/>
                </a:cubicBezTo>
                <a:cubicBezTo>
                  <a:pt x="2305538" y="947910"/>
                  <a:pt x="2237615" y="977876"/>
                  <a:pt x="2029849" y="1052459"/>
                </a:cubicBezTo>
                <a:cubicBezTo>
                  <a:pt x="2163698" y="960563"/>
                  <a:pt x="2201656" y="902628"/>
                  <a:pt x="2197660" y="774773"/>
                </a:cubicBezTo>
                <a:cubicBezTo>
                  <a:pt x="2197661" y="588982"/>
                  <a:pt x="1912649" y="565676"/>
                  <a:pt x="1808765" y="415844"/>
                </a:cubicBezTo>
                <a:cubicBezTo>
                  <a:pt x="1718201" y="277334"/>
                  <a:pt x="1855380" y="170787"/>
                  <a:pt x="2164365" y="80223"/>
                </a:cubicBezTo>
                <a:close/>
                <a:moveTo>
                  <a:pt x="1754169" y="0"/>
                </a:moveTo>
                <a:cubicBezTo>
                  <a:pt x="1583512" y="121444"/>
                  <a:pt x="1472387" y="145257"/>
                  <a:pt x="1482706" y="319088"/>
                </a:cubicBezTo>
                <a:cubicBezTo>
                  <a:pt x="1521601" y="597693"/>
                  <a:pt x="2021663" y="566738"/>
                  <a:pt x="1981975" y="869950"/>
                </a:cubicBezTo>
                <a:cubicBezTo>
                  <a:pt x="1922443" y="1034256"/>
                  <a:pt x="1841481" y="1069974"/>
                  <a:pt x="1593831" y="1158875"/>
                </a:cubicBezTo>
                <a:cubicBezTo>
                  <a:pt x="1753374" y="1049338"/>
                  <a:pt x="1798619" y="980281"/>
                  <a:pt x="1793856" y="827882"/>
                </a:cubicBezTo>
                <a:cubicBezTo>
                  <a:pt x="1793857" y="606424"/>
                  <a:pt x="1454132" y="578644"/>
                  <a:pt x="1330306" y="400050"/>
                </a:cubicBezTo>
                <a:cubicBezTo>
                  <a:pt x="1222356" y="234950"/>
                  <a:pt x="1385869" y="107950"/>
                  <a:pt x="1754169"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p>
        </p:txBody>
      </p:sp>
    </p:spTree>
    <p:extLst>
      <p:ext uri="{BB962C8B-B14F-4D97-AF65-F5344CB8AC3E}">
        <p14:creationId xmlns:p14="http://schemas.microsoft.com/office/powerpoint/2010/main" val="4206555392"/>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B1BD82CA-F3E6-4AB0-A29F-1B6D9C4455E2}"/>
              </a:ext>
            </a:extLst>
          </p:cNvPr>
          <p:cNvSpPr/>
          <p:nvPr/>
        </p:nvSpPr>
        <p:spPr>
          <a:xfrm>
            <a:off x="6937828" y="2388916"/>
            <a:ext cx="4499429" cy="1171731"/>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3" name="Rectangle 2">
            <a:extLst>
              <a:ext uri="{FF2B5EF4-FFF2-40B4-BE49-F238E27FC236}">
                <a16:creationId xmlns:a16="http://schemas.microsoft.com/office/drawing/2014/main" id="{CE027EF2-A511-4FC6-A631-EF8DE83092AE}"/>
              </a:ext>
            </a:extLst>
          </p:cNvPr>
          <p:cNvSpPr/>
          <p:nvPr/>
        </p:nvSpPr>
        <p:spPr>
          <a:xfrm>
            <a:off x="6937828" y="3765735"/>
            <a:ext cx="4499429" cy="1171731"/>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graphicFrame>
        <p:nvGraphicFramePr>
          <p:cNvPr id="4" name="Chart 3">
            <a:extLst>
              <a:ext uri="{FF2B5EF4-FFF2-40B4-BE49-F238E27FC236}">
                <a16:creationId xmlns:a16="http://schemas.microsoft.com/office/drawing/2014/main" id="{F7C8BBA1-9C91-4632-9BA1-85BE4F0A8422}"/>
              </a:ext>
            </a:extLst>
          </p:cNvPr>
          <p:cNvGraphicFramePr/>
          <p:nvPr>
            <p:extLst>
              <p:ext uri="{D42A27DB-BD31-4B8C-83A1-F6EECF244321}">
                <p14:modId xmlns:p14="http://schemas.microsoft.com/office/powerpoint/2010/main" val="1439151390"/>
              </p:ext>
            </p:extLst>
          </p:nvPr>
        </p:nvGraphicFramePr>
        <p:xfrm>
          <a:off x="1030514" y="2116699"/>
          <a:ext cx="5065486" cy="3298071"/>
        </p:xfrm>
        <a:graphic>
          <a:graphicData uri="http://schemas.openxmlformats.org/drawingml/2006/chart">
            <c:chart xmlns:c="http://schemas.openxmlformats.org/drawingml/2006/chart" xmlns:r="http://schemas.openxmlformats.org/officeDocument/2006/relationships" r:id="rId2"/>
          </a:graphicData>
        </a:graphic>
      </p:graphicFrame>
      <p:sp>
        <p:nvSpPr>
          <p:cNvPr id="5" name="TextBox 4">
            <a:extLst>
              <a:ext uri="{FF2B5EF4-FFF2-40B4-BE49-F238E27FC236}">
                <a16:creationId xmlns:a16="http://schemas.microsoft.com/office/drawing/2014/main" id="{8465A94F-5F3D-4711-83CF-800669C24301}"/>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3807672476"/>
      </p:ext>
    </p:extLst>
  </p:cSld>
  <p:clrMapOvr>
    <a:masterClrMapping/>
  </p:clrMapOvr>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4" name="Chart 3">
            <a:extLst>
              <a:ext uri="{FF2B5EF4-FFF2-40B4-BE49-F238E27FC236}">
                <a16:creationId xmlns:a16="http://schemas.microsoft.com/office/drawing/2014/main" id="{C864C27E-2FE2-42E9-A6E7-A36DBCA83236}"/>
              </a:ext>
            </a:extLst>
          </p:cNvPr>
          <p:cNvGraphicFramePr/>
          <p:nvPr>
            <p:extLst>
              <p:ext uri="{D42A27DB-BD31-4B8C-83A1-F6EECF244321}">
                <p14:modId xmlns:p14="http://schemas.microsoft.com/office/powerpoint/2010/main" val="3844898070"/>
              </p:ext>
            </p:extLst>
          </p:nvPr>
        </p:nvGraphicFramePr>
        <p:xfrm>
          <a:off x="754743" y="2031107"/>
          <a:ext cx="5534991" cy="3294842"/>
        </p:xfrm>
        <a:graphic>
          <a:graphicData uri="http://schemas.openxmlformats.org/drawingml/2006/chart">
            <c:chart xmlns:c="http://schemas.openxmlformats.org/drawingml/2006/chart" xmlns:r="http://schemas.openxmlformats.org/officeDocument/2006/relationships" r:id="rId2"/>
          </a:graphicData>
        </a:graphic>
      </p:graphicFrame>
      <p:sp>
        <p:nvSpPr>
          <p:cNvPr id="5" name="Rectangle 4">
            <a:extLst>
              <a:ext uri="{FF2B5EF4-FFF2-40B4-BE49-F238E27FC236}">
                <a16:creationId xmlns:a16="http://schemas.microsoft.com/office/drawing/2014/main" id="{202FADA2-5A00-4F5F-8EA4-325E397548F7}"/>
              </a:ext>
            </a:extLst>
          </p:cNvPr>
          <p:cNvSpPr/>
          <p:nvPr/>
        </p:nvSpPr>
        <p:spPr>
          <a:xfrm>
            <a:off x="6937828" y="2031107"/>
            <a:ext cx="4499429" cy="1171731"/>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6" name="Rectangle 5">
            <a:extLst>
              <a:ext uri="{FF2B5EF4-FFF2-40B4-BE49-F238E27FC236}">
                <a16:creationId xmlns:a16="http://schemas.microsoft.com/office/drawing/2014/main" id="{940C0FE1-BFE7-4ADF-9A39-CD0F85A93E83}"/>
              </a:ext>
            </a:extLst>
          </p:cNvPr>
          <p:cNvSpPr/>
          <p:nvPr/>
        </p:nvSpPr>
        <p:spPr>
          <a:xfrm>
            <a:off x="6937828" y="3911509"/>
            <a:ext cx="4499429" cy="1171731"/>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7" name="TextBox 6">
            <a:extLst>
              <a:ext uri="{FF2B5EF4-FFF2-40B4-BE49-F238E27FC236}">
                <a16:creationId xmlns:a16="http://schemas.microsoft.com/office/drawing/2014/main" id="{7AB25920-E6D8-4A19-85C4-DC7F77BAE4F1}"/>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1666051299"/>
      </p:ext>
    </p:extLst>
  </p:cSld>
  <p:clrMapOvr>
    <a:masterClrMapping/>
  </p:clrMapOvr>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그룹 2">
            <a:extLst>
              <a:ext uri="{FF2B5EF4-FFF2-40B4-BE49-F238E27FC236}">
                <a16:creationId xmlns:a16="http://schemas.microsoft.com/office/drawing/2014/main" id="{AFF3A08F-E54C-4356-89AF-FAC5CCD4B111}"/>
              </a:ext>
            </a:extLst>
          </p:cNvPr>
          <p:cNvGrpSpPr/>
          <p:nvPr/>
        </p:nvGrpSpPr>
        <p:grpSpPr>
          <a:xfrm>
            <a:off x="4590528" y="1978095"/>
            <a:ext cx="3010943" cy="2901809"/>
            <a:chOff x="4584071" y="2409981"/>
            <a:chExt cx="3010943" cy="2901809"/>
          </a:xfrm>
        </p:grpSpPr>
        <p:sp>
          <p:nvSpPr>
            <p:cNvPr id="3" name="Rounded Rectangle 10">
              <a:extLst>
                <a:ext uri="{FF2B5EF4-FFF2-40B4-BE49-F238E27FC236}">
                  <a16:creationId xmlns:a16="http://schemas.microsoft.com/office/drawing/2014/main" id="{65619F1B-4AAA-44A6-BE2D-950B9B24A8A5}"/>
                </a:ext>
              </a:extLst>
            </p:cNvPr>
            <p:cNvSpPr/>
            <p:nvPr/>
          </p:nvSpPr>
          <p:spPr>
            <a:xfrm rot="18900000">
              <a:off x="5849646" y="2409981"/>
              <a:ext cx="1660792" cy="1660792"/>
            </a:xfrm>
            <a:prstGeom prst="roundRect">
              <a:avLst>
                <a:gd name="adj" fmla="val 15614"/>
              </a:avLst>
            </a:pr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4" name="Rounded Rectangle 9">
              <a:extLst>
                <a:ext uri="{FF2B5EF4-FFF2-40B4-BE49-F238E27FC236}">
                  <a16:creationId xmlns:a16="http://schemas.microsoft.com/office/drawing/2014/main" id="{7249A397-CEE7-43F2-931B-F763E6D2EB12}"/>
                </a:ext>
              </a:extLst>
            </p:cNvPr>
            <p:cNvSpPr/>
            <p:nvPr/>
          </p:nvSpPr>
          <p:spPr>
            <a:xfrm rot="18900000">
              <a:off x="4668141" y="2409981"/>
              <a:ext cx="1660792" cy="1660792"/>
            </a:xfrm>
            <a:prstGeom prst="roundRect">
              <a:avLst>
                <a:gd name="adj" fmla="val 15614"/>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5" name="Rounded Rectangle 12">
              <a:extLst>
                <a:ext uri="{FF2B5EF4-FFF2-40B4-BE49-F238E27FC236}">
                  <a16:creationId xmlns:a16="http://schemas.microsoft.com/office/drawing/2014/main" id="{06E05EF4-C9A1-4C7F-ABF0-BD9CFEAE1A4D}"/>
                </a:ext>
              </a:extLst>
            </p:cNvPr>
            <p:cNvSpPr/>
            <p:nvPr/>
          </p:nvSpPr>
          <p:spPr>
            <a:xfrm rot="18900000">
              <a:off x="4664054" y="3587404"/>
              <a:ext cx="1660792" cy="1660792"/>
            </a:xfrm>
            <a:prstGeom prst="roundRect">
              <a:avLst>
                <a:gd name="adj" fmla="val 15614"/>
              </a:avLst>
            </a:pr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6" name="Rounded Rectangle 11">
              <a:extLst>
                <a:ext uri="{FF2B5EF4-FFF2-40B4-BE49-F238E27FC236}">
                  <a16:creationId xmlns:a16="http://schemas.microsoft.com/office/drawing/2014/main" id="{3E1CF0B6-1907-4DE3-BCC8-BF282961CD59}"/>
                </a:ext>
              </a:extLst>
            </p:cNvPr>
            <p:cNvSpPr/>
            <p:nvPr/>
          </p:nvSpPr>
          <p:spPr>
            <a:xfrm rot="18900000">
              <a:off x="5823394" y="3587404"/>
              <a:ext cx="1660792" cy="1660792"/>
            </a:xfrm>
            <a:custGeom>
              <a:avLst/>
              <a:gdLst/>
              <a:ahLst/>
              <a:cxnLst/>
              <a:rect l="l" t="t" r="r" b="b"/>
              <a:pathLst>
                <a:path w="1660792" h="1660792">
                  <a:moveTo>
                    <a:pt x="851127" y="0"/>
                  </a:moveTo>
                  <a:lnTo>
                    <a:pt x="851127" y="587475"/>
                  </a:lnTo>
                  <a:cubicBezTo>
                    <a:pt x="851127" y="730691"/>
                    <a:pt x="967227" y="846791"/>
                    <a:pt x="1110443" y="846791"/>
                  </a:cubicBezTo>
                  <a:lnTo>
                    <a:pt x="1660792" y="846791"/>
                  </a:lnTo>
                  <a:lnTo>
                    <a:pt x="1660792" y="1401476"/>
                  </a:lnTo>
                  <a:cubicBezTo>
                    <a:pt x="1660792" y="1544692"/>
                    <a:pt x="1544692" y="1660792"/>
                    <a:pt x="1401476" y="1660792"/>
                  </a:cubicBezTo>
                  <a:lnTo>
                    <a:pt x="259316" y="1660792"/>
                  </a:lnTo>
                  <a:cubicBezTo>
                    <a:pt x="116100" y="1660792"/>
                    <a:pt x="0" y="1544692"/>
                    <a:pt x="0" y="1401476"/>
                  </a:cubicBezTo>
                  <a:lnTo>
                    <a:pt x="0" y="259316"/>
                  </a:lnTo>
                  <a:cubicBezTo>
                    <a:pt x="0" y="116100"/>
                    <a:pt x="116100" y="0"/>
                    <a:pt x="259316"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7" name="TextBox 6">
              <a:extLst>
                <a:ext uri="{FF2B5EF4-FFF2-40B4-BE49-F238E27FC236}">
                  <a16:creationId xmlns:a16="http://schemas.microsoft.com/office/drawing/2014/main" id="{6C8D347B-E0B1-4D74-B922-EE864E6743C9}"/>
                </a:ext>
              </a:extLst>
            </p:cNvPr>
            <p:cNvSpPr txBox="1"/>
            <p:nvPr/>
          </p:nvSpPr>
          <p:spPr>
            <a:xfrm>
              <a:off x="4946992" y="2450617"/>
              <a:ext cx="1080000" cy="923330"/>
            </a:xfrm>
            <a:prstGeom prst="rect">
              <a:avLst/>
            </a:prstGeom>
            <a:noFill/>
            <a:ln>
              <a:noFill/>
            </a:ln>
          </p:spPr>
          <p:txBody>
            <a:bodyPr wrap="square" rtlCol="0">
              <a:spAutoFit/>
            </a:bodyPr>
            <a:lstStyle/>
            <a:p>
              <a:pPr algn="ctr"/>
              <a:r>
                <a:rPr lang="en-US" altLang="ko-KR" sz="5400" b="1" dirty="0">
                  <a:solidFill>
                    <a:schemeClr val="bg1"/>
                  </a:solidFill>
                  <a:latin typeface="Open Sans" panose="020B0606030504020204"/>
                  <a:cs typeface="Arial" pitchFamily="34" charset="0"/>
                </a:rPr>
                <a:t>S</a:t>
              </a:r>
              <a:endParaRPr lang="ko-KR" altLang="en-US" sz="5400" b="1" dirty="0">
                <a:solidFill>
                  <a:schemeClr val="bg1"/>
                </a:solidFill>
                <a:latin typeface="Open Sans" panose="020B0606030504020204"/>
                <a:cs typeface="Arial" pitchFamily="34" charset="0"/>
              </a:endParaRPr>
            </a:p>
          </p:txBody>
        </p:sp>
        <p:sp>
          <p:nvSpPr>
            <p:cNvPr id="8" name="TextBox 7">
              <a:extLst>
                <a:ext uri="{FF2B5EF4-FFF2-40B4-BE49-F238E27FC236}">
                  <a16:creationId xmlns:a16="http://schemas.microsoft.com/office/drawing/2014/main" id="{46671E75-8478-45C9-AFF3-7B7B6A40ACB6}"/>
                </a:ext>
              </a:extLst>
            </p:cNvPr>
            <p:cNvSpPr txBox="1"/>
            <p:nvPr/>
          </p:nvSpPr>
          <p:spPr>
            <a:xfrm>
              <a:off x="6515014" y="2778236"/>
              <a:ext cx="1080000" cy="923330"/>
            </a:xfrm>
            <a:prstGeom prst="rect">
              <a:avLst/>
            </a:prstGeom>
            <a:noFill/>
            <a:ln>
              <a:noFill/>
            </a:ln>
          </p:spPr>
          <p:txBody>
            <a:bodyPr wrap="square" rtlCol="0">
              <a:spAutoFit/>
            </a:bodyPr>
            <a:lstStyle/>
            <a:p>
              <a:pPr algn="ctr"/>
              <a:r>
                <a:rPr lang="en-US" altLang="ko-KR" sz="5400" b="1" dirty="0">
                  <a:solidFill>
                    <a:schemeClr val="bg1"/>
                  </a:solidFill>
                  <a:latin typeface="Open Sans" panose="020B0606030504020204"/>
                  <a:cs typeface="Arial" pitchFamily="34" charset="0"/>
                </a:rPr>
                <a:t>W</a:t>
              </a:r>
              <a:endParaRPr lang="ko-KR" altLang="en-US" sz="5400" b="1" dirty="0">
                <a:solidFill>
                  <a:schemeClr val="bg1"/>
                </a:solidFill>
                <a:latin typeface="Open Sans" panose="020B0606030504020204"/>
                <a:cs typeface="Arial" pitchFamily="34" charset="0"/>
              </a:endParaRPr>
            </a:p>
          </p:txBody>
        </p:sp>
        <p:sp>
          <p:nvSpPr>
            <p:cNvPr id="9" name="TextBox 8">
              <a:extLst>
                <a:ext uri="{FF2B5EF4-FFF2-40B4-BE49-F238E27FC236}">
                  <a16:creationId xmlns:a16="http://schemas.microsoft.com/office/drawing/2014/main" id="{39FE66B0-51F5-49A7-A40C-12E4CEF7EC11}"/>
                </a:ext>
              </a:extLst>
            </p:cNvPr>
            <p:cNvSpPr txBox="1"/>
            <p:nvPr/>
          </p:nvSpPr>
          <p:spPr>
            <a:xfrm>
              <a:off x="4584071" y="3938883"/>
              <a:ext cx="1080000" cy="923330"/>
            </a:xfrm>
            <a:prstGeom prst="rect">
              <a:avLst/>
            </a:prstGeom>
            <a:noFill/>
            <a:ln>
              <a:noFill/>
            </a:ln>
          </p:spPr>
          <p:txBody>
            <a:bodyPr wrap="square" rtlCol="0">
              <a:spAutoFit/>
            </a:bodyPr>
            <a:lstStyle/>
            <a:p>
              <a:pPr algn="ctr"/>
              <a:r>
                <a:rPr lang="en-US" altLang="ko-KR" sz="5400" b="1" dirty="0">
                  <a:solidFill>
                    <a:schemeClr val="bg1"/>
                  </a:solidFill>
                  <a:latin typeface="Open Sans" panose="020B0606030504020204"/>
                  <a:cs typeface="Arial" pitchFamily="34" charset="0"/>
                </a:rPr>
                <a:t>O</a:t>
              </a:r>
              <a:endParaRPr lang="ko-KR" altLang="en-US" sz="5400" b="1" dirty="0">
                <a:solidFill>
                  <a:schemeClr val="bg1"/>
                </a:solidFill>
                <a:latin typeface="Open Sans" panose="020B0606030504020204"/>
                <a:cs typeface="Arial" pitchFamily="34" charset="0"/>
              </a:endParaRPr>
            </a:p>
          </p:txBody>
        </p:sp>
        <p:sp>
          <p:nvSpPr>
            <p:cNvPr id="10" name="TextBox 9">
              <a:extLst>
                <a:ext uri="{FF2B5EF4-FFF2-40B4-BE49-F238E27FC236}">
                  <a16:creationId xmlns:a16="http://schemas.microsoft.com/office/drawing/2014/main" id="{C3C84AD1-30E1-499F-926E-33EA16D14102}"/>
                </a:ext>
              </a:extLst>
            </p:cNvPr>
            <p:cNvSpPr txBox="1"/>
            <p:nvPr/>
          </p:nvSpPr>
          <p:spPr>
            <a:xfrm>
              <a:off x="6113790" y="4388460"/>
              <a:ext cx="1080000" cy="923330"/>
            </a:xfrm>
            <a:prstGeom prst="rect">
              <a:avLst/>
            </a:prstGeom>
            <a:noFill/>
            <a:ln>
              <a:noFill/>
            </a:ln>
          </p:spPr>
          <p:txBody>
            <a:bodyPr wrap="square" rtlCol="0">
              <a:spAutoFit/>
            </a:bodyPr>
            <a:lstStyle/>
            <a:p>
              <a:pPr algn="ctr"/>
              <a:r>
                <a:rPr lang="en-US" altLang="ko-KR" sz="5400" b="1" dirty="0">
                  <a:solidFill>
                    <a:schemeClr val="bg1"/>
                  </a:solidFill>
                  <a:latin typeface="Open Sans" panose="020B0606030504020204"/>
                  <a:cs typeface="Arial" pitchFamily="34" charset="0"/>
                </a:rPr>
                <a:t>T</a:t>
              </a:r>
              <a:endParaRPr lang="ko-KR" altLang="en-US" sz="5400" b="1" dirty="0">
                <a:solidFill>
                  <a:schemeClr val="bg1"/>
                </a:solidFill>
                <a:latin typeface="Open Sans" panose="020B0606030504020204"/>
                <a:cs typeface="Arial" pitchFamily="34" charset="0"/>
              </a:endParaRPr>
            </a:p>
          </p:txBody>
        </p:sp>
      </p:grpSp>
      <p:sp>
        <p:nvSpPr>
          <p:cNvPr id="12" name="TextBox 11">
            <a:extLst>
              <a:ext uri="{FF2B5EF4-FFF2-40B4-BE49-F238E27FC236}">
                <a16:creationId xmlns:a16="http://schemas.microsoft.com/office/drawing/2014/main" id="{3847B4D3-A541-4E59-8E64-A4AD78131879}"/>
              </a:ext>
            </a:extLst>
          </p:cNvPr>
          <p:cNvSpPr txBox="1"/>
          <p:nvPr/>
        </p:nvSpPr>
        <p:spPr>
          <a:xfrm>
            <a:off x="8310577" y="3956576"/>
            <a:ext cx="3314255" cy="307777"/>
          </a:xfrm>
          <a:prstGeom prst="rect">
            <a:avLst/>
          </a:prstGeom>
          <a:noFill/>
        </p:spPr>
        <p:txBody>
          <a:bodyPr wrap="square" rtlCol="0">
            <a:spAutoFit/>
          </a:bodyPr>
          <a:lstStyle/>
          <a:p>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14" name="TextBox 13">
            <a:extLst>
              <a:ext uri="{FF2B5EF4-FFF2-40B4-BE49-F238E27FC236}">
                <a16:creationId xmlns:a16="http://schemas.microsoft.com/office/drawing/2014/main" id="{F26269EA-6291-4D68-BB1E-740EA57B9783}"/>
              </a:ext>
            </a:extLst>
          </p:cNvPr>
          <p:cNvSpPr txBox="1"/>
          <p:nvPr/>
        </p:nvSpPr>
        <p:spPr>
          <a:xfrm>
            <a:off x="8284325" y="1651562"/>
            <a:ext cx="3314255" cy="307777"/>
          </a:xfrm>
          <a:prstGeom prst="rect">
            <a:avLst/>
          </a:prstGeom>
          <a:noFill/>
        </p:spPr>
        <p:txBody>
          <a:bodyPr wrap="square" rtlCol="0">
            <a:spAutoFit/>
          </a:bodyPr>
          <a:lstStyle/>
          <a:p>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16" name="TextBox 15">
            <a:extLst>
              <a:ext uri="{FF2B5EF4-FFF2-40B4-BE49-F238E27FC236}">
                <a16:creationId xmlns:a16="http://schemas.microsoft.com/office/drawing/2014/main" id="{E569B9D1-3E94-4BD7-8649-7152A9F3C8F4}"/>
              </a:ext>
            </a:extLst>
          </p:cNvPr>
          <p:cNvSpPr txBox="1"/>
          <p:nvPr/>
        </p:nvSpPr>
        <p:spPr>
          <a:xfrm>
            <a:off x="540502" y="1651561"/>
            <a:ext cx="3199381" cy="312144"/>
          </a:xfrm>
          <a:prstGeom prst="rect">
            <a:avLst/>
          </a:prstGeom>
          <a:noFill/>
        </p:spPr>
        <p:txBody>
          <a:bodyPr wrap="square" rtlCol="0">
            <a:spAutoFit/>
          </a:bodyPr>
          <a:lstStyle/>
          <a:p>
            <a:pPr algn="r"/>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18" name="TextBox 17">
            <a:extLst>
              <a:ext uri="{FF2B5EF4-FFF2-40B4-BE49-F238E27FC236}">
                <a16:creationId xmlns:a16="http://schemas.microsoft.com/office/drawing/2014/main" id="{3592C2E3-BC59-4DEF-B8A0-1DB928C5C799}"/>
              </a:ext>
            </a:extLst>
          </p:cNvPr>
          <p:cNvSpPr txBox="1"/>
          <p:nvPr/>
        </p:nvSpPr>
        <p:spPr>
          <a:xfrm>
            <a:off x="539651" y="3952209"/>
            <a:ext cx="3199381" cy="312144"/>
          </a:xfrm>
          <a:prstGeom prst="rect">
            <a:avLst/>
          </a:prstGeom>
          <a:noFill/>
        </p:spPr>
        <p:txBody>
          <a:bodyPr wrap="square" rtlCol="0">
            <a:spAutoFit/>
          </a:bodyPr>
          <a:lstStyle/>
          <a:p>
            <a:pPr algn="r"/>
            <a:r>
              <a:rPr lang="en-US" altLang="ko-KR" sz="1400" b="1" dirty="0">
                <a:solidFill>
                  <a:srgbClr val="FDD100"/>
                </a:solidFill>
                <a:latin typeface="Open Sans" panose="020B0606030504020204"/>
                <a:cs typeface="Arial" pitchFamily="34" charset="0"/>
              </a:rPr>
              <a:t>Your Text Here</a:t>
            </a:r>
            <a:endParaRPr lang="ko-KR" altLang="en-US" sz="1400" b="1" dirty="0">
              <a:solidFill>
                <a:srgbClr val="FDD100"/>
              </a:solidFill>
              <a:latin typeface="Open Sans" panose="020B0606030504020204"/>
              <a:cs typeface="Arial" pitchFamily="34" charset="0"/>
            </a:endParaRPr>
          </a:p>
        </p:txBody>
      </p:sp>
      <p:sp>
        <p:nvSpPr>
          <p:cNvPr id="19" name="TextBox 18">
            <a:extLst>
              <a:ext uri="{FF2B5EF4-FFF2-40B4-BE49-F238E27FC236}">
                <a16:creationId xmlns:a16="http://schemas.microsoft.com/office/drawing/2014/main" id="{365A4A3D-6B5D-4C83-BFD0-30A4B25BB461}"/>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
        <p:nvSpPr>
          <p:cNvPr id="20" name="TextBox 19">
            <a:extLst>
              <a:ext uri="{FF2B5EF4-FFF2-40B4-BE49-F238E27FC236}">
                <a16:creationId xmlns:a16="http://schemas.microsoft.com/office/drawing/2014/main" id="{9BD9D3BA-5071-464E-B188-CE101321A568}"/>
              </a:ext>
            </a:extLst>
          </p:cNvPr>
          <p:cNvSpPr txBox="1"/>
          <p:nvPr/>
        </p:nvSpPr>
        <p:spPr>
          <a:xfrm>
            <a:off x="8284325" y="2084740"/>
            <a:ext cx="3340507" cy="523220"/>
          </a:xfrm>
          <a:prstGeom prst="rect">
            <a:avLst/>
          </a:prstGeom>
          <a:noFill/>
        </p:spPr>
        <p:txBody>
          <a:bodyPr wrap="square" rtlCol="0">
            <a:spAutoFit/>
          </a:bodyPr>
          <a:lstStyle/>
          <a:p>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latin typeface="Open Sans" panose="020B0606030504020204"/>
            </a:endParaRPr>
          </a:p>
        </p:txBody>
      </p:sp>
      <p:sp>
        <p:nvSpPr>
          <p:cNvPr id="21" name="TextBox 20">
            <a:extLst>
              <a:ext uri="{FF2B5EF4-FFF2-40B4-BE49-F238E27FC236}">
                <a16:creationId xmlns:a16="http://schemas.microsoft.com/office/drawing/2014/main" id="{EFFCF9D0-4572-4454-93B1-A7E747E3531A}"/>
              </a:ext>
            </a:extLst>
          </p:cNvPr>
          <p:cNvSpPr txBox="1"/>
          <p:nvPr/>
        </p:nvSpPr>
        <p:spPr>
          <a:xfrm>
            <a:off x="8284325" y="4430327"/>
            <a:ext cx="3340507" cy="523220"/>
          </a:xfrm>
          <a:prstGeom prst="rect">
            <a:avLst/>
          </a:prstGeom>
          <a:noFill/>
        </p:spPr>
        <p:txBody>
          <a:bodyPr wrap="square" rtlCol="0">
            <a:spAutoFit/>
          </a:bodyPr>
          <a:lstStyle/>
          <a:p>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latin typeface="Open Sans" panose="020B0606030504020204"/>
            </a:endParaRPr>
          </a:p>
        </p:txBody>
      </p:sp>
      <p:sp>
        <p:nvSpPr>
          <p:cNvPr id="22" name="TextBox 21">
            <a:extLst>
              <a:ext uri="{FF2B5EF4-FFF2-40B4-BE49-F238E27FC236}">
                <a16:creationId xmlns:a16="http://schemas.microsoft.com/office/drawing/2014/main" id="{138CF855-008B-4116-A530-AD84B4A04005}"/>
              </a:ext>
            </a:extLst>
          </p:cNvPr>
          <p:cNvSpPr txBox="1"/>
          <p:nvPr/>
        </p:nvSpPr>
        <p:spPr>
          <a:xfrm>
            <a:off x="539651" y="4434399"/>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latin typeface="Open Sans" panose="020B0606030504020204"/>
            </a:endParaRPr>
          </a:p>
        </p:txBody>
      </p:sp>
      <p:sp>
        <p:nvSpPr>
          <p:cNvPr id="23" name="TextBox 22">
            <a:extLst>
              <a:ext uri="{FF2B5EF4-FFF2-40B4-BE49-F238E27FC236}">
                <a16:creationId xmlns:a16="http://schemas.microsoft.com/office/drawing/2014/main" id="{B448B7C2-C6F7-46A8-BAD4-7B199FA656FC}"/>
              </a:ext>
            </a:extLst>
          </p:cNvPr>
          <p:cNvSpPr txBox="1"/>
          <p:nvPr/>
        </p:nvSpPr>
        <p:spPr>
          <a:xfrm>
            <a:off x="502107" y="2084740"/>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latin typeface="Open Sans" panose="020B0606030504020204"/>
            </a:endParaRPr>
          </a:p>
        </p:txBody>
      </p:sp>
    </p:spTree>
    <p:extLst>
      <p:ext uri="{BB962C8B-B14F-4D97-AF65-F5344CB8AC3E}">
        <p14:creationId xmlns:p14="http://schemas.microsoft.com/office/powerpoint/2010/main" val="2780610832"/>
      </p:ext>
    </p:extLst>
  </p:cSld>
  <p:clrMapOvr>
    <a:masterClrMapping/>
  </p:clrMapOvr>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TextBox 30">
            <a:extLst>
              <a:ext uri="{FF2B5EF4-FFF2-40B4-BE49-F238E27FC236}">
                <a16:creationId xmlns:a16="http://schemas.microsoft.com/office/drawing/2014/main" id="{34486DA1-5BD9-4E94-AA56-2AFF077C2EAF}"/>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
        <p:nvSpPr>
          <p:cNvPr id="36" name="Diamond 35">
            <a:extLst>
              <a:ext uri="{FF2B5EF4-FFF2-40B4-BE49-F238E27FC236}">
                <a16:creationId xmlns:a16="http://schemas.microsoft.com/office/drawing/2014/main" id="{1618043B-D513-4323-AB16-5F49480BDA03}"/>
              </a:ext>
            </a:extLst>
          </p:cNvPr>
          <p:cNvSpPr/>
          <p:nvPr/>
        </p:nvSpPr>
        <p:spPr>
          <a:xfrm>
            <a:off x="958837" y="2033903"/>
            <a:ext cx="1944000" cy="1944000"/>
          </a:xfrm>
          <a:prstGeom prst="diamond">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37" name="Diamond 36">
            <a:extLst>
              <a:ext uri="{FF2B5EF4-FFF2-40B4-BE49-F238E27FC236}">
                <a16:creationId xmlns:a16="http://schemas.microsoft.com/office/drawing/2014/main" id="{03E3FA53-C12A-4669-AF76-79B204A917C0}"/>
              </a:ext>
            </a:extLst>
          </p:cNvPr>
          <p:cNvSpPr/>
          <p:nvPr/>
        </p:nvSpPr>
        <p:spPr>
          <a:xfrm>
            <a:off x="3774268" y="2033903"/>
            <a:ext cx="1944000" cy="1944000"/>
          </a:xfrm>
          <a:prstGeom prst="diamond">
            <a:avLst/>
          </a:prstGeom>
          <a:solidFill>
            <a:srgbClr val="112433"/>
          </a:solid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38" name="Diamond 37">
            <a:extLst>
              <a:ext uri="{FF2B5EF4-FFF2-40B4-BE49-F238E27FC236}">
                <a16:creationId xmlns:a16="http://schemas.microsoft.com/office/drawing/2014/main" id="{0B451D47-CA4E-474D-B8F1-4EB834C5B9BD}"/>
              </a:ext>
            </a:extLst>
          </p:cNvPr>
          <p:cNvSpPr/>
          <p:nvPr/>
        </p:nvSpPr>
        <p:spPr>
          <a:xfrm>
            <a:off x="6585719" y="2033903"/>
            <a:ext cx="1944000" cy="1944000"/>
          </a:xfrm>
          <a:prstGeom prst="diamond">
            <a:avLst/>
          </a:pr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39" name="Diamond 38">
            <a:extLst>
              <a:ext uri="{FF2B5EF4-FFF2-40B4-BE49-F238E27FC236}">
                <a16:creationId xmlns:a16="http://schemas.microsoft.com/office/drawing/2014/main" id="{C55F3DC8-CAAC-42CA-BB77-EB45E66B79EA}"/>
              </a:ext>
            </a:extLst>
          </p:cNvPr>
          <p:cNvSpPr/>
          <p:nvPr/>
        </p:nvSpPr>
        <p:spPr>
          <a:xfrm>
            <a:off x="9289163" y="2033903"/>
            <a:ext cx="1944000" cy="1944000"/>
          </a:xfrm>
          <a:prstGeom prst="diamond">
            <a:avLst/>
          </a:prstGeom>
          <a:solidFill>
            <a:srgbClr val="112433"/>
          </a:solid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
        <p:nvSpPr>
          <p:cNvPr id="40" name="TextBox 39">
            <a:extLst>
              <a:ext uri="{FF2B5EF4-FFF2-40B4-BE49-F238E27FC236}">
                <a16:creationId xmlns:a16="http://schemas.microsoft.com/office/drawing/2014/main" id="{DA0DBD46-55D9-4143-8A24-1381CDA08A19}"/>
              </a:ext>
            </a:extLst>
          </p:cNvPr>
          <p:cNvSpPr txBox="1"/>
          <p:nvPr/>
        </p:nvSpPr>
        <p:spPr>
          <a:xfrm>
            <a:off x="606448" y="4337616"/>
            <a:ext cx="2648777" cy="1384995"/>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rgbClr val="112433"/>
              </a:solidFill>
            </a:endParaRPr>
          </a:p>
        </p:txBody>
      </p:sp>
      <p:sp>
        <p:nvSpPr>
          <p:cNvPr id="41" name="TextBox 40">
            <a:extLst>
              <a:ext uri="{FF2B5EF4-FFF2-40B4-BE49-F238E27FC236}">
                <a16:creationId xmlns:a16="http://schemas.microsoft.com/office/drawing/2014/main" id="{9BE69CF6-524A-4258-8491-269D7BB7D8B3}"/>
              </a:ext>
            </a:extLst>
          </p:cNvPr>
          <p:cNvSpPr txBox="1"/>
          <p:nvPr/>
        </p:nvSpPr>
        <p:spPr>
          <a:xfrm>
            <a:off x="6233330" y="4337616"/>
            <a:ext cx="2648777" cy="1384995"/>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rgbClr val="112433"/>
              </a:solidFill>
            </a:endParaRPr>
          </a:p>
        </p:txBody>
      </p:sp>
      <p:sp>
        <p:nvSpPr>
          <p:cNvPr id="42" name="TextBox 41">
            <a:extLst>
              <a:ext uri="{FF2B5EF4-FFF2-40B4-BE49-F238E27FC236}">
                <a16:creationId xmlns:a16="http://schemas.microsoft.com/office/drawing/2014/main" id="{4E210D6E-3A6B-454C-A9ED-8204F7CFEFFB}"/>
              </a:ext>
            </a:extLst>
          </p:cNvPr>
          <p:cNvSpPr txBox="1"/>
          <p:nvPr/>
        </p:nvSpPr>
        <p:spPr>
          <a:xfrm>
            <a:off x="3419889" y="4337616"/>
            <a:ext cx="2648777" cy="1384995"/>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rgbClr val="112433"/>
              </a:solidFill>
            </a:endParaRPr>
          </a:p>
        </p:txBody>
      </p:sp>
      <p:sp>
        <p:nvSpPr>
          <p:cNvPr id="43" name="TextBox 42">
            <a:extLst>
              <a:ext uri="{FF2B5EF4-FFF2-40B4-BE49-F238E27FC236}">
                <a16:creationId xmlns:a16="http://schemas.microsoft.com/office/drawing/2014/main" id="{316C9E66-2276-40BC-8C81-E53F023247D2}"/>
              </a:ext>
            </a:extLst>
          </p:cNvPr>
          <p:cNvSpPr txBox="1"/>
          <p:nvPr/>
        </p:nvSpPr>
        <p:spPr>
          <a:xfrm>
            <a:off x="8936777" y="4337615"/>
            <a:ext cx="2648777" cy="1384995"/>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a:t>
            </a:r>
            <a:endParaRPr lang="en-ID" sz="1400" dirty="0">
              <a:solidFill>
                <a:srgbClr val="112433"/>
              </a:solidFill>
            </a:endParaRPr>
          </a:p>
        </p:txBody>
      </p:sp>
      <p:sp>
        <p:nvSpPr>
          <p:cNvPr id="44" name="Rounded Rectangle 2">
            <a:extLst>
              <a:ext uri="{FF2B5EF4-FFF2-40B4-BE49-F238E27FC236}">
                <a16:creationId xmlns:a16="http://schemas.microsoft.com/office/drawing/2014/main" id="{60F7F30F-19FC-4064-88F7-BE085C0175F6}"/>
              </a:ext>
            </a:extLst>
          </p:cNvPr>
          <p:cNvSpPr/>
          <p:nvPr/>
        </p:nvSpPr>
        <p:spPr>
          <a:xfrm>
            <a:off x="10001530" y="2746270"/>
            <a:ext cx="519265" cy="519265"/>
          </a:xfrm>
          <a:custGeom>
            <a:avLst/>
            <a:gdLst>
              <a:gd name="connsiteX0" fmla="*/ 1979373 w 3960440"/>
              <a:gd name="connsiteY0" fmla="*/ 472350 h 3960000"/>
              <a:gd name="connsiteX1" fmla="*/ 813783 w 3960440"/>
              <a:gd name="connsiteY1" fmla="*/ 1434034 h 3960000"/>
              <a:gd name="connsiteX2" fmla="*/ 1171732 w 3960440"/>
              <a:gd name="connsiteY2" fmla="*/ 2285845 h 3960000"/>
              <a:gd name="connsiteX3" fmla="*/ 1338560 w 3960440"/>
              <a:gd name="connsiteY3" fmla="*/ 1981614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71732 w 3960440"/>
              <a:gd name="connsiteY2" fmla="*/ 2285845 h 3960000"/>
              <a:gd name="connsiteX3" fmla="*/ 1296382 w 3960440"/>
              <a:gd name="connsiteY3" fmla="*/ 1907811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182276 w 3960440"/>
              <a:gd name="connsiteY4" fmla="*/ 1442314 h 3960000"/>
              <a:gd name="connsiteX5" fmla="*/ 2217373 w 3960440"/>
              <a:gd name="connsiteY5" fmla="*/ 796414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182276 w 3960440"/>
              <a:gd name="connsiteY4" fmla="*/ 1442314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873721 w 3960440"/>
              <a:gd name="connsiteY10" fmla="*/ 1156628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915898 w 3960440"/>
              <a:gd name="connsiteY10" fmla="*/ 1219889 h 3960000"/>
              <a:gd name="connsiteX11" fmla="*/ 1525929 w 3960440"/>
              <a:gd name="connsiteY11" fmla="*/ 1392629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915898 w 3960440"/>
              <a:gd name="connsiteY10" fmla="*/ 1219889 h 3960000"/>
              <a:gd name="connsiteX11" fmla="*/ 1589196 w 3960440"/>
              <a:gd name="connsiteY11" fmla="*/ 1434803 h 3960000"/>
              <a:gd name="connsiteX12" fmla="*/ 1521788 w 3960440"/>
              <a:gd name="connsiteY12" fmla="*/ 1897758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03335 w 3960440"/>
              <a:gd name="connsiteY14" fmla="*/ 2485692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10984 w 3960440"/>
              <a:gd name="connsiteY8" fmla="*/ 2071653 h 3960000"/>
              <a:gd name="connsiteX9" fmla="*/ 2072459 w 3960440"/>
              <a:gd name="connsiteY9" fmla="*/ 1512703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95341 w 3960440"/>
              <a:gd name="connsiteY8" fmla="*/ 2082197 h 3960000"/>
              <a:gd name="connsiteX9" fmla="*/ 2072459 w 3960440"/>
              <a:gd name="connsiteY9" fmla="*/ 1512703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38586 h 3960000"/>
              <a:gd name="connsiteX6" fmla="*/ 2730780 w 3960440"/>
              <a:gd name="connsiteY6" fmla="*/ 1554106 h 3960000"/>
              <a:gd name="connsiteX7" fmla="*/ 2424394 w 3960440"/>
              <a:gd name="connsiteY7" fmla="*/ 2278672 h 3960000"/>
              <a:gd name="connsiteX8" fmla="*/ 1995341 w 3960440"/>
              <a:gd name="connsiteY8" fmla="*/ 2082197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30780 w 3960440"/>
              <a:gd name="connsiteY6" fmla="*/ 1554106 h 3960000"/>
              <a:gd name="connsiteX7" fmla="*/ 2424394 w 3960440"/>
              <a:gd name="connsiteY7" fmla="*/ 2278672 h 3960000"/>
              <a:gd name="connsiteX8" fmla="*/ 1995341 w 3960440"/>
              <a:gd name="connsiteY8" fmla="*/ 2082197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24394 w 3960440"/>
              <a:gd name="connsiteY7" fmla="*/ 2278672 h 3960000"/>
              <a:gd name="connsiteX8" fmla="*/ 1995341 w 3960440"/>
              <a:gd name="connsiteY8" fmla="*/ 2082197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1995341 w 3960440"/>
              <a:gd name="connsiteY8" fmla="*/ 2082197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66603 w 3960440"/>
              <a:gd name="connsiteY14" fmla="*/ 2506778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283619 w 3960440"/>
              <a:gd name="connsiteY15" fmla="*/ 2688571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44820 w 3960440"/>
              <a:gd name="connsiteY16" fmla="*/ 1595509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2134565 w 3960440"/>
              <a:gd name="connsiteY17" fmla="*/ 477605 h 3960000"/>
              <a:gd name="connsiteX18" fmla="*/ 1979373 w 3960440"/>
              <a:gd name="connsiteY18" fmla="*/ 472350 h 3960000"/>
              <a:gd name="connsiteX19" fmla="*/ 436907 w 3960440"/>
              <a:gd name="connsiteY19" fmla="*/ 0 h 3960000"/>
              <a:gd name="connsiteX20" fmla="*/ 3523533 w 3960440"/>
              <a:gd name="connsiteY20" fmla="*/ 0 h 3960000"/>
              <a:gd name="connsiteX21" fmla="*/ 3960440 w 3960440"/>
              <a:gd name="connsiteY21" fmla="*/ 436907 h 3960000"/>
              <a:gd name="connsiteX22" fmla="*/ 3960440 w 3960440"/>
              <a:gd name="connsiteY22" fmla="*/ 3523093 h 3960000"/>
              <a:gd name="connsiteX23" fmla="*/ 3523533 w 3960440"/>
              <a:gd name="connsiteY23" fmla="*/ 3960000 h 3960000"/>
              <a:gd name="connsiteX24" fmla="*/ 436907 w 3960440"/>
              <a:gd name="connsiteY24" fmla="*/ 3960000 h 3960000"/>
              <a:gd name="connsiteX25" fmla="*/ 0 w 3960440"/>
              <a:gd name="connsiteY25" fmla="*/ 3523093 h 3960000"/>
              <a:gd name="connsiteX26" fmla="*/ 0 w 3960440"/>
              <a:gd name="connsiteY26" fmla="*/ 436907 h 3960000"/>
              <a:gd name="connsiteX27" fmla="*/ 436907 w 3960440"/>
              <a:gd name="connsiteY27"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1979373 w 3960440"/>
              <a:gd name="connsiteY17" fmla="*/ 472350 h 3960000"/>
              <a:gd name="connsiteX18" fmla="*/ 436907 w 3960440"/>
              <a:gd name="connsiteY18" fmla="*/ 0 h 3960000"/>
              <a:gd name="connsiteX19" fmla="*/ 3523533 w 3960440"/>
              <a:gd name="connsiteY19" fmla="*/ 0 h 3960000"/>
              <a:gd name="connsiteX20" fmla="*/ 3960440 w 3960440"/>
              <a:gd name="connsiteY20" fmla="*/ 436907 h 3960000"/>
              <a:gd name="connsiteX21" fmla="*/ 3960440 w 3960440"/>
              <a:gd name="connsiteY21" fmla="*/ 3523093 h 3960000"/>
              <a:gd name="connsiteX22" fmla="*/ 3523533 w 3960440"/>
              <a:gd name="connsiteY22" fmla="*/ 3960000 h 3960000"/>
              <a:gd name="connsiteX23" fmla="*/ 436907 w 3960440"/>
              <a:gd name="connsiteY23" fmla="*/ 3960000 h 3960000"/>
              <a:gd name="connsiteX24" fmla="*/ 0 w 3960440"/>
              <a:gd name="connsiteY24" fmla="*/ 3523093 h 3960000"/>
              <a:gd name="connsiteX25" fmla="*/ 0 w 3960440"/>
              <a:gd name="connsiteY25" fmla="*/ 436907 h 3960000"/>
              <a:gd name="connsiteX26" fmla="*/ 436907 w 3960440"/>
              <a:gd name="connsiteY26"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1979373 w 3960440"/>
              <a:gd name="connsiteY17" fmla="*/ 472350 h 3960000"/>
              <a:gd name="connsiteX18" fmla="*/ 436907 w 3960440"/>
              <a:gd name="connsiteY18" fmla="*/ 0 h 3960000"/>
              <a:gd name="connsiteX19" fmla="*/ 3523533 w 3960440"/>
              <a:gd name="connsiteY19" fmla="*/ 0 h 3960000"/>
              <a:gd name="connsiteX20" fmla="*/ 3960440 w 3960440"/>
              <a:gd name="connsiteY20" fmla="*/ 436907 h 3960000"/>
              <a:gd name="connsiteX21" fmla="*/ 3960440 w 3960440"/>
              <a:gd name="connsiteY21" fmla="*/ 3523093 h 3960000"/>
              <a:gd name="connsiteX22" fmla="*/ 3523533 w 3960440"/>
              <a:gd name="connsiteY22" fmla="*/ 3960000 h 3960000"/>
              <a:gd name="connsiteX23" fmla="*/ 436907 w 3960440"/>
              <a:gd name="connsiteY23" fmla="*/ 3960000 h 3960000"/>
              <a:gd name="connsiteX24" fmla="*/ 0 w 3960440"/>
              <a:gd name="connsiteY24" fmla="*/ 3523093 h 3960000"/>
              <a:gd name="connsiteX25" fmla="*/ 0 w 3960440"/>
              <a:gd name="connsiteY25" fmla="*/ 436907 h 3960000"/>
              <a:gd name="connsiteX26" fmla="*/ 436907 w 3960440"/>
              <a:gd name="connsiteY26"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296382 w 3960440"/>
              <a:gd name="connsiteY3" fmla="*/ 1907811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1979373 w 3960440"/>
              <a:gd name="connsiteY17" fmla="*/ 472350 h 3960000"/>
              <a:gd name="connsiteX18" fmla="*/ 436907 w 3960440"/>
              <a:gd name="connsiteY18" fmla="*/ 0 h 3960000"/>
              <a:gd name="connsiteX19" fmla="*/ 3523533 w 3960440"/>
              <a:gd name="connsiteY19" fmla="*/ 0 h 3960000"/>
              <a:gd name="connsiteX20" fmla="*/ 3960440 w 3960440"/>
              <a:gd name="connsiteY20" fmla="*/ 436907 h 3960000"/>
              <a:gd name="connsiteX21" fmla="*/ 3960440 w 3960440"/>
              <a:gd name="connsiteY21" fmla="*/ 3523093 h 3960000"/>
              <a:gd name="connsiteX22" fmla="*/ 3523533 w 3960440"/>
              <a:gd name="connsiteY22" fmla="*/ 3960000 h 3960000"/>
              <a:gd name="connsiteX23" fmla="*/ 436907 w 3960440"/>
              <a:gd name="connsiteY23" fmla="*/ 3960000 h 3960000"/>
              <a:gd name="connsiteX24" fmla="*/ 0 w 3960440"/>
              <a:gd name="connsiteY24" fmla="*/ 3523093 h 3960000"/>
              <a:gd name="connsiteX25" fmla="*/ 0 w 3960440"/>
              <a:gd name="connsiteY25" fmla="*/ 436907 h 3960000"/>
              <a:gd name="connsiteX26" fmla="*/ 436907 w 3960440"/>
              <a:gd name="connsiteY26"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328015 w 3960440"/>
              <a:gd name="connsiteY3" fmla="*/ 1812920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1979373 w 3960440"/>
              <a:gd name="connsiteY17" fmla="*/ 472350 h 3960000"/>
              <a:gd name="connsiteX18" fmla="*/ 436907 w 3960440"/>
              <a:gd name="connsiteY18" fmla="*/ 0 h 3960000"/>
              <a:gd name="connsiteX19" fmla="*/ 3523533 w 3960440"/>
              <a:gd name="connsiteY19" fmla="*/ 0 h 3960000"/>
              <a:gd name="connsiteX20" fmla="*/ 3960440 w 3960440"/>
              <a:gd name="connsiteY20" fmla="*/ 436907 h 3960000"/>
              <a:gd name="connsiteX21" fmla="*/ 3960440 w 3960440"/>
              <a:gd name="connsiteY21" fmla="*/ 3523093 h 3960000"/>
              <a:gd name="connsiteX22" fmla="*/ 3523533 w 3960440"/>
              <a:gd name="connsiteY22" fmla="*/ 3960000 h 3960000"/>
              <a:gd name="connsiteX23" fmla="*/ 436907 w 3960440"/>
              <a:gd name="connsiteY23" fmla="*/ 3960000 h 3960000"/>
              <a:gd name="connsiteX24" fmla="*/ 0 w 3960440"/>
              <a:gd name="connsiteY24" fmla="*/ 3523093 h 3960000"/>
              <a:gd name="connsiteX25" fmla="*/ 0 w 3960440"/>
              <a:gd name="connsiteY25" fmla="*/ 436907 h 3960000"/>
              <a:gd name="connsiteX26" fmla="*/ 436907 w 3960440"/>
              <a:gd name="connsiteY26" fmla="*/ 0 h 3960000"/>
              <a:gd name="connsiteX0" fmla="*/ 1979373 w 3960440"/>
              <a:gd name="connsiteY0" fmla="*/ 472350 h 3960000"/>
              <a:gd name="connsiteX1" fmla="*/ 813783 w 3960440"/>
              <a:gd name="connsiteY1" fmla="*/ 1434034 h 3960000"/>
              <a:gd name="connsiteX2" fmla="*/ 1119009 w 3960440"/>
              <a:gd name="connsiteY2" fmla="*/ 2222584 h 3960000"/>
              <a:gd name="connsiteX3" fmla="*/ 1328015 w 3960440"/>
              <a:gd name="connsiteY3" fmla="*/ 1812920 h 3960000"/>
              <a:gd name="connsiteX4" fmla="*/ 1234998 w 3960440"/>
              <a:gd name="connsiteY4" fmla="*/ 1431771 h 3960000"/>
              <a:gd name="connsiteX5" fmla="*/ 2217373 w 3960440"/>
              <a:gd name="connsiteY5" fmla="*/ 891303 h 3960000"/>
              <a:gd name="connsiteX6" fmla="*/ 2783502 w 3960440"/>
              <a:gd name="connsiteY6" fmla="*/ 1606823 h 3960000"/>
              <a:gd name="connsiteX7" fmla="*/ 2456028 w 3960440"/>
              <a:gd name="connsiteY7" fmla="*/ 2225955 h 3960000"/>
              <a:gd name="connsiteX8" fmla="*/ 2026974 w 3960440"/>
              <a:gd name="connsiteY8" fmla="*/ 2018938 h 3960000"/>
              <a:gd name="connsiteX9" fmla="*/ 2135727 w 3960440"/>
              <a:gd name="connsiteY9" fmla="*/ 1554876 h 3960000"/>
              <a:gd name="connsiteX10" fmla="*/ 1915898 w 3960440"/>
              <a:gd name="connsiteY10" fmla="*/ 1219889 h 3960000"/>
              <a:gd name="connsiteX11" fmla="*/ 1589196 w 3960440"/>
              <a:gd name="connsiteY11" fmla="*/ 1434803 h 3960000"/>
              <a:gd name="connsiteX12" fmla="*/ 1574511 w 3960440"/>
              <a:gd name="connsiteY12" fmla="*/ 1939931 h 3960000"/>
              <a:gd name="connsiteX13" fmla="*/ 1339611 w 3960440"/>
              <a:gd name="connsiteY13" fmla="*/ 3487664 h 3960000"/>
              <a:gd name="connsiteX14" fmla="*/ 1887692 w 3960440"/>
              <a:gd name="connsiteY14" fmla="*/ 2422431 h 3960000"/>
              <a:gd name="connsiteX15" fmla="*/ 2336342 w 3960440"/>
              <a:gd name="connsiteY15" fmla="*/ 2720202 h 3960000"/>
              <a:gd name="connsiteX16" fmla="*/ 3176454 w 3960440"/>
              <a:gd name="connsiteY16" fmla="*/ 1627140 h 3960000"/>
              <a:gd name="connsiteX17" fmla="*/ 1979373 w 3960440"/>
              <a:gd name="connsiteY17" fmla="*/ 472350 h 3960000"/>
              <a:gd name="connsiteX18" fmla="*/ 436907 w 3960440"/>
              <a:gd name="connsiteY18" fmla="*/ 0 h 3960000"/>
              <a:gd name="connsiteX19" fmla="*/ 3523533 w 3960440"/>
              <a:gd name="connsiteY19" fmla="*/ 0 h 3960000"/>
              <a:gd name="connsiteX20" fmla="*/ 3960440 w 3960440"/>
              <a:gd name="connsiteY20" fmla="*/ 436907 h 3960000"/>
              <a:gd name="connsiteX21" fmla="*/ 3960440 w 3960440"/>
              <a:gd name="connsiteY21" fmla="*/ 3523093 h 3960000"/>
              <a:gd name="connsiteX22" fmla="*/ 3523533 w 3960440"/>
              <a:gd name="connsiteY22" fmla="*/ 3960000 h 3960000"/>
              <a:gd name="connsiteX23" fmla="*/ 436907 w 3960440"/>
              <a:gd name="connsiteY23" fmla="*/ 3960000 h 3960000"/>
              <a:gd name="connsiteX24" fmla="*/ 0 w 3960440"/>
              <a:gd name="connsiteY24" fmla="*/ 3523093 h 3960000"/>
              <a:gd name="connsiteX25" fmla="*/ 0 w 3960440"/>
              <a:gd name="connsiteY25" fmla="*/ 436907 h 3960000"/>
              <a:gd name="connsiteX26" fmla="*/ 436907 w 3960440"/>
              <a:gd name="connsiteY26" fmla="*/ 0 h 3960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Lst>
            <a:rect l="l" t="t" r="r" b="b"/>
            <a:pathLst>
              <a:path w="3960440" h="3960000">
                <a:moveTo>
                  <a:pt x="1979373" y="472350"/>
                </a:moveTo>
                <a:cubicBezTo>
                  <a:pt x="1228307" y="485871"/>
                  <a:pt x="850011" y="1078219"/>
                  <a:pt x="813783" y="1434034"/>
                </a:cubicBezTo>
                <a:cubicBezTo>
                  <a:pt x="787561" y="1781828"/>
                  <a:pt x="889690" y="2005359"/>
                  <a:pt x="1119009" y="2222584"/>
                </a:cubicBezTo>
                <a:cubicBezTo>
                  <a:pt x="1178964" y="2123026"/>
                  <a:pt x="1260199" y="1908547"/>
                  <a:pt x="1328015" y="1812920"/>
                </a:cubicBezTo>
                <a:cubicBezTo>
                  <a:pt x="1222115" y="1647651"/>
                  <a:pt x="1255483" y="1756375"/>
                  <a:pt x="1234998" y="1431771"/>
                </a:cubicBezTo>
                <a:cubicBezTo>
                  <a:pt x="1331609" y="922504"/>
                  <a:pt x="1719145" y="812633"/>
                  <a:pt x="2217373" y="891303"/>
                </a:cubicBezTo>
                <a:cubicBezTo>
                  <a:pt x="2693518" y="1016895"/>
                  <a:pt x="2787642" y="1344599"/>
                  <a:pt x="2783502" y="1606823"/>
                </a:cubicBezTo>
                <a:cubicBezTo>
                  <a:pt x="2771081" y="1743454"/>
                  <a:pt x="2679609" y="2064482"/>
                  <a:pt x="2456028" y="2225955"/>
                </a:cubicBezTo>
                <a:cubicBezTo>
                  <a:pt x="2192422" y="2399851"/>
                  <a:pt x="2004893" y="2209395"/>
                  <a:pt x="2026974" y="2018938"/>
                </a:cubicBezTo>
                <a:cubicBezTo>
                  <a:pt x="2072519" y="1810540"/>
                  <a:pt x="2086043" y="1754994"/>
                  <a:pt x="2135727" y="1554876"/>
                </a:cubicBezTo>
                <a:cubicBezTo>
                  <a:pt x="2195073" y="1382360"/>
                  <a:pt x="2084273" y="1259912"/>
                  <a:pt x="1915898" y="1219889"/>
                </a:cubicBezTo>
                <a:cubicBezTo>
                  <a:pt x="1750283" y="1186766"/>
                  <a:pt x="1626460" y="1331294"/>
                  <a:pt x="1589196" y="1434803"/>
                </a:cubicBezTo>
                <a:cubicBezTo>
                  <a:pt x="1499489" y="1732912"/>
                  <a:pt x="1614533" y="1824000"/>
                  <a:pt x="1574511" y="1939931"/>
                </a:cubicBezTo>
                <a:cubicBezTo>
                  <a:pt x="1332991" y="2671400"/>
                  <a:pt x="1220920" y="3468343"/>
                  <a:pt x="1339611" y="3487664"/>
                </a:cubicBezTo>
                <a:cubicBezTo>
                  <a:pt x="1434840" y="3497327"/>
                  <a:pt x="1730357" y="3129057"/>
                  <a:pt x="1887692" y="2422431"/>
                </a:cubicBezTo>
                <a:cubicBezTo>
                  <a:pt x="1985681" y="2531460"/>
                  <a:pt x="2093439" y="2747804"/>
                  <a:pt x="2336342" y="2720202"/>
                </a:cubicBezTo>
                <a:cubicBezTo>
                  <a:pt x="2693796" y="2666377"/>
                  <a:pt x="3092265" y="2401394"/>
                  <a:pt x="3176454" y="1627140"/>
                </a:cubicBezTo>
                <a:cubicBezTo>
                  <a:pt x="3254038" y="999456"/>
                  <a:pt x="2816023" y="430731"/>
                  <a:pt x="1979373" y="472350"/>
                </a:cubicBezTo>
                <a:close/>
                <a:moveTo>
                  <a:pt x="436907" y="0"/>
                </a:moveTo>
                <a:lnTo>
                  <a:pt x="3523533" y="0"/>
                </a:lnTo>
                <a:cubicBezTo>
                  <a:pt x="3764830" y="0"/>
                  <a:pt x="3960440" y="195610"/>
                  <a:pt x="3960440" y="436907"/>
                </a:cubicBezTo>
                <a:lnTo>
                  <a:pt x="3960440" y="3523093"/>
                </a:lnTo>
                <a:cubicBezTo>
                  <a:pt x="3960440" y="3764390"/>
                  <a:pt x="3764830" y="3960000"/>
                  <a:pt x="3523533" y="3960000"/>
                </a:cubicBezTo>
                <a:lnTo>
                  <a:pt x="436907" y="3960000"/>
                </a:lnTo>
                <a:cubicBezTo>
                  <a:pt x="195610" y="3960000"/>
                  <a:pt x="0" y="3764390"/>
                  <a:pt x="0" y="3523093"/>
                </a:cubicBezTo>
                <a:lnTo>
                  <a:pt x="0" y="436907"/>
                </a:lnTo>
                <a:cubicBezTo>
                  <a:pt x="0" y="195610"/>
                  <a:pt x="195610" y="0"/>
                  <a:pt x="436907"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a:solidFill>
                <a:schemeClr val="tx1"/>
              </a:solidFill>
            </a:endParaRPr>
          </a:p>
        </p:txBody>
      </p:sp>
      <p:sp>
        <p:nvSpPr>
          <p:cNvPr id="45" name="Freeform 145">
            <a:extLst>
              <a:ext uri="{FF2B5EF4-FFF2-40B4-BE49-F238E27FC236}">
                <a16:creationId xmlns:a16="http://schemas.microsoft.com/office/drawing/2014/main" id="{416C4437-E149-4CF6-9E73-D11CB716BF53}"/>
              </a:ext>
            </a:extLst>
          </p:cNvPr>
          <p:cNvSpPr>
            <a:spLocks/>
          </p:cNvSpPr>
          <p:nvPr/>
        </p:nvSpPr>
        <p:spPr bwMode="auto">
          <a:xfrm>
            <a:off x="4500709" y="2762270"/>
            <a:ext cx="487136" cy="487263"/>
          </a:xfrm>
          <a:custGeom>
            <a:avLst/>
            <a:gdLst>
              <a:gd name="T0" fmla="*/ 64 w 64"/>
              <a:gd name="T1" fmla="*/ 11 h 64"/>
              <a:gd name="T2" fmla="*/ 53 w 64"/>
              <a:gd name="T3" fmla="*/ 0 h 64"/>
              <a:gd name="T4" fmla="*/ 11 w 64"/>
              <a:gd name="T5" fmla="*/ 0 h 64"/>
              <a:gd name="T6" fmla="*/ 0 w 64"/>
              <a:gd name="T7" fmla="*/ 11 h 64"/>
              <a:gd name="T8" fmla="*/ 0 w 64"/>
              <a:gd name="T9" fmla="*/ 53 h 64"/>
              <a:gd name="T10" fmla="*/ 11 w 64"/>
              <a:gd name="T11" fmla="*/ 64 h 64"/>
              <a:gd name="T12" fmla="*/ 32 w 64"/>
              <a:gd name="T13" fmla="*/ 64 h 64"/>
              <a:gd name="T14" fmla="*/ 32 w 64"/>
              <a:gd name="T15" fmla="*/ 40 h 64"/>
              <a:gd name="T16" fmla="*/ 24 w 64"/>
              <a:gd name="T17" fmla="*/ 40 h 64"/>
              <a:gd name="T18" fmla="*/ 24 w 64"/>
              <a:gd name="T19" fmla="*/ 29 h 64"/>
              <a:gd name="T20" fmla="*/ 32 w 64"/>
              <a:gd name="T21" fmla="*/ 29 h 64"/>
              <a:gd name="T22" fmla="*/ 32 w 64"/>
              <a:gd name="T23" fmla="*/ 25 h 64"/>
              <a:gd name="T24" fmla="*/ 44 w 64"/>
              <a:gd name="T25" fmla="*/ 11 h 64"/>
              <a:gd name="T26" fmla="*/ 53 w 64"/>
              <a:gd name="T27" fmla="*/ 11 h 64"/>
              <a:gd name="T28" fmla="*/ 53 w 64"/>
              <a:gd name="T29" fmla="*/ 22 h 64"/>
              <a:gd name="T30" fmla="*/ 44 w 64"/>
              <a:gd name="T31" fmla="*/ 22 h 64"/>
              <a:gd name="T32" fmla="*/ 42 w 64"/>
              <a:gd name="T33" fmla="*/ 25 h 64"/>
              <a:gd name="T34" fmla="*/ 42 w 64"/>
              <a:gd name="T35" fmla="*/ 29 h 64"/>
              <a:gd name="T36" fmla="*/ 53 w 64"/>
              <a:gd name="T37" fmla="*/ 29 h 64"/>
              <a:gd name="T38" fmla="*/ 53 w 64"/>
              <a:gd name="T39" fmla="*/ 40 h 64"/>
              <a:gd name="T40" fmla="*/ 42 w 64"/>
              <a:gd name="T41" fmla="*/ 40 h 64"/>
              <a:gd name="T42" fmla="*/ 42 w 64"/>
              <a:gd name="T43" fmla="*/ 64 h 64"/>
              <a:gd name="T44" fmla="*/ 53 w 64"/>
              <a:gd name="T45" fmla="*/ 64 h 64"/>
              <a:gd name="T46" fmla="*/ 64 w 64"/>
              <a:gd name="T47" fmla="*/ 53 h 64"/>
              <a:gd name="T48" fmla="*/ 64 w 64"/>
              <a:gd name="T49" fmla="*/ 11 h 6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64" h="64">
                <a:moveTo>
                  <a:pt x="64" y="11"/>
                </a:moveTo>
                <a:cubicBezTo>
                  <a:pt x="64" y="5"/>
                  <a:pt x="59" y="0"/>
                  <a:pt x="53" y="0"/>
                </a:cubicBezTo>
                <a:cubicBezTo>
                  <a:pt x="11" y="0"/>
                  <a:pt x="11" y="0"/>
                  <a:pt x="11" y="0"/>
                </a:cubicBezTo>
                <a:cubicBezTo>
                  <a:pt x="5" y="0"/>
                  <a:pt x="0" y="5"/>
                  <a:pt x="0" y="11"/>
                </a:cubicBezTo>
                <a:cubicBezTo>
                  <a:pt x="0" y="53"/>
                  <a:pt x="0" y="53"/>
                  <a:pt x="0" y="53"/>
                </a:cubicBezTo>
                <a:cubicBezTo>
                  <a:pt x="0" y="59"/>
                  <a:pt x="5" y="64"/>
                  <a:pt x="11" y="64"/>
                </a:cubicBezTo>
                <a:cubicBezTo>
                  <a:pt x="32" y="64"/>
                  <a:pt x="32" y="64"/>
                  <a:pt x="32" y="64"/>
                </a:cubicBezTo>
                <a:cubicBezTo>
                  <a:pt x="32" y="40"/>
                  <a:pt x="32" y="40"/>
                  <a:pt x="32" y="40"/>
                </a:cubicBezTo>
                <a:cubicBezTo>
                  <a:pt x="24" y="40"/>
                  <a:pt x="24" y="40"/>
                  <a:pt x="24" y="40"/>
                </a:cubicBezTo>
                <a:cubicBezTo>
                  <a:pt x="24" y="29"/>
                  <a:pt x="24" y="29"/>
                  <a:pt x="24" y="29"/>
                </a:cubicBezTo>
                <a:cubicBezTo>
                  <a:pt x="32" y="29"/>
                  <a:pt x="32" y="29"/>
                  <a:pt x="32" y="29"/>
                </a:cubicBezTo>
                <a:cubicBezTo>
                  <a:pt x="32" y="25"/>
                  <a:pt x="32" y="25"/>
                  <a:pt x="32" y="25"/>
                </a:cubicBezTo>
                <a:cubicBezTo>
                  <a:pt x="32" y="18"/>
                  <a:pt x="37" y="11"/>
                  <a:pt x="44" y="11"/>
                </a:cubicBezTo>
                <a:cubicBezTo>
                  <a:pt x="53" y="11"/>
                  <a:pt x="53" y="11"/>
                  <a:pt x="53" y="11"/>
                </a:cubicBezTo>
                <a:cubicBezTo>
                  <a:pt x="53" y="22"/>
                  <a:pt x="53" y="22"/>
                  <a:pt x="53" y="22"/>
                </a:cubicBezTo>
                <a:cubicBezTo>
                  <a:pt x="44" y="22"/>
                  <a:pt x="44" y="22"/>
                  <a:pt x="44" y="22"/>
                </a:cubicBezTo>
                <a:cubicBezTo>
                  <a:pt x="43" y="22"/>
                  <a:pt x="42" y="23"/>
                  <a:pt x="42" y="25"/>
                </a:cubicBezTo>
                <a:cubicBezTo>
                  <a:pt x="42" y="29"/>
                  <a:pt x="42" y="29"/>
                  <a:pt x="42" y="29"/>
                </a:cubicBezTo>
                <a:cubicBezTo>
                  <a:pt x="53" y="29"/>
                  <a:pt x="53" y="29"/>
                  <a:pt x="53" y="29"/>
                </a:cubicBezTo>
                <a:cubicBezTo>
                  <a:pt x="53" y="40"/>
                  <a:pt x="53" y="40"/>
                  <a:pt x="53" y="40"/>
                </a:cubicBezTo>
                <a:cubicBezTo>
                  <a:pt x="42" y="40"/>
                  <a:pt x="42" y="40"/>
                  <a:pt x="42" y="40"/>
                </a:cubicBezTo>
                <a:cubicBezTo>
                  <a:pt x="42" y="64"/>
                  <a:pt x="42" y="64"/>
                  <a:pt x="42" y="64"/>
                </a:cubicBezTo>
                <a:cubicBezTo>
                  <a:pt x="53" y="64"/>
                  <a:pt x="53" y="64"/>
                  <a:pt x="53" y="64"/>
                </a:cubicBezTo>
                <a:cubicBezTo>
                  <a:pt x="59" y="64"/>
                  <a:pt x="64" y="59"/>
                  <a:pt x="64" y="53"/>
                </a:cubicBezTo>
                <a:lnTo>
                  <a:pt x="64" y="11"/>
                </a:lnTo>
                <a:close/>
              </a:path>
            </a:pathLst>
          </a:custGeom>
          <a:solidFill>
            <a:schemeClr val="bg1"/>
          </a:solidFill>
          <a:ln>
            <a:noFill/>
          </a:ln>
        </p:spPr>
        <p:txBody>
          <a:bodyPr vert="horz" wrap="square" lIns="91440" tIns="45720" rIns="91440" bIns="45720" numCol="1" anchor="t" anchorCtr="0" compatLnSpc="1">
            <a:prstTxWarp prst="textNoShape">
              <a:avLst/>
            </a:prstTxWarp>
          </a:bodyPr>
          <a:lstStyle/>
          <a:p>
            <a:endParaRPr lang="id-ID" dirty="0"/>
          </a:p>
        </p:txBody>
      </p:sp>
      <p:sp>
        <p:nvSpPr>
          <p:cNvPr id="46" name="Freeform 142">
            <a:extLst>
              <a:ext uri="{FF2B5EF4-FFF2-40B4-BE49-F238E27FC236}">
                <a16:creationId xmlns:a16="http://schemas.microsoft.com/office/drawing/2014/main" id="{3D80985B-158E-4FA9-B5B5-A7FB5905E818}"/>
              </a:ext>
            </a:extLst>
          </p:cNvPr>
          <p:cNvSpPr>
            <a:spLocks/>
          </p:cNvSpPr>
          <p:nvPr/>
        </p:nvSpPr>
        <p:spPr bwMode="auto">
          <a:xfrm>
            <a:off x="7209260" y="2726641"/>
            <a:ext cx="696916" cy="576234"/>
          </a:xfrm>
          <a:custGeom>
            <a:avLst/>
            <a:gdLst>
              <a:gd name="T0" fmla="*/ 57 w 64"/>
              <a:gd name="T1" fmla="*/ 20 h 53"/>
              <a:gd name="T2" fmla="*/ 64 w 64"/>
              <a:gd name="T3" fmla="*/ 15 h 53"/>
              <a:gd name="T4" fmla="*/ 56 w 64"/>
              <a:gd name="T5" fmla="*/ 16 h 53"/>
              <a:gd name="T6" fmla="*/ 56 w 64"/>
              <a:gd name="T7" fmla="*/ 15 h 53"/>
              <a:gd name="T8" fmla="*/ 42 w 64"/>
              <a:gd name="T9" fmla="*/ 4 h 53"/>
              <a:gd name="T10" fmla="*/ 44 w 64"/>
              <a:gd name="T11" fmla="*/ 4 h 53"/>
              <a:gd name="T12" fmla="*/ 48 w 64"/>
              <a:gd name="T13" fmla="*/ 1 h 53"/>
              <a:gd name="T14" fmla="*/ 42 w 64"/>
              <a:gd name="T15" fmla="*/ 2 h 53"/>
              <a:gd name="T16" fmla="*/ 45 w 64"/>
              <a:gd name="T17" fmla="*/ 0 h 53"/>
              <a:gd name="T18" fmla="*/ 40 w 64"/>
              <a:gd name="T19" fmla="*/ 2 h 53"/>
              <a:gd name="T20" fmla="*/ 41 w 64"/>
              <a:gd name="T21" fmla="*/ 0 h 53"/>
              <a:gd name="T22" fmla="*/ 31 w 64"/>
              <a:gd name="T23" fmla="*/ 16 h 53"/>
              <a:gd name="T24" fmla="*/ 26 w 64"/>
              <a:gd name="T25" fmla="*/ 12 h 53"/>
              <a:gd name="T26" fmla="*/ 10 w 64"/>
              <a:gd name="T27" fmla="*/ 5 h 53"/>
              <a:gd name="T28" fmla="*/ 15 w 64"/>
              <a:gd name="T29" fmla="*/ 13 h 53"/>
              <a:gd name="T30" fmla="*/ 11 w 64"/>
              <a:gd name="T31" fmla="*/ 13 h 53"/>
              <a:gd name="T32" fmla="*/ 18 w 64"/>
              <a:gd name="T33" fmla="*/ 20 h 53"/>
              <a:gd name="T34" fmla="*/ 14 w 64"/>
              <a:gd name="T35" fmla="*/ 21 h 53"/>
              <a:gd name="T36" fmla="*/ 22 w 64"/>
              <a:gd name="T37" fmla="*/ 25 h 53"/>
              <a:gd name="T38" fmla="*/ 24 w 64"/>
              <a:gd name="T39" fmla="*/ 31 h 53"/>
              <a:gd name="T40" fmla="*/ 0 w 64"/>
              <a:gd name="T41" fmla="*/ 31 h 53"/>
              <a:gd name="T42" fmla="*/ 56 w 64"/>
              <a:gd name="T43" fmla="*/ 23 h 53"/>
              <a:gd name="T44" fmla="*/ 64 w 64"/>
              <a:gd name="T45" fmla="*/ 20 h 53"/>
              <a:gd name="T46" fmla="*/ 57 w 64"/>
              <a:gd name="T47" fmla="*/ 20 h 5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Lst>
            <a:rect l="0" t="0" r="r" b="b"/>
            <a:pathLst>
              <a:path w="64" h="53">
                <a:moveTo>
                  <a:pt x="57" y="20"/>
                </a:moveTo>
                <a:cubicBezTo>
                  <a:pt x="60" y="19"/>
                  <a:pt x="63" y="18"/>
                  <a:pt x="64" y="15"/>
                </a:cubicBezTo>
                <a:cubicBezTo>
                  <a:pt x="62" y="16"/>
                  <a:pt x="58" y="17"/>
                  <a:pt x="56" y="16"/>
                </a:cubicBezTo>
                <a:cubicBezTo>
                  <a:pt x="56" y="16"/>
                  <a:pt x="56" y="15"/>
                  <a:pt x="56" y="15"/>
                </a:cubicBezTo>
                <a:cubicBezTo>
                  <a:pt x="54" y="9"/>
                  <a:pt x="48" y="4"/>
                  <a:pt x="42" y="4"/>
                </a:cubicBezTo>
                <a:cubicBezTo>
                  <a:pt x="43" y="4"/>
                  <a:pt x="43" y="4"/>
                  <a:pt x="44" y="4"/>
                </a:cubicBezTo>
                <a:cubicBezTo>
                  <a:pt x="44" y="3"/>
                  <a:pt x="48" y="3"/>
                  <a:pt x="48" y="1"/>
                </a:cubicBezTo>
                <a:cubicBezTo>
                  <a:pt x="47" y="0"/>
                  <a:pt x="42" y="2"/>
                  <a:pt x="42" y="2"/>
                </a:cubicBezTo>
                <a:cubicBezTo>
                  <a:pt x="43" y="2"/>
                  <a:pt x="45" y="1"/>
                  <a:pt x="45" y="0"/>
                </a:cubicBezTo>
                <a:cubicBezTo>
                  <a:pt x="43" y="0"/>
                  <a:pt x="41" y="1"/>
                  <a:pt x="40" y="2"/>
                </a:cubicBezTo>
                <a:cubicBezTo>
                  <a:pt x="40" y="2"/>
                  <a:pt x="41" y="1"/>
                  <a:pt x="41" y="0"/>
                </a:cubicBezTo>
                <a:cubicBezTo>
                  <a:pt x="36" y="3"/>
                  <a:pt x="33" y="10"/>
                  <a:pt x="31" y="16"/>
                </a:cubicBezTo>
                <a:cubicBezTo>
                  <a:pt x="29" y="14"/>
                  <a:pt x="27" y="13"/>
                  <a:pt x="26" y="12"/>
                </a:cubicBezTo>
                <a:cubicBezTo>
                  <a:pt x="22" y="10"/>
                  <a:pt x="17" y="8"/>
                  <a:pt x="10" y="5"/>
                </a:cubicBezTo>
                <a:cubicBezTo>
                  <a:pt x="9" y="7"/>
                  <a:pt x="11" y="11"/>
                  <a:pt x="15" y="13"/>
                </a:cubicBezTo>
                <a:cubicBezTo>
                  <a:pt x="14" y="13"/>
                  <a:pt x="12" y="13"/>
                  <a:pt x="11" y="13"/>
                </a:cubicBezTo>
                <a:cubicBezTo>
                  <a:pt x="12" y="16"/>
                  <a:pt x="13" y="18"/>
                  <a:pt x="18" y="20"/>
                </a:cubicBezTo>
                <a:cubicBezTo>
                  <a:pt x="16" y="20"/>
                  <a:pt x="15" y="20"/>
                  <a:pt x="14" y="21"/>
                </a:cubicBezTo>
                <a:cubicBezTo>
                  <a:pt x="15" y="23"/>
                  <a:pt x="17" y="26"/>
                  <a:pt x="22" y="25"/>
                </a:cubicBezTo>
                <a:cubicBezTo>
                  <a:pt x="17" y="27"/>
                  <a:pt x="20" y="31"/>
                  <a:pt x="24" y="31"/>
                </a:cubicBezTo>
                <a:cubicBezTo>
                  <a:pt x="17" y="38"/>
                  <a:pt x="6" y="37"/>
                  <a:pt x="0" y="31"/>
                </a:cubicBezTo>
                <a:cubicBezTo>
                  <a:pt x="16" y="53"/>
                  <a:pt x="51" y="44"/>
                  <a:pt x="56" y="23"/>
                </a:cubicBezTo>
                <a:cubicBezTo>
                  <a:pt x="60" y="23"/>
                  <a:pt x="63" y="22"/>
                  <a:pt x="64" y="20"/>
                </a:cubicBezTo>
                <a:cubicBezTo>
                  <a:pt x="62" y="21"/>
                  <a:pt x="58" y="20"/>
                  <a:pt x="57" y="20"/>
                </a:cubicBezTo>
                <a:close/>
              </a:path>
            </a:pathLst>
          </a:custGeom>
          <a:solidFill>
            <a:schemeClr val="bg1"/>
          </a:solidFill>
          <a:ln>
            <a:noFill/>
          </a:ln>
        </p:spPr>
        <p:txBody>
          <a:bodyPr vert="horz" wrap="square" lIns="91440" tIns="45720" rIns="91440" bIns="45720" numCol="1" anchor="t" anchorCtr="0" compatLnSpc="1">
            <a:prstTxWarp prst="textNoShape">
              <a:avLst/>
            </a:prstTxWarp>
          </a:bodyPr>
          <a:lstStyle/>
          <a:p>
            <a:endParaRPr lang="id-ID" dirty="0"/>
          </a:p>
        </p:txBody>
      </p:sp>
      <p:sp>
        <p:nvSpPr>
          <p:cNvPr id="47" name="Shape 5019">
            <a:extLst>
              <a:ext uri="{FF2B5EF4-FFF2-40B4-BE49-F238E27FC236}">
                <a16:creationId xmlns:a16="http://schemas.microsoft.com/office/drawing/2014/main" id="{E3F9BB54-E565-4B96-A21F-2473FE092988}"/>
              </a:ext>
            </a:extLst>
          </p:cNvPr>
          <p:cNvSpPr/>
          <p:nvPr/>
        </p:nvSpPr>
        <p:spPr>
          <a:xfrm>
            <a:off x="1687268" y="2778272"/>
            <a:ext cx="487136" cy="487263"/>
          </a:xfrm>
          <a:custGeom>
            <a:avLst/>
            <a:gdLst/>
            <a:ahLst/>
            <a:cxnLst/>
            <a:rect l="0" t="0" r="0" b="0"/>
            <a:pathLst>
              <a:path w="120000" h="120000" extrusionOk="0">
                <a:moveTo>
                  <a:pt x="104433" y="119802"/>
                </a:moveTo>
                <a:lnTo>
                  <a:pt x="104433" y="119802"/>
                </a:lnTo>
                <a:cubicBezTo>
                  <a:pt x="15369" y="119802"/>
                  <a:pt x="15369" y="119802"/>
                  <a:pt x="15369" y="119802"/>
                </a:cubicBezTo>
                <a:cubicBezTo>
                  <a:pt x="7093" y="119802"/>
                  <a:pt x="0" y="112709"/>
                  <a:pt x="0" y="104433"/>
                </a:cubicBezTo>
                <a:cubicBezTo>
                  <a:pt x="0" y="15369"/>
                  <a:pt x="0" y="15369"/>
                  <a:pt x="0" y="15369"/>
                </a:cubicBezTo>
                <a:cubicBezTo>
                  <a:pt x="0" y="6896"/>
                  <a:pt x="7093" y="0"/>
                  <a:pt x="15369" y="0"/>
                </a:cubicBezTo>
                <a:cubicBezTo>
                  <a:pt x="104433" y="0"/>
                  <a:pt x="104433" y="0"/>
                  <a:pt x="104433" y="0"/>
                </a:cubicBezTo>
                <a:cubicBezTo>
                  <a:pt x="112906" y="0"/>
                  <a:pt x="119802" y="6896"/>
                  <a:pt x="119802" y="15369"/>
                </a:cubicBezTo>
                <a:cubicBezTo>
                  <a:pt x="119802" y="104433"/>
                  <a:pt x="119802" y="104433"/>
                  <a:pt x="119802" y="104433"/>
                </a:cubicBezTo>
                <a:cubicBezTo>
                  <a:pt x="119802" y="112709"/>
                  <a:pt x="112906" y="119802"/>
                  <a:pt x="104433" y="119802"/>
                </a:cubicBezTo>
                <a:close/>
                <a:moveTo>
                  <a:pt x="59901" y="36256"/>
                </a:moveTo>
                <a:lnTo>
                  <a:pt x="59901" y="36256"/>
                </a:lnTo>
                <a:cubicBezTo>
                  <a:pt x="50049" y="36256"/>
                  <a:pt x="43152" y="41773"/>
                  <a:pt x="39014" y="50049"/>
                </a:cubicBezTo>
                <a:lnTo>
                  <a:pt x="39014" y="50049"/>
                </a:lnTo>
                <a:lnTo>
                  <a:pt x="39014" y="50049"/>
                </a:lnTo>
                <a:cubicBezTo>
                  <a:pt x="39014" y="51428"/>
                  <a:pt x="39014" y="51428"/>
                  <a:pt x="37635" y="51428"/>
                </a:cubicBezTo>
                <a:lnTo>
                  <a:pt x="37635" y="53004"/>
                </a:lnTo>
                <a:lnTo>
                  <a:pt x="37635" y="54384"/>
                </a:lnTo>
                <a:cubicBezTo>
                  <a:pt x="37635" y="54384"/>
                  <a:pt x="37635" y="54384"/>
                  <a:pt x="37635" y="55763"/>
                </a:cubicBezTo>
                <a:cubicBezTo>
                  <a:pt x="37635" y="55763"/>
                  <a:pt x="37635" y="55763"/>
                  <a:pt x="37635" y="57142"/>
                </a:cubicBezTo>
                <a:lnTo>
                  <a:pt x="37635" y="57142"/>
                </a:lnTo>
                <a:cubicBezTo>
                  <a:pt x="37635" y="58522"/>
                  <a:pt x="36256" y="58522"/>
                  <a:pt x="36256" y="59901"/>
                </a:cubicBezTo>
                <a:cubicBezTo>
                  <a:pt x="36256" y="72315"/>
                  <a:pt x="47290" y="83546"/>
                  <a:pt x="59901" y="83546"/>
                </a:cubicBezTo>
                <a:cubicBezTo>
                  <a:pt x="72512" y="83546"/>
                  <a:pt x="83546" y="72315"/>
                  <a:pt x="83546" y="59901"/>
                </a:cubicBezTo>
                <a:cubicBezTo>
                  <a:pt x="83546" y="58522"/>
                  <a:pt x="82167" y="58522"/>
                  <a:pt x="82167" y="57142"/>
                </a:cubicBezTo>
                <a:lnTo>
                  <a:pt x="82167" y="57142"/>
                </a:lnTo>
                <a:cubicBezTo>
                  <a:pt x="82167" y="55763"/>
                  <a:pt x="82167" y="55763"/>
                  <a:pt x="82167" y="55763"/>
                </a:cubicBezTo>
                <a:cubicBezTo>
                  <a:pt x="82167" y="54384"/>
                  <a:pt x="82167" y="54384"/>
                  <a:pt x="82167" y="54384"/>
                </a:cubicBezTo>
                <a:lnTo>
                  <a:pt x="82167" y="53004"/>
                </a:lnTo>
                <a:lnTo>
                  <a:pt x="82167" y="51428"/>
                </a:lnTo>
                <a:cubicBezTo>
                  <a:pt x="80788" y="51428"/>
                  <a:pt x="80788" y="51428"/>
                  <a:pt x="80788" y="50049"/>
                </a:cubicBezTo>
                <a:lnTo>
                  <a:pt x="80788" y="50049"/>
                </a:lnTo>
                <a:lnTo>
                  <a:pt x="80788" y="50049"/>
                </a:lnTo>
                <a:cubicBezTo>
                  <a:pt x="76650" y="41773"/>
                  <a:pt x="69753" y="36256"/>
                  <a:pt x="59901" y="36256"/>
                </a:cubicBezTo>
                <a:close/>
                <a:moveTo>
                  <a:pt x="105812" y="19507"/>
                </a:moveTo>
                <a:lnTo>
                  <a:pt x="105812" y="19507"/>
                </a:lnTo>
                <a:cubicBezTo>
                  <a:pt x="105812" y="16748"/>
                  <a:pt x="103054" y="13990"/>
                  <a:pt x="100295" y="13990"/>
                </a:cubicBezTo>
                <a:cubicBezTo>
                  <a:pt x="87684" y="13990"/>
                  <a:pt x="87684" y="13990"/>
                  <a:pt x="87684" y="13990"/>
                </a:cubicBezTo>
                <a:cubicBezTo>
                  <a:pt x="84926" y="13990"/>
                  <a:pt x="82167" y="16748"/>
                  <a:pt x="82167" y="19507"/>
                </a:cubicBezTo>
                <a:cubicBezTo>
                  <a:pt x="82167" y="31921"/>
                  <a:pt x="82167" y="31921"/>
                  <a:pt x="82167" y="31921"/>
                </a:cubicBezTo>
                <a:cubicBezTo>
                  <a:pt x="82167" y="34876"/>
                  <a:pt x="84926" y="37635"/>
                  <a:pt x="87684" y="37635"/>
                </a:cubicBezTo>
                <a:cubicBezTo>
                  <a:pt x="100295" y="37635"/>
                  <a:pt x="100295" y="37635"/>
                  <a:pt x="100295" y="37635"/>
                </a:cubicBezTo>
                <a:cubicBezTo>
                  <a:pt x="103054" y="37635"/>
                  <a:pt x="105812" y="34876"/>
                  <a:pt x="105812" y="31921"/>
                </a:cubicBezTo>
                <a:lnTo>
                  <a:pt x="105812" y="19507"/>
                </a:lnTo>
                <a:close/>
                <a:moveTo>
                  <a:pt x="105812" y="50049"/>
                </a:moveTo>
                <a:lnTo>
                  <a:pt x="105812" y="50049"/>
                </a:lnTo>
                <a:cubicBezTo>
                  <a:pt x="94778" y="50049"/>
                  <a:pt x="94778" y="50049"/>
                  <a:pt x="94778" y="50049"/>
                </a:cubicBezTo>
                <a:cubicBezTo>
                  <a:pt x="96157" y="53004"/>
                  <a:pt x="96157" y="57142"/>
                  <a:pt x="96157" y="59901"/>
                </a:cubicBezTo>
                <a:cubicBezTo>
                  <a:pt x="96157" y="79408"/>
                  <a:pt x="79408" y="96157"/>
                  <a:pt x="59901" y="96157"/>
                </a:cubicBezTo>
                <a:cubicBezTo>
                  <a:pt x="40394" y="96157"/>
                  <a:pt x="23645" y="79408"/>
                  <a:pt x="23645" y="59901"/>
                </a:cubicBezTo>
                <a:cubicBezTo>
                  <a:pt x="23645" y="57142"/>
                  <a:pt x="23645" y="53004"/>
                  <a:pt x="25024" y="50049"/>
                </a:cubicBezTo>
                <a:cubicBezTo>
                  <a:pt x="13990" y="50049"/>
                  <a:pt x="13990" y="50049"/>
                  <a:pt x="13990" y="50049"/>
                </a:cubicBezTo>
                <a:cubicBezTo>
                  <a:pt x="13990" y="100295"/>
                  <a:pt x="13990" y="100295"/>
                  <a:pt x="13990" y="100295"/>
                </a:cubicBezTo>
                <a:cubicBezTo>
                  <a:pt x="13990" y="103054"/>
                  <a:pt x="16748" y="105812"/>
                  <a:pt x="19507" y="105812"/>
                </a:cubicBezTo>
                <a:cubicBezTo>
                  <a:pt x="100295" y="105812"/>
                  <a:pt x="100295" y="105812"/>
                  <a:pt x="100295" y="105812"/>
                </a:cubicBezTo>
                <a:cubicBezTo>
                  <a:pt x="103054" y="105812"/>
                  <a:pt x="105812" y="103054"/>
                  <a:pt x="105812" y="100295"/>
                </a:cubicBezTo>
                <a:lnTo>
                  <a:pt x="105812" y="50049"/>
                </a:lnTo>
                <a:close/>
              </a:path>
            </a:pathLst>
          </a:custGeom>
          <a:solidFill>
            <a:schemeClr val="bg1"/>
          </a:solidFill>
          <a:ln>
            <a:noFill/>
          </a:ln>
        </p:spPr>
        <p:txBody>
          <a:bodyPr lIns="45713" tIns="22850" rIns="45713" bIns="22850" anchor="ctr" anchorCtr="0">
            <a:noAutofit/>
          </a:bodyPr>
          <a:lstStyle/>
          <a:p>
            <a:endParaRPr>
              <a:solidFill>
                <a:schemeClr val="dk1"/>
              </a:solidFill>
              <a:latin typeface="Roboto"/>
              <a:ea typeface="Roboto"/>
              <a:cs typeface="Roboto"/>
              <a:sym typeface="Roboto"/>
            </a:endParaRPr>
          </a:p>
        </p:txBody>
      </p:sp>
    </p:spTree>
    <p:extLst>
      <p:ext uri="{BB962C8B-B14F-4D97-AF65-F5344CB8AC3E}">
        <p14:creationId xmlns:p14="http://schemas.microsoft.com/office/powerpoint/2010/main" val="159839863"/>
      </p:ext>
    </p:extLst>
  </p:cSld>
  <p:clrMapOvr>
    <a:masterClrMapping/>
  </p:clrMapOvr>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그룹 2">
            <a:extLst>
              <a:ext uri="{FF2B5EF4-FFF2-40B4-BE49-F238E27FC236}">
                <a16:creationId xmlns:a16="http://schemas.microsoft.com/office/drawing/2014/main" id="{C50328A1-5C48-4C1C-A09A-252B3F84527A}"/>
              </a:ext>
            </a:extLst>
          </p:cNvPr>
          <p:cNvGrpSpPr/>
          <p:nvPr/>
        </p:nvGrpSpPr>
        <p:grpSpPr>
          <a:xfrm>
            <a:off x="1432962" y="4323650"/>
            <a:ext cx="3677214" cy="1122027"/>
            <a:chOff x="1346041" y="4916856"/>
            <a:chExt cx="3677214" cy="1122027"/>
          </a:xfrm>
          <a:solidFill>
            <a:schemeClr val="accent2"/>
          </a:solidFill>
        </p:grpSpPr>
        <p:sp>
          <p:nvSpPr>
            <p:cNvPr id="3" name="Round Same Side Corner Rectangle 8">
              <a:extLst>
                <a:ext uri="{FF2B5EF4-FFF2-40B4-BE49-F238E27FC236}">
                  <a16:creationId xmlns:a16="http://schemas.microsoft.com/office/drawing/2014/main" id="{9B2F84D4-F756-418E-9483-305D6DAF3A8F}"/>
                </a:ext>
              </a:extLst>
            </p:cNvPr>
            <p:cNvSpPr/>
            <p:nvPr/>
          </p:nvSpPr>
          <p:spPr>
            <a:xfrm>
              <a:off x="1346041"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4" name="Round Same Side Corner Rectangle 8">
              <a:extLst>
                <a:ext uri="{FF2B5EF4-FFF2-40B4-BE49-F238E27FC236}">
                  <a16:creationId xmlns:a16="http://schemas.microsoft.com/office/drawing/2014/main" id="{406B7A30-69A3-4F8F-BFCC-FE85C1FA99A7}"/>
                </a:ext>
              </a:extLst>
            </p:cNvPr>
            <p:cNvSpPr/>
            <p:nvPr/>
          </p:nvSpPr>
          <p:spPr>
            <a:xfrm>
              <a:off x="1996280"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5" name="Round Same Side Corner Rectangle 8">
              <a:extLst>
                <a:ext uri="{FF2B5EF4-FFF2-40B4-BE49-F238E27FC236}">
                  <a16:creationId xmlns:a16="http://schemas.microsoft.com/office/drawing/2014/main" id="{248F994B-47EA-431B-BAAD-C38CEEDA4593}"/>
                </a:ext>
              </a:extLst>
            </p:cNvPr>
            <p:cNvSpPr/>
            <p:nvPr/>
          </p:nvSpPr>
          <p:spPr>
            <a:xfrm>
              <a:off x="2646519"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6" name="Round Same Side Corner Rectangle 8">
              <a:extLst>
                <a:ext uri="{FF2B5EF4-FFF2-40B4-BE49-F238E27FC236}">
                  <a16:creationId xmlns:a16="http://schemas.microsoft.com/office/drawing/2014/main" id="{DB3291BE-E285-4AB8-BD74-9C0BF6660276}"/>
                </a:ext>
              </a:extLst>
            </p:cNvPr>
            <p:cNvSpPr/>
            <p:nvPr/>
          </p:nvSpPr>
          <p:spPr>
            <a:xfrm>
              <a:off x="3296758"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7" name="Round Same Side Corner Rectangle 8">
              <a:extLst>
                <a:ext uri="{FF2B5EF4-FFF2-40B4-BE49-F238E27FC236}">
                  <a16:creationId xmlns:a16="http://schemas.microsoft.com/office/drawing/2014/main" id="{70A6E148-C4DD-4130-B922-0F9779712222}"/>
                </a:ext>
              </a:extLst>
            </p:cNvPr>
            <p:cNvSpPr/>
            <p:nvPr/>
          </p:nvSpPr>
          <p:spPr>
            <a:xfrm>
              <a:off x="3946997"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8" name="Round Same Side Corner Rectangle 8">
              <a:extLst>
                <a:ext uri="{FF2B5EF4-FFF2-40B4-BE49-F238E27FC236}">
                  <a16:creationId xmlns:a16="http://schemas.microsoft.com/office/drawing/2014/main" id="{831DFA25-5B83-4DFF-9DEE-0A2C704E5F07}"/>
                </a:ext>
              </a:extLst>
            </p:cNvPr>
            <p:cNvSpPr/>
            <p:nvPr/>
          </p:nvSpPr>
          <p:spPr>
            <a:xfrm>
              <a:off x="4597236" y="4916856"/>
              <a:ext cx="426019" cy="1122027"/>
            </a:xfrm>
            <a:custGeom>
              <a:avLst/>
              <a:gdLst>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8887 w 1489775"/>
                <a:gd name="connsiteY10" fmla="*/ 2305078 h 3923699"/>
                <a:gd name="connsiteX11" fmla="*/ 1151853 w 1489775"/>
                <a:gd name="connsiteY11" fmla="*/ 3743699 h 3923699"/>
                <a:gd name="connsiteX12" fmla="*/ 971853 w 1489775"/>
                <a:gd name="connsiteY12" fmla="*/ 3923699 h 3923699"/>
                <a:gd name="connsiteX13" fmla="*/ 791853 w 1489775"/>
                <a:gd name="connsiteY13" fmla="*/ 3743699 h 3923699"/>
                <a:gd name="connsiteX14" fmla="*/ 791853 w 1489775"/>
                <a:gd name="connsiteY14" fmla="*/ 2305078 h 3923699"/>
                <a:gd name="connsiteX15" fmla="*/ 683854 w 1489775"/>
                <a:gd name="connsiteY15" fmla="*/ 2305078 h 3923699"/>
                <a:gd name="connsiteX16" fmla="*/ 683854 w 1489775"/>
                <a:gd name="connsiteY16" fmla="*/ 3743698 h 3923699"/>
                <a:gd name="connsiteX17" fmla="*/ 503854 w 1489775"/>
                <a:gd name="connsiteY17" fmla="*/ 3923698 h 3923699"/>
                <a:gd name="connsiteX18" fmla="*/ 323854 w 1489775"/>
                <a:gd name="connsiteY18" fmla="*/ 3743698 h 3923699"/>
                <a:gd name="connsiteX19" fmla="*/ 323854 w 1489775"/>
                <a:gd name="connsiteY19" fmla="*/ 2238914 h 3923699"/>
                <a:gd name="connsiteX20" fmla="*/ 330887 w 1489775"/>
                <a:gd name="connsiteY20" fmla="*/ 2238914 h 3923699"/>
                <a:gd name="connsiteX21" fmla="*/ 330887 w 1489775"/>
                <a:gd name="connsiteY21" fmla="*/ 1390678 h 3923699"/>
                <a:gd name="connsiteX22" fmla="*/ 288033 w 1489775"/>
                <a:gd name="connsiteY22" fmla="*/ 1390678 h 3923699"/>
                <a:gd name="connsiteX23" fmla="*/ 288033 w 1489775"/>
                <a:gd name="connsiteY23" fmla="*/ 2063902 h 3923699"/>
                <a:gd name="connsiteX24" fmla="*/ 144017 w 1489775"/>
                <a:gd name="connsiteY24" fmla="*/ 2207918 h 3923699"/>
                <a:gd name="connsiteX25" fmla="*/ 1 w 1489775"/>
                <a:gd name="connsiteY25" fmla="*/ 2063902 h 3923699"/>
                <a:gd name="connsiteX26" fmla="*/ 1 w 1489775"/>
                <a:gd name="connsiteY26" fmla="*/ 1390678 h 3923699"/>
                <a:gd name="connsiteX27" fmla="*/ 0 w 1489775"/>
                <a:gd name="connsiteY27" fmla="*/ 1390678 h 3923699"/>
                <a:gd name="connsiteX28" fmla="*/ 0 w 1489775"/>
                <a:gd name="connsiteY28" fmla="*/ 1030958 h 3923699"/>
                <a:gd name="connsiteX29" fmla="*/ 280204 w 1489775"/>
                <a:gd name="connsiteY29" fmla="*/ 750754 h 3923699"/>
                <a:gd name="connsiteX30" fmla="*/ 744888 w 1489775"/>
                <a:gd name="connsiteY30" fmla="*/ 0 h 3923699"/>
                <a:gd name="connsiteX31" fmla="*/ 1082199 w 1489775"/>
                <a:gd name="connsiteY31" fmla="*/ 337311 h 3923699"/>
                <a:gd name="connsiteX32" fmla="*/ 744888 w 1489775"/>
                <a:gd name="connsiteY32" fmla="*/ 674622 h 3923699"/>
                <a:gd name="connsiteX33" fmla="*/ 407577 w 1489775"/>
                <a:gd name="connsiteY33" fmla="*/ 337311 h 3923699"/>
                <a:gd name="connsiteX34" fmla="*/ 744888 w 1489775"/>
                <a:gd name="connsiteY34"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2238914 h 3923699"/>
                <a:gd name="connsiteX20" fmla="*/ 330887 w 1489775"/>
                <a:gd name="connsiteY20" fmla="*/ 1390678 h 3923699"/>
                <a:gd name="connsiteX21" fmla="*/ 288033 w 1489775"/>
                <a:gd name="connsiteY21" fmla="*/ 1390678 h 3923699"/>
                <a:gd name="connsiteX22" fmla="*/ 288033 w 1489775"/>
                <a:gd name="connsiteY22" fmla="*/ 2063902 h 3923699"/>
                <a:gd name="connsiteX23" fmla="*/ 144017 w 1489775"/>
                <a:gd name="connsiteY23" fmla="*/ 2207918 h 3923699"/>
                <a:gd name="connsiteX24" fmla="*/ 1 w 1489775"/>
                <a:gd name="connsiteY24" fmla="*/ 2063902 h 3923699"/>
                <a:gd name="connsiteX25" fmla="*/ 1 w 1489775"/>
                <a:gd name="connsiteY25" fmla="*/ 1390678 h 3923699"/>
                <a:gd name="connsiteX26" fmla="*/ 0 w 1489775"/>
                <a:gd name="connsiteY26" fmla="*/ 1390678 h 3923699"/>
                <a:gd name="connsiteX27" fmla="*/ 0 w 1489775"/>
                <a:gd name="connsiteY27" fmla="*/ 1030958 h 3923699"/>
                <a:gd name="connsiteX28" fmla="*/ 280204 w 1489775"/>
                <a:gd name="connsiteY28" fmla="*/ 750754 h 3923699"/>
                <a:gd name="connsiteX29" fmla="*/ 744888 w 1489775"/>
                <a:gd name="connsiteY29" fmla="*/ 0 h 3923699"/>
                <a:gd name="connsiteX30" fmla="*/ 1082199 w 1489775"/>
                <a:gd name="connsiteY30" fmla="*/ 337311 h 3923699"/>
                <a:gd name="connsiteX31" fmla="*/ 744888 w 1489775"/>
                <a:gd name="connsiteY31" fmla="*/ 674622 h 3923699"/>
                <a:gd name="connsiteX32" fmla="*/ 407577 w 1489775"/>
                <a:gd name="connsiteY32" fmla="*/ 337311 h 3923699"/>
                <a:gd name="connsiteX33" fmla="*/ 744888 w 1489775"/>
                <a:gd name="connsiteY33"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23854 w 1489775"/>
                <a:gd name="connsiteY18" fmla="*/ 2238914 h 3923699"/>
                <a:gd name="connsiteX19" fmla="*/ 330887 w 1489775"/>
                <a:gd name="connsiteY19" fmla="*/ 1390678 h 3923699"/>
                <a:gd name="connsiteX20" fmla="*/ 288033 w 1489775"/>
                <a:gd name="connsiteY20" fmla="*/ 1390678 h 3923699"/>
                <a:gd name="connsiteX21" fmla="*/ 288033 w 1489775"/>
                <a:gd name="connsiteY21" fmla="*/ 2063902 h 3923699"/>
                <a:gd name="connsiteX22" fmla="*/ 144017 w 1489775"/>
                <a:gd name="connsiteY22" fmla="*/ 2207918 h 3923699"/>
                <a:gd name="connsiteX23" fmla="*/ 1 w 1489775"/>
                <a:gd name="connsiteY23" fmla="*/ 2063902 h 3923699"/>
                <a:gd name="connsiteX24" fmla="*/ 1 w 1489775"/>
                <a:gd name="connsiteY24" fmla="*/ 1390678 h 3923699"/>
                <a:gd name="connsiteX25" fmla="*/ 0 w 1489775"/>
                <a:gd name="connsiteY25" fmla="*/ 1390678 h 3923699"/>
                <a:gd name="connsiteX26" fmla="*/ 0 w 1489775"/>
                <a:gd name="connsiteY26" fmla="*/ 1030958 h 3923699"/>
                <a:gd name="connsiteX27" fmla="*/ 280204 w 1489775"/>
                <a:gd name="connsiteY27" fmla="*/ 750754 h 3923699"/>
                <a:gd name="connsiteX28" fmla="*/ 744888 w 1489775"/>
                <a:gd name="connsiteY28" fmla="*/ 0 h 3923699"/>
                <a:gd name="connsiteX29" fmla="*/ 1082199 w 1489775"/>
                <a:gd name="connsiteY29" fmla="*/ 337311 h 3923699"/>
                <a:gd name="connsiteX30" fmla="*/ 744888 w 1489775"/>
                <a:gd name="connsiteY30" fmla="*/ 674622 h 3923699"/>
                <a:gd name="connsiteX31" fmla="*/ 407577 w 1489775"/>
                <a:gd name="connsiteY31" fmla="*/ 337311 h 3923699"/>
                <a:gd name="connsiteX32" fmla="*/ 744888 w 1489775"/>
                <a:gd name="connsiteY32" fmla="*/ 0 h 3923699"/>
                <a:gd name="connsiteX0" fmla="*/ 280204 w 1489775"/>
                <a:gd name="connsiteY0" fmla="*/ 750754 h 3923699"/>
                <a:gd name="connsiteX1" fmla="*/ 1209570 w 1489775"/>
                <a:gd name="connsiteY1" fmla="*/ 750754 h 3923699"/>
                <a:gd name="connsiteX2" fmla="*/ 1489774 w 1489775"/>
                <a:gd name="connsiteY2" fmla="*/ 1030958 h 3923699"/>
                <a:gd name="connsiteX3" fmla="*/ 1489774 w 1489775"/>
                <a:gd name="connsiteY3" fmla="*/ 1293518 h 3923699"/>
                <a:gd name="connsiteX4" fmla="*/ 1489775 w 1489775"/>
                <a:gd name="connsiteY4" fmla="*/ 1293518 h 3923699"/>
                <a:gd name="connsiteX5" fmla="*/ 1489775 w 1489775"/>
                <a:gd name="connsiteY5" fmla="*/ 2063902 h 3923699"/>
                <a:gd name="connsiteX6" fmla="*/ 1345759 w 1489775"/>
                <a:gd name="connsiteY6" fmla="*/ 2207918 h 3923699"/>
                <a:gd name="connsiteX7" fmla="*/ 1201743 w 1489775"/>
                <a:gd name="connsiteY7" fmla="*/ 2063902 h 3923699"/>
                <a:gd name="connsiteX8" fmla="*/ 1201743 w 1489775"/>
                <a:gd name="connsiteY8" fmla="*/ 1390678 h 3923699"/>
                <a:gd name="connsiteX9" fmla="*/ 1158887 w 1489775"/>
                <a:gd name="connsiteY9" fmla="*/ 1390678 h 3923699"/>
                <a:gd name="connsiteX10" fmla="*/ 1151853 w 1489775"/>
                <a:gd name="connsiteY10" fmla="*/ 3743699 h 3923699"/>
                <a:gd name="connsiteX11" fmla="*/ 971853 w 1489775"/>
                <a:gd name="connsiteY11" fmla="*/ 3923699 h 3923699"/>
                <a:gd name="connsiteX12" fmla="*/ 791853 w 1489775"/>
                <a:gd name="connsiteY12" fmla="*/ 3743699 h 3923699"/>
                <a:gd name="connsiteX13" fmla="*/ 791853 w 1489775"/>
                <a:gd name="connsiteY13" fmla="*/ 2305078 h 3923699"/>
                <a:gd name="connsiteX14" fmla="*/ 683854 w 1489775"/>
                <a:gd name="connsiteY14" fmla="*/ 2305078 h 3923699"/>
                <a:gd name="connsiteX15" fmla="*/ 683854 w 1489775"/>
                <a:gd name="connsiteY15" fmla="*/ 3743698 h 3923699"/>
                <a:gd name="connsiteX16" fmla="*/ 503854 w 1489775"/>
                <a:gd name="connsiteY16" fmla="*/ 3923698 h 3923699"/>
                <a:gd name="connsiteX17" fmla="*/ 323854 w 1489775"/>
                <a:gd name="connsiteY17" fmla="*/ 3743698 h 3923699"/>
                <a:gd name="connsiteX18" fmla="*/ 330887 w 1489775"/>
                <a:gd name="connsiteY18" fmla="*/ 1390678 h 3923699"/>
                <a:gd name="connsiteX19" fmla="*/ 288033 w 1489775"/>
                <a:gd name="connsiteY19" fmla="*/ 1390678 h 3923699"/>
                <a:gd name="connsiteX20" fmla="*/ 288033 w 1489775"/>
                <a:gd name="connsiteY20" fmla="*/ 2063902 h 3923699"/>
                <a:gd name="connsiteX21" fmla="*/ 144017 w 1489775"/>
                <a:gd name="connsiteY21" fmla="*/ 2207918 h 3923699"/>
                <a:gd name="connsiteX22" fmla="*/ 1 w 1489775"/>
                <a:gd name="connsiteY22" fmla="*/ 2063902 h 3923699"/>
                <a:gd name="connsiteX23" fmla="*/ 1 w 1489775"/>
                <a:gd name="connsiteY23" fmla="*/ 1390678 h 3923699"/>
                <a:gd name="connsiteX24" fmla="*/ 0 w 1489775"/>
                <a:gd name="connsiteY24" fmla="*/ 1390678 h 3923699"/>
                <a:gd name="connsiteX25" fmla="*/ 0 w 1489775"/>
                <a:gd name="connsiteY25" fmla="*/ 1030958 h 3923699"/>
                <a:gd name="connsiteX26" fmla="*/ 280204 w 1489775"/>
                <a:gd name="connsiteY26" fmla="*/ 750754 h 3923699"/>
                <a:gd name="connsiteX27" fmla="*/ 744888 w 1489775"/>
                <a:gd name="connsiteY27" fmla="*/ 0 h 3923699"/>
                <a:gd name="connsiteX28" fmla="*/ 1082199 w 1489775"/>
                <a:gd name="connsiteY28" fmla="*/ 337311 h 3923699"/>
                <a:gd name="connsiteX29" fmla="*/ 744888 w 1489775"/>
                <a:gd name="connsiteY29" fmla="*/ 674622 h 3923699"/>
                <a:gd name="connsiteX30" fmla="*/ 407577 w 1489775"/>
                <a:gd name="connsiteY30" fmla="*/ 337311 h 3923699"/>
                <a:gd name="connsiteX31" fmla="*/ 744888 w 1489775"/>
                <a:gd name="connsiteY31" fmla="*/ 0 h 3923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489775" h="3923699">
                  <a:moveTo>
                    <a:pt x="280204" y="750754"/>
                  </a:moveTo>
                  <a:lnTo>
                    <a:pt x="1209570" y="750754"/>
                  </a:lnTo>
                  <a:cubicBezTo>
                    <a:pt x="1364322" y="750754"/>
                    <a:pt x="1489774" y="876206"/>
                    <a:pt x="1489774" y="1030958"/>
                  </a:cubicBezTo>
                  <a:lnTo>
                    <a:pt x="1489774" y="1293518"/>
                  </a:lnTo>
                  <a:lnTo>
                    <a:pt x="1489775" y="1293518"/>
                  </a:lnTo>
                  <a:lnTo>
                    <a:pt x="1489775" y="2063902"/>
                  </a:lnTo>
                  <a:cubicBezTo>
                    <a:pt x="1489775" y="2143440"/>
                    <a:pt x="1425297" y="2207918"/>
                    <a:pt x="1345759" y="2207918"/>
                  </a:cubicBezTo>
                  <a:cubicBezTo>
                    <a:pt x="1266221" y="2207918"/>
                    <a:pt x="1201743" y="2143440"/>
                    <a:pt x="1201743" y="2063902"/>
                  </a:cubicBezTo>
                  <a:lnTo>
                    <a:pt x="1201743" y="1390678"/>
                  </a:lnTo>
                  <a:lnTo>
                    <a:pt x="1158887" y="1390678"/>
                  </a:lnTo>
                  <a:cubicBezTo>
                    <a:pt x="1156542" y="2175018"/>
                    <a:pt x="1154198" y="2959359"/>
                    <a:pt x="1151853" y="3743699"/>
                  </a:cubicBezTo>
                  <a:cubicBezTo>
                    <a:pt x="1151853" y="3843110"/>
                    <a:pt x="1071264" y="3923699"/>
                    <a:pt x="971853" y="3923699"/>
                  </a:cubicBezTo>
                  <a:cubicBezTo>
                    <a:pt x="872442" y="3923699"/>
                    <a:pt x="791853" y="3843110"/>
                    <a:pt x="791853" y="3743699"/>
                  </a:cubicBezTo>
                  <a:lnTo>
                    <a:pt x="791853" y="2305078"/>
                  </a:lnTo>
                  <a:lnTo>
                    <a:pt x="683854" y="2305078"/>
                  </a:lnTo>
                  <a:lnTo>
                    <a:pt x="683854" y="3743698"/>
                  </a:lnTo>
                  <a:cubicBezTo>
                    <a:pt x="683854" y="3843109"/>
                    <a:pt x="603265" y="3923698"/>
                    <a:pt x="503854" y="3923698"/>
                  </a:cubicBezTo>
                  <a:cubicBezTo>
                    <a:pt x="404443" y="3923698"/>
                    <a:pt x="323854" y="3843109"/>
                    <a:pt x="323854" y="3743698"/>
                  </a:cubicBezTo>
                  <a:cubicBezTo>
                    <a:pt x="326198" y="2959358"/>
                    <a:pt x="328543" y="2175018"/>
                    <a:pt x="330887" y="1390678"/>
                  </a:cubicBezTo>
                  <a:lnTo>
                    <a:pt x="288033" y="1390678"/>
                  </a:lnTo>
                  <a:lnTo>
                    <a:pt x="288033" y="2063902"/>
                  </a:lnTo>
                  <a:cubicBezTo>
                    <a:pt x="288033" y="2143440"/>
                    <a:pt x="223555" y="2207918"/>
                    <a:pt x="144017" y="2207918"/>
                  </a:cubicBezTo>
                  <a:cubicBezTo>
                    <a:pt x="64479" y="2207918"/>
                    <a:pt x="1" y="2143440"/>
                    <a:pt x="1" y="2063902"/>
                  </a:cubicBezTo>
                  <a:lnTo>
                    <a:pt x="1" y="1390678"/>
                  </a:lnTo>
                  <a:lnTo>
                    <a:pt x="0" y="1390678"/>
                  </a:lnTo>
                  <a:lnTo>
                    <a:pt x="0" y="1030958"/>
                  </a:lnTo>
                  <a:cubicBezTo>
                    <a:pt x="0" y="876206"/>
                    <a:pt x="125452" y="750754"/>
                    <a:pt x="280204" y="750754"/>
                  </a:cubicBezTo>
                  <a:close/>
                  <a:moveTo>
                    <a:pt x="744888" y="0"/>
                  </a:moveTo>
                  <a:cubicBezTo>
                    <a:pt x="931180" y="0"/>
                    <a:pt x="1082199" y="151019"/>
                    <a:pt x="1082199" y="337311"/>
                  </a:cubicBezTo>
                  <a:cubicBezTo>
                    <a:pt x="1082199" y="523603"/>
                    <a:pt x="931180" y="674622"/>
                    <a:pt x="744888" y="674622"/>
                  </a:cubicBezTo>
                  <a:cubicBezTo>
                    <a:pt x="558596" y="674622"/>
                    <a:pt x="407577" y="523603"/>
                    <a:pt x="407577" y="337311"/>
                  </a:cubicBezTo>
                  <a:cubicBezTo>
                    <a:pt x="407577" y="151019"/>
                    <a:pt x="558596" y="0"/>
                    <a:pt x="744888" y="0"/>
                  </a:cubicBezTo>
                  <a:close/>
                </a:path>
              </a:pathLst>
            </a:cu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grpSp>
      <p:grpSp>
        <p:nvGrpSpPr>
          <p:cNvPr id="9" name="그룹 1">
            <a:extLst>
              <a:ext uri="{FF2B5EF4-FFF2-40B4-BE49-F238E27FC236}">
                <a16:creationId xmlns:a16="http://schemas.microsoft.com/office/drawing/2014/main" id="{59849573-1FBD-4DB6-92D8-DABE52287855}"/>
              </a:ext>
            </a:extLst>
          </p:cNvPr>
          <p:cNvGrpSpPr/>
          <p:nvPr/>
        </p:nvGrpSpPr>
        <p:grpSpPr>
          <a:xfrm>
            <a:off x="1320853" y="1958821"/>
            <a:ext cx="3777179" cy="1122027"/>
            <a:chOff x="1296059" y="3679602"/>
            <a:chExt cx="3777179" cy="1122027"/>
          </a:xfrm>
          <a:solidFill>
            <a:schemeClr val="accent1"/>
          </a:solidFill>
        </p:grpSpPr>
        <p:sp>
          <p:nvSpPr>
            <p:cNvPr id="10" name="Round Same Side Corner Rectangle 20">
              <a:extLst>
                <a:ext uri="{FF2B5EF4-FFF2-40B4-BE49-F238E27FC236}">
                  <a16:creationId xmlns:a16="http://schemas.microsoft.com/office/drawing/2014/main" id="{82F9A6F5-B155-4BBA-A368-833F6902AC9C}"/>
                </a:ext>
              </a:extLst>
            </p:cNvPr>
            <p:cNvSpPr/>
            <p:nvPr/>
          </p:nvSpPr>
          <p:spPr>
            <a:xfrm rot="10800000">
              <a:off x="1296059"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11" name="Round Same Side Corner Rectangle 20">
              <a:extLst>
                <a:ext uri="{FF2B5EF4-FFF2-40B4-BE49-F238E27FC236}">
                  <a16:creationId xmlns:a16="http://schemas.microsoft.com/office/drawing/2014/main" id="{3A229087-FE3F-4FB2-A203-D40A248E8B49}"/>
                </a:ext>
              </a:extLst>
            </p:cNvPr>
            <p:cNvSpPr/>
            <p:nvPr/>
          </p:nvSpPr>
          <p:spPr>
            <a:xfrm rot="10800000">
              <a:off x="1946298"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12" name="Round Same Side Corner Rectangle 20">
              <a:extLst>
                <a:ext uri="{FF2B5EF4-FFF2-40B4-BE49-F238E27FC236}">
                  <a16:creationId xmlns:a16="http://schemas.microsoft.com/office/drawing/2014/main" id="{D72D5C0C-A3FD-4636-BA16-4ADB81BB91AF}"/>
                </a:ext>
              </a:extLst>
            </p:cNvPr>
            <p:cNvSpPr/>
            <p:nvPr/>
          </p:nvSpPr>
          <p:spPr>
            <a:xfrm rot="10800000">
              <a:off x="2596537"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13" name="Round Same Side Corner Rectangle 20">
              <a:extLst>
                <a:ext uri="{FF2B5EF4-FFF2-40B4-BE49-F238E27FC236}">
                  <a16:creationId xmlns:a16="http://schemas.microsoft.com/office/drawing/2014/main" id="{831D76E6-646E-4473-8D4B-F6316DB096E3}"/>
                </a:ext>
              </a:extLst>
            </p:cNvPr>
            <p:cNvSpPr/>
            <p:nvPr/>
          </p:nvSpPr>
          <p:spPr>
            <a:xfrm rot="10800000">
              <a:off x="3246776"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14" name="Round Same Side Corner Rectangle 20">
              <a:extLst>
                <a:ext uri="{FF2B5EF4-FFF2-40B4-BE49-F238E27FC236}">
                  <a16:creationId xmlns:a16="http://schemas.microsoft.com/office/drawing/2014/main" id="{4379534F-2E6E-44C2-9F9F-5BB14538BEE5}"/>
                </a:ext>
              </a:extLst>
            </p:cNvPr>
            <p:cNvSpPr/>
            <p:nvPr/>
          </p:nvSpPr>
          <p:spPr>
            <a:xfrm rot="10800000">
              <a:off x="3897015"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sp>
          <p:nvSpPr>
            <p:cNvPr id="15" name="Round Same Side Corner Rectangle 20">
              <a:extLst>
                <a:ext uri="{FF2B5EF4-FFF2-40B4-BE49-F238E27FC236}">
                  <a16:creationId xmlns:a16="http://schemas.microsoft.com/office/drawing/2014/main" id="{6ACF29A9-FAD4-4D01-A0A0-B67056D9D5A1}"/>
                </a:ext>
              </a:extLst>
            </p:cNvPr>
            <p:cNvSpPr/>
            <p:nvPr/>
          </p:nvSpPr>
          <p:spPr>
            <a:xfrm rot="10800000">
              <a:off x="4547254" y="3679602"/>
              <a:ext cx="525984" cy="1122027"/>
            </a:xfrm>
            <a:custGeom>
              <a:avLst/>
              <a:gdLst>
                <a:gd name="connsiteX0" fmla="*/ 1228565 w 1856332"/>
                <a:gd name="connsiteY0" fmla="*/ 3214674 h 3959924"/>
                <a:gd name="connsiteX1" fmla="*/ 622681 w 1856332"/>
                <a:gd name="connsiteY1" fmla="*/ 3214674 h 3959924"/>
                <a:gd name="connsiteX2" fmla="*/ 521281 w 1856332"/>
                <a:gd name="connsiteY2" fmla="*/ 3174669 h 3959924"/>
                <a:gd name="connsiteX3" fmla="*/ 466697 w 1856332"/>
                <a:gd name="connsiteY3" fmla="*/ 3144149 h 3959924"/>
                <a:gd name="connsiteX4" fmla="*/ 8303 w 1856332"/>
                <a:gd name="connsiteY4" fmla="*/ 1942070 h 3959924"/>
                <a:gd name="connsiteX5" fmla="*/ 81139 w 1856332"/>
                <a:gd name="connsiteY5" fmla="*/ 1779444 h 3959924"/>
                <a:gd name="connsiteX6" fmla="*/ 243764 w 1856332"/>
                <a:gd name="connsiteY6" fmla="*/ 1852280 h 3959924"/>
                <a:gd name="connsiteX7" fmla="*/ 504770 w 1856332"/>
                <a:gd name="connsiteY7" fmla="*/ 2536736 h 3959924"/>
                <a:gd name="connsiteX8" fmla="*/ 555637 w 1856332"/>
                <a:gd name="connsiteY8" fmla="*/ 2536736 h 3959924"/>
                <a:gd name="connsiteX9" fmla="*/ 226299 w 1856332"/>
                <a:gd name="connsiteY9" fmla="*/ 1210417 h 3959924"/>
                <a:gd name="connsiteX10" fmla="*/ 551784 w 1856332"/>
                <a:gd name="connsiteY10" fmla="*/ 1210417 h 3959924"/>
                <a:gd name="connsiteX11" fmla="*/ 551784 w 1856332"/>
                <a:gd name="connsiteY11" fmla="*/ 168335 h 3959924"/>
                <a:gd name="connsiteX12" fmla="*/ 720119 w 1856332"/>
                <a:gd name="connsiteY12" fmla="*/ 0 h 3959924"/>
                <a:gd name="connsiteX13" fmla="*/ 888454 w 1856332"/>
                <a:gd name="connsiteY13" fmla="*/ 168335 h 3959924"/>
                <a:gd name="connsiteX14" fmla="*/ 888454 w 1856332"/>
                <a:gd name="connsiteY14" fmla="*/ 1210417 h 3959924"/>
                <a:gd name="connsiteX15" fmla="*/ 968040 w 1856332"/>
                <a:gd name="connsiteY15" fmla="*/ 1210417 h 3959924"/>
                <a:gd name="connsiteX16" fmla="*/ 968040 w 1856332"/>
                <a:gd name="connsiteY16" fmla="*/ 168335 h 3959924"/>
                <a:gd name="connsiteX17" fmla="*/ 1136375 w 1856332"/>
                <a:gd name="connsiteY17" fmla="*/ 0 h 3959924"/>
                <a:gd name="connsiteX18" fmla="*/ 1304710 w 1856332"/>
                <a:gd name="connsiteY18" fmla="*/ 168335 h 3959924"/>
                <a:gd name="connsiteX19" fmla="*/ 1304710 w 1856332"/>
                <a:gd name="connsiteY19" fmla="*/ 1210417 h 3959924"/>
                <a:gd name="connsiteX20" fmla="*/ 1631589 w 1856332"/>
                <a:gd name="connsiteY20" fmla="*/ 1210417 h 3959924"/>
                <a:gd name="connsiteX21" fmla="*/ 1302251 w 1856332"/>
                <a:gd name="connsiteY21" fmla="*/ 2536736 h 3959924"/>
                <a:gd name="connsiteX22" fmla="*/ 1351562 w 1856332"/>
                <a:gd name="connsiteY22" fmla="*/ 2536736 h 3959924"/>
                <a:gd name="connsiteX23" fmla="*/ 1612568 w 1856332"/>
                <a:gd name="connsiteY23" fmla="*/ 1852280 h 3959924"/>
                <a:gd name="connsiteX24" fmla="*/ 1775193 w 1856332"/>
                <a:gd name="connsiteY24" fmla="*/ 1779444 h 3959924"/>
                <a:gd name="connsiteX25" fmla="*/ 1848029 w 1856332"/>
                <a:gd name="connsiteY25" fmla="*/ 1942070 h 3959924"/>
                <a:gd name="connsiteX26" fmla="*/ 1389635 w 1856332"/>
                <a:gd name="connsiteY26" fmla="*/ 3144149 h 3959924"/>
                <a:gd name="connsiteX27" fmla="*/ 1344732 w 1856332"/>
                <a:gd name="connsiteY27" fmla="*/ 3176282 h 3959924"/>
                <a:gd name="connsiteX28" fmla="*/ 1228565 w 1856332"/>
                <a:gd name="connsiteY28" fmla="*/ 3214674 h 3959924"/>
                <a:gd name="connsiteX29" fmla="*/ 925623 w 1856332"/>
                <a:gd name="connsiteY29" fmla="*/ 3959924 h 3959924"/>
                <a:gd name="connsiteX30" fmla="*/ 601623 w 1856332"/>
                <a:gd name="connsiteY30" fmla="*/ 3635924 h 3959924"/>
                <a:gd name="connsiteX31" fmla="*/ 925623 w 1856332"/>
                <a:gd name="connsiteY31" fmla="*/ 3311924 h 3959924"/>
                <a:gd name="connsiteX32" fmla="*/ 1249623 w 1856332"/>
                <a:gd name="connsiteY32" fmla="*/ 3635924 h 3959924"/>
                <a:gd name="connsiteX33" fmla="*/ 925623 w 1856332"/>
                <a:gd name="connsiteY33"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344732 w 1856332"/>
                <a:gd name="connsiteY26" fmla="*/ 3176282 h 3959924"/>
                <a:gd name="connsiteX27" fmla="*/ 1228565 w 1856332"/>
                <a:gd name="connsiteY27" fmla="*/ 3214674 h 3959924"/>
                <a:gd name="connsiteX28" fmla="*/ 925623 w 1856332"/>
                <a:gd name="connsiteY28" fmla="*/ 3959924 h 3959924"/>
                <a:gd name="connsiteX29" fmla="*/ 601623 w 1856332"/>
                <a:gd name="connsiteY29" fmla="*/ 3635924 h 3959924"/>
                <a:gd name="connsiteX30" fmla="*/ 925623 w 1856332"/>
                <a:gd name="connsiteY30" fmla="*/ 3311924 h 3959924"/>
                <a:gd name="connsiteX31" fmla="*/ 1249623 w 1856332"/>
                <a:gd name="connsiteY31" fmla="*/ 3635924 h 3959924"/>
                <a:gd name="connsiteX32" fmla="*/ 925623 w 1856332"/>
                <a:gd name="connsiteY32"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 name="connsiteX0" fmla="*/ 1228565 w 1856332"/>
                <a:gd name="connsiteY0" fmla="*/ 3214674 h 3959924"/>
                <a:gd name="connsiteX1" fmla="*/ 622681 w 1856332"/>
                <a:gd name="connsiteY1" fmla="*/ 3214674 h 3959924"/>
                <a:gd name="connsiteX2" fmla="*/ 466697 w 1856332"/>
                <a:gd name="connsiteY2" fmla="*/ 3144149 h 3959924"/>
                <a:gd name="connsiteX3" fmla="*/ 8303 w 1856332"/>
                <a:gd name="connsiteY3" fmla="*/ 1942070 h 3959924"/>
                <a:gd name="connsiteX4" fmla="*/ 81139 w 1856332"/>
                <a:gd name="connsiteY4" fmla="*/ 1779444 h 3959924"/>
                <a:gd name="connsiteX5" fmla="*/ 243764 w 1856332"/>
                <a:gd name="connsiteY5" fmla="*/ 1852280 h 3959924"/>
                <a:gd name="connsiteX6" fmla="*/ 504770 w 1856332"/>
                <a:gd name="connsiteY6" fmla="*/ 2536736 h 3959924"/>
                <a:gd name="connsiteX7" fmla="*/ 555637 w 1856332"/>
                <a:gd name="connsiteY7" fmla="*/ 2536736 h 3959924"/>
                <a:gd name="connsiteX8" fmla="*/ 226299 w 1856332"/>
                <a:gd name="connsiteY8" fmla="*/ 1210417 h 3959924"/>
                <a:gd name="connsiteX9" fmla="*/ 551784 w 1856332"/>
                <a:gd name="connsiteY9" fmla="*/ 1210417 h 3959924"/>
                <a:gd name="connsiteX10" fmla="*/ 551784 w 1856332"/>
                <a:gd name="connsiteY10" fmla="*/ 168335 h 3959924"/>
                <a:gd name="connsiteX11" fmla="*/ 720119 w 1856332"/>
                <a:gd name="connsiteY11" fmla="*/ 0 h 3959924"/>
                <a:gd name="connsiteX12" fmla="*/ 888454 w 1856332"/>
                <a:gd name="connsiteY12" fmla="*/ 168335 h 3959924"/>
                <a:gd name="connsiteX13" fmla="*/ 888454 w 1856332"/>
                <a:gd name="connsiteY13" fmla="*/ 1210417 h 3959924"/>
                <a:gd name="connsiteX14" fmla="*/ 968040 w 1856332"/>
                <a:gd name="connsiteY14" fmla="*/ 1210417 h 3959924"/>
                <a:gd name="connsiteX15" fmla="*/ 968040 w 1856332"/>
                <a:gd name="connsiteY15" fmla="*/ 168335 h 3959924"/>
                <a:gd name="connsiteX16" fmla="*/ 1136375 w 1856332"/>
                <a:gd name="connsiteY16" fmla="*/ 0 h 3959924"/>
                <a:gd name="connsiteX17" fmla="*/ 1304710 w 1856332"/>
                <a:gd name="connsiteY17" fmla="*/ 168335 h 3959924"/>
                <a:gd name="connsiteX18" fmla="*/ 1304710 w 1856332"/>
                <a:gd name="connsiteY18" fmla="*/ 1210417 h 3959924"/>
                <a:gd name="connsiteX19" fmla="*/ 1631589 w 1856332"/>
                <a:gd name="connsiteY19" fmla="*/ 1210417 h 3959924"/>
                <a:gd name="connsiteX20" fmla="*/ 1302251 w 1856332"/>
                <a:gd name="connsiteY20" fmla="*/ 2536736 h 3959924"/>
                <a:gd name="connsiteX21" fmla="*/ 1351562 w 1856332"/>
                <a:gd name="connsiteY21" fmla="*/ 2536736 h 3959924"/>
                <a:gd name="connsiteX22" fmla="*/ 1612568 w 1856332"/>
                <a:gd name="connsiteY22" fmla="*/ 1852280 h 3959924"/>
                <a:gd name="connsiteX23" fmla="*/ 1775193 w 1856332"/>
                <a:gd name="connsiteY23" fmla="*/ 1779444 h 3959924"/>
                <a:gd name="connsiteX24" fmla="*/ 1848029 w 1856332"/>
                <a:gd name="connsiteY24" fmla="*/ 1942070 h 3959924"/>
                <a:gd name="connsiteX25" fmla="*/ 1389635 w 1856332"/>
                <a:gd name="connsiteY25" fmla="*/ 3144149 h 3959924"/>
                <a:gd name="connsiteX26" fmla="*/ 1228565 w 1856332"/>
                <a:gd name="connsiteY26" fmla="*/ 3214674 h 3959924"/>
                <a:gd name="connsiteX27" fmla="*/ 925623 w 1856332"/>
                <a:gd name="connsiteY27" fmla="*/ 3959924 h 3959924"/>
                <a:gd name="connsiteX28" fmla="*/ 601623 w 1856332"/>
                <a:gd name="connsiteY28" fmla="*/ 3635924 h 3959924"/>
                <a:gd name="connsiteX29" fmla="*/ 925623 w 1856332"/>
                <a:gd name="connsiteY29" fmla="*/ 3311924 h 3959924"/>
                <a:gd name="connsiteX30" fmla="*/ 1249623 w 1856332"/>
                <a:gd name="connsiteY30" fmla="*/ 3635924 h 3959924"/>
                <a:gd name="connsiteX31" fmla="*/ 925623 w 1856332"/>
                <a:gd name="connsiteY31" fmla="*/ 3959924 h 3959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856332" h="3959924">
                  <a:moveTo>
                    <a:pt x="1228565" y="3214674"/>
                  </a:moveTo>
                  <a:lnTo>
                    <a:pt x="622681" y="3214674"/>
                  </a:lnTo>
                  <a:cubicBezTo>
                    <a:pt x="495703" y="3202920"/>
                    <a:pt x="501057" y="3225622"/>
                    <a:pt x="466697" y="3144149"/>
                  </a:cubicBezTo>
                  <a:lnTo>
                    <a:pt x="8303" y="1942070"/>
                  </a:lnTo>
                  <a:cubicBezTo>
                    <a:pt x="-16491" y="1877049"/>
                    <a:pt x="16118" y="1804239"/>
                    <a:pt x="81139" y="1779444"/>
                  </a:cubicBezTo>
                  <a:cubicBezTo>
                    <a:pt x="146160" y="1754650"/>
                    <a:pt x="218970" y="1787259"/>
                    <a:pt x="243764" y="1852280"/>
                  </a:cubicBezTo>
                  <a:lnTo>
                    <a:pt x="504770" y="2536736"/>
                  </a:lnTo>
                  <a:lnTo>
                    <a:pt x="555637" y="2536736"/>
                  </a:lnTo>
                  <a:lnTo>
                    <a:pt x="226299" y="1210417"/>
                  </a:lnTo>
                  <a:lnTo>
                    <a:pt x="551784" y="1210417"/>
                  </a:lnTo>
                  <a:lnTo>
                    <a:pt x="551784" y="168335"/>
                  </a:lnTo>
                  <a:cubicBezTo>
                    <a:pt x="551784" y="75366"/>
                    <a:pt x="627150" y="0"/>
                    <a:pt x="720119" y="0"/>
                  </a:cubicBezTo>
                  <a:cubicBezTo>
                    <a:pt x="813088" y="0"/>
                    <a:pt x="888454" y="75366"/>
                    <a:pt x="888454" y="168335"/>
                  </a:cubicBezTo>
                  <a:lnTo>
                    <a:pt x="888454" y="1210417"/>
                  </a:lnTo>
                  <a:lnTo>
                    <a:pt x="968040" y="1210417"/>
                  </a:lnTo>
                  <a:lnTo>
                    <a:pt x="968040" y="168335"/>
                  </a:lnTo>
                  <a:cubicBezTo>
                    <a:pt x="968040" y="75366"/>
                    <a:pt x="1043406" y="0"/>
                    <a:pt x="1136375" y="0"/>
                  </a:cubicBezTo>
                  <a:cubicBezTo>
                    <a:pt x="1229344" y="0"/>
                    <a:pt x="1304710" y="75366"/>
                    <a:pt x="1304710" y="168335"/>
                  </a:cubicBezTo>
                  <a:lnTo>
                    <a:pt x="1304710" y="1210417"/>
                  </a:lnTo>
                  <a:lnTo>
                    <a:pt x="1631589" y="1210417"/>
                  </a:lnTo>
                  <a:lnTo>
                    <a:pt x="1302251" y="2536736"/>
                  </a:lnTo>
                  <a:lnTo>
                    <a:pt x="1351562" y="2536736"/>
                  </a:lnTo>
                  <a:lnTo>
                    <a:pt x="1612568" y="1852280"/>
                  </a:lnTo>
                  <a:cubicBezTo>
                    <a:pt x="1637362" y="1787259"/>
                    <a:pt x="1710172" y="1754650"/>
                    <a:pt x="1775193" y="1779444"/>
                  </a:cubicBezTo>
                  <a:cubicBezTo>
                    <a:pt x="1840214" y="1804239"/>
                    <a:pt x="1872823" y="1877049"/>
                    <a:pt x="1848029" y="1942070"/>
                  </a:cubicBezTo>
                  <a:lnTo>
                    <a:pt x="1389635" y="3144149"/>
                  </a:lnTo>
                  <a:cubicBezTo>
                    <a:pt x="1348984" y="3225622"/>
                    <a:pt x="1356391" y="3202920"/>
                    <a:pt x="1228565" y="3214674"/>
                  </a:cubicBezTo>
                  <a:close/>
                  <a:moveTo>
                    <a:pt x="925623" y="3959924"/>
                  </a:moveTo>
                  <a:cubicBezTo>
                    <a:pt x="746683" y="3959924"/>
                    <a:pt x="601623" y="3814864"/>
                    <a:pt x="601623" y="3635924"/>
                  </a:cubicBezTo>
                  <a:cubicBezTo>
                    <a:pt x="601623" y="3456984"/>
                    <a:pt x="746683" y="3311924"/>
                    <a:pt x="925623" y="3311924"/>
                  </a:cubicBezTo>
                  <a:cubicBezTo>
                    <a:pt x="1104563" y="3311924"/>
                    <a:pt x="1249623" y="3456984"/>
                    <a:pt x="1249623" y="3635924"/>
                  </a:cubicBezTo>
                  <a:cubicBezTo>
                    <a:pt x="1249623" y="3814864"/>
                    <a:pt x="1104563" y="3959924"/>
                    <a:pt x="925623" y="3959924"/>
                  </a:cubicBezTo>
                  <a:close/>
                </a:path>
              </a:pathLst>
            </a:cu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sz="2000" dirty="0">
                <a:solidFill>
                  <a:schemeClr val="tx1"/>
                </a:solidFill>
                <a:latin typeface="Open Sans"/>
              </a:endParaRPr>
            </a:p>
          </p:txBody>
        </p:sp>
      </p:grpSp>
      <p:sp>
        <p:nvSpPr>
          <p:cNvPr id="16" name="Rectangle 15">
            <a:extLst>
              <a:ext uri="{FF2B5EF4-FFF2-40B4-BE49-F238E27FC236}">
                <a16:creationId xmlns:a16="http://schemas.microsoft.com/office/drawing/2014/main" id="{BD3B8992-3E04-487A-B7AA-542F8864615F}"/>
              </a:ext>
            </a:extLst>
          </p:cNvPr>
          <p:cNvSpPr/>
          <p:nvPr/>
        </p:nvSpPr>
        <p:spPr>
          <a:xfrm>
            <a:off x="6096000" y="2209035"/>
            <a:ext cx="5558971" cy="1344855"/>
          </a:xfrm>
          <a:prstGeom prst="rect">
            <a:avLst/>
          </a:prstGeom>
        </p:spPr>
        <p:txBody>
          <a:bodyPr wrap="square">
            <a:spAutoFit/>
          </a:bodyPr>
          <a:lstStyle/>
          <a:p>
            <a:pPr>
              <a:lnSpc>
                <a:spcPct val="150000"/>
              </a:lnSpc>
            </a:pPr>
            <a:r>
              <a:rPr lang="id-ID" sz="14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7" name="Rectangle 16">
            <a:extLst>
              <a:ext uri="{FF2B5EF4-FFF2-40B4-BE49-F238E27FC236}">
                <a16:creationId xmlns:a16="http://schemas.microsoft.com/office/drawing/2014/main" id="{37767DD6-78B9-42C9-8D24-643AD9DCD866}"/>
              </a:ext>
            </a:extLst>
          </p:cNvPr>
          <p:cNvSpPr/>
          <p:nvPr/>
        </p:nvSpPr>
        <p:spPr>
          <a:xfrm>
            <a:off x="6096000" y="1537184"/>
            <a:ext cx="1950717" cy="671851"/>
          </a:xfrm>
          <a:prstGeom prst="rect">
            <a:avLst/>
          </a:prstGeom>
        </p:spPr>
        <p:txBody>
          <a:bodyPr wrap="square">
            <a:spAutoFit/>
          </a:bodyPr>
          <a:lstStyle/>
          <a:p>
            <a:pPr>
              <a:lnSpc>
                <a:spcPct val="150000"/>
              </a:lnSpc>
            </a:pPr>
            <a:r>
              <a:rPr lang="en-US" sz="2800" b="1" dirty="0">
                <a:solidFill>
                  <a:srgbClr val="FDD100"/>
                </a:solidFill>
                <a:latin typeface="Open Sans" panose="020B0606030504020204"/>
                <a:ea typeface="Open Sans" panose="020B0606030504020204" pitchFamily="34" charset="0"/>
                <a:cs typeface="Open Sans" panose="020B0606030504020204" pitchFamily="34" charset="0"/>
              </a:rPr>
              <a:t>$345,098</a:t>
            </a:r>
            <a:endParaRPr lang="id-ID" sz="2800" b="1" dirty="0">
              <a:solidFill>
                <a:srgbClr val="FDD100"/>
              </a:solidFill>
              <a:latin typeface="Open Sans" panose="020B0606030504020204"/>
              <a:ea typeface="Open Sans" panose="020B0606030504020204" pitchFamily="34" charset="0"/>
              <a:cs typeface="Open Sans" panose="020B0606030504020204" pitchFamily="34" charset="0"/>
            </a:endParaRPr>
          </a:p>
        </p:txBody>
      </p:sp>
      <p:sp>
        <p:nvSpPr>
          <p:cNvPr id="18" name="Rectangle 17">
            <a:extLst>
              <a:ext uri="{FF2B5EF4-FFF2-40B4-BE49-F238E27FC236}">
                <a16:creationId xmlns:a16="http://schemas.microsoft.com/office/drawing/2014/main" id="{9D91B800-455A-489A-AC14-369F726F67FB}"/>
              </a:ext>
            </a:extLst>
          </p:cNvPr>
          <p:cNvSpPr/>
          <p:nvPr/>
        </p:nvSpPr>
        <p:spPr>
          <a:xfrm>
            <a:off x="6096000" y="4645022"/>
            <a:ext cx="5558971" cy="1344855"/>
          </a:xfrm>
          <a:prstGeom prst="rect">
            <a:avLst/>
          </a:prstGeom>
        </p:spPr>
        <p:txBody>
          <a:bodyPr wrap="square">
            <a:spAutoFit/>
          </a:bodyPr>
          <a:lstStyle/>
          <a:p>
            <a:pPr>
              <a:lnSpc>
                <a:spcPct val="150000"/>
              </a:lnSpc>
            </a:pPr>
            <a:r>
              <a:rPr lang="id-ID" sz="14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9" name="Rectangle 18">
            <a:extLst>
              <a:ext uri="{FF2B5EF4-FFF2-40B4-BE49-F238E27FC236}">
                <a16:creationId xmlns:a16="http://schemas.microsoft.com/office/drawing/2014/main" id="{13D6F8D3-4A3C-482C-8BDC-405522ED1839}"/>
              </a:ext>
            </a:extLst>
          </p:cNvPr>
          <p:cNvSpPr/>
          <p:nvPr/>
        </p:nvSpPr>
        <p:spPr>
          <a:xfrm>
            <a:off x="6096000" y="3973171"/>
            <a:ext cx="1950717" cy="671851"/>
          </a:xfrm>
          <a:prstGeom prst="rect">
            <a:avLst/>
          </a:prstGeom>
        </p:spPr>
        <p:txBody>
          <a:bodyPr wrap="square">
            <a:spAutoFit/>
          </a:bodyPr>
          <a:lstStyle/>
          <a:p>
            <a:pPr>
              <a:lnSpc>
                <a:spcPct val="150000"/>
              </a:lnSpc>
            </a:pPr>
            <a:r>
              <a:rPr lang="en-US" sz="2800" b="1" dirty="0">
                <a:solidFill>
                  <a:srgbClr val="112433"/>
                </a:solidFill>
                <a:latin typeface="Open Sans" panose="020B0606030504020204"/>
                <a:ea typeface="Open Sans" panose="020B0606030504020204" pitchFamily="34" charset="0"/>
                <a:cs typeface="Open Sans" panose="020B0606030504020204" pitchFamily="34" charset="0"/>
              </a:rPr>
              <a:t>$345,098</a:t>
            </a:r>
            <a:endParaRPr lang="id-ID" sz="2800" b="1"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0" name="TextBox 19">
            <a:extLst>
              <a:ext uri="{FF2B5EF4-FFF2-40B4-BE49-F238E27FC236}">
                <a16:creationId xmlns:a16="http://schemas.microsoft.com/office/drawing/2014/main" id="{BD736774-D8C5-43E7-8F45-300595C16201}"/>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865823389"/>
      </p:ext>
    </p:extLst>
  </p:cSld>
  <p:clrMapOvr>
    <a:masterClrMapping/>
  </p:clrMapOvr>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4" name="Chart 3">
            <a:extLst>
              <a:ext uri="{FF2B5EF4-FFF2-40B4-BE49-F238E27FC236}">
                <a16:creationId xmlns:a16="http://schemas.microsoft.com/office/drawing/2014/main" id="{ADF0E5F7-8BE9-4DAB-BAF4-A0F2941396C9}"/>
              </a:ext>
            </a:extLst>
          </p:cNvPr>
          <p:cNvGraphicFramePr/>
          <p:nvPr>
            <p:extLst>
              <p:ext uri="{D42A27DB-BD31-4B8C-83A1-F6EECF244321}">
                <p14:modId xmlns:p14="http://schemas.microsoft.com/office/powerpoint/2010/main" val="42496522"/>
              </p:ext>
            </p:extLst>
          </p:nvPr>
        </p:nvGraphicFramePr>
        <p:xfrm>
          <a:off x="537028" y="2489805"/>
          <a:ext cx="2815771" cy="1878390"/>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5" name="Chart 4">
            <a:extLst>
              <a:ext uri="{FF2B5EF4-FFF2-40B4-BE49-F238E27FC236}">
                <a16:creationId xmlns:a16="http://schemas.microsoft.com/office/drawing/2014/main" id="{76107E69-5313-4370-AC20-CC853F99A410}"/>
              </a:ext>
            </a:extLst>
          </p:cNvPr>
          <p:cNvGraphicFramePr/>
          <p:nvPr>
            <p:extLst>
              <p:ext uri="{D42A27DB-BD31-4B8C-83A1-F6EECF244321}">
                <p14:modId xmlns:p14="http://schemas.microsoft.com/office/powerpoint/2010/main" val="2054666283"/>
              </p:ext>
            </p:extLst>
          </p:nvPr>
        </p:nvGraphicFramePr>
        <p:xfrm>
          <a:off x="3280229" y="2489805"/>
          <a:ext cx="2815771" cy="1878390"/>
        </p:xfrm>
        <a:graphic>
          <a:graphicData uri="http://schemas.openxmlformats.org/drawingml/2006/chart">
            <c:chart xmlns:c="http://schemas.openxmlformats.org/drawingml/2006/chart" xmlns:r="http://schemas.openxmlformats.org/officeDocument/2006/relationships" r:id="rId3"/>
          </a:graphicData>
        </a:graphic>
      </p:graphicFrame>
      <p:graphicFrame>
        <p:nvGraphicFramePr>
          <p:cNvPr id="6" name="Chart 5">
            <a:extLst>
              <a:ext uri="{FF2B5EF4-FFF2-40B4-BE49-F238E27FC236}">
                <a16:creationId xmlns:a16="http://schemas.microsoft.com/office/drawing/2014/main" id="{EE2B5FF7-255F-4E02-B624-81A829AF8AFD}"/>
              </a:ext>
            </a:extLst>
          </p:cNvPr>
          <p:cNvGraphicFramePr/>
          <p:nvPr>
            <p:extLst>
              <p:ext uri="{D42A27DB-BD31-4B8C-83A1-F6EECF244321}">
                <p14:modId xmlns:p14="http://schemas.microsoft.com/office/powerpoint/2010/main" val="3748674240"/>
              </p:ext>
            </p:extLst>
          </p:nvPr>
        </p:nvGraphicFramePr>
        <p:xfrm>
          <a:off x="8839201" y="2489200"/>
          <a:ext cx="2815771" cy="1878390"/>
        </p:xfrm>
        <a:graphic>
          <a:graphicData uri="http://schemas.openxmlformats.org/drawingml/2006/chart">
            <c:chart xmlns:c="http://schemas.openxmlformats.org/drawingml/2006/chart" xmlns:r="http://schemas.openxmlformats.org/officeDocument/2006/relationships" r:id="rId4"/>
          </a:graphicData>
        </a:graphic>
      </p:graphicFrame>
      <p:graphicFrame>
        <p:nvGraphicFramePr>
          <p:cNvPr id="7" name="Chart 6">
            <a:extLst>
              <a:ext uri="{FF2B5EF4-FFF2-40B4-BE49-F238E27FC236}">
                <a16:creationId xmlns:a16="http://schemas.microsoft.com/office/drawing/2014/main" id="{37FBF11F-1A0D-4599-B68D-E607A235124C}"/>
              </a:ext>
            </a:extLst>
          </p:cNvPr>
          <p:cNvGraphicFramePr/>
          <p:nvPr>
            <p:extLst>
              <p:ext uri="{D42A27DB-BD31-4B8C-83A1-F6EECF244321}">
                <p14:modId xmlns:p14="http://schemas.microsoft.com/office/powerpoint/2010/main" val="3635348010"/>
              </p:ext>
            </p:extLst>
          </p:nvPr>
        </p:nvGraphicFramePr>
        <p:xfrm>
          <a:off x="6096000" y="2489200"/>
          <a:ext cx="2815771" cy="1878390"/>
        </p:xfrm>
        <a:graphic>
          <a:graphicData uri="http://schemas.openxmlformats.org/drawingml/2006/chart">
            <c:chart xmlns:c="http://schemas.openxmlformats.org/drawingml/2006/chart" xmlns:r="http://schemas.openxmlformats.org/officeDocument/2006/relationships" r:id="rId5"/>
          </a:graphicData>
        </a:graphic>
      </p:graphicFrame>
      <p:sp>
        <p:nvSpPr>
          <p:cNvPr id="8" name="Rectangle 7">
            <a:extLst>
              <a:ext uri="{FF2B5EF4-FFF2-40B4-BE49-F238E27FC236}">
                <a16:creationId xmlns:a16="http://schemas.microsoft.com/office/drawing/2014/main" id="{553F8D34-A38D-4EBF-86B4-3FE4D22CA77D}"/>
              </a:ext>
            </a:extLst>
          </p:cNvPr>
          <p:cNvSpPr/>
          <p:nvPr/>
        </p:nvSpPr>
        <p:spPr>
          <a:xfrm>
            <a:off x="826924" y="4852465"/>
            <a:ext cx="2264619" cy="830997"/>
          </a:xfrm>
          <a:prstGeom prst="rect">
            <a:avLst/>
          </a:prstGeom>
        </p:spPr>
        <p:txBody>
          <a:bodyPr wrap="square" numCol="1">
            <a:spAutoFit/>
          </a:bodyPr>
          <a:lstStyle/>
          <a:p>
            <a:pPr algn="ct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9" name="TextBox 8">
            <a:extLst>
              <a:ext uri="{FF2B5EF4-FFF2-40B4-BE49-F238E27FC236}">
                <a16:creationId xmlns:a16="http://schemas.microsoft.com/office/drawing/2014/main" id="{09FC0367-6454-4AE9-90C9-4C1EF9E75277}"/>
              </a:ext>
            </a:extLst>
          </p:cNvPr>
          <p:cNvSpPr txBox="1"/>
          <p:nvPr/>
        </p:nvSpPr>
        <p:spPr>
          <a:xfrm>
            <a:off x="800421" y="4570790"/>
            <a:ext cx="2254042" cy="338554"/>
          </a:xfrm>
          <a:prstGeom prst="rect">
            <a:avLst/>
          </a:prstGeom>
          <a:noFill/>
        </p:spPr>
        <p:txBody>
          <a:bodyPr wrap="square" rtlCol="0">
            <a:spAutoFit/>
          </a:bodyPr>
          <a:lstStyle/>
          <a:p>
            <a:pPr algn="ctr"/>
            <a:r>
              <a:rPr lang="en-US" sz="16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10" name="Rectangle 9">
            <a:extLst>
              <a:ext uri="{FF2B5EF4-FFF2-40B4-BE49-F238E27FC236}">
                <a16:creationId xmlns:a16="http://schemas.microsoft.com/office/drawing/2014/main" id="{3A5C7182-C9B4-4103-900B-B0B36D7F2B42}"/>
              </a:ext>
            </a:extLst>
          </p:cNvPr>
          <p:cNvSpPr/>
          <p:nvPr/>
        </p:nvSpPr>
        <p:spPr>
          <a:xfrm>
            <a:off x="6404349" y="4852465"/>
            <a:ext cx="2264619" cy="830997"/>
          </a:xfrm>
          <a:prstGeom prst="rect">
            <a:avLst/>
          </a:prstGeom>
        </p:spPr>
        <p:txBody>
          <a:bodyPr wrap="square" numCol="1">
            <a:spAutoFit/>
          </a:bodyPr>
          <a:lstStyle/>
          <a:p>
            <a:pPr algn="ct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1" name="TextBox 10">
            <a:extLst>
              <a:ext uri="{FF2B5EF4-FFF2-40B4-BE49-F238E27FC236}">
                <a16:creationId xmlns:a16="http://schemas.microsoft.com/office/drawing/2014/main" id="{AFEDCD59-702B-4CD1-92D0-982A010385A7}"/>
              </a:ext>
            </a:extLst>
          </p:cNvPr>
          <p:cNvSpPr txBox="1"/>
          <p:nvPr/>
        </p:nvSpPr>
        <p:spPr>
          <a:xfrm>
            <a:off x="6377846" y="4570790"/>
            <a:ext cx="2254042" cy="338554"/>
          </a:xfrm>
          <a:prstGeom prst="rect">
            <a:avLst/>
          </a:prstGeom>
          <a:noFill/>
        </p:spPr>
        <p:txBody>
          <a:bodyPr wrap="square" rtlCol="0">
            <a:spAutoFit/>
          </a:bodyPr>
          <a:lstStyle/>
          <a:p>
            <a:pPr algn="ctr"/>
            <a:r>
              <a:rPr lang="en-US" sz="16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12" name="Rectangle 11">
            <a:extLst>
              <a:ext uri="{FF2B5EF4-FFF2-40B4-BE49-F238E27FC236}">
                <a16:creationId xmlns:a16="http://schemas.microsoft.com/office/drawing/2014/main" id="{9BB84BB8-1A50-4A94-AC49-97E804C55C0B}"/>
              </a:ext>
            </a:extLst>
          </p:cNvPr>
          <p:cNvSpPr/>
          <p:nvPr/>
        </p:nvSpPr>
        <p:spPr>
          <a:xfrm>
            <a:off x="3512457" y="4852465"/>
            <a:ext cx="2264619" cy="830997"/>
          </a:xfrm>
          <a:prstGeom prst="rect">
            <a:avLst/>
          </a:prstGeom>
        </p:spPr>
        <p:txBody>
          <a:bodyPr wrap="square" numCol="1">
            <a:spAutoFit/>
          </a:bodyPr>
          <a:lstStyle/>
          <a:p>
            <a:pPr algn="ct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3" name="TextBox 12">
            <a:extLst>
              <a:ext uri="{FF2B5EF4-FFF2-40B4-BE49-F238E27FC236}">
                <a16:creationId xmlns:a16="http://schemas.microsoft.com/office/drawing/2014/main" id="{0A6E7B17-B029-4526-BF07-CE892B9DE7C6}"/>
              </a:ext>
            </a:extLst>
          </p:cNvPr>
          <p:cNvSpPr txBox="1"/>
          <p:nvPr/>
        </p:nvSpPr>
        <p:spPr>
          <a:xfrm>
            <a:off x="3485954" y="4570790"/>
            <a:ext cx="2254042" cy="338554"/>
          </a:xfrm>
          <a:prstGeom prst="rect">
            <a:avLst/>
          </a:prstGeom>
          <a:noFill/>
        </p:spPr>
        <p:txBody>
          <a:bodyPr wrap="square" rtlCol="0">
            <a:spAutoFit/>
          </a:bodyPr>
          <a:lstStyle/>
          <a:p>
            <a:pPr algn="ctr"/>
            <a:r>
              <a:rPr lang="en-US" sz="1600" b="1" dirty="0">
                <a:solidFill>
                  <a:srgbClr val="112433"/>
                </a:solidFill>
                <a:latin typeface="Open Sans" panose="020B0606030504020204"/>
                <a:ea typeface="Open Sans" panose="020B0606030504020204" pitchFamily="34" charset="0"/>
                <a:cs typeface="Open Sans" panose="020B0606030504020204" pitchFamily="34" charset="0"/>
              </a:rPr>
              <a:t>TEXT HERE</a:t>
            </a:r>
          </a:p>
        </p:txBody>
      </p:sp>
      <p:sp>
        <p:nvSpPr>
          <p:cNvPr id="14" name="Rectangle 13">
            <a:extLst>
              <a:ext uri="{FF2B5EF4-FFF2-40B4-BE49-F238E27FC236}">
                <a16:creationId xmlns:a16="http://schemas.microsoft.com/office/drawing/2014/main" id="{1224AA76-B884-47ED-B361-388D6B7E4E54}"/>
              </a:ext>
            </a:extLst>
          </p:cNvPr>
          <p:cNvSpPr/>
          <p:nvPr/>
        </p:nvSpPr>
        <p:spPr>
          <a:xfrm>
            <a:off x="9126962" y="4802784"/>
            <a:ext cx="2264619" cy="830997"/>
          </a:xfrm>
          <a:prstGeom prst="rect">
            <a:avLst/>
          </a:prstGeom>
        </p:spPr>
        <p:txBody>
          <a:bodyPr wrap="square" numCol="1">
            <a:spAutoFit/>
          </a:bodyPr>
          <a:lstStyle/>
          <a:p>
            <a:pPr algn="ct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5" name="TextBox 14">
            <a:extLst>
              <a:ext uri="{FF2B5EF4-FFF2-40B4-BE49-F238E27FC236}">
                <a16:creationId xmlns:a16="http://schemas.microsoft.com/office/drawing/2014/main" id="{FA3CA0D1-3906-4599-8F3A-B5D3AC7AA463}"/>
              </a:ext>
            </a:extLst>
          </p:cNvPr>
          <p:cNvSpPr txBox="1"/>
          <p:nvPr/>
        </p:nvSpPr>
        <p:spPr>
          <a:xfrm>
            <a:off x="9100459" y="4521109"/>
            <a:ext cx="2254042" cy="338554"/>
          </a:xfrm>
          <a:prstGeom prst="rect">
            <a:avLst/>
          </a:prstGeom>
          <a:noFill/>
        </p:spPr>
        <p:txBody>
          <a:bodyPr wrap="square" rtlCol="0">
            <a:spAutoFit/>
          </a:bodyPr>
          <a:lstStyle/>
          <a:p>
            <a:pPr algn="ctr"/>
            <a:r>
              <a:rPr lang="en-US" sz="1600" b="1" dirty="0">
                <a:solidFill>
                  <a:srgbClr val="112433"/>
                </a:solidFill>
                <a:latin typeface="Open Sans" panose="020B0606030504020204"/>
                <a:ea typeface="Open Sans" panose="020B0606030504020204" pitchFamily="34" charset="0"/>
                <a:cs typeface="Open Sans" panose="020B0606030504020204" pitchFamily="34" charset="0"/>
              </a:rPr>
              <a:t>TEXT HERE</a:t>
            </a:r>
          </a:p>
        </p:txBody>
      </p:sp>
      <p:sp>
        <p:nvSpPr>
          <p:cNvPr id="16" name="TextBox 15">
            <a:extLst>
              <a:ext uri="{FF2B5EF4-FFF2-40B4-BE49-F238E27FC236}">
                <a16:creationId xmlns:a16="http://schemas.microsoft.com/office/drawing/2014/main" id="{05B7269F-7A94-4658-A97B-438C4E73BAC5}"/>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4200152505"/>
      </p:ext>
    </p:extLst>
  </p:cSld>
  <p:clrMapOvr>
    <a:masterClrMapping/>
  </p:clrMapOvr>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4" name="Chart 3">
            <a:extLst>
              <a:ext uri="{FF2B5EF4-FFF2-40B4-BE49-F238E27FC236}">
                <a16:creationId xmlns:a16="http://schemas.microsoft.com/office/drawing/2014/main" id="{105351C4-9E78-4C6B-AD70-70005F9BC907}"/>
              </a:ext>
            </a:extLst>
          </p:cNvPr>
          <p:cNvGraphicFramePr/>
          <p:nvPr>
            <p:extLst>
              <p:ext uri="{D42A27DB-BD31-4B8C-83A1-F6EECF244321}">
                <p14:modId xmlns:p14="http://schemas.microsoft.com/office/powerpoint/2010/main" val="326586458"/>
              </p:ext>
            </p:extLst>
          </p:nvPr>
        </p:nvGraphicFramePr>
        <p:xfrm>
          <a:off x="6184900" y="1829404"/>
          <a:ext cx="5254171" cy="3910391"/>
        </p:xfrm>
        <a:graphic>
          <a:graphicData uri="http://schemas.openxmlformats.org/drawingml/2006/chart">
            <c:chart xmlns:c="http://schemas.openxmlformats.org/drawingml/2006/chart" xmlns:r="http://schemas.openxmlformats.org/officeDocument/2006/relationships" r:id="rId2"/>
          </a:graphicData>
        </a:graphic>
      </p:graphicFrame>
      <p:sp>
        <p:nvSpPr>
          <p:cNvPr id="5" name="Rectangle 4">
            <a:extLst>
              <a:ext uri="{FF2B5EF4-FFF2-40B4-BE49-F238E27FC236}">
                <a16:creationId xmlns:a16="http://schemas.microsoft.com/office/drawing/2014/main" id="{7AD8D8E3-13BF-4541-9509-8AE4D2012628}"/>
              </a:ext>
            </a:extLst>
          </p:cNvPr>
          <p:cNvSpPr/>
          <p:nvPr/>
        </p:nvSpPr>
        <p:spPr>
          <a:xfrm>
            <a:off x="1712685" y="2257268"/>
            <a:ext cx="4020458" cy="1442896"/>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6" name="Rectangle 5">
            <a:extLst>
              <a:ext uri="{FF2B5EF4-FFF2-40B4-BE49-F238E27FC236}">
                <a16:creationId xmlns:a16="http://schemas.microsoft.com/office/drawing/2014/main" id="{3C37718A-24B2-4278-B47B-0C47752A6DB5}"/>
              </a:ext>
            </a:extLst>
          </p:cNvPr>
          <p:cNvSpPr/>
          <p:nvPr/>
        </p:nvSpPr>
        <p:spPr>
          <a:xfrm>
            <a:off x="1712685" y="4381719"/>
            <a:ext cx="4020458" cy="1442896"/>
          </a:xfrm>
          <a:prstGeom prst="rect">
            <a:avLst/>
          </a:prstGeom>
        </p:spPr>
        <p:txBody>
          <a:bodyPr wrap="square">
            <a:spAutoFit/>
          </a:bodyPr>
          <a:lstStyle/>
          <a:p>
            <a:pPr>
              <a:lnSpc>
                <a:spcPct val="150000"/>
              </a:lnSpc>
            </a:pPr>
            <a:r>
              <a:rPr lang="id-ID" sz="1200" i="0" dirty="0">
                <a:solidFill>
                  <a:srgbClr val="112433"/>
                </a:solidFill>
                <a:effectLst/>
                <a:latin typeface="Open Sans" panose="020B0606030504020204"/>
                <a:ea typeface="Open Sans" panose="020B0606030504020204" pitchFamily="34" charset="0"/>
                <a:cs typeface="Open Sans" panose="020B0606030504020204" pitchFamily="34" charset="0"/>
              </a:rPr>
              <a:t>Lorem ipsum dolor sit amet, lacus nulla ac netus nibh aliquet, porttitor ligula justo libero vivamus porttitor dolor, conubia mollit. Sapien nam suspendisse, tincidunt eget ante tincidunt, eros in auctor fringilla praesent at diam. </a:t>
            </a:r>
            <a:endParaRPr lang="id-ID"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7" name="Rectangle 6">
            <a:extLst>
              <a:ext uri="{FF2B5EF4-FFF2-40B4-BE49-F238E27FC236}">
                <a16:creationId xmlns:a16="http://schemas.microsoft.com/office/drawing/2014/main" id="{94203EA6-34C1-436D-AFBC-2A55C4942719}"/>
              </a:ext>
            </a:extLst>
          </p:cNvPr>
          <p:cNvSpPr/>
          <p:nvPr/>
        </p:nvSpPr>
        <p:spPr>
          <a:xfrm>
            <a:off x="10292442" y="4737319"/>
            <a:ext cx="1146629" cy="671851"/>
          </a:xfrm>
          <a:prstGeom prst="rect">
            <a:avLst/>
          </a:prstGeom>
        </p:spPr>
        <p:txBody>
          <a:bodyPr wrap="square">
            <a:spAutoFit/>
          </a:bodyPr>
          <a:lstStyle/>
          <a:p>
            <a:pPr algn="ctr">
              <a:lnSpc>
                <a:spcPct val="150000"/>
              </a:lnSpc>
            </a:pPr>
            <a:r>
              <a:rPr lang="en-US" sz="2800" b="1" i="0" dirty="0">
                <a:solidFill>
                  <a:srgbClr val="112433"/>
                </a:solidFill>
                <a:effectLst/>
                <a:latin typeface="Open Sans" panose="020B0606030504020204"/>
                <a:ea typeface="Open Sans" panose="020B0606030504020204" pitchFamily="34" charset="0"/>
                <a:cs typeface="Open Sans" panose="020B0606030504020204" pitchFamily="34" charset="0"/>
              </a:rPr>
              <a:t>60%</a:t>
            </a:r>
            <a:endParaRPr lang="id-ID" sz="2800" b="1"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8" name="Rectangle 7">
            <a:extLst>
              <a:ext uri="{FF2B5EF4-FFF2-40B4-BE49-F238E27FC236}">
                <a16:creationId xmlns:a16="http://schemas.microsoft.com/office/drawing/2014/main" id="{A00DDD14-C8D8-40F7-A977-8B32BAA3A296}"/>
              </a:ext>
            </a:extLst>
          </p:cNvPr>
          <p:cNvSpPr/>
          <p:nvPr/>
        </p:nvSpPr>
        <p:spPr>
          <a:xfrm>
            <a:off x="5952670" y="3692407"/>
            <a:ext cx="1146629" cy="671851"/>
          </a:xfrm>
          <a:prstGeom prst="rect">
            <a:avLst/>
          </a:prstGeom>
        </p:spPr>
        <p:txBody>
          <a:bodyPr wrap="square">
            <a:spAutoFit/>
          </a:bodyPr>
          <a:lstStyle/>
          <a:p>
            <a:pPr algn="ctr">
              <a:lnSpc>
                <a:spcPct val="150000"/>
              </a:lnSpc>
            </a:pPr>
            <a:r>
              <a:rPr lang="en-US" sz="2800" b="1" i="0" dirty="0">
                <a:solidFill>
                  <a:srgbClr val="112433"/>
                </a:solidFill>
                <a:effectLst/>
                <a:latin typeface="Open Sans" panose="020B0606030504020204"/>
                <a:ea typeface="Open Sans" panose="020B0606030504020204" pitchFamily="34" charset="0"/>
                <a:cs typeface="Open Sans" panose="020B0606030504020204" pitchFamily="34" charset="0"/>
              </a:rPr>
              <a:t>35%</a:t>
            </a:r>
            <a:endParaRPr lang="id-ID" sz="2800" b="1"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9" name="Rectangle 8">
            <a:extLst>
              <a:ext uri="{FF2B5EF4-FFF2-40B4-BE49-F238E27FC236}">
                <a16:creationId xmlns:a16="http://schemas.microsoft.com/office/drawing/2014/main" id="{5F9C643D-57CC-4D61-B95E-3F663955EA58}"/>
              </a:ext>
            </a:extLst>
          </p:cNvPr>
          <p:cNvSpPr/>
          <p:nvPr/>
        </p:nvSpPr>
        <p:spPr>
          <a:xfrm>
            <a:off x="6649356" y="1645019"/>
            <a:ext cx="1146629" cy="671851"/>
          </a:xfrm>
          <a:prstGeom prst="rect">
            <a:avLst/>
          </a:prstGeom>
        </p:spPr>
        <p:txBody>
          <a:bodyPr wrap="square">
            <a:spAutoFit/>
          </a:bodyPr>
          <a:lstStyle/>
          <a:p>
            <a:pPr algn="ctr">
              <a:lnSpc>
                <a:spcPct val="150000"/>
              </a:lnSpc>
            </a:pPr>
            <a:r>
              <a:rPr lang="en-US" sz="2800" b="1" i="0" dirty="0">
                <a:solidFill>
                  <a:srgbClr val="112433"/>
                </a:solidFill>
                <a:effectLst/>
                <a:latin typeface="Open Sans" panose="020B0606030504020204"/>
                <a:ea typeface="Open Sans" panose="020B0606030504020204" pitchFamily="34" charset="0"/>
                <a:cs typeface="Open Sans" panose="020B0606030504020204" pitchFamily="34" charset="0"/>
              </a:rPr>
              <a:t>15%</a:t>
            </a:r>
            <a:endParaRPr lang="id-ID" sz="2800" b="1"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10" name="Pie 24">
            <a:extLst>
              <a:ext uri="{FF2B5EF4-FFF2-40B4-BE49-F238E27FC236}">
                <a16:creationId xmlns:a16="http://schemas.microsoft.com/office/drawing/2014/main" id="{59766965-AD85-483B-99DD-67BE30214BC3}"/>
              </a:ext>
            </a:extLst>
          </p:cNvPr>
          <p:cNvSpPr/>
          <p:nvPr/>
        </p:nvSpPr>
        <p:spPr>
          <a:xfrm>
            <a:off x="944297" y="4644798"/>
            <a:ext cx="586960" cy="645571"/>
          </a:xfrm>
          <a:custGeom>
            <a:avLst/>
            <a:gdLst/>
            <a:ahLst/>
            <a:cxnLst/>
            <a:rect l="l" t="t" r="r" b="b"/>
            <a:pathLst>
              <a:path w="3228711" h="3210836">
                <a:moveTo>
                  <a:pt x="351626" y="695968"/>
                </a:moveTo>
                <a:lnTo>
                  <a:pt x="1548007" y="1678300"/>
                </a:lnTo>
                <a:lnTo>
                  <a:pt x="236194" y="2500159"/>
                </a:lnTo>
                <a:cubicBezTo>
                  <a:pt x="-116985" y="1936431"/>
                  <a:pt x="-70514" y="1210092"/>
                  <a:pt x="351626" y="695968"/>
                </a:cubicBezTo>
                <a:close/>
                <a:moveTo>
                  <a:pt x="1957429" y="262366"/>
                </a:moveTo>
                <a:cubicBezTo>
                  <a:pt x="2634256" y="359480"/>
                  <a:pt x="3156733" y="907132"/>
                  <a:pt x="3221913" y="1587776"/>
                </a:cubicBezTo>
                <a:cubicBezTo>
                  <a:pt x="3287093" y="2268421"/>
                  <a:pt x="2878048" y="2905277"/>
                  <a:pt x="2231953" y="3129078"/>
                </a:cubicBezTo>
                <a:cubicBezTo>
                  <a:pt x="1585858" y="3352879"/>
                  <a:pt x="870522" y="3105497"/>
                  <a:pt x="500715" y="2530372"/>
                </a:cubicBezTo>
                <a:lnTo>
                  <a:pt x="1746987" y="1729019"/>
                </a:lnTo>
                <a:close/>
                <a:moveTo>
                  <a:pt x="1604447" y="200"/>
                </a:moveTo>
                <a:cubicBezTo>
                  <a:pt x="1665125" y="-778"/>
                  <a:pt x="1726175" y="1809"/>
                  <a:pt x="1787307" y="8072"/>
                </a:cubicBezTo>
                <a:lnTo>
                  <a:pt x="1629532" y="1548011"/>
                </a:lnTo>
                <a:lnTo>
                  <a:pt x="483856" y="506987"/>
                </a:lnTo>
                <a:cubicBezTo>
                  <a:pt x="773141" y="188622"/>
                  <a:pt x="1179697" y="7051"/>
                  <a:pt x="1604447" y="20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solidFill>
                <a:schemeClr val="tx1"/>
              </a:solidFill>
            </a:endParaRPr>
          </a:p>
        </p:txBody>
      </p:sp>
      <p:sp>
        <p:nvSpPr>
          <p:cNvPr id="11" name="Frame 17">
            <a:extLst>
              <a:ext uri="{FF2B5EF4-FFF2-40B4-BE49-F238E27FC236}">
                <a16:creationId xmlns:a16="http://schemas.microsoft.com/office/drawing/2014/main" id="{CED4C2B7-498D-4FAE-AF93-4F7F2F7BBDC0}"/>
              </a:ext>
            </a:extLst>
          </p:cNvPr>
          <p:cNvSpPr/>
          <p:nvPr/>
        </p:nvSpPr>
        <p:spPr>
          <a:xfrm>
            <a:off x="944297" y="2520347"/>
            <a:ext cx="586960" cy="645571"/>
          </a:xfrm>
          <a:custGeom>
            <a:avLst/>
            <a:gdLst/>
            <a:ahLst/>
            <a:cxnLst/>
            <a:rect l="l" t="t" r="r" b="b"/>
            <a:pathLst>
              <a:path w="3240000" h="3240000">
                <a:moveTo>
                  <a:pt x="415456" y="380544"/>
                </a:moveTo>
                <a:lnTo>
                  <a:pt x="415456" y="385333"/>
                </a:lnTo>
                <a:lnTo>
                  <a:pt x="385333" y="385333"/>
                </a:lnTo>
                <a:lnTo>
                  <a:pt x="385333" y="2854667"/>
                </a:lnTo>
                <a:lnTo>
                  <a:pt x="1529120" y="2854667"/>
                </a:lnTo>
                <a:cubicBezTo>
                  <a:pt x="1267123" y="2430711"/>
                  <a:pt x="997530" y="1721825"/>
                  <a:pt x="436017" y="1672600"/>
                </a:cubicBezTo>
                <a:lnTo>
                  <a:pt x="600235" y="1185112"/>
                </a:lnTo>
                <a:cubicBezTo>
                  <a:pt x="1132790" y="1359573"/>
                  <a:pt x="1278822" y="1550851"/>
                  <a:pt x="1544730" y="1923929"/>
                </a:cubicBezTo>
                <a:cubicBezTo>
                  <a:pt x="1789452" y="1379400"/>
                  <a:pt x="1927092" y="1088696"/>
                  <a:pt x="2233403" y="596568"/>
                </a:cubicBezTo>
                <a:lnTo>
                  <a:pt x="2770666" y="596568"/>
                </a:lnTo>
                <a:cubicBezTo>
                  <a:pt x="2331495" y="1220469"/>
                  <a:pt x="1907612" y="2113878"/>
                  <a:pt x="1578489" y="2854667"/>
                </a:cubicBezTo>
                <a:lnTo>
                  <a:pt x="2854667" y="2854667"/>
                </a:lnTo>
                <a:lnTo>
                  <a:pt x="2854667" y="596568"/>
                </a:lnTo>
                <a:lnTo>
                  <a:pt x="2858395" y="596568"/>
                </a:lnTo>
                <a:lnTo>
                  <a:pt x="2858395" y="380544"/>
                </a:lnTo>
                <a:close/>
                <a:moveTo>
                  <a:pt x="0" y="0"/>
                </a:moveTo>
                <a:lnTo>
                  <a:pt x="3240000" y="0"/>
                </a:lnTo>
                <a:lnTo>
                  <a:pt x="3240000" y="3240000"/>
                </a:lnTo>
                <a:lnTo>
                  <a:pt x="0" y="3240000"/>
                </a:ln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3200">
              <a:solidFill>
                <a:schemeClr val="tx1"/>
              </a:solidFill>
            </a:endParaRPr>
          </a:p>
        </p:txBody>
      </p:sp>
      <p:pic>
        <p:nvPicPr>
          <p:cNvPr id="12" name="Graphic 11" descr="Table setting">
            <a:extLst>
              <a:ext uri="{FF2B5EF4-FFF2-40B4-BE49-F238E27FC236}">
                <a16:creationId xmlns:a16="http://schemas.microsoft.com/office/drawing/2014/main" id="{8ECBD992-6733-4B4E-A7BC-1CCDA3245693}"/>
              </a:ext>
            </a:extLst>
          </p:cNvPr>
          <p:cNvPicPr>
            <a:picLocks noChangeAspect="1"/>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tretch>
            <a:fillRect/>
          </a:stretch>
        </p:blipFill>
        <p:spPr>
          <a:xfrm>
            <a:off x="8060929" y="3033543"/>
            <a:ext cx="1502112" cy="1502112"/>
          </a:xfrm>
          <a:prstGeom prst="rect">
            <a:avLst/>
          </a:prstGeom>
        </p:spPr>
      </p:pic>
      <p:sp>
        <p:nvSpPr>
          <p:cNvPr id="13" name="TextBox 12">
            <a:extLst>
              <a:ext uri="{FF2B5EF4-FFF2-40B4-BE49-F238E27FC236}">
                <a16:creationId xmlns:a16="http://schemas.microsoft.com/office/drawing/2014/main" id="{2C2FF6FA-6A71-4237-84F3-434C47A507E7}"/>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3302238080"/>
      </p:ext>
    </p:extLst>
  </p:cSld>
  <p:clrMapOvr>
    <a:masterClrMapping/>
  </p:clrMapOvr>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53">
            <a:extLst>
              <a:ext uri="{FF2B5EF4-FFF2-40B4-BE49-F238E27FC236}">
                <a16:creationId xmlns:a16="http://schemas.microsoft.com/office/drawing/2014/main" id="{9B0DE4AA-69DC-435F-9771-882147847136}"/>
              </a:ext>
            </a:extLst>
          </p:cNvPr>
          <p:cNvGrpSpPr/>
          <p:nvPr/>
        </p:nvGrpSpPr>
        <p:grpSpPr>
          <a:xfrm>
            <a:off x="5165772" y="2772528"/>
            <a:ext cx="1875099" cy="1875099"/>
            <a:chOff x="3707904" y="2032012"/>
            <a:chExt cx="1766054" cy="1766054"/>
          </a:xfrm>
          <a:solidFill>
            <a:srgbClr val="112433"/>
          </a:solidFill>
        </p:grpSpPr>
        <p:grpSp>
          <p:nvGrpSpPr>
            <p:cNvPr id="3" name="Group 60">
              <a:extLst>
                <a:ext uri="{FF2B5EF4-FFF2-40B4-BE49-F238E27FC236}">
                  <a16:creationId xmlns:a16="http://schemas.microsoft.com/office/drawing/2014/main" id="{26DACB1E-9BBD-44B1-9BBC-EC3D9FBF7B16}"/>
                </a:ext>
              </a:extLst>
            </p:cNvPr>
            <p:cNvGrpSpPr/>
            <p:nvPr/>
          </p:nvGrpSpPr>
          <p:grpSpPr>
            <a:xfrm>
              <a:off x="3707904" y="2032012"/>
              <a:ext cx="1766054" cy="1766054"/>
              <a:chOff x="3541638" y="2032012"/>
              <a:chExt cx="1800200" cy="1800200"/>
            </a:xfrm>
            <a:grpFill/>
          </p:grpSpPr>
          <p:sp>
            <p:nvSpPr>
              <p:cNvPr id="5" name="Flowchart: Decision 62">
                <a:extLst>
                  <a:ext uri="{FF2B5EF4-FFF2-40B4-BE49-F238E27FC236}">
                    <a16:creationId xmlns:a16="http://schemas.microsoft.com/office/drawing/2014/main" id="{E1DB3E4F-2F65-441B-B62B-A8E5420E26E3}"/>
                  </a:ext>
                </a:extLst>
              </p:cNvPr>
              <p:cNvSpPr/>
              <p:nvPr/>
            </p:nvSpPr>
            <p:spPr>
              <a:xfrm rot="7648837">
                <a:off x="3541637" y="2716249"/>
                <a:ext cx="1800200" cy="431725"/>
              </a:xfrm>
              <a:prstGeom prst="flowChartDecision">
                <a:avLst/>
              </a:prstGeom>
              <a:grpFill/>
              <a:ln>
                <a:solidFill>
                  <a:srgbClr val="5E4435"/>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6" name="Flowchart: Decision 63">
                <a:extLst>
                  <a:ext uri="{FF2B5EF4-FFF2-40B4-BE49-F238E27FC236}">
                    <a16:creationId xmlns:a16="http://schemas.microsoft.com/office/drawing/2014/main" id="{A51958C8-1DB8-435A-B4BD-0A0B7308E80E}"/>
                  </a:ext>
                </a:extLst>
              </p:cNvPr>
              <p:cNvSpPr/>
              <p:nvPr/>
            </p:nvSpPr>
            <p:spPr>
              <a:xfrm rot="10800000">
                <a:off x="3541638" y="2716248"/>
                <a:ext cx="1800200" cy="431725"/>
              </a:xfrm>
              <a:prstGeom prst="flowChartDecision">
                <a:avLst/>
              </a:prstGeom>
              <a:grpFill/>
              <a:ln>
                <a:solidFill>
                  <a:srgbClr val="5E4435"/>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7" name="Flowchart: Decision 64">
                <a:extLst>
                  <a:ext uri="{FF2B5EF4-FFF2-40B4-BE49-F238E27FC236}">
                    <a16:creationId xmlns:a16="http://schemas.microsoft.com/office/drawing/2014/main" id="{25C8420B-37B2-4A8D-8023-156E46A26AD8}"/>
                  </a:ext>
                </a:extLst>
              </p:cNvPr>
              <p:cNvSpPr/>
              <p:nvPr/>
            </p:nvSpPr>
            <p:spPr>
              <a:xfrm rot="14149742">
                <a:off x="3541637" y="2716249"/>
                <a:ext cx="1800200" cy="431725"/>
              </a:xfrm>
              <a:prstGeom prst="flowChartDecision">
                <a:avLst/>
              </a:prstGeom>
              <a:grpFill/>
              <a:ln>
                <a:solidFill>
                  <a:srgbClr val="5E4435"/>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grpSp>
        <p:sp>
          <p:nvSpPr>
            <p:cNvPr id="4" name="Oval 61">
              <a:extLst>
                <a:ext uri="{FF2B5EF4-FFF2-40B4-BE49-F238E27FC236}">
                  <a16:creationId xmlns:a16="http://schemas.microsoft.com/office/drawing/2014/main" id="{0E94A235-CB1C-42E7-B15D-F3E324546DFE}"/>
                </a:ext>
              </a:extLst>
            </p:cNvPr>
            <p:cNvSpPr/>
            <p:nvPr/>
          </p:nvSpPr>
          <p:spPr>
            <a:xfrm>
              <a:off x="3978863" y="2302971"/>
              <a:ext cx="1224136" cy="1224136"/>
            </a:xfrm>
            <a:prstGeom prst="ellipse">
              <a:avLst/>
            </a:prstGeom>
            <a:grpFill/>
            <a:ln w="114300">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grpSp>
      <p:sp>
        <p:nvSpPr>
          <p:cNvPr id="8" name="Oval 54">
            <a:extLst>
              <a:ext uri="{FF2B5EF4-FFF2-40B4-BE49-F238E27FC236}">
                <a16:creationId xmlns:a16="http://schemas.microsoft.com/office/drawing/2014/main" id="{87505DF4-CDD5-40FF-975E-C6084CCDF35E}"/>
              </a:ext>
            </a:extLst>
          </p:cNvPr>
          <p:cNvSpPr/>
          <p:nvPr/>
        </p:nvSpPr>
        <p:spPr>
          <a:xfrm>
            <a:off x="6478957" y="1824600"/>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9" name="Oval 55">
            <a:extLst>
              <a:ext uri="{FF2B5EF4-FFF2-40B4-BE49-F238E27FC236}">
                <a16:creationId xmlns:a16="http://schemas.microsoft.com/office/drawing/2014/main" id="{5835FED1-1300-48EC-9C67-CDEFDA668D5A}"/>
              </a:ext>
            </a:extLst>
          </p:cNvPr>
          <p:cNvSpPr/>
          <p:nvPr/>
        </p:nvSpPr>
        <p:spPr>
          <a:xfrm>
            <a:off x="7278577" y="3176503"/>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latin typeface="Open Sans" panose="020B0606030504020204"/>
            </a:endParaRPr>
          </a:p>
        </p:txBody>
      </p:sp>
      <p:sp>
        <p:nvSpPr>
          <p:cNvPr id="10" name="Oval 56">
            <a:extLst>
              <a:ext uri="{FF2B5EF4-FFF2-40B4-BE49-F238E27FC236}">
                <a16:creationId xmlns:a16="http://schemas.microsoft.com/office/drawing/2014/main" id="{3DF75160-39DF-4080-993D-8E6B4640CAFC}"/>
              </a:ext>
            </a:extLst>
          </p:cNvPr>
          <p:cNvSpPr/>
          <p:nvPr/>
        </p:nvSpPr>
        <p:spPr>
          <a:xfrm>
            <a:off x="6478957" y="4530101"/>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latin typeface="Open Sans" panose="020B0606030504020204"/>
            </a:endParaRPr>
          </a:p>
        </p:txBody>
      </p:sp>
      <p:sp>
        <p:nvSpPr>
          <p:cNvPr id="11" name="Oval 57">
            <a:extLst>
              <a:ext uri="{FF2B5EF4-FFF2-40B4-BE49-F238E27FC236}">
                <a16:creationId xmlns:a16="http://schemas.microsoft.com/office/drawing/2014/main" id="{5E13C847-107E-4BE8-BA61-230290EF8A8D}"/>
              </a:ext>
            </a:extLst>
          </p:cNvPr>
          <p:cNvSpPr/>
          <p:nvPr/>
        </p:nvSpPr>
        <p:spPr>
          <a:xfrm>
            <a:off x="4630593" y="4530101"/>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latin typeface="Open Sans" panose="020B0606030504020204"/>
            </a:endParaRPr>
          </a:p>
        </p:txBody>
      </p:sp>
      <p:sp>
        <p:nvSpPr>
          <p:cNvPr id="12" name="Oval 58">
            <a:extLst>
              <a:ext uri="{FF2B5EF4-FFF2-40B4-BE49-F238E27FC236}">
                <a16:creationId xmlns:a16="http://schemas.microsoft.com/office/drawing/2014/main" id="{01866030-632F-4331-BE4A-36514C30FB22}"/>
              </a:ext>
            </a:extLst>
          </p:cNvPr>
          <p:cNvSpPr/>
          <p:nvPr/>
        </p:nvSpPr>
        <p:spPr>
          <a:xfrm>
            <a:off x="3838140" y="3176503"/>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latin typeface="Open Sans" panose="020B0606030504020204"/>
            </a:endParaRPr>
          </a:p>
        </p:txBody>
      </p:sp>
      <p:sp>
        <p:nvSpPr>
          <p:cNvPr id="13" name="Oval 59">
            <a:extLst>
              <a:ext uri="{FF2B5EF4-FFF2-40B4-BE49-F238E27FC236}">
                <a16:creationId xmlns:a16="http://schemas.microsoft.com/office/drawing/2014/main" id="{55000E55-E13C-48FA-916C-E5F6AF13E271}"/>
              </a:ext>
            </a:extLst>
          </p:cNvPr>
          <p:cNvSpPr/>
          <p:nvPr/>
        </p:nvSpPr>
        <p:spPr>
          <a:xfrm>
            <a:off x="4630593" y="1824600"/>
            <a:ext cx="1075283" cy="1075283"/>
          </a:xfrm>
          <a:prstGeom prst="ellipse">
            <a:avLst/>
          </a:prstGeom>
          <a:solidFill>
            <a:srgbClr val="112433"/>
          </a:solidFill>
          <a:ln w="889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latin typeface="Open Sans" panose="020B0606030504020204"/>
            </a:endParaRPr>
          </a:p>
        </p:txBody>
      </p:sp>
      <p:sp>
        <p:nvSpPr>
          <p:cNvPr id="14" name="Rectangle 130">
            <a:extLst>
              <a:ext uri="{FF2B5EF4-FFF2-40B4-BE49-F238E27FC236}">
                <a16:creationId xmlns:a16="http://schemas.microsoft.com/office/drawing/2014/main" id="{1B623140-1200-4A82-82FB-E232E64BBE57}"/>
              </a:ext>
            </a:extLst>
          </p:cNvPr>
          <p:cNvSpPr/>
          <p:nvPr/>
        </p:nvSpPr>
        <p:spPr>
          <a:xfrm>
            <a:off x="4161904" y="3504714"/>
            <a:ext cx="402577" cy="404405"/>
          </a:xfrm>
          <a:custGeom>
            <a:avLst/>
            <a:gdLst/>
            <a:ahLst/>
            <a:cxnLst/>
            <a:rect l="l" t="t" r="r" b="b"/>
            <a:pathLst>
              <a:path w="371900" h="373588">
                <a:moveTo>
                  <a:pt x="297080" y="129105"/>
                </a:moveTo>
                <a:lnTo>
                  <a:pt x="284273" y="219737"/>
                </a:lnTo>
                <a:lnTo>
                  <a:pt x="305496" y="219737"/>
                </a:lnTo>
                <a:lnTo>
                  <a:pt x="333001" y="129105"/>
                </a:lnTo>
                <a:close/>
                <a:moveTo>
                  <a:pt x="228265" y="129105"/>
                </a:moveTo>
                <a:lnTo>
                  <a:pt x="228265" y="219737"/>
                </a:lnTo>
                <a:lnTo>
                  <a:pt x="250807" y="219737"/>
                </a:lnTo>
                <a:lnTo>
                  <a:pt x="263614" y="129105"/>
                </a:lnTo>
                <a:close/>
                <a:moveTo>
                  <a:pt x="157021" y="129105"/>
                </a:moveTo>
                <a:lnTo>
                  <a:pt x="175826" y="219737"/>
                </a:lnTo>
                <a:lnTo>
                  <a:pt x="195129" y="219737"/>
                </a:lnTo>
                <a:lnTo>
                  <a:pt x="195129" y="129105"/>
                </a:lnTo>
                <a:close/>
                <a:moveTo>
                  <a:pt x="93087" y="129105"/>
                </a:moveTo>
                <a:lnTo>
                  <a:pt x="117372" y="219737"/>
                </a:lnTo>
                <a:lnTo>
                  <a:pt x="141984" y="219737"/>
                </a:lnTo>
                <a:lnTo>
                  <a:pt x="123179" y="129105"/>
                </a:lnTo>
                <a:close/>
                <a:moveTo>
                  <a:pt x="58494" y="0"/>
                </a:moveTo>
                <a:lnTo>
                  <a:pt x="84208" y="95969"/>
                </a:lnTo>
                <a:lnTo>
                  <a:pt x="354346" y="95969"/>
                </a:lnTo>
                <a:lnTo>
                  <a:pt x="354346" y="97437"/>
                </a:lnTo>
                <a:cubicBezTo>
                  <a:pt x="356087" y="96136"/>
                  <a:pt x="357928" y="96353"/>
                  <a:pt x="359747" y="96905"/>
                </a:cubicBezTo>
                <a:lnTo>
                  <a:pt x="360371" y="97095"/>
                </a:lnTo>
                <a:cubicBezTo>
                  <a:pt x="368954" y="99700"/>
                  <a:pt x="373801" y="108770"/>
                  <a:pt x="371196" y="117354"/>
                </a:cubicBezTo>
                <a:lnTo>
                  <a:pt x="333339" y="242097"/>
                </a:lnTo>
                <a:cubicBezTo>
                  <a:pt x="331591" y="247858"/>
                  <a:pt x="326929" y="251935"/>
                  <a:pt x="321206" y="252122"/>
                </a:cubicBezTo>
                <a:lnTo>
                  <a:pt x="321206" y="252873"/>
                </a:lnTo>
                <a:lnTo>
                  <a:pt x="313576" y="252873"/>
                </a:lnTo>
                <a:cubicBezTo>
                  <a:pt x="313378" y="253010"/>
                  <a:pt x="313229" y="252967"/>
                  <a:pt x="313080" y="252922"/>
                </a:cubicBezTo>
                <a:lnTo>
                  <a:pt x="312919" y="252873"/>
                </a:lnTo>
                <a:lnTo>
                  <a:pt x="126251" y="252873"/>
                </a:lnTo>
                <a:lnTo>
                  <a:pt x="133971" y="281687"/>
                </a:lnTo>
                <a:lnTo>
                  <a:pt x="321075" y="281687"/>
                </a:lnTo>
                <a:lnTo>
                  <a:pt x="321075" y="314823"/>
                </a:lnTo>
                <a:lnTo>
                  <a:pt x="318480" y="314823"/>
                </a:lnTo>
                <a:cubicBezTo>
                  <a:pt x="329614" y="318311"/>
                  <a:pt x="336414" y="328969"/>
                  <a:pt x="336414" y="341215"/>
                </a:cubicBezTo>
                <a:cubicBezTo>
                  <a:pt x="336414" y="359094"/>
                  <a:pt x="321920" y="373588"/>
                  <a:pt x="304041" y="373588"/>
                </a:cubicBezTo>
                <a:cubicBezTo>
                  <a:pt x="286162" y="373588"/>
                  <a:pt x="271668" y="359094"/>
                  <a:pt x="271668" y="341215"/>
                </a:cubicBezTo>
                <a:cubicBezTo>
                  <a:pt x="271668" y="328969"/>
                  <a:pt x="278468" y="318311"/>
                  <a:pt x="289602" y="314823"/>
                </a:cubicBezTo>
                <a:lnTo>
                  <a:pt x="142850" y="314823"/>
                </a:lnTo>
                <a:lnTo>
                  <a:pt x="143397" y="316865"/>
                </a:lnTo>
                <a:cubicBezTo>
                  <a:pt x="151629" y="321811"/>
                  <a:pt x="156401" y="330956"/>
                  <a:pt x="156401" y="341215"/>
                </a:cubicBezTo>
                <a:cubicBezTo>
                  <a:pt x="156401" y="359094"/>
                  <a:pt x="141907" y="373588"/>
                  <a:pt x="124028" y="373588"/>
                </a:cubicBezTo>
                <a:cubicBezTo>
                  <a:pt x="106149" y="373588"/>
                  <a:pt x="91655" y="359094"/>
                  <a:pt x="91655" y="341215"/>
                </a:cubicBezTo>
                <a:cubicBezTo>
                  <a:pt x="91655" y="329356"/>
                  <a:pt x="98032" y="318986"/>
                  <a:pt x="108649" y="315212"/>
                </a:cubicBezTo>
                <a:lnTo>
                  <a:pt x="33542" y="34909"/>
                </a:lnTo>
                <a:lnTo>
                  <a:pt x="0" y="34909"/>
                </a:lnTo>
                <a:lnTo>
                  <a:pt x="0" y="1773"/>
                </a:lnTo>
                <a:lnTo>
                  <a:pt x="51879" y="1773"/>
                </a:ln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solidFill>
                <a:schemeClr val="tx1"/>
              </a:solidFill>
              <a:latin typeface="Open Sans" panose="020B0606030504020204"/>
            </a:endParaRPr>
          </a:p>
        </p:txBody>
      </p:sp>
      <p:sp>
        <p:nvSpPr>
          <p:cNvPr id="15" name="Rectangle 9">
            <a:extLst>
              <a:ext uri="{FF2B5EF4-FFF2-40B4-BE49-F238E27FC236}">
                <a16:creationId xmlns:a16="http://schemas.microsoft.com/office/drawing/2014/main" id="{96090C0A-B8C6-4AE8-9C9C-8FE429F45349}"/>
              </a:ext>
            </a:extLst>
          </p:cNvPr>
          <p:cNvSpPr/>
          <p:nvPr/>
        </p:nvSpPr>
        <p:spPr>
          <a:xfrm>
            <a:off x="5815357" y="3426649"/>
            <a:ext cx="575925" cy="574989"/>
          </a:xfrm>
          <a:custGeom>
            <a:avLst/>
            <a:gdLst/>
            <a:ahLst/>
            <a:cxnLst/>
            <a:rect l="l" t="t" r="r" b="b"/>
            <a:pathLst>
              <a:path w="3228210" h="3222968">
                <a:moveTo>
                  <a:pt x="1619999" y="642446"/>
                </a:moveTo>
                <a:lnTo>
                  <a:pt x="2664115" y="1686562"/>
                </a:lnTo>
                <a:lnTo>
                  <a:pt x="2664116" y="1686562"/>
                </a:lnTo>
                <a:lnTo>
                  <a:pt x="2664116" y="3222968"/>
                </a:lnTo>
                <a:lnTo>
                  <a:pt x="2015013" y="3222968"/>
                </a:lnTo>
                <a:lnTo>
                  <a:pt x="2015013" y="2511495"/>
                </a:lnTo>
                <a:cubicBezTo>
                  <a:pt x="2015013" y="2399422"/>
                  <a:pt x="1924159" y="2308568"/>
                  <a:pt x="1812086" y="2308568"/>
                </a:cubicBezTo>
                <a:lnTo>
                  <a:pt x="1427912" y="2308568"/>
                </a:lnTo>
                <a:cubicBezTo>
                  <a:pt x="1315839" y="2308568"/>
                  <a:pt x="1224985" y="2399422"/>
                  <a:pt x="1224985" y="2511495"/>
                </a:cubicBezTo>
                <a:lnTo>
                  <a:pt x="1224985" y="3222968"/>
                </a:lnTo>
                <a:lnTo>
                  <a:pt x="575882" y="3222968"/>
                </a:lnTo>
                <a:lnTo>
                  <a:pt x="575882" y="1686562"/>
                </a:lnTo>
                <a:lnTo>
                  <a:pt x="575884" y="1686562"/>
                </a:lnTo>
                <a:close/>
                <a:moveTo>
                  <a:pt x="509997" y="122689"/>
                </a:moveTo>
                <a:lnTo>
                  <a:pt x="942045" y="122689"/>
                </a:lnTo>
                <a:lnTo>
                  <a:pt x="942045" y="542556"/>
                </a:lnTo>
                <a:lnTo>
                  <a:pt x="509997" y="974604"/>
                </a:lnTo>
                <a:close/>
                <a:moveTo>
                  <a:pt x="1620001" y="7099"/>
                </a:moveTo>
                <a:lnTo>
                  <a:pt x="3228210" y="1686560"/>
                </a:lnTo>
                <a:lnTo>
                  <a:pt x="2900441" y="1686560"/>
                </a:lnTo>
                <a:lnTo>
                  <a:pt x="1620001" y="349390"/>
                </a:lnTo>
                <a:close/>
                <a:moveTo>
                  <a:pt x="1619999" y="0"/>
                </a:moveTo>
                <a:lnTo>
                  <a:pt x="1619999" y="342291"/>
                </a:lnTo>
                <a:lnTo>
                  <a:pt x="330172" y="1679462"/>
                </a:lnTo>
                <a:lnTo>
                  <a:pt x="0" y="1679462"/>
                </a:ln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latin typeface="Open Sans" panose="020B0606030504020204"/>
            </a:endParaRPr>
          </a:p>
        </p:txBody>
      </p:sp>
      <p:sp>
        <p:nvSpPr>
          <p:cNvPr id="16" name="Freeform 18">
            <a:extLst>
              <a:ext uri="{FF2B5EF4-FFF2-40B4-BE49-F238E27FC236}">
                <a16:creationId xmlns:a16="http://schemas.microsoft.com/office/drawing/2014/main" id="{EE41BF49-CD6E-4C5B-ABC6-B7342591007E}"/>
              </a:ext>
            </a:extLst>
          </p:cNvPr>
          <p:cNvSpPr/>
          <p:nvPr/>
        </p:nvSpPr>
        <p:spPr>
          <a:xfrm>
            <a:off x="4921336" y="4822031"/>
            <a:ext cx="488868" cy="394553"/>
          </a:xfrm>
          <a:custGeom>
            <a:avLst/>
            <a:gdLst/>
            <a:ahLst/>
            <a:cxnLst/>
            <a:rect l="l" t="t" r="r" b="b"/>
            <a:pathLst>
              <a:path w="3307788" h="2669631">
                <a:moveTo>
                  <a:pt x="2793832" y="1478391"/>
                </a:moveTo>
                <a:cubicBezTo>
                  <a:pt x="2772990" y="1635402"/>
                  <a:pt x="2717678" y="1784517"/>
                  <a:pt x="2633007" y="1915952"/>
                </a:cubicBezTo>
                <a:cubicBezTo>
                  <a:pt x="2695386" y="1951862"/>
                  <a:pt x="2772768" y="1955673"/>
                  <a:pt x="2841607" y="1924185"/>
                </a:cubicBezTo>
                <a:cubicBezTo>
                  <a:pt x="2943442" y="1877605"/>
                  <a:pt x="2999062" y="1766364"/>
                  <a:pt x="2975226" y="1656948"/>
                </a:cubicBezTo>
                <a:cubicBezTo>
                  <a:pt x="2955176" y="1564911"/>
                  <a:pt x="2883463" y="1495086"/>
                  <a:pt x="2793832" y="1478391"/>
                </a:cubicBezTo>
                <a:close/>
                <a:moveTo>
                  <a:pt x="2807611" y="1247700"/>
                </a:moveTo>
                <a:lnTo>
                  <a:pt x="2807472" y="1256060"/>
                </a:lnTo>
                <a:cubicBezTo>
                  <a:pt x="2994195" y="1281771"/>
                  <a:pt x="3148201" y="1421768"/>
                  <a:pt x="3189276" y="1610317"/>
                </a:cubicBezTo>
                <a:cubicBezTo>
                  <a:pt x="3235041" y="1820393"/>
                  <a:pt x="3128252" y="2033972"/>
                  <a:pt x="2932732" y="2123406"/>
                </a:cubicBezTo>
                <a:cubicBezTo>
                  <a:pt x="2789297" y="2189015"/>
                  <a:pt x="2626543" y="2174805"/>
                  <a:pt x="2499470" y="2094044"/>
                </a:cubicBezTo>
                <a:cubicBezTo>
                  <a:pt x="2427194" y="2172627"/>
                  <a:pt x="2343030" y="2241391"/>
                  <a:pt x="2248861" y="2297980"/>
                </a:cubicBezTo>
                <a:cubicBezTo>
                  <a:pt x="2178351" y="2340352"/>
                  <a:pt x="2104446" y="2374567"/>
                  <a:pt x="2027600" y="2398134"/>
                </a:cubicBezTo>
                <a:lnTo>
                  <a:pt x="3307788" y="2397615"/>
                </a:lnTo>
                <a:cubicBezTo>
                  <a:pt x="3265361" y="2549905"/>
                  <a:pt x="2537441" y="2669620"/>
                  <a:pt x="1653814" y="2669631"/>
                </a:cubicBezTo>
                <a:cubicBezTo>
                  <a:pt x="773102" y="2669642"/>
                  <a:pt x="46417" y="2550707"/>
                  <a:pt x="0" y="2398955"/>
                </a:cubicBezTo>
                <a:lnTo>
                  <a:pt x="1280678" y="2398436"/>
                </a:lnTo>
                <a:cubicBezTo>
                  <a:pt x="1203764" y="2374915"/>
                  <a:pt x="1129786" y="2340732"/>
                  <a:pt x="1059201" y="2298380"/>
                </a:cubicBezTo>
                <a:cubicBezTo>
                  <a:pt x="693039" y="2078675"/>
                  <a:pt x="477900" y="1674935"/>
                  <a:pt x="499745" y="1248476"/>
                </a:cubicBezTo>
                <a:close/>
                <a:moveTo>
                  <a:pt x="1331611" y="201752"/>
                </a:moveTo>
                <a:cubicBezTo>
                  <a:pt x="1206335" y="290902"/>
                  <a:pt x="1124761" y="308382"/>
                  <a:pt x="1132336" y="435988"/>
                </a:cubicBezTo>
                <a:cubicBezTo>
                  <a:pt x="1160888" y="640507"/>
                  <a:pt x="1527973" y="617783"/>
                  <a:pt x="1498839" y="840365"/>
                </a:cubicBezTo>
                <a:cubicBezTo>
                  <a:pt x="1455138" y="960979"/>
                  <a:pt x="1395705" y="987199"/>
                  <a:pt x="1213910" y="1052459"/>
                </a:cubicBezTo>
                <a:cubicBezTo>
                  <a:pt x="1331028" y="972050"/>
                  <a:pt x="1364241" y="921357"/>
                  <a:pt x="1360745" y="809484"/>
                </a:cubicBezTo>
                <a:cubicBezTo>
                  <a:pt x="1360746" y="646916"/>
                  <a:pt x="1111360" y="626523"/>
                  <a:pt x="1020462" y="495421"/>
                </a:cubicBezTo>
                <a:cubicBezTo>
                  <a:pt x="941218" y="374224"/>
                  <a:pt x="1061250" y="280996"/>
                  <a:pt x="1331611" y="201752"/>
                </a:cubicBezTo>
                <a:close/>
                <a:moveTo>
                  <a:pt x="2164365" y="80223"/>
                </a:moveTo>
                <a:cubicBezTo>
                  <a:pt x="2021192" y="182108"/>
                  <a:pt x="1927964" y="202086"/>
                  <a:pt x="1936621" y="347922"/>
                </a:cubicBezTo>
                <a:cubicBezTo>
                  <a:pt x="1969252" y="581657"/>
                  <a:pt x="2388778" y="555687"/>
                  <a:pt x="2355482" y="810066"/>
                </a:cubicBezTo>
                <a:cubicBezTo>
                  <a:pt x="2305538" y="947910"/>
                  <a:pt x="2237615" y="977876"/>
                  <a:pt x="2029849" y="1052459"/>
                </a:cubicBezTo>
                <a:cubicBezTo>
                  <a:pt x="2163698" y="960563"/>
                  <a:pt x="2201656" y="902628"/>
                  <a:pt x="2197660" y="774773"/>
                </a:cubicBezTo>
                <a:cubicBezTo>
                  <a:pt x="2197661" y="588982"/>
                  <a:pt x="1912649" y="565676"/>
                  <a:pt x="1808765" y="415844"/>
                </a:cubicBezTo>
                <a:cubicBezTo>
                  <a:pt x="1718201" y="277334"/>
                  <a:pt x="1855380" y="170787"/>
                  <a:pt x="2164365" y="80223"/>
                </a:cubicBezTo>
                <a:close/>
                <a:moveTo>
                  <a:pt x="1754169" y="0"/>
                </a:moveTo>
                <a:cubicBezTo>
                  <a:pt x="1583512" y="121444"/>
                  <a:pt x="1472387" y="145257"/>
                  <a:pt x="1482706" y="319088"/>
                </a:cubicBezTo>
                <a:cubicBezTo>
                  <a:pt x="1521601" y="597693"/>
                  <a:pt x="2021663" y="566738"/>
                  <a:pt x="1981975" y="869950"/>
                </a:cubicBezTo>
                <a:cubicBezTo>
                  <a:pt x="1922443" y="1034256"/>
                  <a:pt x="1841481" y="1069974"/>
                  <a:pt x="1593831" y="1158875"/>
                </a:cubicBezTo>
                <a:cubicBezTo>
                  <a:pt x="1753374" y="1049338"/>
                  <a:pt x="1798619" y="980281"/>
                  <a:pt x="1793856" y="827882"/>
                </a:cubicBezTo>
                <a:cubicBezTo>
                  <a:pt x="1793857" y="606424"/>
                  <a:pt x="1454132" y="578644"/>
                  <a:pt x="1330306" y="400050"/>
                </a:cubicBezTo>
                <a:cubicBezTo>
                  <a:pt x="1222356" y="234950"/>
                  <a:pt x="1385869" y="107950"/>
                  <a:pt x="1754169"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latin typeface="Open Sans" panose="020B0606030504020204"/>
            </a:endParaRPr>
          </a:p>
        </p:txBody>
      </p:sp>
      <p:sp>
        <p:nvSpPr>
          <p:cNvPr id="17" name="Rounded Rectangle 7">
            <a:extLst>
              <a:ext uri="{FF2B5EF4-FFF2-40B4-BE49-F238E27FC236}">
                <a16:creationId xmlns:a16="http://schemas.microsoft.com/office/drawing/2014/main" id="{43DB874E-281A-4FB7-B452-0F55BBC36AB7}"/>
              </a:ext>
            </a:extLst>
          </p:cNvPr>
          <p:cNvSpPr/>
          <p:nvPr/>
        </p:nvSpPr>
        <p:spPr>
          <a:xfrm>
            <a:off x="6868647" y="2132529"/>
            <a:ext cx="402790" cy="347603"/>
          </a:xfrm>
          <a:custGeom>
            <a:avLst/>
            <a:gdLst/>
            <a:ahLst/>
            <a:cxnLst/>
            <a:rect l="l" t="t" r="r" b="b"/>
            <a:pathLst>
              <a:path w="3240006" h="2796091">
                <a:moveTo>
                  <a:pt x="686867" y="612319"/>
                </a:moveTo>
                <a:cubicBezTo>
                  <a:pt x="611281" y="612319"/>
                  <a:pt x="550007" y="673593"/>
                  <a:pt x="550007" y="749179"/>
                </a:cubicBezTo>
                <a:cubicBezTo>
                  <a:pt x="550007" y="824765"/>
                  <a:pt x="611281" y="886039"/>
                  <a:pt x="686867" y="886039"/>
                </a:cubicBezTo>
                <a:cubicBezTo>
                  <a:pt x="762453" y="886039"/>
                  <a:pt x="823727" y="824765"/>
                  <a:pt x="823727" y="749179"/>
                </a:cubicBezTo>
                <a:cubicBezTo>
                  <a:pt x="823727" y="673593"/>
                  <a:pt x="762453" y="612319"/>
                  <a:pt x="686867" y="612319"/>
                </a:cubicBezTo>
                <a:close/>
                <a:moveTo>
                  <a:pt x="1587500" y="281447"/>
                </a:moveTo>
                <a:cubicBezTo>
                  <a:pt x="1432061" y="281447"/>
                  <a:pt x="1306053" y="407455"/>
                  <a:pt x="1306053" y="562894"/>
                </a:cubicBezTo>
                <a:cubicBezTo>
                  <a:pt x="1306053" y="718333"/>
                  <a:pt x="1432061" y="844341"/>
                  <a:pt x="1587500" y="844341"/>
                </a:cubicBezTo>
                <a:cubicBezTo>
                  <a:pt x="1742939" y="844341"/>
                  <a:pt x="1868947" y="718333"/>
                  <a:pt x="1868947" y="562894"/>
                </a:cubicBezTo>
                <a:cubicBezTo>
                  <a:pt x="1868947" y="407455"/>
                  <a:pt x="1742939" y="281447"/>
                  <a:pt x="1587500" y="281447"/>
                </a:cubicBezTo>
                <a:close/>
                <a:moveTo>
                  <a:pt x="1587500" y="0"/>
                </a:moveTo>
                <a:cubicBezTo>
                  <a:pt x="1898378" y="0"/>
                  <a:pt x="2150394" y="252016"/>
                  <a:pt x="2150394" y="562894"/>
                </a:cubicBezTo>
                <a:cubicBezTo>
                  <a:pt x="2150394" y="786167"/>
                  <a:pt x="2020401" y="979078"/>
                  <a:pt x="1831095" y="1068260"/>
                </a:cubicBezTo>
                <a:lnTo>
                  <a:pt x="2215710" y="1068260"/>
                </a:lnTo>
                <a:cubicBezTo>
                  <a:pt x="2374756" y="1068260"/>
                  <a:pt x="2503688" y="1197192"/>
                  <a:pt x="2503688" y="1356238"/>
                </a:cubicBezTo>
                <a:lnTo>
                  <a:pt x="2503688" y="1474975"/>
                </a:lnTo>
                <a:lnTo>
                  <a:pt x="2656086" y="1474975"/>
                </a:lnTo>
                <a:cubicBezTo>
                  <a:pt x="2692420" y="1474975"/>
                  <a:pt x="2722815" y="1500405"/>
                  <a:pt x="2728975" y="1534767"/>
                </a:cubicBezTo>
                <a:lnTo>
                  <a:pt x="3240006" y="1109804"/>
                </a:lnTo>
                <a:lnTo>
                  <a:pt x="3240006" y="2754548"/>
                </a:lnTo>
                <a:lnTo>
                  <a:pt x="2728975" y="2329585"/>
                </a:lnTo>
                <a:cubicBezTo>
                  <a:pt x="2722815" y="2363946"/>
                  <a:pt x="2692420" y="2389375"/>
                  <a:pt x="2656086" y="2389375"/>
                </a:cubicBezTo>
                <a:lnTo>
                  <a:pt x="2503688" y="2389375"/>
                </a:lnTo>
                <a:lnTo>
                  <a:pt x="2503688" y="2508113"/>
                </a:lnTo>
                <a:cubicBezTo>
                  <a:pt x="2503688" y="2667159"/>
                  <a:pt x="2374756" y="2796091"/>
                  <a:pt x="2215710" y="2796091"/>
                </a:cubicBezTo>
                <a:lnTo>
                  <a:pt x="287978" y="2796091"/>
                </a:lnTo>
                <a:cubicBezTo>
                  <a:pt x="128932" y="2796091"/>
                  <a:pt x="0" y="2667159"/>
                  <a:pt x="0" y="2508113"/>
                </a:cubicBezTo>
                <a:lnTo>
                  <a:pt x="0" y="1356238"/>
                </a:lnTo>
                <a:cubicBezTo>
                  <a:pt x="0" y="1197192"/>
                  <a:pt x="128932" y="1068260"/>
                  <a:pt x="287978" y="1068260"/>
                </a:cubicBezTo>
                <a:lnTo>
                  <a:pt x="544513" y="1068260"/>
                </a:lnTo>
                <a:cubicBezTo>
                  <a:pt x="422089" y="1014226"/>
                  <a:pt x="336949" y="891645"/>
                  <a:pt x="336949" y="749179"/>
                </a:cubicBezTo>
                <a:cubicBezTo>
                  <a:pt x="336949" y="555925"/>
                  <a:pt x="493613" y="399261"/>
                  <a:pt x="686867" y="399261"/>
                </a:cubicBezTo>
                <a:cubicBezTo>
                  <a:pt x="880121" y="399261"/>
                  <a:pt x="1036785" y="555925"/>
                  <a:pt x="1036785" y="749179"/>
                </a:cubicBezTo>
                <a:cubicBezTo>
                  <a:pt x="1036785" y="891645"/>
                  <a:pt x="951645" y="1014226"/>
                  <a:pt x="829222" y="1068260"/>
                </a:cubicBezTo>
                <a:lnTo>
                  <a:pt x="1343906" y="1068260"/>
                </a:lnTo>
                <a:cubicBezTo>
                  <a:pt x="1154600" y="979078"/>
                  <a:pt x="1024606" y="786167"/>
                  <a:pt x="1024606" y="562894"/>
                </a:cubicBezTo>
                <a:cubicBezTo>
                  <a:pt x="1024606" y="252016"/>
                  <a:pt x="1276622" y="0"/>
                  <a:pt x="1587500"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horz" wrap="square" lIns="91440" tIns="45720" rIns="91440" bIns="45720" numCol="1" spcCol="0" rtlCol="0" fromWordArt="0" anchor="ctr" anchorCtr="0" forceAA="0" compatLnSpc="1">
            <a:prstTxWarp prst="textNoShape">
              <a:avLst/>
            </a:prstTxWarp>
            <a:noAutofit/>
          </a:bodyP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latin typeface="Open Sans" panose="020B0606030504020204"/>
            </a:endParaRPr>
          </a:p>
        </p:txBody>
      </p:sp>
      <p:sp>
        <p:nvSpPr>
          <p:cNvPr id="18" name="Round Same Side Corner Rectangle 36">
            <a:extLst>
              <a:ext uri="{FF2B5EF4-FFF2-40B4-BE49-F238E27FC236}">
                <a16:creationId xmlns:a16="http://schemas.microsoft.com/office/drawing/2014/main" id="{9628CFB3-BAF9-44B2-BB6D-DA852A9E01A5}"/>
              </a:ext>
            </a:extLst>
          </p:cNvPr>
          <p:cNvSpPr>
            <a:spLocks noChangeAspect="1"/>
          </p:cNvSpPr>
          <p:nvPr/>
        </p:nvSpPr>
        <p:spPr>
          <a:xfrm>
            <a:off x="6808171" y="4882133"/>
            <a:ext cx="452912" cy="358080"/>
          </a:xfrm>
          <a:custGeom>
            <a:avLst/>
            <a:gdLst/>
            <a:ahLst/>
            <a:cxnLst/>
            <a:rect l="l" t="t" r="r" b="b"/>
            <a:pathLst>
              <a:path w="3219104" h="2545072">
                <a:moveTo>
                  <a:pt x="2779672" y="457200"/>
                </a:moveTo>
                <a:lnTo>
                  <a:pt x="2975888" y="457200"/>
                </a:lnTo>
                <a:cubicBezTo>
                  <a:pt x="3110212" y="457200"/>
                  <a:pt x="3219104" y="566092"/>
                  <a:pt x="3219104" y="700416"/>
                </a:cubicBezTo>
                <a:lnTo>
                  <a:pt x="3219104" y="2301856"/>
                </a:lnTo>
                <a:cubicBezTo>
                  <a:pt x="3219104" y="2436180"/>
                  <a:pt x="3110212" y="2545072"/>
                  <a:pt x="2975888" y="2545072"/>
                </a:cubicBezTo>
                <a:lnTo>
                  <a:pt x="2779672" y="2545072"/>
                </a:lnTo>
                <a:close/>
                <a:moveTo>
                  <a:pt x="243216" y="457200"/>
                </a:moveTo>
                <a:lnTo>
                  <a:pt x="439432" y="457200"/>
                </a:lnTo>
                <a:lnTo>
                  <a:pt x="439432" y="2545072"/>
                </a:lnTo>
                <a:lnTo>
                  <a:pt x="243216" y="2545072"/>
                </a:lnTo>
                <a:cubicBezTo>
                  <a:pt x="108892" y="2545072"/>
                  <a:pt x="0" y="2436180"/>
                  <a:pt x="0" y="2301856"/>
                </a:cubicBezTo>
                <a:lnTo>
                  <a:pt x="0" y="700416"/>
                </a:lnTo>
                <a:cubicBezTo>
                  <a:pt x="0" y="566092"/>
                  <a:pt x="108892" y="457200"/>
                  <a:pt x="243216" y="457200"/>
                </a:cubicBezTo>
                <a:close/>
                <a:moveTo>
                  <a:pt x="1428476" y="174246"/>
                </a:moveTo>
                <a:cubicBezTo>
                  <a:pt x="1372210" y="174246"/>
                  <a:pt x="1326598" y="219858"/>
                  <a:pt x="1326598" y="276124"/>
                </a:cubicBezTo>
                <a:lnTo>
                  <a:pt x="1326598" y="457200"/>
                </a:lnTo>
                <a:lnTo>
                  <a:pt x="1892506" y="457200"/>
                </a:lnTo>
                <a:lnTo>
                  <a:pt x="1892506" y="276124"/>
                </a:lnTo>
                <a:cubicBezTo>
                  <a:pt x="1892506" y="219858"/>
                  <a:pt x="1846894" y="174246"/>
                  <a:pt x="1790628" y="174246"/>
                </a:cubicBezTo>
                <a:close/>
                <a:moveTo>
                  <a:pt x="1285704" y="0"/>
                </a:moveTo>
                <a:lnTo>
                  <a:pt x="1933400" y="0"/>
                </a:lnTo>
                <a:cubicBezTo>
                  <a:pt x="2007048" y="0"/>
                  <a:pt x="2066752" y="59704"/>
                  <a:pt x="2066752" y="133352"/>
                </a:cubicBezTo>
                <a:lnTo>
                  <a:pt x="2066752" y="457200"/>
                </a:lnTo>
                <a:lnTo>
                  <a:pt x="2599672" y="457200"/>
                </a:lnTo>
                <a:lnTo>
                  <a:pt x="2599672" y="2545072"/>
                </a:lnTo>
                <a:lnTo>
                  <a:pt x="619432" y="2545072"/>
                </a:lnTo>
                <a:lnTo>
                  <a:pt x="619432" y="457200"/>
                </a:lnTo>
                <a:lnTo>
                  <a:pt x="1152352" y="457200"/>
                </a:lnTo>
                <a:lnTo>
                  <a:pt x="1152352" y="133352"/>
                </a:lnTo>
                <a:cubicBezTo>
                  <a:pt x="1152352" y="59704"/>
                  <a:pt x="1212056" y="0"/>
                  <a:pt x="1285704"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latin typeface="Open Sans" panose="020B0606030504020204"/>
            </a:endParaRPr>
          </a:p>
        </p:txBody>
      </p:sp>
      <p:sp>
        <p:nvSpPr>
          <p:cNvPr id="19" name="Rounded Rectangle 5">
            <a:extLst>
              <a:ext uri="{FF2B5EF4-FFF2-40B4-BE49-F238E27FC236}">
                <a16:creationId xmlns:a16="http://schemas.microsoft.com/office/drawing/2014/main" id="{4B2DB2A9-1863-4DA2-A6A3-0C3C8EBA259B}"/>
              </a:ext>
            </a:extLst>
          </p:cNvPr>
          <p:cNvSpPr/>
          <p:nvPr/>
        </p:nvSpPr>
        <p:spPr>
          <a:xfrm flipH="1">
            <a:off x="4949726" y="2195405"/>
            <a:ext cx="440978" cy="363780"/>
          </a:xfrm>
          <a:custGeom>
            <a:avLst/>
            <a:gdLst>
              <a:gd name="connsiteX0" fmla="*/ 1384251 w 3217557"/>
              <a:gd name="connsiteY0" fmla="*/ 661544 h 2702049"/>
              <a:gd name="connsiteX1" fmla="*/ 1574067 w 3217557"/>
              <a:gd name="connsiteY1" fmla="*/ 851360 h 2702049"/>
              <a:gd name="connsiteX2" fmla="*/ 1384251 w 3217557"/>
              <a:gd name="connsiteY2" fmla="*/ 1041176 h 2702049"/>
              <a:gd name="connsiteX3" fmla="*/ 1194435 w 3217557"/>
              <a:gd name="connsiteY3" fmla="*/ 851360 h 2702049"/>
              <a:gd name="connsiteX4" fmla="*/ 1384251 w 3217557"/>
              <a:gd name="connsiteY4" fmla="*/ 661544 h 2702049"/>
              <a:gd name="connsiteX5" fmla="*/ 1993421 w 3217557"/>
              <a:gd name="connsiteY5" fmla="*/ 661544 h 2702049"/>
              <a:gd name="connsiteX6" fmla="*/ 2183237 w 3217557"/>
              <a:gd name="connsiteY6" fmla="*/ 851360 h 2702049"/>
              <a:gd name="connsiteX7" fmla="*/ 1993421 w 3217557"/>
              <a:gd name="connsiteY7" fmla="*/ 1041176 h 2702049"/>
              <a:gd name="connsiteX8" fmla="*/ 1803605 w 3217557"/>
              <a:gd name="connsiteY8" fmla="*/ 851360 h 2702049"/>
              <a:gd name="connsiteX9" fmla="*/ 1993421 w 3217557"/>
              <a:gd name="connsiteY9" fmla="*/ 661544 h 2702049"/>
              <a:gd name="connsiteX10" fmla="*/ 2602591 w 3217557"/>
              <a:gd name="connsiteY10" fmla="*/ 661544 h 2702049"/>
              <a:gd name="connsiteX11" fmla="*/ 2792407 w 3217557"/>
              <a:gd name="connsiteY11" fmla="*/ 851360 h 2702049"/>
              <a:gd name="connsiteX12" fmla="*/ 2602591 w 3217557"/>
              <a:gd name="connsiteY12" fmla="*/ 1041176 h 2702049"/>
              <a:gd name="connsiteX13" fmla="*/ 2412775 w 3217557"/>
              <a:gd name="connsiteY13" fmla="*/ 851360 h 2702049"/>
              <a:gd name="connsiteX14" fmla="*/ 2602591 w 3217557"/>
              <a:gd name="connsiteY14" fmla="*/ 661544 h 2702049"/>
              <a:gd name="connsiteX15" fmla="*/ 677114 w 3217557"/>
              <a:gd name="connsiteY15" fmla="*/ 569491 h 2702049"/>
              <a:gd name="connsiteX16" fmla="*/ 330916 w 3217557"/>
              <a:gd name="connsiteY16" fmla="*/ 569491 h 2702049"/>
              <a:gd name="connsiteX17" fmla="*/ 0 w 3217557"/>
              <a:gd name="connsiteY17" fmla="*/ 900407 h 2702049"/>
              <a:gd name="connsiteX18" fmla="*/ 0 w 3217557"/>
              <a:gd name="connsiteY18" fmla="*/ 1952009 h 2702049"/>
              <a:gd name="connsiteX19" fmla="*/ 330916 w 3217557"/>
              <a:gd name="connsiteY19" fmla="*/ 2282925 h 2702049"/>
              <a:gd name="connsiteX20" fmla="*/ 711670 w 3217557"/>
              <a:gd name="connsiteY20" fmla="*/ 2282925 h 2702049"/>
              <a:gd name="connsiteX21" fmla="*/ 15770 w 3217557"/>
              <a:gd name="connsiteY21" fmla="*/ 2702049 h 2702049"/>
              <a:gd name="connsiteX22" fmla="*/ 1294529 w 3217557"/>
              <a:gd name="connsiteY22" fmla="*/ 2282925 h 2702049"/>
              <a:gd name="connsiteX23" fmla="*/ 2117356 w 3217557"/>
              <a:gd name="connsiteY23" fmla="*/ 2282925 h 2702049"/>
              <a:gd name="connsiteX24" fmla="*/ 2418395 w 3217557"/>
              <a:gd name="connsiteY24" fmla="*/ 2087951 h 2702049"/>
              <a:gd name="connsiteX25" fmla="*/ 1830857 w 3217557"/>
              <a:gd name="connsiteY25" fmla="*/ 1799347 h 2702049"/>
              <a:gd name="connsiteX26" fmla="*/ 1008030 w 3217557"/>
              <a:gd name="connsiteY26" fmla="*/ 1799347 h 2702049"/>
              <a:gd name="connsiteX27" fmla="*/ 677114 w 3217557"/>
              <a:gd name="connsiteY27" fmla="*/ 1468431 h 2702049"/>
              <a:gd name="connsiteX28" fmla="*/ 677114 w 3217557"/>
              <a:gd name="connsiteY28" fmla="*/ 569491 h 2702049"/>
              <a:gd name="connsiteX29" fmla="*/ 2886641 w 3217557"/>
              <a:gd name="connsiteY29" fmla="*/ 0 h 2702049"/>
              <a:gd name="connsiteX30" fmla="*/ 1100201 w 3217557"/>
              <a:gd name="connsiteY30" fmla="*/ 0 h 2702049"/>
              <a:gd name="connsiteX31" fmla="*/ 769285 w 3217557"/>
              <a:gd name="connsiteY31" fmla="*/ 330916 h 2702049"/>
              <a:gd name="connsiteX32" fmla="*/ 769285 w 3217557"/>
              <a:gd name="connsiteY32" fmla="*/ 1382518 h 2702049"/>
              <a:gd name="connsiteX33" fmla="*/ 1100201 w 3217557"/>
              <a:gd name="connsiteY33" fmla="*/ 1713434 h 2702049"/>
              <a:gd name="connsiteX34" fmla="*/ 1923028 w 3217557"/>
              <a:gd name="connsiteY34" fmla="*/ 1713434 h 2702049"/>
              <a:gd name="connsiteX35" fmla="*/ 3078958 w 3217557"/>
              <a:gd name="connsiteY35" fmla="*/ 2077967 h 2702049"/>
              <a:gd name="connsiteX36" fmla="*/ 2505887 w 3217557"/>
              <a:gd name="connsiteY36" fmla="*/ 1713434 h 2702049"/>
              <a:gd name="connsiteX37" fmla="*/ 2886641 w 3217557"/>
              <a:gd name="connsiteY37" fmla="*/ 1713434 h 2702049"/>
              <a:gd name="connsiteX38" fmla="*/ 3217557 w 3217557"/>
              <a:gd name="connsiteY38" fmla="*/ 1382518 h 2702049"/>
              <a:gd name="connsiteX39" fmla="*/ 3217557 w 3217557"/>
              <a:gd name="connsiteY39" fmla="*/ 330916 h 2702049"/>
              <a:gd name="connsiteX40" fmla="*/ 2886641 w 3217557"/>
              <a:gd name="connsiteY40" fmla="*/ 0 h 2702049"/>
              <a:gd name="connsiteX0" fmla="*/ 1384251 w 3217557"/>
              <a:gd name="connsiteY0" fmla="*/ 661544 h 2702049"/>
              <a:gd name="connsiteX1" fmla="*/ 1574067 w 3217557"/>
              <a:gd name="connsiteY1" fmla="*/ 851360 h 2702049"/>
              <a:gd name="connsiteX2" fmla="*/ 1384251 w 3217557"/>
              <a:gd name="connsiteY2" fmla="*/ 1041176 h 2702049"/>
              <a:gd name="connsiteX3" fmla="*/ 1194435 w 3217557"/>
              <a:gd name="connsiteY3" fmla="*/ 851360 h 2702049"/>
              <a:gd name="connsiteX4" fmla="*/ 1384251 w 3217557"/>
              <a:gd name="connsiteY4" fmla="*/ 661544 h 2702049"/>
              <a:gd name="connsiteX5" fmla="*/ 1993421 w 3217557"/>
              <a:gd name="connsiteY5" fmla="*/ 661544 h 2702049"/>
              <a:gd name="connsiteX6" fmla="*/ 2183237 w 3217557"/>
              <a:gd name="connsiteY6" fmla="*/ 851360 h 2702049"/>
              <a:gd name="connsiteX7" fmla="*/ 1993421 w 3217557"/>
              <a:gd name="connsiteY7" fmla="*/ 1041176 h 2702049"/>
              <a:gd name="connsiteX8" fmla="*/ 1803605 w 3217557"/>
              <a:gd name="connsiteY8" fmla="*/ 851360 h 2702049"/>
              <a:gd name="connsiteX9" fmla="*/ 1993421 w 3217557"/>
              <a:gd name="connsiteY9" fmla="*/ 661544 h 2702049"/>
              <a:gd name="connsiteX10" fmla="*/ 2602591 w 3217557"/>
              <a:gd name="connsiteY10" fmla="*/ 661544 h 2702049"/>
              <a:gd name="connsiteX11" fmla="*/ 2792407 w 3217557"/>
              <a:gd name="connsiteY11" fmla="*/ 851360 h 2702049"/>
              <a:gd name="connsiteX12" fmla="*/ 2602591 w 3217557"/>
              <a:gd name="connsiteY12" fmla="*/ 1041176 h 2702049"/>
              <a:gd name="connsiteX13" fmla="*/ 2412775 w 3217557"/>
              <a:gd name="connsiteY13" fmla="*/ 851360 h 2702049"/>
              <a:gd name="connsiteX14" fmla="*/ 2602591 w 3217557"/>
              <a:gd name="connsiteY14" fmla="*/ 661544 h 2702049"/>
              <a:gd name="connsiteX15" fmla="*/ 677114 w 3217557"/>
              <a:gd name="connsiteY15" fmla="*/ 569491 h 2702049"/>
              <a:gd name="connsiteX16" fmla="*/ 330916 w 3217557"/>
              <a:gd name="connsiteY16" fmla="*/ 569491 h 2702049"/>
              <a:gd name="connsiteX17" fmla="*/ 0 w 3217557"/>
              <a:gd name="connsiteY17" fmla="*/ 900407 h 2702049"/>
              <a:gd name="connsiteX18" fmla="*/ 0 w 3217557"/>
              <a:gd name="connsiteY18" fmla="*/ 1952009 h 2702049"/>
              <a:gd name="connsiteX19" fmla="*/ 330916 w 3217557"/>
              <a:gd name="connsiteY19" fmla="*/ 2282925 h 2702049"/>
              <a:gd name="connsiteX20" fmla="*/ 711670 w 3217557"/>
              <a:gd name="connsiteY20" fmla="*/ 2282925 h 2702049"/>
              <a:gd name="connsiteX21" fmla="*/ 15770 w 3217557"/>
              <a:gd name="connsiteY21" fmla="*/ 2702049 h 2702049"/>
              <a:gd name="connsiteX22" fmla="*/ 1294529 w 3217557"/>
              <a:gd name="connsiteY22" fmla="*/ 2282925 h 2702049"/>
              <a:gd name="connsiteX23" fmla="*/ 2117356 w 3217557"/>
              <a:gd name="connsiteY23" fmla="*/ 2282925 h 2702049"/>
              <a:gd name="connsiteX24" fmla="*/ 2418395 w 3217557"/>
              <a:gd name="connsiteY24" fmla="*/ 2087951 h 2702049"/>
              <a:gd name="connsiteX25" fmla="*/ 1830857 w 3217557"/>
              <a:gd name="connsiteY25" fmla="*/ 1799347 h 2702049"/>
              <a:gd name="connsiteX26" fmla="*/ 1008030 w 3217557"/>
              <a:gd name="connsiteY26" fmla="*/ 1799347 h 2702049"/>
              <a:gd name="connsiteX27" fmla="*/ 677114 w 3217557"/>
              <a:gd name="connsiteY27" fmla="*/ 1468431 h 2702049"/>
              <a:gd name="connsiteX28" fmla="*/ 677114 w 3217557"/>
              <a:gd name="connsiteY28" fmla="*/ 569491 h 2702049"/>
              <a:gd name="connsiteX29" fmla="*/ 2886641 w 3217557"/>
              <a:gd name="connsiteY29" fmla="*/ 0 h 2702049"/>
              <a:gd name="connsiteX30" fmla="*/ 1100201 w 3217557"/>
              <a:gd name="connsiteY30" fmla="*/ 0 h 2702049"/>
              <a:gd name="connsiteX31" fmla="*/ 769285 w 3217557"/>
              <a:gd name="connsiteY31" fmla="*/ 330916 h 2702049"/>
              <a:gd name="connsiteX32" fmla="*/ 769285 w 3217557"/>
              <a:gd name="connsiteY32" fmla="*/ 1382518 h 2702049"/>
              <a:gd name="connsiteX33" fmla="*/ 1100201 w 3217557"/>
              <a:gd name="connsiteY33" fmla="*/ 1713434 h 2702049"/>
              <a:gd name="connsiteX34" fmla="*/ 1923028 w 3217557"/>
              <a:gd name="connsiteY34" fmla="*/ 1713434 h 2702049"/>
              <a:gd name="connsiteX35" fmla="*/ 3078958 w 3217557"/>
              <a:gd name="connsiteY35" fmla="*/ 2077967 h 2702049"/>
              <a:gd name="connsiteX36" fmla="*/ 2505887 w 3217557"/>
              <a:gd name="connsiteY36" fmla="*/ 1713434 h 2702049"/>
              <a:gd name="connsiteX37" fmla="*/ 2886641 w 3217557"/>
              <a:gd name="connsiteY37" fmla="*/ 1713434 h 2702049"/>
              <a:gd name="connsiteX38" fmla="*/ 3217557 w 3217557"/>
              <a:gd name="connsiteY38" fmla="*/ 1382518 h 2702049"/>
              <a:gd name="connsiteX39" fmla="*/ 3217557 w 3217557"/>
              <a:gd name="connsiteY39" fmla="*/ 330916 h 2702049"/>
              <a:gd name="connsiteX40" fmla="*/ 2886641 w 3217557"/>
              <a:gd name="connsiteY40" fmla="*/ 0 h 2702049"/>
              <a:gd name="connsiteX0" fmla="*/ 1384251 w 3217557"/>
              <a:gd name="connsiteY0" fmla="*/ 661544 h 2633810"/>
              <a:gd name="connsiteX1" fmla="*/ 1574067 w 3217557"/>
              <a:gd name="connsiteY1" fmla="*/ 851360 h 2633810"/>
              <a:gd name="connsiteX2" fmla="*/ 1384251 w 3217557"/>
              <a:gd name="connsiteY2" fmla="*/ 1041176 h 2633810"/>
              <a:gd name="connsiteX3" fmla="*/ 1194435 w 3217557"/>
              <a:gd name="connsiteY3" fmla="*/ 851360 h 2633810"/>
              <a:gd name="connsiteX4" fmla="*/ 1384251 w 3217557"/>
              <a:gd name="connsiteY4" fmla="*/ 661544 h 2633810"/>
              <a:gd name="connsiteX5" fmla="*/ 1993421 w 3217557"/>
              <a:gd name="connsiteY5" fmla="*/ 661544 h 2633810"/>
              <a:gd name="connsiteX6" fmla="*/ 2183237 w 3217557"/>
              <a:gd name="connsiteY6" fmla="*/ 851360 h 2633810"/>
              <a:gd name="connsiteX7" fmla="*/ 1993421 w 3217557"/>
              <a:gd name="connsiteY7" fmla="*/ 1041176 h 2633810"/>
              <a:gd name="connsiteX8" fmla="*/ 1803605 w 3217557"/>
              <a:gd name="connsiteY8" fmla="*/ 851360 h 2633810"/>
              <a:gd name="connsiteX9" fmla="*/ 1993421 w 3217557"/>
              <a:gd name="connsiteY9" fmla="*/ 661544 h 2633810"/>
              <a:gd name="connsiteX10" fmla="*/ 2602591 w 3217557"/>
              <a:gd name="connsiteY10" fmla="*/ 661544 h 2633810"/>
              <a:gd name="connsiteX11" fmla="*/ 2792407 w 3217557"/>
              <a:gd name="connsiteY11" fmla="*/ 851360 h 2633810"/>
              <a:gd name="connsiteX12" fmla="*/ 2602591 w 3217557"/>
              <a:gd name="connsiteY12" fmla="*/ 1041176 h 2633810"/>
              <a:gd name="connsiteX13" fmla="*/ 2412775 w 3217557"/>
              <a:gd name="connsiteY13" fmla="*/ 851360 h 2633810"/>
              <a:gd name="connsiteX14" fmla="*/ 2602591 w 3217557"/>
              <a:gd name="connsiteY14" fmla="*/ 661544 h 2633810"/>
              <a:gd name="connsiteX15" fmla="*/ 677114 w 3217557"/>
              <a:gd name="connsiteY15" fmla="*/ 569491 h 2633810"/>
              <a:gd name="connsiteX16" fmla="*/ 330916 w 3217557"/>
              <a:gd name="connsiteY16" fmla="*/ 569491 h 2633810"/>
              <a:gd name="connsiteX17" fmla="*/ 0 w 3217557"/>
              <a:gd name="connsiteY17" fmla="*/ 900407 h 2633810"/>
              <a:gd name="connsiteX18" fmla="*/ 0 w 3217557"/>
              <a:gd name="connsiteY18" fmla="*/ 1952009 h 2633810"/>
              <a:gd name="connsiteX19" fmla="*/ 330916 w 3217557"/>
              <a:gd name="connsiteY19" fmla="*/ 2282925 h 2633810"/>
              <a:gd name="connsiteX20" fmla="*/ 711670 w 3217557"/>
              <a:gd name="connsiteY20" fmla="*/ 2282925 h 2633810"/>
              <a:gd name="connsiteX21" fmla="*/ 165895 w 3217557"/>
              <a:gd name="connsiteY21" fmla="*/ 2633810 h 2633810"/>
              <a:gd name="connsiteX22" fmla="*/ 1294529 w 3217557"/>
              <a:gd name="connsiteY22" fmla="*/ 2282925 h 2633810"/>
              <a:gd name="connsiteX23" fmla="*/ 2117356 w 3217557"/>
              <a:gd name="connsiteY23" fmla="*/ 2282925 h 2633810"/>
              <a:gd name="connsiteX24" fmla="*/ 2418395 w 3217557"/>
              <a:gd name="connsiteY24" fmla="*/ 2087951 h 2633810"/>
              <a:gd name="connsiteX25" fmla="*/ 1830857 w 3217557"/>
              <a:gd name="connsiteY25" fmla="*/ 1799347 h 2633810"/>
              <a:gd name="connsiteX26" fmla="*/ 1008030 w 3217557"/>
              <a:gd name="connsiteY26" fmla="*/ 1799347 h 2633810"/>
              <a:gd name="connsiteX27" fmla="*/ 677114 w 3217557"/>
              <a:gd name="connsiteY27" fmla="*/ 1468431 h 2633810"/>
              <a:gd name="connsiteX28" fmla="*/ 677114 w 3217557"/>
              <a:gd name="connsiteY28" fmla="*/ 569491 h 2633810"/>
              <a:gd name="connsiteX29" fmla="*/ 2886641 w 3217557"/>
              <a:gd name="connsiteY29" fmla="*/ 0 h 2633810"/>
              <a:gd name="connsiteX30" fmla="*/ 1100201 w 3217557"/>
              <a:gd name="connsiteY30" fmla="*/ 0 h 2633810"/>
              <a:gd name="connsiteX31" fmla="*/ 769285 w 3217557"/>
              <a:gd name="connsiteY31" fmla="*/ 330916 h 2633810"/>
              <a:gd name="connsiteX32" fmla="*/ 769285 w 3217557"/>
              <a:gd name="connsiteY32" fmla="*/ 1382518 h 2633810"/>
              <a:gd name="connsiteX33" fmla="*/ 1100201 w 3217557"/>
              <a:gd name="connsiteY33" fmla="*/ 1713434 h 2633810"/>
              <a:gd name="connsiteX34" fmla="*/ 1923028 w 3217557"/>
              <a:gd name="connsiteY34" fmla="*/ 1713434 h 2633810"/>
              <a:gd name="connsiteX35" fmla="*/ 3078958 w 3217557"/>
              <a:gd name="connsiteY35" fmla="*/ 2077967 h 2633810"/>
              <a:gd name="connsiteX36" fmla="*/ 2505887 w 3217557"/>
              <a:gd name="connsiteY36" fmla="*/ 1713434 h 2633810"/>
              <a:gd name="connsiteX37" fmla="*/ 2886641 w 3217557"/>
              <a:gd name="connsiteY37" fmla="*/ 1713434 h 2633810"/>
              <a:gd name="connsiteX38" fmla="*/ 3217557 w 3217557"/>
              <a:gd name="connsiteY38" fmla="*/ 1382518 h 2633810"/>
              <a:gd name="connsiteX39" fmla="*/ 3217557 w 3217557"/>
              <a:gd name="connsiteY39" fmla="*/ 330916 h 2633810"/>
              <a:gd name="connsiteX40" fmla="*/ 2886641 w 3217557"/>
              <a:gd name="connsiteY40" fmla="*/ 0 h 2633810"/>
              <a:gd name="connsiteX0" fmla="*/ 1384251 w 3217557"/>
              <a:gd name="connsiteY0" fmla="*/ 661544 h 2633810"/>
              <a:gd name="connsiteX1" fmla="*/ 1574067 w 3217557"/>
              <a:gd name="connsiteY1" fmla="*/ 851360 h 2633810"/>
              <a:gd name="connsiteX2" fmla="*/ 1384251 w 3217557"/>
              <a:gd name="connsiteY2" fmla="*/ 1041176 h 2633810"/>
              <a:gd name="connsiteX3" fmla="*/ 1194435 w 3217557"/>
              <a:gd name="connsiteY3" fmla="*/ 851360 h 2633810"/>
              <a:gd name="connsiteX4" fmla="*/ 1384251 w 3217557"/>
              <a:gd name="connsiteY4" fmla="*/ 661544 h 2633810"/>
              <a:gd name="connsiteX5" fmla="*/ 1993421 w 3217557"/>
              <a:gd name="connsiteY5" fmla="*/ 661544 h 2633810"/>
              <a:gd name="connsiteX6" fmla="*/ 2183237 w 3217557"/>
              <a:gd name="connsiteY6" fmla="*/ 851360 h 2633810"/>
              <a:gd name="connsiteX7" fmla="*/ 1993421 w 3217557"/>
              <a:gd name="connsiteY7" fmla="*/ 1041176 h 2633810"/>
              <a:gd name="connsiteX8" fmla="*/ 1803605 w 3217557"/>
              <a:gd name="connsiteY8" fmla="*/ 851360 h 2633810"/>
              <a:gd name="connsiteX9" fmla="*/ 1993421 w 3217557"/>
              <a:gd name="connsiteY9" fmla="*/ 661544 h 2633810"/>
              <a:gd name="connsiteX10" fmla="*/ 2602591 w 3217557"/>
              <a:gd name="connsiteY10" fmla="*/ 661544 h 2633810"/>
              <a:gd name="connsiteX11" fmla="*/ 2792407 w 3217557"/>
              <a:gd name="connsiteY11" fmla="*/ 851360 h 2633810"/>
              <a:gd name="connsiteX12" fmla="*/ 2602591 w 3217557"/>
              <a:gd name="connsiteY12" fmla="*/ 1041176 h 2633810"/>
              <a:gd name="connsiteX13" fmla="*/ 2412775 w 3217557"/>
              <a:gd name="connsiteY13" fmla="*/ 851360 h 2633810"/>
              <a:gd name="connsiteX14" fmla="*/ 2602591 w 3217557"/>
              <a:gd name="connsiteY14" fmla="*/ 661544 h 2633810"/>
              <a:gd name="connsiteX15" fmla="*/ 677114 w 3217557"/>
              <a:gd name="connsiteY15" fmla="*/ 569491 h 2633810"/>
              <a:gd name="connsiteX16" fmla="*/ 330916 w 3217557"/>
              <a:gd name="connsiteY16" fmla="*/ 569491 h 2633810"/>
              <a:gd name="connsiteX17" fmla="*/ 0 w 3217557"/>
              <a:gd name="connsiteY17" fmla="*/ 900407 h 2633810"/>
              <a:gd name="connsiteX18" fmla="*/ 0 w 3217557"/>
              <a:gd name="connsiteY18" fmla="*/ 1952009 h 2633810"/>
              <a:gd name="connsiteX19" fmla="*/ 330916 w 3217557"/>
              <a:gd name="connsiteY19" fmla="*/ 2282925 h 2633810"/>
              <a:gd name="connsiteX20" fmla="*/ 711670 w 3217557"/>
              <a:gd name="connsiteY20" fmla="*/ 2282925 h 2633810"/>
              <a:gd name="connsiteX21" fmla="*/ 165895 w 3217557"/>
              <a:gd name="connsiteY21" fmla="*/ 2633810 h 2633810"/>
              <a:gd name="connsiteX22" fmla="*/ 1294529 w 3217557"/>
              <a:gd name="connsiteY22" fmla="*/ 2282925 h 2633810"/>
              <a:gd name="connsiteX23" fmla="*/ 2117356 w 3217557"/>
              <a:gd name="connsiteY23" fmla="*/ 2282925 h 2633810"/>
              <a:gd name="connsiteX24" fmla="*/ 2418395 w 3217557"/>
              <a:gd name="connsiteY24" fmla="*/ 2087951 h 2633810"/>
              <a:gd name="connsiteX25" fmla="*/ 1830857 w 3217557"/>
              <a:gd name="connsiteY25" fmla="*/ 1799347 h 2633810"/>
              <a:gd name="connsiteX26" fmla="*/ 1008030 w 3217557"/>
              <a:gd name="connsiteY26" fmla="*/ 1799347 h 2633810"/>
              <a:gd name="connsiteX27" fmla="*/ 677114 w 3217557"/>
              <a:gd name="connsiteY27" fmla="*/ 1468431 h 2633810"/>
              <a:gd name="connsiteX28" fmla="*/ 677114 w 3217557"/>
              <a:gd name="connsiteY28" fmla="*/ 569491 h 2633810"/>
              <a:gd name="connsiteX29" fmla="*/ 2886641 w 3217557"/>
              <a:gd name="connsiteY29" fmla="*/ 0 h 2633810"/>
              <a:gd name="connsiteX30" fmla="*/ 1100201 w 3217557"/>
              <a:gd name="connsiteY30" fmla="*/ 0 h 2633810"/>
              <a:gd name="connsiteX31" fmla="*/ 769285 w 3217557"/>
              <a:gd name="connsiteY31" fmla="*/ 330916 h 2633810"/>
              <a:gd name="connsiteX32" fmla="*/ 769285 w 3217557"/>
              <a:gd name="connsiteY32" fmla="*/ 1382518 h 2633810"/>
              <a:gd name="connsiteX33" fmla="*/ 1100201 w 3217557"/>
              <a:gd name="connsiteY33" fmla="*/ 1713434 h 2633810"/>
              <a:gd name="connsiteX34" fmla="*/ 1923028 w 3217557"/>
              <a:gd name="connsiteY34" fmla="*/ 1713434 h 2633810"/>
              <a:gd name="connsiteX35" fmla="*/ 3078958 w 3217557"/>
              <a:gd name="connsiteY35" fmla="*/ 2077967 h 2633810"/>
              <a:gd name="connsiteX36" fmla="*/ 2505887 w 3217557"/>
              <a:gd name="connsiteY36" fmla="*/ 1713434 h 2633810"/>
              <a:gd name="connsiteX37" fmla="*/ 2886641 w 3217557"/>
              <a:gd name="connsiteY37" fmla="*/ 1713434 h 2633810"/>
              <a:gd name="connsiteX38" fmla="*/ 3217557 w 3217557"/>
              <a:gd name="connsiteY38" fmla="*/ 1382518 h 2633810"/>
              <a:gd name="connsiteX39" fmla="*/ 3217557 w 3217557"/>
              <a:gd name="connsiteY39" fmla="*/ 330916 h 2633810"/>
              <a:gd name="connsiteX40" fmla="*/ 2886641 w 3217557"/>
              <a:gd name="connsiteY40" fmla="*/ 0 h 2633810"/>
              <a:gd name="connsiteX0" fmla="*/ 1384251 w 3217557"/>
              <a:gd name="connsiteY0" fmla="*/ 661544 h 2633810"/>
              <a:gd name="connsiteX1" fmla="*/ 1574067 w 3217557"/>
              <a:gd name="connsiteY1" fmla="*/ 851360 h 2633810"/>
              <a:gd name="connsiteX2" fmla="*/ 1384251 w 3217557"/>
              <a:gd name="connsiteY2" fmla="*/ 1041176 h 2633810"/>
              <a:gd name="connsiteX3" fmla="*/ 1194435 w 3217557"/>
              <a:gd name="connsiteY3" fmla="*/ 851360 h 2633810"/>
              <a:gd name="connsiteX4" fmla="*/ 1384251 w 3217557"/>
              <a:gd name="connsiteY4" fmla="*/ 661544 h 2633810"/>
              <a:gd name="connsiteX5" fmla="*/ 1993421 w 3217557"/>
              <a:gd name="connsiteY5" fmla="*/ 661544 h 2633810"/>
              <a:gd name="connsiteX6" fmla="*/ 2183237 w 3217557"/>
              <a:gd name="connsiteY6" fmla="*/ 851360 h 2633810"/>
              <a:gd name="connsiteX7" fmla="*/ 1993421 w 3217557"/>
              <a:gd name="connsiteY7" fmla="*/ 1041176 h 2633810"/>
              <a:gd name="connsiteX8" fmla="*/ 1803605 w 3217557"/>
              <a:gd name="connsiteY8" fmla="*/ 851360 h 2633810"/>
              <a:gd name="connsiteX9" fmla="*/ 1993421 w 3217557"/>
              <a:gd name="connsiteY9" fmla="*/ 661544 h 2633810"/>
              <a:gd name="connsiteX10" fmla="*/ 2602591 w 3217557"/>
              <a:gd name="connsiteY10" fmla="*/ 661544 h 2633810"/>
              <a:gd name="connsiteX11" fmla="*/ 2792407 w 3217557"/>
              <a:gd name="connsiteY11" fmla="*/ 851360 h 2633810"/>
              <a:gd name="connsiteX12" fmla="*/ 2602591 w 3217557"/>
              <a:gd name="connsiteY12" fmla="*/ 1041176 h 2633810"/>
              <a:gd name="connsiteX13" fmla="*/ 2412775 w 3217557"/>
              <a:gd name="connsiteY13" fmla="*/ 851360 h 2633810"/>
              <a:gd name="connsiteX14" fmla="*/ 2602591 w 3217557"/>
              <a:gd name="connsiteY14" fmla="*/ 661544 h 2633810"/>
              <a:gd name="connsiteX15" fmla="*/ 677114 w 3217557"/>
              <a:gd name="connsiteY15" fmla="*/ 569491 h 2633810"/>
              <a:gd name="connsiteX16" fmla="*/ 330916 w 3217557"/>
              <a:gd name="connsiteY16" fmla="*/ 569491 h 2633810"/>
              <a:gd name="connsiteX17" fmla="*/ 0 w 3217557"/>
              <a:gd name="connsiteY17" fmla="*/ 900407 h 2633810"/>
              <a:gd name="connsiteX18" fmla="*/ 0 w 3217557"/>
              <a:gd name="connsiteY18" fmla="*/ 1952009 h 2633810"/>
              <a:gd name="connsiteX19" fmla="*/ 330916 w 3217557"/>
              <a:gd name="connsiteY19" fmla="*/ 2282925 h 2633810"/>
              <a:gd name="connsiteX20" fmla="*/ 711670 w 3217557"/>
              <a:gd name="connsiteY20" fmla="*/ 2282925 h 2633810"/>
              <a:gd name="connsiteX21" fmla="*/ 165895 w 3217557"/>
              <a:gd name="connsiteY21" fmla="*/ 2633810 h 2633810"/>
              <a:gd name="connsiteX22" fmla="*/ 1294529 w 3217557"/>
              <a:gd name="connsiteY22" fmla="*/ 2282925 h 2633810"/>
              <a:gd name="connsiteX23" fmla="*/ 2117356 w 3217557"/>
              <a:gd name="connsiteY23" fmla="*/ 2282925 h 2633810"/>
              <a:gd name="connsiteX24" fmla="*/ 2418395 w 3217557"/>
              <a:gd name="connsiteY24" fmla="*/ 2087951 h 2633810"/>
              <a:gd name="connsiteX25" fmla="*/ 1830857 w 3217557"/>
              <a:gd name="connsiteY25" fmla="*/ 1799347 h 2633810"/>
              <a:gd name="connsiteX26" fmla="*/ 1008030 w 3217557"/>
              <a:gd name="connsiteY26" fmla="*/ 1799347 h 2633810"/>
              <a:gd name="connsiteX27" fmla="*/ 677114 w 3217557"/>
              <a:gd name="connsiteY27" fmla="*/ 1468431 h 2633810"/>
              <a:gd name="connsiteX28" fmla="*/ 677114 w 3217557"/>
              <a:gd name="connsiteY28" fmla="*/ 569491 h 2633810"/>
              <a:gd name="connsiteX29" fmla="*/ 2886641 w 3217557"/>
              <a:gd name="connsiteY29" fmla="*/ 0 h 2633810"/>
              <a:gd name="connsiteX30" fmla="*/ 1100201 w 3217557"/>
              <a:gd name="connsiteY30" fmla="*/ 0 h 2633810"/>
              <a:gd name="connsiteX31" fmla="*/ 769285 w 3217557"/>
              <a:gd name="connsiteY31" fmla="*/ 330916 h 2633810"/>
              <a:gd name="connsiteX32" fmla="*/ 769285 w 3217557"/>
              <a:gd name="connsiteY32" fmla="*/ 1382518 h 2633810"/>
              <a:gd name="connsiteX33" fmla="*/ 1100201 w 3217557"/>
              <a:gd name="connsiteY33" fmla="*/ 1713434 h 2633810"/>
              <a:gd name="connsiteX34" fmla="*/ 1923028 w 3217557"/>
              <a:gd name="connsiteY34" fmla="*/ 1713434 h 2633810"/>
              <a:gd name="connsiteX35" fmla="*/ 3078958 w 3217557"/>
              <a:gd name="connsiteY35" fmla="*/ 2077967 h 2633810"/>
              <a:gd name="connsiteX36" fmla="*/ 2505887 w 3217557"/>
              <a:gd name="connsiteY36" fmla="*/ 1713434 h 2633810"/>
              <a:gd name="connsiteX37" fmla="*/ 2886641 w 3217557"/>
              <a:gd name="connsiteY37" fmla="*/ 1713434 h 2633810"/>
              <a:gd name="connsiteX38" fmla="*/ 3217557 w 3217557"/>
              <a:gd name="connsiteY38" fmla="*/ 1382518 h 2633810"/>
              <a:gd name="connsiteX39" fmla="*/ 3217557 w 3217557"/>
              <a:gd name="connsiteY39" fmla="*/ 330916 h 2633810"/>
              <a:gd name="connsiteX40" fmla="*/ 2886641 w 3217557"/>
              <a:gd name="connsiteY40" fmla="*/ 0 h 2633810"/>
              <a:gd name="connsiteX0" fmla="*/ 1384251 w 3217557"/>
              <a:gd name="connsiteY0" fmla="*/ 661544 h 2654282"/>
              <a:gd name="connsiteX1" fmla="*/ 1574067 w 3217557"/>
              <a:gd name="connsiteY1" fmla="*/ 851360 h 2654282"/>
              <a:gd name="connsiteX2" fmla="*/ 1384251 w 3217557"/>
              <a:gd name="connsiteY2" fmla="*/ 1041176 h 2654282"/>
              <a:gd name="connsiteX3" fmla="*/ 1194435 w 3217557"/>
              <a:gd name="connsiteY3" fmla="*/ 851360 h 2654282"/>
              <a:gd name="connsiteX4" fmla="*/ 1384251 w 3217557"/>
              <a:gd name="connsiteY4" fmla="*/ 661544 h 2654282"/>
              <a:gd name="connsiteX5" fmla="*/ 1993421 w 3217557"/>
              <a:gd name="connsiteY5" fmla="*/ 661544 h 2654282"/>
              <a:gd name="connsiteX6" fmla="*/ 2183237 w 3217557"/>
              <a:gd name="connsiteY6" fmla="*/ 851360 h 2654282"/>
              <a:gd name="connsiteX7" fmla="*/ 1993421 w 3217557"/>
              <a:gd name="connsiteY7" fmla="*/ 1041176 h 2654282"/>
              <a:gd name="connsiteX8" fmla="*/ 1803605 w 3217557"/>
              <a:gd name="connsiteY8" fmla="*/ 851360 h 2654282"/>
              <a:gd name="connsiteX9" fmla="*/ 1993421 w 3217557"/>
              <a:gd name="connsiteY9" fmla="*/ 661544 h 2654282"/>
              <a:gd name="connsiteX10" fmla="*/ 2602591 w 3217557"/>
              <a:gd name="connsiteY10" fmla="*/ 661544 h 2654282"/>
              <a:gd name="connsiteX11" fmla="*/ 2792407 w 3217557"/>
              <a:gd name="connsiteY11" fmla="*/ 851360 h 2654282"/>
              <a:gd name="connsiteX12" fmla="*/ 2602591 w 3217557"/>
              <a:gd name="connsiteY12" fmla="*/ 1041176 h 2654282"/>
              <a:gd name="connsiteX13" fmla="*/ 2412775 w 3217557"/>
              <a:gd name="connsiteY13" fmla="*/ 851360 h 2654282"/>
              <a:gd name="connsiteX14" fmla="*/ 2602591 w 3217557"/>
              <a:gd name="connsiteY14" fmla="*/ 661544 h 2654282"/>
              <a:gd name="connsiteX15" fmla="*/ 677114 w 3217557"/>
              <a:gd name="connsiteY15" fmla="*/ 569491 h 2654282"/>
              <a:gd name="connsiteX16" fmla="*/ 330916 w 3217557"/>
              <a:gd name="connsiteY16" fmla="*/ 569491 h 2654282"/>
              <a:gd name="connsiteX17" fmla="*/ 0 w 3217557"/>
              <a:gd name="connsiteY17" fmla="*/ 900407 h 2654282"/>
              <a:gd name="connsiteX18" fmla="*/ 0 w 3217557"/>
              <a:gd name="connsiteY18" fmla="*/ 1952009 h 2654282"/>
              <a:gd name="connsiteX19" fmla="*/ 330916 w 3217557"/>
              <a:gd name="connsiteY19" fmla="*/ 2282925 h 2654282"/>
              <a:gd name="connsiteX20" fmla="*/ 711670 w 3217557"/>
              <a:gd name="connsiteY20" fmla="*/ 2282925 h 2654282"/>
              <a:gd name="connsiteX21" fmla="*/ 275077 w 3217557"/>
              <a:gd name="connsiteY21" fmla="*/ 2654282 h 2654282"/>
              <a:gd name="connsiteX22" fmla="*/ 1294529 w 3217557"/>
              <a:gd name="connsiteY22" fmla="*/ 2282925 h 2654282"/>
              <a:gd name="connsiteX23" fmla="*/ 2117356 w 3217557"/>
              <a:gd name="connsiteY23" fmla="*/ 2282925 h 2654282"/>
              <a:gd name="connsiteX24" fmla="*/ 2418395 w 3217557"/>
              <a:gd name="connsiteY24" fmla="*/ 2087951 h 2654282"/>
              <a:gd name="connsiteX25" fmla="*/ 1830857 w 3217557"/>
              <a:gd name="connsiteY25" fmla="*/ 1799347 h 2654282"/>
              <a:gd name="connsiteX26" fmla="*/ 1008030 w 3217557"/>
              <a:gd name="connsiteY26" fmla="*/ 1799347 h 2654282"/>
              <a:gd name="connsiteX27" fmla="*/ 677114 w 3217557"/>
              <a:gd name="connsiteY27" fmla="*/ 1468431 h 2654282"/>
              <a:gd name="connsiteX28" fmla="*/ 677114 w 3217557"/>
              <a:gd name="connsiteY28" fmla="*/ 569491 h 2654282"/>
              <a:gd name="connsiteX29" fmla="*/ 2886641 w 3217557"/>
              <a:gd name="connsiteY29" fmla="*/ 0 h 2654282"/>
              <a:gd name="connsiteX30" fmla="*/ 1100201 w 3217557"/>
              <a:gd name="connsiteY30" fmla="*/ 0 h 2654282"/>
              <a:gd name="connsiteX31" fmla="*/ 769285 w 3217557"/>
              <a:gd name="connsiteY31" fmla="*/ 330916 h 2654282"/>
              <a:gd name="connsiteX32" fmla="*/ 769285 w 3217557"/>
              <a:gd name="connsiteY32" fmla="*/ 1382518 h 2654282"/>
              <a:gd name="connsiteX33" fmla="*/ 1100201 w 3217557"/>
              <a:gd name="connsiteY33" fmla="*/ 1713434 h 2654282"/>
              <a:gd name="connsiteX34" fmla="*/ 1923028 w 3217557"/>
              <a:gd name="connsiteY34" fmla="*/ 1713434 h 2654282"/>
              <a:gd name="connsiteX35" fmla="*/ 3078958 w 3217557"/>
              <a:gd name="connsiteY35" fmla="*/ 2077967 h 2654282"/>
              <a:gd name="connsiteX36" fmla="*/ 2505887 w 3217557"/>
              <a:gd name="connsiteY36" fmla="*/ 1713434 h 2654282"/>
              <a:gd name="connsiteX37" fmla="*/ 2886641 w 3217557"/>
              <a:gd name="connsiteY37" fmla="*/ 1713434 h 2654282"/>
              <a:gd name="connsiteX38" fmla="*/ 3217557 w 3217557"/>
              <a:gd name="connsiteY38" fmla="*/ 1382518 h 2654282"/>
              <a:gd name="connsiteX39" fmla="*/ 3217557 w 3217557"/>
              <a:gd name="connsiteY39" fmla="*/ 330916 h 2654282"/>
              <a:gd name="connsiteX40" fmla="*/ 2886641 w 3217557"/>
              <a:gd name="connsiteY40" fmla="*/ 0 h 2654282"/>
              <a:gd name="connsiteX0" fmla="*/ 1384251 w 3217557"/>
              <a:gd name="connsiteY0" fmla="*/ 661544 h 2654282"/>
              <a:gd name="connsiteX1" fmla="*/ 1574067 w 3217557"/>
              <a:gd name="connsiteY1" fmla="*/ 851360 h 2654282"/>
              <a:gd name="connsiteX2" fmla="*/ 1384251 w 3217557"/>
              <a:gd name="connsiteY2" fmla="*/ 1041176 h 2654282"/>
              <a:gd name="connsiteX3" fmla="*/ 1194435 w 3217557"/>
              <a:gd name="connsiteY3" fmla="*/ 851360 h 2654282"/>
              <a:gd name="connsiteX4" fmla="*/ 1384251 w 3217557"/>
              <a:gd name="connsiteY4" fmla="*/ 661544 h 2654282"/>
              <a:gd name="connsiteX5" fmla="*/ 1993421 w 3217557"/>
              <a:gd name="connsiteY5" fmla="*/ 661544 h 2654282"/>
              <a:gd name="connsiteX6" fmla="*/ 2183237 w 3217557"/>
              <a:gd name="connsiteY6" fmla="*/ 851360 h 2654282"/>
              <a:gd name="connsiteX7" fmla="*/ 1993421 w 3217557"/>
              <a:gd name="connsiteY7" fmla="*/ 1041176 h 2654282"/>
              <a:gd name="connsiteX8" fmla="*/ 1803605 w 3217557"/>
              <a:gd name="connsiteY8" fmla="*/ 851360 h 2654282"/>
              <a:gd name="connsiteX9" fmla="*/ 1993421 w 3217557"/>
              <a:gd name="connsiteY9" fmla="*/ 661544 h 2654282"/>
              <a:gd name="connsiteX10" fmla="*/ 2602591 w 3217557"/>
              <a:gd name="connsiteY10" fmla="*/ 661544 h 2654282"/>
              <a:gd name="connsiteX11" fmla="*/ 2792407 w 3217557"/>
              <a:gd name="connsiteY11" fmla="*/ 851360 h 2654282"/>
              <a:gd name="connsiteX12" fmla="*/ 2602591 w 3217557"/>
              <a:gd name="connsiteY12" fmla="*/ 1041176 h 2654282"/>
              <a:gd name="connsiteX13" fmla="*/ 2412775 w 3217557"/>
              <a:gd name="connsiteY13" fmla="*/ 851360 h 2654282"/>
              <a:gd name="connsiteX14" fmla="*/ 2602591 w 3217557"/>
              <a:gd name="connsiteY14" fmla="*/ 661544 h 2654282"/>
              <a:gd name="connsiteX15" fmla="*/ 677114 w 3217557"/>
              <a:gd name="connsiteY15" fmla="*/ 569491 h 2654282"/>
              <a:gd name="connsiteX16" fmla="*/ 330916 w 3217557"/>
              <a:gd name="connsiteY16" fmla="*/ 569491 h 2654282"/>
              <a:gd name="connsiteX17" fmla="*/ 0 w 3217557"/>
              <a:gd name="connsiteY17" fmla="*/ 900407 h 2654282"/>
              <a:gd name="connsiteX18" fmla="*/ 0 w 3217557"/>
              <a:gd name="connsiteY18" fmla="*/ 1952009 h 2654282"/>
              <a:gd name="connsiteX19" fmla="*/ 330916 w 3217557"/>
              <a:gd name="connsiteY19" fmla="*/ 2282925 h 2654282"/>
              <a:gd name="connsiteX20" fmla="*/ 711670 w 3217557"/>
              <a:gd name="connsiteY20" fmla="*/ 2282925 h 2654282"/>
              <a:gd name="connsiteX21" fmla="*/ 275077 w 3217557"/>
              <a:gd name="connsiteY21" fmla="*/ 2654282 h 2654282"/>
              <a:gd name="connsiteX22" fmla="*/ 1294529 w 3217557"/>
              <a:gd name="connsiteY22" fmla="*/ 2282925 h 2654282"/>
              <a:gd name="connsiteX23" fmla="*/ 2117356 w 3217557"/>
              <a:gd name="connsiteY23" fmla="*/ 2282925 h 2654282"/>
              <a:gd name="connsiteX24" fmla="*/ 2418395 w 3217557"/>
              <a:gd name="connsiteY24" fmla="*/ 2087951 h 2654282"/>
              <a:gd name="connsiteX25" fmla="*/ 1830857 w 3217557"/>
              <a:gd name="connsiteY25" fmla="*/ 1799347 h 2654282"/>
              <a:gd name="connsiteX26" fmla="*/ 1008030 w 3217557"/>
              <a:gd name="connsiteY26" fmla="*/ 1799347 h 2654282"/>
              <a:gd name="connsiteX27" fmla="*/ 677114 w 3217557"/>
              <a:gd name="connsiteY27" fmla="*/ 1468431 h 2654282"/>
              <a:gd name="connsiteX28" fmla="*/ 677114 w 3217557"/>
              <a:gd name="connsiteY28" fmla="*/ 569491 h 2654282"/>
              <a:gd name="connsiteX29" fmla="*/ 2886641 w 3217557"/>
              <a:gd name="connsiteY29" fmla="*/ 0 h 2654282"/>
              <a:gd name="connsiteX30" fmla="*/ 1100201 w 3217557"/>
              <a:gd name="connsiteY30" fmla="*/ 0 h 2654282"/>
              <a:gd name="connsiteX31" fmla="*/ 769285 w 3217557"/>
              <a:gd name="connsiteY31" fmla="*/ 330916 h 2654282"/>
              <a:gd name="connsiteX32" fmla="*/ 769285 w 3217557"/>
              <a:gd name="connsiteY32" fmla="*/ 1382518 h 2654282"/>
              <a:gd name="connsiteX33" fmla="*/ 1100201 w 3217557"/>
              <a:gd name="connsiteY33" fmla="*/ 1713434 h 2654282"/>
              <a:gd name="connsiteX34" fmla="*/ 1923028 w 3217557"/>
              <a:gd name="connsiteY34" fmla="*/ 1713434 h 2654282"/>
              <a:gd name="connsiteX35" fmla="*/ 3078958 w 3217557"/>
              <a:gd name="connsiteY35" fmla="*/ 2077967 h 2654282"/>
              <a:gd name="connsiteX36" fmla="*/ 2505887 w 3217557"/>
              <a:gd name="connsiteY36" fmla="*/ 1713434 h 2654282"/>
              <a:gd name="connsiteX37" fmla="*/ 2886641 w 3217557"/>
              <a:gd name="connsiteY37" fmla="*/ 1713434 h 2654282"/>
              <a:gd name="connsiteX38" fmla="*/ 3217557 w 3217557"/>
              <a:gd name="connsiteY38" fmla="*/ 1382518 h 2654282"/>
              <a:gd name="connsiteX39" fmla="*/ 3217557 w 3217557"/>
              <a:gd name="connsiteY39" fmla="*/ 330916 h 2654282"/>
              <a:gd name="connsiteX40" fmla="*/ 2886641 w 3217557"/>
              <a:gd name="connsiteY40" fmla="*/ 0 h 2654282"/>
              <a:gd name="connsiteX0" fmla="*/ 1384251 w 3217557"/>
              <a:gd name="connsiteY0" fmla="*/ 661544 h 2654282"/>
              <a:gd name="connsiteX1" fmla="*/ 1574067 w 3217557"/>
              <a:gd name="connsiteY1" fmla="*/ 851360 h 2654282"/>
              <a:gd name="connsiteX2" fmla="*/ 1384251 w 3217557"/>
              <a:gd name="connsiteY2" fmla="*/ 1041176 h 2654282"/>
              <a:gd name="connsiteX3" fmla="*/ 1194435 w 3217557"/>
              <a:gd name="connsiteY3" fmla="*/ 851360 h 2654282"/>
              <a:gd name="connsiteX4" fmla="*/ 1384251 w 3217557"/>
              <a:gd name="connsiteY4" fmla="*/ 661544 h 2654282"/>
              <a:gd name="connsiteX5" fmla="*/ 1993421 w 3217557"/>
              <a:gd name="connsiteY5" fmla="*/ 661544 h 2654282"/>
              <a:gd name="connsiteX6" fmla="*/ 2183237 w 3217557"/>
              <a:gd name="connsiteY6" fmla="*/ 851360 h 2654282"/>
              <a:gd name="connsiteX7" fmla="*/ 1993421 w 3217557"/>
              <a:gd name="connsiteY7" fmla="*/ 1041176 h 2654282"/>
              <a:gd name="connsiteX8" fmla="*/ 1803605 w 3217557"/>
              <a:gd name="connsiteY8" fmla="*/ 851360 h 2654282"/>
              <a:gd name="connsiteX9" fmla="*/ 1993421 w 3217557"/>
              <a:gd name="connsiteY9" fmla="*/ 661544 h 2654282"/>
              <a:gd name="connsiteX10" fmla="*/ 2602591 w 3217557"/>
              <a:gd name="connsiteY10" fmla="*/ 661544 h 2654282"/>
              <a:gd name="connsiteX11" fmla="*/ 2792407 w 3217557"/>
              <a:gd name="connsiteY11" fmla="*/ 851360 h 2654282"/>
              <a:gd name="connsiteX12" fmla="*/ 2602591 w 3217557"/>
              <a:gd name="connsiteY12" fmla="*/ 1041176 h 2654282"/>
              <a:gd name="connsiteX13" fmla="*/ 2412775 w 3217557"/>
              <a:gd name="connsiteY13" fmla="*/ 851360 h 2654282"/>
              <a:gd name="connsiteX14" fmla="*/ 2602591 w 3217557"/>
              <a:gd name="connsiteY14" fmla="*/ 661544 h 2654282"/>
              <a:gd name="connsiteX15" fmla="*/ 677114 w 3217557"/>
              <a:gd name="connsiteY15" fmla="*/ 569491 h 2654282"/>
              <a:gd name="connsiteX16" fmla="*/ 330916 w 3217557"/>
              <a:gd name="connsiteY16" fmla="*/ 569491 h 2654282"/>
              <a:gd name="connsiteX17" fmla="*/ 0 w 3217557"/>
              <a:gd name="connsiteY17" fmla="*/ 900407 h 2654282"/>
              <a:gd name="connsiteX18" fmla="*/ 0 w 3217557"/>
              <a:gd name="connsiteY18" fmla="*/ 1952009 h 2654282"/>
              <a:gd name="connsiteX19" fmla="*/ 330916 w 3217557"/>
              <a:gd name="connsiteY19" fmla="*/ 2282925 h 2654282"/>
              <a:gd name="connsiteX20" fmla="*/ 711670 w 3217557"/>
              <a:gd name="connsiteY20" fmla="*/ 2282925 h 2654282"/>
              <a:gd name="connsiteX21" fmla="*/ 275077 w 3217557"/>
              <a:gd name="connsiteY21" fmla="*/ 2654282 h 2654282"/>
              <a:gd name="connsiteX22" fmla="*/ 1294529 w 3217557"/>
              <a:gd name="connsiteY22" fmla="*/ 2282925 h 2654282"/>
              <a:gd name="connsiteX23" fmla="*/ 2117356 w 3217557"/>
              <a:gd name="connsiteY23" fmla="*/ 2282925 h 2654282"/>
              <a:gd name="connsiteX24" fmla="*/ 2418395 w 3217557"/>
              <a:gd name="connsiteY24" fmla="*/ 2087951 h 2654282"/>
              <a:gd name="connsiteX25" fmla="*/ 1830857 w 3217557"/>
              <a:gd name="connsiteY25" fmla="*/ 1799347 h 2654282"/>
              <a:gd name="connsiteX26" fmla="*/ 1008030 w 3217557"/>
              <a:gd name="connsiteY26" fmla="*/ 1799347 h 2654282"/>
              <a:gd name="connsiteX27" fmla="*/ 677114 w 3217557"/>
              <a:gd name="connsiteY27" fmla="*/ 1468431 h 2654282"/>
              <a:gd name="connsiteX28" fmla="*/ 677114 w 3217557"/>
              <a:gd name="connsiteY28" fmla="*/ 569491 h 2654282"/>
              <a:gd name="connsiteX29" fmla="*/ 2886641 w 3217557"/>
              <a:gd name="connsiteY29" fmla="*/ 0 h 2654282"/>
              <a:gd name="connsiteX30" fmla="*/ 1100201 w 3217557"/>
              <a:gd name="connsiteY30" fmla="*/ 0 h 2654282"/>
              <a:gd name="connsiteX31" fmla="*/ 769285 w 3217557"/>
              <a:gd name="connsiteY31" fmla="*/ 330916 h 2654282"/>
              <a:gd name="connsiteX32" fmla="*/ 769285 w 3217557"/>
              <a:gd name="connsiteY32" fmla="*/ 1382518 h 2654282"/>
              <a:gd name="connsiteX33" fmla="*/ 1100201 w 3217557"/>
              <a:gd name="connsiteY33" fmla="*/ 1713434 h 2654282"/>
              <a:gd name="connsiteX34" fmla="*/ 1923028 w 3217557"/>
              <a:gd name="connsiteY34" fmla="*/ 1713434 h 2654282"/>
              <a:gd name="connsiteX35" fmla="*/ 3078958 w 3217557"/>
              <a:gd name="connsiteY35" fmla="*/ 2077967 h 2654282"/>
              <a:gd name="connsiteX36" fmla="*/ 2505887 w 3217557"/>
              <a:gd name="connsiteY36" fmla="*/ 1713434 h 2654282"/>
              <a:gd name="connsiteX37" fmla="*/ 2886641 w 3217557"/>
              <a:gd name="connsiteY37" fmla="*/ 1713434 h 2654282"/>
              <a:gd name="connsiteX38" fmla="*/ 3217557 w 3217557"/>
              <a:gd name="connsiteY38" fmla="*/ 1382518 h 2654282"/>
              <a:gd name="connsiteX39" fmla="*/ 3217557 w 3217557"/>
              <a:gd name="connsiteY39" fmla="*/ 330916 h 2654282"/>
              <a:gd name="connsiteX40" fmla="*/ 2886641 w 3217557"/>
              <a:gd name="connsiteY40" fmla="*/ 0 h 2654282"/>
              <a:gd name="connsiteX0" fmla="*/ 1384251 w 3217557"/>
              <a:gd name="connsiteY0" fmla="*/ 661544 h 2654282"/>
              <a:gd name="connsiteX1" fmla="*/ 1574067 w 3217557"/>
              <a:gd name="connsiteY1" fmla="*/ 851360 h 2654282"/>
              <a:gd name="connsiteX2" fmla="*/ 1384251 w 3217557"/>
              <a:gd name="connsiteY2" fmla="*/ 1041176 h 2654282"/>
              <a:gd name="connsiteX3" fmla="*/ 1194435 w 3217557"/>
              <a:gd name="connsiteY3" fmla="*/ 851360 h 2654282"/>
              <a:gd name="connsiteX4" fmla="*/ 1384251 w 3217557"/>
              <a:gd name="connsiteY4" fmla="*/ 661544 h 2654282"/>
              <a:gd name="connsiteX5" fmla="*/ 1993421 w 3217557"/>
              <a:gd name="connsiteY5" fmla="*/ 661544 h 2654282"/>
              <a:gd name="connsiteX6" fmla="*/ 2183237 w 3217557"/>
              <a:gd name="connsiteY6" fmla="*/ 851360 h 2654282"/>
              <a:gd name="connsiteX7" fmla="*/ 1993421 w 3217557"/>
              <a:gd name="connsiteY7" fmla="*/ 1041176 h 2654282"/>
              <a:gd name="connsiteX8" fmla="*/ 1803605 w 3217557"/>
              <a:gd name="connsiteY8" fmla="*/ 851360 h 2654282"/>
              <a:gd name="connsiteX9" fmla="*/ 1993421 w 3217557"/>
              <a:gd name="connsiteY9" fmla="*/ 661544 h 2654282"/>
              <a:gd name="connsiteX10" fmla="*/ 2602591 w 3217557"/>
              <a:gd name="connsiteY10" fmla="*/ 661544 h 2654282"/>
              <a:gd name="connsiteX11" fmla="*/ 2792407 w 3217557"/>
              <a:gd name="connsiteY11" fmla="*/ 851360 h 2654282"/>
              <a:gd name="connsiteX12" fmla="*/ 2602591 w 3217557"/>
              <a:gd name="connsiteY12" fmla="*/ 1041176 h 2654282"/>
              <a:gd name="connsiteX13" fmla="*/ 2412775 w 3217557"/>
              <a:gd name="connsiteY13" fmla="*/ 851360 h 2654282"/>
              <a:gd name="connsiteX14" fmla="*/ 2602591 w 3217557"/>
              <a:gd name="connsiteY14" fmla="*/ 661544 h 2654282"/>
              <a:gd name="connsiteX15" fmla="*/ 677114 w 3217557"/>
              <a:gd name="connsiteY15" fmla="*/ 569491 h 2654282"/>
              <a:gd name="connsiteX16" fmla="*/ 330916 w 3217557"/>
              <a:gd name="connsiteY16" fmla="*/ 569491 h 2654282"/>
              <a:gd name="connsiteX17" fmla="*/ 0 w 3217557"/>
              <a:gd name="connsiteY17" fmla="*/ 900407 h 2654282"/>
              <a:gd name="connsiteX18" fmla="*/ 0 w 3217557"/>
              <a:gd name="connsiteY18" fmla="*/ 1952009 h 2654282"/>
              <a:gd name="connsiteX19" fmla="*/ 330916 w 3217557"/>
              <a:gd name="connsiteY19" fmla="*/ 2282925 h 2654282"/>
              <a:gd name="connsiteX20" fmla="*/ 711670 w 3217557"/>
              <a:gd name="connsiteY20" fmla="*/ 2282925 h 2654282"/>
              <a:gd name="connsiteX21" fmla="*/ 275077 w 3217557"/>
              <a:gd name="connsiteY21" fmla="*/ 2654282 h 2654282"/>
              <a:gd name="connsiteX22" fmla="*/ 1294529 w 3217557"/>
              <a:gd name="connsiteY22" fmla="*/ 2282925 h 2654282"/>
              <a:gd name="connsiteX23" fmla="*/ 2117356 w 3217557"/>
              <a:gd name="connsiteY23" fmla="*/ 2282925 h 2654282"/>
              <a:gd name="connsiteX24" fmla="*/ 2418395 w 3217557"/>
              <a:gd name="connsiteY24" fmla="*/ 2087951 h 2654282"/>
              <a:gd name="connsiteX25" fmla="*/ 1830857 w 3217557"/>
              <a:gd name="connsiteY25" fmla="*/ 1799347 h 2654282"/>
              <a:gd name="connsiteX26" fmla="*/ 1008030 w 3217557"/>
              <a:gd name="connsiteY26" fmla="*/ 1799347 h 2654282"/>
              <a:gd name="connsiteX27" fmla="*/ 677114 w 3217557"/>
              <a:gd name="connsiteY27" fmla="*/ 1468431 h 2654282"/>
              <a:gd name="connsiteX28" fmla="*/ 677114 w 3217557"/>
              <a:gd name="connsiteY28" fmla="*/ 569491 h 2654282"/>
              <a:gd name="connsiteX29" fmla="*/ 2886641 w 3217557"/>
              <a:gd name="connsiteY29" fmla="*/ 0 h 2654282"/>
              <a:gd name="connsiteX30" fmla="*/ 1100201 w 3217557"/>
              <a:gd name="connsiteY30" fmla="*/ 0 h 2654282"/>
              <a:gd name="connsiteX31" fmla="*/ 769285 w 3217557"/>
              <a:gd name="connsiteY31" fmla="*/ 330916 h 2654282"/>
              <a:gd name="connsiteX32" fmla="*/ 769285 w 3217557"/>
              <a:gd name="connsiteY32" fmla="*/ 1382518 h 2654282"/>
              <a:gd name="connsiteX33" fmla="*/ 1100201 w 3217557"/>
              <a:gd name="connsiteY33" fmla="*/ 1713434 h 2654282"/>
              <a:gd name="connsiteX34" fmla="*/ 1923028 w 3217557"/>
              <a:gd name="connsiteY34" fmla="*/ 1713434 h 2654282"/>
              <a:gd name="connsiteX35" fmla="*/ 3078958 w 3217557"/>
              <a:gd name="connsiteY35" fmla="*/ 2077967 h 2654282"/>
              <a:gd name="connsiteX36" fmla="*/ 2505887 w 3217557"/>
              <a:gd name="connsiteY36" fmla="*/ 1713434 h 2654282"/>
              <a:gd name="connsiteX37" fmla="*/ 2886641 w 3217557"/>
              <a:gd name="connsiteY37" fmla="*/ 1713434 h 2654282"/>
              <a:gd name="connsiteX38" fmla="*/ 3217557 w 3217557"/>
              <a:gd name="connsiteY38" fmla="*/ 1382518 h 2654282"/>
              <a:gd name="connsiteX39" fmla="*/ 3217557 w 3217557"/>
              <a:gd name="connsiteY39" fmla="*/ 330916 h 2654282"/>
              <a:gd name="connsiteX40" fmla="*/ 2886641 w 3217557"/>
              <a:gd name="connsiteY40" fmla="*/ 0 h 2654282"/>
              <a:gd name="connsiteX0" fmla="*/ 1384251 w 3217557"/>
              <a:gd name="connsiteY0" fmla="*/ 661544 h 2654282"/>
              <a:gd name="connsiteX1" fmla="*/ 1574067 w 3217557"/>
              <a:gd name="connsiteY1" fmla="*/ 851360 h 2654282"/>
              <a:gd name="connsiteX2" fmla="*/ 1384251 w 3217557"/>
              <a:gd name="connsiteY2" fmla="*/ 1041176 h 2654282"/>
              <a:gd name="connsiteX3" fmla="*/ 1194435 w 3217557"/>
              <a:gd name="connsiteY3" fmla="*/ 851360 h 2654282"/>
              <a:gd name="connsiteX4" fmla="*/ 1384251 w 3217557"/>
              <a:gd name="connsiteY4" fmla="*/ 661544 h 2654282"/>
              <a:gd name="connsiteX5" fmla="*/ 1993421 w 3217557"/>
              <a:gd name="connsiteY5" fmla="*/ 661544 h 2654282"/>
              <a:gd name="connsiteX6" fmla="*/ 2183237 w 3217557"/>
              <a:gd name="connsiteY6" fmla="*/ 851360 h 2654282"/>
              <a:gd name="connsiteX7" fmla="*/ 1993421 w 3217557"/>
              <a:gd name="connsiteY7" fmla="*/ 1041176 h 2654282"/>
              <a:gd name="connsiteX8" fmla="*/ 1803605 w 3217557"/>
              <a:gd name="connsiteY8" fmla="*/ 851360 h 2654282"/>
              <a:gd name="connsiteX9" fmla="*/ 1993421 w 3217557"/>
              <a:gd name="connsiteY9" fmla="*/ 661544 h 2654282"/>
              <a:gd name="connsiteX10" fmla="*/ 2602591 w 3217557"/>
              <a:gd name="connsiteY10" fmla="*/ 661544 h 2654282"/>
              <a:gd name="connsiteX11" fmla="*/ 2792407 w 3217557"/>
              <a:gd name="connsiteY11" fmla="*/ 851360 h 2654282"/>
              <a:gd name="connsiteX12" fmla="*/ 2602591 w 3217557"/>
              <a:gd name="connsiteY12" fmla="*/ 1041176 h 2654282"/>
              <a:gd name="connsiteX13" fmla="*/ 2412775 w 3217557"/>
              <a:gd name="connsiteY13" fmla="*/ 851360 h 2654282"/>
              <a:gd name="connsiteX14" fmla="*/ 2602591 w 3217557"/>
              <a:gd name="connsiteY14" fmla="*/ 661544 h 2654282"/>
              <a:gd name="connsiteX15" fmla="*/ 677114 w 3217557"/>
              <a:gd name="connsiteY15" fmla="*/ 569491 h 2654282"/>
              <a:gd name="connsiteX16" fmla="*/ 330916 w 3217557"/>
              <a:gd name="connsiteY16" fmla="*/ 569491 h 2654282"/>
              <a:gd name="connsiteX17" fmla="*/ 0 w 3217557"/>
              <a:gd name="connsiteY17" fmla="*/ 900407 h 2654282"/>
              <a:gd name="connsiteX18" fmla="*/ 0 w 3217557"/>
              <a:gd name="connsiteY18" fmla="*/ 1952009 h 2654282"/>
              <a:gd name="connsiteX19" fmla="*/ 330916 w 3217557"/>
              <a:gd name="connsiteY19" fmla="*/ 2282925 h 2654282"/>
              <a:gd name="connsiteX20" fmla="*/ 711670 w 3217557"/>
              <a:gd name="connsiteY20" fmla="*/ 2282925 h 2654282"/>
              <a:gd name="connsiteX21" fmla="*/ 275077 w 3217557"/>
              <a:gd name="connsiteY21" fmla="*/ 2654282 h 2654282"/>
              <a:gd name="connsiteX22" fmla="*/ 1294529 w 3217557"/>
              <a:gd name="connsiteY22" fmla="*/ 2282925 h 2654282"/>
              <a:gd name="connsiteX23" fmla="*/ 2117356 w 3217557"/>
              <a:gd name="connsiteY23" fmla="*/ 2282925 h 2654282"/>
              <a:gd name="connsiteX24" fmla="*/ 2418395 w 3217557"/>
              <a:gd name="connsiteY24" fmla="*/ 2087951 h 2654282"/>
              <a:gd name="connsiteX25" fmla="*/ 1830857 w 3217557"/>
              <a:gd name="connsiteY25" fmla="*/ 1799347 h 2654282"/>
              <a:gd name="connsiteX26" fmla="*/ 1008030 w 3217557"/>
              <a:gd name="connsiteY26" fmla="*/ 1799347 h 2654282"/>
              <a:gd name="connsiteX27" fmla="*/ 677114 w 3217557"/>
              <a:gd name="connsiteY27" fmla="*/ 1468431 h 2654282"/>
              <a:gd name="connsiteX28" fmla="*/ 677114 w 3217557"/>
              <a:gd name="connsiteY28" fmla="*/ 569491 h 2654282"/>
              <a:gd name="connsiteX29" fmla="*/ 2886641 w 3217557"/>
              <a:gd name="connsiteY29" fmla="*/ 0 h 2654282"/>
              <a:gd name="connsiteX30" fmla="*/ 1100201 w 3217557"/>
              <a:gd name="connsiteY30" fmla="*/ 0 h 2654282"/>
              <a:gd name="connsiteX31" fmla="*/ 769285 w 3217557"/>
              <a:gd name="connsiteY31" fmla="*/ 330916 h 2654282"/>
              <a:gd name="connsiteX32" fmla="*/ 769285 w 3217557"/>
              <a:gd name="connsiteY32" fmla="*/ 1382518 h 2654282"/>
              <a:gd name="connsiteX33" fmla="*/ 1100201 w 3217557"/>
              <a:gd name="connsiteY33" fmla="*/ 1713434 h 2654282"/>
              <a:gd name="connsiteX34" fmla="*/ 1923028 w 3217557"/>
              <a:gd name="connsiteY34" fmla="*/ 1713434 h 2654282"/>
              <a:gd name="connsiteX35" fmla="*/ 3078958 w 3217557"/>
              <a:gd name="connsiteY35" fmla="*/ 2077967 h 2654282"/>
              <a:gd name="connsiteX36" fmla="*/ 2505887 w 3217557"/>
              <a:gd name="connsiteY36" fmla="*/ 1713434 h 2654282"/>
              <a:gd name="connsiteX37" fmla="*/ 2886641 w 3217557"/>
              <a:gd name="connsiteY37" fmla="*/ 1713434 h 2654282"/>
              <a:gd name="connsiteX38" fmla="*/ 3217557 w 3217557"/>
              <a:gd name="connsiteY38" fmla="*/ 1382518 h 2654282"/>
              <a:gd name="connsiteX39" fmla="*/ 3217557 w 3217557"/>
              <a:gd name="connsiteY39" fmla="*/ 330916 h 2654282"/>
              <a:gd name="connsiteX40" fmla="*/ 2886641 w 3217557"/>
              <a:gd name="connsiteY40" fmla="*/ 0 h 26542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Lst>
            <a:rect l="l" t="t" r="r" b="b"/>
            <a:pathLst>
              <a:path w="3217557" h="2654282">
                <a:moveTo>
                  <a:pt x="1384251" y="661544"/>
                </a:moveTo>
                <a:cubicBezTo>
                  <a:pt x="1489083" y="661544"/>
                  <a:pt x="1574067" y="746528"/>
                  <a:pt x="1574067" y="851360"/>
                </a:cubicBezTo>
                <a:cubicBezTo>
                  <a:pt x="1574067" y="956192"/>
                  <a:pt x="1489083" y="1041176"/>
                  <a:pt x="1384251" y="1041176"/>
                </a:cubicBezTo>
                <a:cubicBezTo>
                  <a:pt x="1279419" y="1041176"/>
                  <a:pt x="1194435" y="956192"/>
                  <a:pt x="1194435" y="851360"/>
                </a:cubicBezTo>
                <a:cubicBezTo>
                  <a:pt x="1194435" y="746528"/>
                  <a:pt x="1279419" y="661544"/>
                  <a:pt x="1384251" y="661544"/>
                </a:cubicBezTo>
                <a:close/>
                <a:moveTo>
                  <a:pt x="1993421" y="661544"/>
                </a:moveTo>
                <a:cubicBezTo>
                  <a:pt x="2098253" y="661544"/>
                  <a:pt x="2183237" y="746528"/>
                  <a:pt x="2183237" y="851360"/>
                </a:cubicBezTo>
                <a:cubicBezTo>
                  <a:pt x="2183237" y="956192"/>
                  <a:pt x="2098253" y="1041176"/>
                  <a:pt x="1993421" y="1041176"/>
                </a:cubicBezTo>
                <a:cubicBezTo>
                  <a:pt x="1888589" y="1041176"/>
                  <a:pt x="1803605" y="956192"/>
                  <a:pt x="1803605" y="851360"/>
                </a:cubicBezTo>
                <a:cubicBezTo>
                  <a:pt x="1803605" y="746528"/>
                  <a:pt x="1888589" y="661544"/>
                  <a:pt x="1993421" y="661544"/>
                </a:cubicBezTo>
                <a:close/>
                <a:moveTo>
                  <a:pt x="2602591" y="661544"/>
                </a:moveTo>
                <a:cubicBezTo>
                  <a:pt x="2707423" y="661544"/>
                  <a:pt x="2792407" y="746528"/>
                  <a:pt x="2792407" y="851360"/>
                </a:cubicBezTo>
                <a:cubicBezTo>
                  <a:pt x="2792407" y="956192"/>
                  <a:pt x="2707423" y="1041176"/>
                  <a:pt x="2602591" y="1041176"/>
                </a:cubicBezTo>
                <a:cubicBezTo>
                  <a:pt x="2497759" y="1041176"/>
                  <a:pt x="2412775" y="956192"/>
                  <a:pt x="2412775" y="851360"/>
                </a:cubicBezTo>
                <a:cubicBezTo>
                  <a:pt x="2412775" y="746528"/>
                  <a:pt x="2497759" y="661544"/>
                  <a:pt x="2602591" y="661544"/>
                </a:cubicBezTo>
                <a:close/>
                <a:moveTo>
                  <a:pt x="677114" y="569491"/>
                </a:moveTo>
                <a:lnTo>
                  <a:pt x="330916" y="569491"/>
                </a:lnTo>
                <a:cubicBezTo>
                  <a:pt x="148156" y="569491"/>
                  <a:pt x="0" y="717647"/>
                  <a:pt x="0" y="900407"/>
                </a:cubicBezTo>
                <a:lnTo>
                  <a:pt x="0" y="1952009"/>
                </a:lnTo>
                <a:cubicBezTo>
                  <a:pt x="0" y="2134769"/>
                  <a:pt x="148156" y="2282925"/>
                  <a:pt x="330916" y="2282925"/>
                </a:cubicBezTo>
                <a:lnTo>
                  <a:pt x="711670" y="2282925"/>
                </a:lnTo>
                <a:cubicBezTo>
                  <a:pt x="639726" y="2394386"/>
                  <a:pt x="647101" y="2475544"/>
                  <a:pt x="275077" y="2654282"/>
                </a:cubicBezTo>
                <a:cubicBezTo>
                  <a:pt x="900998" y="2583693"/>
                  <a:pt x="998412" y="2552618"/>
                  <a:pt x="1294529" y="2282925"/>
                </a:cubicBezTo>
                <a:lnTo>
                  <a:pt x="2117356" y="2282925"/>
                </a:lnTo>
                <a:cubicBezTo>
                  <a:pt x="2251554" y="2282925"/>
                  <a:pt x="2367095" y="2203043"/>
                  <a:pt x="2418395" y="2087951"/>
                </a:cubicBezTo>
                <a:cubicBezTo>
                  <a:pt x="2205538" y="2022975"/>
                  <a:pt x="2032941" y="1932583"/>
                  <a:pt x="1830857" y="1799347"/>
                </a:cubicBezTo>
                <a:lnTo>
                  <a:pt x="1008030" y="1799347"/>
                </a:lnTo>
                <a:cubicBezTo>
                  <a:pt x="825270" y="1799347"/>
                  <a:pt x="677114" y="1651191"/>
                  <a:pt x="677114" y="1468431"/>
                </a:cubicBezTo>
                <a:lnTo>
                  <a:pt x="677114" y="569491"/>
                </a:lnTo>
                <a:close/>
                <a:moveTo>
                  <a:pt x="2886641" y="0"/>
                </a:moveTo>
                <a:lnTo>
                  <a:pt x="1100201" y="0"/>
                </a:lnTo>
                <a:cubicBezTo>
                  <a:pt x="917441" y="0"/>
                  <a:pt x="769285" y="148156"/>
                  <a:pt x="769285" y="330916"/>
                </a:cubicBezTo>
                <a:lnTo>
                  <a:pt x="769285" y="1382518"/>
                </a:lnTo>
                <a:cubicBezTo>
                  <a:pt x="769285" y="1565278"/>
                  <a:pt x="917441" y="1713434"/>
                  <a:pt x="1100201" y="1713434"/>
                </a:cubicBezTo>
                <a:lnTo>
                  <a:pt x="1923028" y="1713434"/>
                </a:lnTo>
                <a:cubicBezTo>
                  <a:pt x="2301032" y="1962656"/>
                  <a:pt x="2453037" y="2007378"/>
                  <a:pt x="3078958" y="2077967"/>
                </a:cubicBezTo>
                <a:cubicBezTo>
                  <a:pt x="2713759" y="1878758"/>
                  <a:pt x="2673367" y="1899957"/>
                  <a:pt x="2505887" y="1713434"/>
                </a:cubicBezTo>
                <a:lnTo>
                  <a:pt x="2886641" y="1713434"/>
                </a:lnTo>
                <a:cubicBezTo>
                  <a:pt x="3069401" y="1713434"/>
                  <a:pt x="3217557" y="1565278"/>
                  <a:pt x="3217557" y="1382518"/>
                </a:cubicBezTo>
                <a:lnTo>
                  <a:pt x="3217557" y="330916"/>
                </a:lnTo>
                <a:cubicBezTo>
                  <a:pt x="3217557" y="148156"/>
                  <a:pt x="3069401" y="0"/>
                  <a:pt x="2886641"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endParaRPr lang="ko-KR" altLang="en-US" dirty="0">
              <a:latin typeface="Open Sans" panose="020B0606030504020204"/>
            </a:endParaRPr>
          </a:p>
        </p:txBody>
      </p:sp>
      <p:sp>
        <p:nvSpPr>
          <p:cNvPr id="20" name="Rectangle 19">
            <a:extLst>
              <a:ext uri="{FF2B5EF4-FFF2-40B4-BE49-F238E27FC236}">
                <a16:creationId xmlns:a16="http://schemas.microsoft.com/office/drawing/2014/main" id="{74EB8EA0-E213-4F6E-A761-473364F4060C}"/>
              </a:ext>
            </a:extLst>
          </p:cNvPr>
          <p:cNvSpPr/>
          <p:nvPr/>
        </p:nvSpPr>
        <p:spPr>
          <a:xfrm>
            <a:off x="7822810" y="2096022"/>
            <a:ext cx="2911451" cy="646331"/>
          </a:xfrm>
          <a:prstGeom prst="rect">
            <a:avLst/>
          </a:prstGeom>
        </p:spPr>
        <p:txBody>
          <a:bodyPr wrap="square" numCol="1">
            <a:spAutoFit/>
          </a:bodyPr>
          <a:lstStyle/>
          <a:p>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1" name="TextBox 20">
            <a:extLst>
              <a:ext uri="{FF2B5EF4-FFF2-40B4-BE49-F238E27FC236}">
                <a16:creationId xmlns:a16="http://schemas.microsoft.com/office/drawing/2014/main" id="{3228583A-785B-4EA7-9501-177FBF980C39}"/>
              </a:ext>
            </a:extLst>
          </p:cNvPr>
          <p:cNvSpPr txBox="1"/>
          <p:nvPr/>
        </p:nvSpPr>
        <p:spPr>
          <a:xfrm>
            <a:off x="7796306" y="1814347"/>
            <a:ext cx="2897853" cy="307777"/>
          </a:xfrm>
          <a:prstGeom prst="rect">
            <a:avLst/>
          </a:prstGeom>
          <a:noFill/>
        </p:spPr>
        <p:txBody>
          <a:bodyPr wrap="square" rtlCol="0">
            <a:spAutoFit/>
          </a:bodyPr>
          <a:lstStyle/>
          <a:p>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22" name="Rectangle 21">
            <a:extLst>
              <a:ext uri="{FF2B5EF4-FFF2-40B4-BE49-F238E27FC236}">
                <a16:creationId xmlns:a16="http://schemas.microsoft.com/office/drawing/2014/main" id="{2178C659-8DA5-4F35-92F4-6874828CF4B0}"/>
              </a:ext>
            </a:extLst>
          </p:cNvPr>
          <p:cNvSpPr/>
          <p:nvPr/>
        </p:nvSpPr>
        <p:spPr>
          <a:xfrm>
            <a:off x="8512815" y="3585953"/>
            <a:ext cx="2911451" cy="646331"/>
          </a:xfrm>
          <a:prstGeom prst="rect">
            <a:avLst/>
          </a:prstGeom>
        </p:spPr>
        <p:txBody>
          <a:bodyPr wrap="square" numCol="1">
            <a:spAutoFit/>
          </a:bodyPr>
          <a:lstStyle/>
          <a:p>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3" name="TextBox 22">
            <a:extLst>
              <a:ext uri="{FF2B5EF4-FFF2-40B4-BE49-F238E27FC236}">
                <a16:creationId xmlns:a16="http://schemas.microsoft.com/office/drawing/2014/main" id="{5B839E18-1A22-4287-AD93-1968DF9EBE3C}"/>
              </a:ext>
            </a:extLst>
          </p:cNvPr>
          <p:cNvSpPr txBox="1"/>
          <p:nvPr/>
        </p:nvSpPr>
        <p:spPr>
          <a:xfrm>
            <a:off x="8486311" y="3304278"/>
            <a:ext cx="2897853" cy="307777"/>
          </a:xfrm>
          <a:prstGeom prst="rect">
            <a:avLst/>
          </a:prstGeom>
          <a:noFill/>
        </p:spPr>
        <p:txBody>
          <a:bodyPr wrap="square" rtlCol="0">
            <a:spAutoFit/>
          </a:bodyPr>
          <a:lstStyle/>
          <a:p>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24" name="Rectangle 23">
            <a:extLst>
              <a:ext uri="{FF2B5EF4-FFF2-40B4-BE49-F238E27FC236}">
                <a16:creationId xmlns:a16="http://schemas.microsoft.com/office/drawing/2014/main" id="{249C60A3-A9E9-47BA-BC08-C7910848FE9B}"/>
              </a:ext>
            </a:extLst>
          </p:cNvPr>
          <p:cNvSpPr/>
          <p:nvPr/>
        </p:nvSpPr>
        <p:spPr>
          <a:xfrm>
            <a:off x="7836062" y="5031734"/>
            <a:ext cx="2911451" cy="646331"/>
          </a:xfrm>
          <a:prstGeom prst="rect">
            <a:avLst/>
          </a:prstGeom>
        </p:spPr>
        <p:txBody>
          <a:bodyPr wrap="square" numCol="1">
            <a:spAutoFit/>
          </a:bodyPr>
          <a:lstStyle/>
          <a:p>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5" name="TextBox 24">
            <a:extLst>
              <a:ext uri="{FF2B5EF4-FFF2-40B4-BE49-F238E27FC236}">
                <a16:creationId xmlns:a16="http://schemas.microsoft.com/office/drawing/2014/main" id="{CEC104E8-3C4D-4E1A-8E96-067894FA0CC3}"/>
              </a:ext>
            </a:extLst>
          </p:cNvPr>
          <p:cNvSpPr txBox="1"/>
          <p:nvPr/>
        </p:nvSpPr>
        <p:spPr>
          <a:xfrm>
            <a:off x="7809558" y="4750059"/>
            <a:ext cx="2897853" cy="307777"/>
          </a:xfrm>
          <a:prstGeom prst="rect">
            <a:avLst/>
          </a:prstGeom>
          <a:noFill/>
        </p:spPr>
        <p:txBody>
          <a:bodyPr wrap="square" rtlCol="0">
            <a:spAutoFit/>
          </a:bodyPr>
          <a:lstStyle/>
          <a:p>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26" name="Rectangle 25">
            <a:extLst>
              <a:ext uri="{FF2B5EF4-FFF2-40B4-BE49-F238E27FC236}">
                <a16:creationId xmlns:a16="http://schemas.microsoft.com/office/drawing/2014/main" id="{E7C3CF6E-3B6E-4203-A652-6BB052BBA1CF}"/>
              </a:ext>
            </a:extLst>
          </p:cNvPr>
          <p:cNvSpPr/>
          <p:nvPr/>
        </p:nvSpPr>
        <p:spPr>
          <a:xfrm>
            <a:off x="1443278" y="2094315"/>
            <a:ext cx="2911451" cy="646331"/>
          </a:xfrm>
          <a:prstGeom prst="rect">
            <a:avLst/>
          </a:prstGeom>
        </p:spPr>
        <p:txBody>
          <a:bodyPr wrap="square" numCol="1">
            <a:spAutoFit/>
          </a:bodyPr>
          <a:lstStyle/>
          <a:p>
            <a:pPr algn="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7" name="TextBox 26">
            <a:extLst>
              <a:ext uri="{FF2B5EF4-FFF2-40B4-BE49-F238E27FC236}">
                <a16:creationId xmlns:a16="http://schemas.microsoft.com/office/drawing/2014/main" id="{575F8692-10A7-43B0-8D22-FAF377766F9D}"/>
              </a:ext>
            </a:extLst>
          </p:cNvPr>
          <p:cNvSpPr txBox="1"/>
          <p:nvPr/>
        </p:nvSpPr>
        <p:spPr>
          <a:xfrm>
            <a:off x="1460039" y="1814347"/>
            <a:ext cx="2911450" cy="307777"/>
          </a:xfrm>
          <a:prstGeom prst="rect">
            <a:avLst/>
          </a:prstGeom>
          <a:noFill/>
        </p:spPr>
        <p:txBody>
          <a:bodyPr wrap="square" rtlCol="0">
            <a:spAutoFit/>
          </a:bodyPr>
          <a:lstStyle/>
          <a:p>
            <a:pPr algn="r"/>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28" name="Rectangle 27">
            <a:extLst>
              <a:ext uri="{FF2B5EF4-FFF2-40B4-BE49-F238E27FC236}">
                <a16:creationId xmlns:a16="http://schemas.microsoft.com/office/drawing/2014/main" id="{890D4590-8CB2-4C95-8E01-68629EDC9F2C}"/>
              </a:ext>
            </a:extLst>
          </p:cNvPr>
          <p:cNvSpPr/>
          <p:nvPr/>
        </p:nvSpPr>
        <p:spPr>
          <a:xfrm>
            <a:off x="807836" y="3600998"/>
            <a:ext cx="2911451" cy="646331"/>
          </a:xfrm>
          <a:prstGeom prst="rect">
            <a:avLst/>
          </a:prstGeom>
        </p:spPr>
        <p:txBody>
          <a:bodyPr wrap="square" numCol="1">
            <a:spAutoFit/>
          </a:bodyPr>
          <a:lstStyle/>
          <a:p>
            <a:pPr algn="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9" name="TextBox 28">
            <a:extLst>
              <a:ext uri="{FF2B5EF4-FFF2-40B4-BE49-F238E27FC236}">
                <a16:creationId xmlns:a16="http://schemas.microsoft.com/office/drawing/2014/main" id="{AB107F0D-8EF5-41F5-A7D0-672DF9D43351}"/>
              </a:ext>
            </a:extLst>
          </p:cNvPr>
          <p:cNvSpPr txBox="1"/>
          <p:nvPr/>
        </p:nvSpPr>
        <p:spPr>
          <a:xfrm>
            <a:off x="765249" y="3308933"/>
            <a:ext cx="2911450" cy="307777"/>
          </a:xfrm>
          <a:prstGeom prst="rect">
            <a:avLst/>
          </a:prstGeom>
          <a:noFill/>
        </p:spPr>
        <p:txBody>
          <a:bodyPr wrap="square" rtlCol="0">
            <a:spAutoFit/>
          </a:bodyPr>
          <a:lstStyle/>
          <a:p>
            <a:pPr algn="r"/>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30" name="Rectangle 29">
            <a:extLst>
              <a:ext uri="{FF2B5EF4-FFF2-40B4-BE49-F238E27FC236}">
                <a16:creationId xmlns:a16="http://schemas.microsoft.com/office/drawing/2014/main" id="{44BFF253-A6EB-4DCF-9B09-8617CD07B857}"/>
              </a:ext>
            </a:extLst>
          </p:cNvPr>
          <p:cNvSpPr/>
          <p:nvPr/>
        </p:nvSpPr>
        <p:spPr>
          <a:xfrm>
            <a:off x="1433229" y="5014467"/>
            <a:ext cx="2911451" cy="646331"/>
          </a:xfrm>
          <a:prstGeom prst="rect">
            <a:avLst/>
          </a:prstGeom>
        </p:spPr>
        <p:txBody>
          <a:bodyPr wrap="square" numCol="1">
            <a:spAutoFit/>
          </a:bodyPr>
          <a:lstStyle/>
          <a:p>
            <a:pPr algn="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2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2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2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31" name="TextBox 30">
            <a:extLst>
              <a:ext uri="{FF2B5EF4-FFF2-40B4-BE49-F238E27FC236}">
                <a16:creationId xmlns:a16="http://schemas.microsoft.com/office/drawing/2014/main" id="{13A52F84-7CB8-4AB5-A616-9190EAEBCDA5}"/>
              </a:ext>
            </a:extLst>
          </p:cNvPr>
          <p:cNvSpPr txBox="1"/>
          <p:nvPr/>
        </p:nvSpPr>
        <p:spPr>
          <a:xfrm>
            <a:off x="1423472" y="4750059"/>
            <a:ext cx="2911450" cy="307777"/>
          </a:xfrm>
          <a:prstGeom prst="rect">
            <a:avLst/>
          </a:prstGeom>
          <a:noFill/>
        </p:spPr>
        <p:txBody>
          <a:bodyPr wrap="square" rtlCol="0">
            <a:spAutoFit/>
          </a:bodyPr>
          <a:lstStyle/>
          <a:p>
            <a:pPr algn="r"/>
            <a:r>
              <a:rPr lang="en-US" sz="1400" b="1" dirty="0">
                <a:solidFill>
                  <a:srgbClr val="FDD100"/>
                </a:solidFill>
                <a:latin typeface="Open Sans" panose="020B0606030504020204"/>
                <a:ea typeface="Open Sans" panose="020B0606030504020204" pitchFamily="34" charset="0"/>
                <a:cs typeface="Open Sans" panose="020B0606030504020204" pitchFamily="34" charset="0"/>
              </a:rPr>
              <a:t>TEXT HERE</a:t>
            </a:r>
          </a:p>
        </p:txBody>
      </p:sp>
      <p:sp>
        <p:nvSpPr>
          <p:cNvPr id="32" name="Block Arc 11">
            <a:extLst>
              <a:ext uri="{FF2B5EF4-FFF2-40B4-BE49-F238E27FC236}">
                <a16:creationId xmlns:a16="http://schemas.microsoft.com/office/drawing/2014/main" id="{E568F7CD-994E-4AD7-B5C8-CDB830F7B96D}"/>
              </a:ext>
            </a:extLst>
          </p:cNvPr>
          <p:cNvSpPr/>
          <p:nvPr/>
        </p:nvSpPr>
        <p:spPr>
          <a:xfrm rot="10800000">
            <a:off x="7649505" y="3453718"/>
            <a:ext cx="320105" cy="520850"/>
          </a:xfrm>
          <a:custGeom>
            <a:avLst/>
            <a:gdLst/>
            <a:ahLst/>
            <a:cxnLst/>
            <a:rect l="l" t="t" r="r" b="b"/>
            <a:pathLst>
              <a:path w="3636337" h="7138182">
                <a:moveTo>
                  <a:pt x="1563551" y="3029061"/>
                </a:moveTo>
                <a:lnTo>
                  <a:pt x="1563551" y="1171769"/>
                </a:lnTo>
                <a:cubicBezTo>
                  <a:pt x="1444523" y="1201084"/>
                  <a:pt x="1330799" y="1254073"/>
                  <a:pt x="1228219" y="1328453"/>
                </a:cubicBezTo>
                <a:cubicBezTo>
                  <a:pt x="927220" y="1546705"/>
                  <a:pt x="771440" y="1913395"/>
                  <a:pt x="823311" y="2281559"/>
                </a:cubicBezTo>
                <a:cubicBezTo>
                  <a:pt x="886035" y="2761950"/>
                  <a:pt x="1181988" y="2923981"/>
                  <a:pt x="1563551" y="3029061"/>
                </a:cubicBezTo>
                <a:close/>
                <a:moveTo>
                  <a:pt x="2056123" y="5971053"/>
                </a:moveTo>
                <a:cubicBezTo>
                  <a:pt x="2180706" y="5941789"/>
                  <a:pt x="2300029" y="5887431"/>
                  <a:pt x="2407191" y="5809729"/>
                </a:cubicBezTo>
                <a:cubicBezTo>
                  <a:pt x="2708190" y="5591477"/>
                  <a:pt x="2863970" y="5224787"/>
                  <a:pt x="2812099" y="4856623"/>
                </a:cubicBezTo>
                <a:cubicBezTo>
                  <a:pt x="2712300" y="4365494"/>
                  <a:pt x="2419393" y="4148018"/>
                  <a:pt x="2056123" y="4007016"/>
                </a:cubicBezTo>
                <a:close/>
                <a:moveTo>
                  <a:pt x="2056123" y="7138182"/>
                </a:moveTo>
                <a:lnTo>
                  <a:pt x="1563551" y="7138182"/>
                </a:lnTo>
                <a:lnTo>
                  <a:pt x="1563551" y="6796553"/>
                </a:lnTo>
                <a:cubicBezTo>
                  <a:pt x="1376287" y="6771102"/>
                  <a:pt x="1191751" y="6715291"/>
                  <a:pt x="1016794" y="6629471"/>
                </a:cubicBezTo>
                <a:cubicBezTo>
                  <a:pt x="412303" y="6332946"/>
                  <a:pt x="21102" y="5726704"/>
                  <a:pt x="0" y="5053734"/>
                </a:cubicBezTo>
                <a:lnTo>
                  <a:pt x="813973" y="5028205"/>
                </a:lnTo>
                <a:cubicBezTo>
                  <a:pt x="825624" y="5399818"/>
                  <a:pt x="1041643" y="5734588"/>
                  <a:pt x="1375441" y="5898325"/>
                </a:cubicBezTo>
                <a:cubicBezTo>
                  <a:pt x="1436179" y="5928119"/>
                  <a:pt x="1499008" y="5951362"/>
                  <a:pt x="1563551" y="5965918"/>
                </a:cubicBezTo>
                <a:lnTo>
                  <a:pt x="1563551" y="3847635"/>
                </a:lnTo>
                <a:cubicBezTo>
                  <a:pt x="920238" y="3662345"/>
                  <a:pt x="233045" y="3450393"/>
                  <a:pt x="16852" y="2382091"/>
                </a:cubicBezTo>
                <a:cubicBezTo>
                  <a:pt x="-73403" y="1719933"/>
                  <a:pt x="208577" y="1061859"/>
                  <a:pt x="750173" y="669157"/>
                </a:cubicBezTo>
                <a:cubicBezTo>
                  <a:pt x="994931" y="491686"/>
                  <a:pt x="1274723" y="381458"/>
                  <a:pt x="1563551" y="341319"/>
                </a:cubicBezTo>
                <a:lnTo>
                  <a:pt x="1563551" y="0"/>
                </a:lnTo>
                <a:lnTo>
                  <a:pt x="2056123" y="0"/>
                </a:lnTo>
                <a:lnTo>
                  <a:pt x="2056123" y="339268"/>
                </a:lnTo>
                <a:cubicBezTo>
                  <a:pt x="2248752" y="363969"/>
                  <a:pt x="2438747" y="420481"/>
                  <a:pt x="2618616" y="508711"/>
                </a:cubicBezTo>
                <a:cubicBezTo>
                  <a:pt x="3223107" y="805237"/>
                  <a:pt x="3614308" y="1411478"/>
                  <a:pt x="3635410" y="2084448"/>
                </a:cubicBezTo>
                <a:lnTo>
                  <a:pt x="2821437" y="2109978"/>
                </a:lnTo>
                <a:cubicBezTo>
                  <a:pt x="2809786" y="1738364"/>
                  <a:pt x="2593767" y="1403594"/>
                  <a:pt x="2259969" y="1239857"/>
                </a:cubicBezTo>
                <a:cubicBezTo>
                  <a:pt x="2194243" y="1207617"/>
                  <a:pt x="2126069" y="1183046"/>
                  <a:pt x="2056123" y="1168235"/>
                </a:cubicBezTo>
                <a:lnTo>
                  <a:pt x="2056123" y="3150890"/>
                </a:lnTo>
                <a:cubicBezTo>
                  <a:pt x="2675271" y="3303511"/>
                  <a:pt x="3347939" y="3564428"/>
                  <a:pt x="3618512" y="4743007"/>
                </a:cubicBezTo>
                <a:cubicBezTo>
                  <a:pt x="3712448" y="5409725"/>
                  <a:pt x="3430336" y="6073786"/>
                  <a:pt x="2885237" y="6469025"/>
                </a:cubicBezTo>
                <a:cubicBezTo>
                  <a:pt x="2636047" y="6649712"/>
                  <a:pt x="2350538" y="6760700"/>
                  <a:pt x="2056123" y="6798748"/>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sp>
        <p:nvSpPr>
          <p:cNvPr id="33" name="TextBox 32">
            <a:extLst>
              <a:ext uri="{FF2B5EF4-FFF2-40B4-BE49-F238E27FC236}">
                <a16:creationId xmlns:a16="http://schemas.microsoft.com/office/drawing/2014/main" id="{7B01A8DE-5AFF-41E1-B28E-7AF0CE96AA16}"/>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Tree>
    <p:extLst>
      <p:ext uri="{BB962C8B-B14F-4D97-AF65-F5344CB8AC3E}">
        <p14:creationId xmlns:p14="http://schemas.microsoft.com/office/powerpoint/2010/main" val="750920538"/>
      </p:ext>
    </p:extLst>
  </p:cSld>
  <p:clrMapOvr>
    <a:masterClrMapping/>
  </p:clrMapOvr>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Up Arrow 5">
            <a:extLst>
              <a:ext uri="{FF2B5EF4-FFF2-40B4-BE49-F238E27FC236}">
                <a16:creationId xmlns:a16="http://schemas.microsoft.com/office/drawing/2014/main" id="{9D6B6253-5191-4A87-ABA3-EA511349A626}"/>
              </a:ext>
            </a:extLst>
          </p:cNvPr>
          <p:cNvSpPr/>
          <p:nvPr/>
        </p:nvSpPr>
        <p:spPr>
          <a:xfrm>
            <a:off x="5279909" y="1320011"/>
            <a:ext cx="1632181" cy="1994485"/>
          </a:xfrm>
          <a:prstGeom prst="upArrow">
            <a:avLst/>
          </a:prstGeom>
          <a:solidFill>
            <a:srgbClr val="FDD100"/>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latin typeface="Open Sans" panose="020B0606030504020204"/>
            </a:endParaRPr>
          </a:p>
        </p:txBody>
      </p:sp>
      <p:sp>
        <p:nvSpPr>
          <p:cNvPr id="3" name="Up Arrow 6">
            <a:extLst>
              <a:ext uri="{FF2B5EF4-FFF2-40B4-BE49-F238E27FC236}">
                <a16:creationId xmlns:a16="http://schemas.microsoft.com/office/drawing/2014/main" id="{B3C50EB9-E0CE-477E-BA88-783383C5C884}"/>
              </a:ext>
            </a:extLst>
          </p:cNvPr>
          <p:cNvSpPr/>
          <p:nvPr/>
        </p:nvSpPr>
        <p:spPr>
          <a:xfrm rot="5400000">
            <a:off x="6704884" y="2738530"/>
            <a:ext cx="1632181" cy="1994485"/>
          </a:xfrm>
          <a:prstGeom prst="upArrow">
            <a:avLst/>
          </a:prstGeom>
          <a:solidFill>
            <a:srgbClr val="112433"/>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latin typeface="Open Sans" panose="020B0606030504020204"/>
            </a:endParaRPr>
          </a:p>
        </p:txBody>
      </p:sp>
      <p:sp>
        <p:nvSpPr>
          <p:cNvPr id="4" name="Up Arrow 7">
            <a:extLst>
              <a:ext uri="{FF2B5EF4-FFF2-40B4-BE49-F238E27FC236}">
                <a16:creationId xmlns:a16="http://schemas.microsoft.com/office/drawing/2014/main" id="{BF11590B-469C-4D43-9F23-6F4FBAE327A8}"/>
              </a:ext>
            </a:extLst>
          </p:cNvPr>
          <p:cNvSpPr/>
          <p:nvPr/>
        </p:nvSpPr>
        <p:spPr>
          <a:xfrm rot="10800000">
            <a:off x="5279909" y="4149531"/>
            <a:ext cx="1632181" cy="1994485"/>
          </a:xfrm>
          <a:prstGeom prst="upArrow">
            <a:avLst/>
          </a:prstGeom>
          <a:solidFill>
            <a:srgbClr val="FDD100"/>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latin typeface="Open Sans" panose="020B0606030504020204"/>
            </a:endParaRPr>
          </a:p>
        </p:txBody>
      </p:sp>
      <p:sp>
        <p:nvSpPr>
          <p:cNvPr id="5" name="Up Arrow 8">
            <a:extLst>
              <a:ext uri="{FF2B5EF4-FFF2-40B4-BE49-F238E27FC236}">
                <a16:creationId xmlns:a16="http://schemas.microsoft.com/office/drawing/2014/main" id="{45E32704-56B2-4BA7-AD13-330A8FF699EC}"/>
              </a:ext>
            </a:extLst>
          </p:cNvPr>
          <p:cNvSpPr/>
          <p:nvPr/>
        </p:nvSpPr>
        <p:spPr>
          <a:xfrm rot="16200000">
            <a:off x="3852918" y="2738530"/>
            <a:ext cx="1632181" cy="1994485"/>
          </a:xfrm>
          <a:prstGeom prst="upArrow">
            <a:avLst/>
          </a:prstGeom>
          <a:solidFill>
            <a:srgbClr val="112433"/>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latin typeface="Open Sans" panose="020B0606030504020204"/>
            </a:endParaRPr>
          </a:p>
        </p:txBody>
      </p:sp>
      <p:sp>
        <p:nvSpPr>
          <p:cNvPr id="6" name="TextBox 5">
            <a:extLst>
              <a:ext uri="{FF2B5EF4-FFF2-40B4-BE49-F238E27FC236}">
                <a16:creationId xmlns:a16="http://schemas.microsoft.com/office/drawing/2014/main" id="{7F3F841B-E020-4A9A-9845-43B7E7ACA8ED}"/>
              </a:ext>
            </a:extLst>
          </p:cNvPr>
          <p:cNvSpPr txBox="1"/>
          <p:nvPr/>
        </p:nvSpPr>
        <p:spPr>
          <a:xfrm>
            <a:off x="3835433" y="3388504"/>
            <a:ext cx="1136792" cy="707886"/>
          </a:xfrm>
          <a:prstGeom prst="rect">
            <a:avLst/>
          </a:prstGeom>
          <a:noFill/>
        </p:spPr>
        <p:txBody>
          <a:bodyPr wrap="square" rtlCol="0" anchor="ctr">
            <a:spAutoFit/>
          </a:bodyPr>
          <a:lstStyle/>
          <a:p>
            <a:pPr algn="ctr"/>
            <a:r>
              <a:rPr lang="en-US" altLang="ko-KR" sz="4000" b="1" dirty="0">
                <a:solidFill>
                  <a:srgbClr val="FDD100"/>
                </a:solidFill>
                <a:latin typeface="Open Sans" panose="020B0606030504020204"/>
                <a:cs typeface="Arial" pitchFamily="34" charset="0"/>
              </a:rPr>
              <a:t>01</a:t>
            </a:r>
            <a:endParaRPr lang="ko-KR" altLang="en-US" sz="4000" b="1" dirty="0">
              <a:solidFill>
                <a:srgbClr val="FDD100"/>
              </a:solidFill>
              <a:latin typeface="Open Sans" panose="020B0606030504020204"/>
              <a:cs typeface="Arial" pitchFamily="34" charset="0"/>
            </a:endParaRPr>
          </a:p>
        </p:txBody>
      </p:sp>
      <p:sp>
        <p:nvSpPr>
          <p:cNvPr id="7" name="TextBox 6">
            <a:extLst>
              <a:ext uri="{FF2B5EF4-FFF2-40B4-BE49-F238E27FC236}">
                <a16:creationId xmlns:a16="http://schemas.microsoft.com/office/drawing/2014/main" id="{1110DA84-4209-463C-A12A-18AFBBAA659C}"/>
              </a:ext>
            </a:extLst>
          </p:cNvPr>
          <p:cNvSpPr txBox="1"/>
          <p:nvPr/>
        </p:nvSpPr>
        <p:spPr>
          <a:xfrm>
            <a:off x="5527603" y="1577122"/>
            <a:ext cx="1136792" cy="707886"/>
          </a:xfrm>
          <a:prstGeom prst="rect">
            <a:avLst/>
          </a:prstGeom>
          <a:noFill/>
        </p:spPr>
        <p:txBody>
          <a:bodyPr wrap="square" rtlCol="0" anchor="ctr">
            <a:spAutoFit/>
          </a:bodyPr>
          <a:lstStyle/>
          <a:p>
            <a:pPr algn="ctr"/>
            <a:r>
              <a:rPr lang="en-US" altLang="ko-KR" sz="4000" b="1" dirty="0">
                <a:solidFill>
                  <a:srgbClr val="112433"/>
                </a:solidFill>
                <a:latin typeface="Open Sans" panose="020B0606030504020204"/>
                <a:cs typeface="Arial" pitchFamily="34" charset="0"/>
              </a:rPr>
              <a:t>02</a:t>
            </a:r>
            <a:endParaRPr lang="ko-KR" altLang="en-US" sz="4000" b="1" dirty="0">
              <a:solidFill>
                <a:srgbClr val="112433"/>
              </a:solidFill>
              <a:latin typeface="Open Sans" panose="020B0606030504020204"/>
              <a:cs typeface="Arial" pitchFamily="34" charset="0"/>
            </a:endParaRPr>
          </a:p>
        </p:txBody>
      </p:sp>
      <p:sp>
        <p:nvSpPr>
          <p:cNvPr id="8" name="TextBox 7">
            <a:extLst>
              <a:ext uri="{FF2B5EF4-FFF2-40B4-BE49-F238E27FC236}">
                <a16:creationId xmlns:a16="http://schemas.microsoft.com/office/drawing/2014/main" id="{45BE39C3-D53B-47F5-B777-3BF684347ACB}"/>
              </a:ext>
            </a:extLst>
          </p:cNvPr>
          <p:cNvSpPr txBox="1"/>
          <p:nvPr/>
        </p:nvSpPr>
        <p:spPr>
          <a:xfrm>
            <a:off x="7219774" y="3381828"/>
            <a:ext cx="1136792" cy="707886"/>
          </a:xfrm>
          <a:prstGeom prst="rect">
            <a:avLst/>
          </a:prstGeom>
          <a:noFill/>
        </p:spPr>
        <p:txBody>
          <a:bodyPr wrap="square" rtlCol="0" anchor="ctr">
            <a:spAutoFit/>
          </a:bodyPr>
          <a:lstStyle/>
          <a:p>
            <a:pPr algn="ctr"/>
            <a:r>
              <a:rPr lang="en-US" altLang="ko-KR" sz="4000" b="1" dirty="0">
                <a:solidFill>
                  <a:srgbClr val="FDD100"/>
                </a:solidFill>
                <a:latin typeface="Open Sans" panose="020B0606030504020204"/>
                <a:cs typeface="Arial" pitchFamily="34" charset="0"/>
              </a:rPr>
              <a:t>03</a:t>
            </a:r>
            <a:endParaRPr lang="ko-KR" altLang="en-US" sz="4000" b="1" dirty="0">
              <a:solidFill>
                <a:srgbClr val="FDD100"/>
              </a:solidFill>
              <a:latin typeface="Open Sans" panose="020B0606030504020204"/>
              <a:cs typeface="Arial" pitchFamily="34" charset="0"/>
            </a:endParaRPr>
          </a:p>
        </p:txBody>
      </p:sp>
      <p:sp>
        <p:nvSpPr>
          <p:cNvPr id="9" name="TextBox 8">
            <a:extLst>
              <a:ext uri="{FF2B5EF4-FFF2-40B4-BE49-F238E27FC236}">
                <a16:creationId xmlns:a16="http://schemas.microsoft.com/office/drawing/2014/main" id="{742379F3-DC33-482E-8E68-42301DA2A8F8}"/>
              </a:ext>
            </a:extLst>
          </p:cNvPr>
          <p:cNvSpPr txBox="1"/>
          <p:nvPr/>
        </p:nvSpPr>
        <p:spPr>
          <a:xfrm>
            <a:off x="5527602" y="5067824"/>
            <a:ext cx="1136792" cy="707886"/>
          </a:xfrm>
          <a:prstGeom prst="rect">
            <a:avLst/>
          </a:prstGeom>
          <a:noFill/>
        </p:spPr>
        <p:txBody>
          <a:bodyPr wrap="square" rtlCol="0" anchor="ctr">
            <a:spAutoFit/>
          </a:bodyPr>
          <a:lstStyle/>
          <a:p>
            <a:pPr algn="ctr"/>
            <a:r>
              <a:rPr lang="en-US" altLang="ko-KR" sz="4000" b="1" dirty="0">
                <a:solidFill>
                  <a:srgbClr val="112433"/>
                </a:solidFill>
                <a:latin typeface="Open Sans" panose="020B0606030504020204"/>
                <a:cs typeface="Arial" pitchFamily="34" charset="0"/>
              </a:rPr>
              <a:t>04</a:t>
            </a:r>
            <a:endParaRPr lang="ko-KR" altLang="en-US" sz="4000" b="1" dirty="0">
              <a:solidFill>
                <a:srgbClr val="112433"/>
              </a:solidFill>
              <a:latin typeface="Open Sans" panose="020B0606030504020204"/>
              <a:cs typeface="Arial" pitchFamily="34" charset="0"/>
            </a:endParaRPr>
          </a:p>
        </p:txBody>
      </p:sp>
      <p:sp>
        <p:nvSpPr>
          <p:cNvPr id="10" name="Rectangle 9">
            <a:extLst>
              <a:ext uri="{FF2B5EF4-FFF2-40B4-BE49-F238E27FC236}">
                <a16:creationId xmlns:a16="http://schemas.microsoft.com/office/drawing/2014/main" id="{8F99FBC8-2B4A-41DD-A001-EC8F88E89AF1}"/>
              </a:ext>
            </a:extLst>
          </p:cNvPr>
          <p:cNvSpPr/>
          <p:nvPr/>
        </p:nvSpPr>
        <p:spPr>
          <a:xfrm>
            <a:off x="6664396" y="3556421"/>
            <a:ext cx="397449" cy="372049"/>
          </a:xfrm>
          <a:custGeom>
            <a:avLst/>
            <a:gdLst>
              <a:gd name="connsiteX0" fmla="*/ 833935 w 3239999"/>
              <a:gd name="connsiteY0" fmla="*/ 22 h 3032924"/>
              <a:gd name="connsiteX1" fmla="*/ 1576606 w 3239999"/>
              <a:gd name="connsiteY1" fmla="*/ 402054 h 3032924"/>
              <a:gd name="connsiteX2" fmla="*/ 1576606 w 3239999"/>
              <a:gd name="connsiteY2" fmla="*/ 430441 h 3032924"/>
              <a:gd name="connsiteX3" fmla="*/ 1576606 w 3239999"/>
              <a:gd name="connsiteY3" fmla="*/ 526981 h 3032924"/>
              <a:gd name="connsiteX4" fmla="*/ 1576606 w 3239999"/>
              <a:gd name="connsiteY4" fmla="*/ 2765302 h 3032924"/>
              <a:gd name="connsiteX5" fmla="*/ 378630 w 3239999"/>
              <a:gd name="connsiteY5" fmla="*/ 2472117 h 3032924"/>
              <a:gd name="connsiteX6" fmla="*/ 384918 w 3239999"/>
              <a:gd name="connsiteY6" fmla="*/ 526981 h 3032924"/>
              <a:gd name="connsiteX7" fmla="*/ 239143 w 3239999"/>
              <a:gd name="connsiteY7" fmla="*/ 526981 h 3032924"/>
              <a:gd name="connsiteX8" fmla="*/ 239143 w 3239999"/>
              <a:gd name="connsiteY8" fmla="*/ 2776423 h 3032924"/>
              <a:gd name="connsiteX9" fmla="*/ 1576606 w 3239999"/>
              <a:gd name="connsiteY9" fmla="*/ 2776423 h 3032924"/>
              <a:gd name="connsiteX10" fmla="*/ 1576606 w 3239999"/>
              <a:gd name="connsiteY10" fmla="*/ 2778202 h 3032924"/>
              <a:gd name="connsiteX11" fmla="*/ 1663394 w 3239999"/>
              <a:gd name="connsiteY11" fmla="*/ 2778202 h 3032924"/>
              <a:gd name="connsiteX12" fmla="*/ 1663394 w 3239999"/>
              <a:gd name="connsiteY12" fmla="*/ 2776423 h 3032924"/>
              <a:gd name="connsiteX13" fmla="*/ 3000856 w 3239999"/>
              <a:gd name="connsiteY13" fmla="*/ 2776423 h 3032924"/>
              <a:gd name="connsiteX14" fmla="*/ 3000856 w 3239999"/>
              <a:gd name="connsiteY14" fmla="*/ 526981 h 3032924"/>
              <a:gd name="connsiteX15" fmla="*/ 2855082 w 3239999"/>
              <a:gd name="connsiteY15" fmla="*/ 526981 h 3032924"/>
              <a:gd name="connsiteX16" fmla="*/ 2861369 w 3239999"/>
              <a:gd name="connsiteY16" fmla="*/ 2472117 h 3032924"/>
              <a:gd name="connsiteX17" fmla="*/ 1663394 w 3239999"/>
              <a:gd name="connsiteY17" fmla="*/ 2765302 h 3032924"/>
              <a:gd name="connsiteX18" fmla="*/ 1663394 w 3239999"/>
              <a:gd name="connsiteY18" fmla="*/ 526981 h 3032924"/>
              <a:gd name="connsiteX19" fmla="*/ 1663394 w 3239999"/>
              <a:gd name="connsiteY19" fmla="*/ 430441 h 3032924"/>
              <a:gd name="connsiteX20" fmla="*/ 1663394 w 3239999"/>
              <a:gd name="connsiteY20" fmla="*/ 402054 h 3032924"/>
              <a:gd name="connsiteX21" fmla="*/ 2406065 w 3239999"/>
              <a:gd name="connsiteY21" fmla="*/ 22 h 3032924"/>
              <a:gd name="connsiteX22" fmla="*/ 2853673 w 3239999"/>
              <a:gd name="connsiteY22" fmla="*/ 91100 h 3032924"/>
              <a:gd name="connsiteX23" fmla="*/ 2854770 w 3239999"/>
              <a:gd name="connsiteY23" fmla="*/ 430441 h 3032924"/>
              <a:gd name="connsiteX24" fmla="*/ 3120669 w 3239999"/>
              <a:gd name="connsiteY24" fmla="*/ 428517 h 3032924"/>
              <a:gd name="connsiteX25" fmla="*/ 3120669 w 3239999"/>
              <a:gd name="connsiteY25" fmla="*/ 738345 h 3032924"/>
              <a:gd name="connsiteX26" fmla="*/ 3239999 w 3239999"/>
              <a:gd name="connsiteY26" fmla="*/ 738345 h 3032924"/>
              <a:gd name="connsiteX27" fmla="*/ 3239999 w 3239999"/>
              <a:gd name="connsiteY27" fmla="*/ 3032924 h 3032924"/>
              <a:gd name="connsiteX28" fmla="*/ 0 w 3239999"/>
              <a:gd name="connsiteY28" fmla="*/ 3032924 h 3032924"/>
              <a:gd name="connsiteX29" fmla="*/ 0 w 3239999"/>
              <a:gd name="connsiteY29" fmla="*/ 738345 h 3032924"/>
              <a:gd name="connsiteX30" fmla="*/ 102477 w 3239999"/>
              <a:gd name="connsiteY30" fmla="*/ 738345 h 3032924"/>
              <a:gd name="connsiteX31" fmla="*/ 102477 w 3239999"/>
              <a:gd name="connsiteY31" fmla="*/ 428517 h 3032924"/>
              <a:gd name="connsiteX32" fmla="*/ 385229 w 3239999"/>
              <a:gd name="connsiteY32" fmla="*/ 430441 h 3032924"/>
              <a:gd name="connsiteX33" fmla="*/ 386326 w 3239999"/>
              <a:gd name="connsiteY33" fmla="*/ 91100 h 3032924"/>
              <a:gd name="connsiteX34" fmla="*/ 833935 w 3239999"/>
              <a:gd name="connsiteY34" fmla="*/ 22 h 3032924"/>
              <a:gd name="connsiteX0" fmla="*/ 833935 w 3239999"/>
              <a:gd name="connsiteY0" fmla="*/ 22 h 3032924"/>
              <a:gd name="connsiteX1" fmla="*/ 1576606 w 3239999"/>
              <a:gd name="connsiteY1" fmla="*/ 402054 h 3032924"/>
              <a:gd name="connsiteX2" fmla="*/ 1576606 w 3239999"/>
              <a:gd name="connsiteY2" fmla="*/ 430441 h 3032924"/>
              <a:gd name="connsiteX3" fmla="*/ 1576606 w 3239999"/>
              <a:gd name="connsiteY3" fmla="*/ 526981 h 3032924"/>
              <a:gd name="connsiteX4" fmla="*/ 1576606 w 3239999"/>
              <a:gd name="connsiteY4" fmla="*/ 2765302 h 3032924"/>
              <a:gd name="connsiteX5" fmla="*/ 378630 w 3239999"/>
              <a:gd name="connsiteY5" fmla="*/ 2472117 h 3032924"/>
              <a:gd name="connsiteX6" fmla="*/ 384918 w 3239999"/>
              <a:gd name="connsiteY6" fmla="*/ 526981 h 3032924"/>
              <a:gd name="connsiteX7" fmla="*/ 239143 w 3239999"/>
              <a:gd name="connsiteY7" fmla="*/ 526981 h 3032924"/>
              <a:gd name="connsiteX8" fmla="*/ 239143 w 3239999"/>
              <a:gd name="connsiteY8" fmla="*/ 2776423 h 3032924"/>
              <a:gd name="connsiteX9" fmla="*/ 1576606 w 3239999"/>
              <a:gd name="connsiteY9" fmla="*/ 2776423 h 3032924"/>
              <a:gd name="connsiteX10" fmla="*/ 1576606 w 3239999"/>
              <a:gd name="connsiteY10" fmla="*/ 2778202 h 3032924"/>
              <a:gd name="connsiteX11" fmla="*/ 1663394 w 3239999"/>
              <a:gd name="connsiteY11" fmla="*/ 2778202 h 3032924"/>
              <a:gd name="connsiteX12" fmla="*/ 1663394 w 3239999"/>
              <a:gd name="connsiteY12" fmla="*/ 2776423 h 3032924"/>
              <a:gd name="connsiteX13" fmla="*/ 3000856 w 3239999"/>
              <a:gd name="connsiteY13" fmla="*/ 2776423 h 3032924"/>
              <a:gd name="connsiteX14" fmla="*/ 3000856 w 3239999"/>
              <a:gd name="connsiteY14" fmla="*/ 526981 h 3032924"/>
              <a:gd name="connsiteX15" fmla="*/ 2855082 w 3239999"/>
              <a:gd name="connsiteY15" fmla="*/ 526981 h 3032924"/>
              <a:gd name="connsiteX16" fmla="*/ 2861369 w 3239999"/>
              <a:gd name="connsiteY16" fmla="*/ 2472117 h 3032924"/>
              <a:gd name="connsiteX17" fmla="*/ 1663394 w 3239999"/>
              <a:gd name="connsiteY17" fmla="*/ 2765302 h 3032924"/>
              <a:gd name="connsiteX18" fmla="*/ 1663394 w 3239999"/>
              <a:gd name="connsiteY18" fmla="*/ 526981 h 3032924"/>
              <a:gd name="connsiteX19" fmla="*/ 1663394 w 3239999"/>
              <a:gd name="connsiteY19" fmla="*/ 430441 h 3032924"/>
              <a:gd name="connsiteX20" fmla="*/ 1663394 w 3239999"/>
              <a:gd name="connsiteY20" fmla="*/ 402054 h 3032924"/>
              <a:gd name="connsiteX21" fmla="*/ 2406065 w 3239999"/>
              <a:gd name="connsiteY21" fmla="*/ 22 h 3032924"/>
              <a:gd name="connsiteX22" fmla="*/ 2853673 w 3239999"/>
              <a:gd name="connsiteY22" fmla="*/ 91100 h 3032924"/>
              <a:gd name="connsiteX23" fmla="*/ 2854770 w 3239999"/>
              <a:gd name="connsiteY23" fmla="*/ 430441 h 3032924"/>
              <a:gd name="connsiteX24" fmla="*/ 3120669 w 3239999"/>
              <a:gd name="connsiteY24" fmla="*/ 428517 h 3032924"/>
              <a:gd name="connsiteX25" fmla="*/ 3120669 w 3239999"/>
              <a:gd name="connsiteY25" fmla="*/ 738345 h 3032924"/>
              <a:gd name="connsiteX26" fmla="*/ 3239999 w 3239999"/>
              <a:gd name="connsiteY26" fmla="*/ 738345 h 3032924"/>
              <a:gd name="connsiteX27" fmla="*/ 3239999 w 3239999"/>
              <a:gd name="connsiteY27" fmla="*/ 3032924 h 3032924"/>
              <a:gd name="connsiteX28" fmla="*/ 0 w 3239999"/>
              <a:gd name="connsiteY28" fmla="*/ 3032924 h 3032924"/>
              <a:gd name="connsiteX29" fmla="*/ 0 w 3239999"/>
              <a:gd name="connsiteY29" fmla="*/ 738345 h 3032924"/>
              <a:gd name="connsiteX30" fmla="*/ 102477 w 3239999"/>
              <a:gd name="connsiteY30" fmla="*/ 738345 h 3032924"/>
              <a:gd name="connsiteX31" fmla="*/ 102477 w 3239999"/>
              <a:gd name="connsiteY31" fmla="*/ 428517 h 3032924"/>
              <a:gd name="connsiteX32" fmla="*/ 385229 w 3239999"/>
              <a:gd name="connsiteY32" fmla="*/ 430441 h 3032924"/>
              <a:gd name="connsiteX33" fmla="*/ 386326 w 3239999"/>
              <a:gd name="connsiteY33" fmla="*/ 91100 h 3032924"/>
              <a:gd name="connsiteX34" fmla="*/ 833935 w 3239999"/>
              <a:gd name="connsiteY34" fmla="*/ 22 h 3032924"/>
              <a:gd name="connsiteX0" fmla="*/ 833935 w 3239999"/>
              <a:gd name="connsiteY0" fmla="*/ 22 h 3032924"/>
              <a:gd name="connsiteX1" fmla="*/ 1576606 w 3239999"/>
              <a:gd name="connsiteY1" fmla="*/ 402054 h 3032924"/>
              <a:gd name="connsiteX2" fmla="*/ 1576606 w 3239999"/>
              <a:gd name="connsiteY2" fmla="*/ 430441 h 3032924"/>
              <a:gd name="connsiteX3" fmla="*/ 1576606 w 3239999"/>
              <a:gd name="connsiteY3" fmla="*/ 526981 h 3032924"/>
              <a:gd name="connsiteX4" fmla="*/ 1576606 w 3239999"/>
              <a:gd name="connsiteY4" fmla="*/ 2765302 h 3032924"/>
              <a:gd name="connsiteX5" fmla="*/ 378630 w 3239999"/>
              <a:gd name="connsiteY5" fmla="*/ 2472117 h 3032924"/>
              <a:gd name="connsiteX6" fmla="*/ 384918 w 3239999"/>
              <a:gd name="connsiteY6" fmla="*/ 526981 h 3032924"/>
              <a:gd name="connsiteX7" fmla="*/ 239143 w 3239999"/>
              <a:gd name="connsiteY7" fmla="*/ 526981 h 3032924"/>
              <a:gd name="connsiteX8" fmla="*/ 239143 w 3239999"/>
              <a:gd name="connsiteY8" fmla="*/ 2776423 h 3032924"/>
              <a:gd name="connsiteX9" fmla="*/ 1576606 w 3239999"/>
              <a:gd name="connsiteY9" fmla="*/ 2776423 h 3032924"/>
              <a:gd name="connsiteX10" fmla="*/ 1576606 w 3239999"/>
              <a:gd name="connsiteY10" fmla="*/ 2778202 h 3032924"/>
              <a:gd name="connsiteX11" fmla="*/ 1663394 w 3239999"/>
              <a:gd name="connsiteY11" fmla="*/ 2778202 h 3032924"/>
              <a:gd name="connsiteX12" fmla="*/ 1663394 w 3239999"/>
              <a:gd name="connsiteY12" fmla="*/ 2776423 h 3032924"/>
              <a:gd name="connsiteX13" fmla="*/ 3000856 w 3239999"/>
              <a:gd name="connsiteY13" fmla="*/ 2776423 h 3032924"/>
              <a:gd name="connsiteX14" fmla="*/ 3000856 w 3239999"/>
              <a:gd name="connsiteY14" fmla="*/ 526981 h 3032924"/>
              <a:gd name="connsiteX15" fmla="*/ 2855082 w 3239999"/>
              <a:gd name="connsiteY15" fmla="*/ 526981 h 3032924"/>
              <a:gd name="connsiteX16" fmla="*/ 2861369 w 3239999"/>
              <a:gd name="connsiteY16" fmla="*/ 2472117 h 3032924"/>
              <a:gd name="connsiteX17" fmla="*/ 1663394 w 3239999"/>
              <a:gd name="connsiteY17" fmla="*/ 2765302 h 3032924"/>
              <a:gd name="connsiteX18" fmla="*/ 1663394 w 3239999"/>
              <a:gd name="connsiteY18" fmla="*/ 526981 h 3032924"/>
              <a:gd name="connsiteX19" fmla="*/ 1663394 w 3239999"/>
              <a:gd name="connsiteY19" fmla="*/ 430441 h 3032924"/>
              <a:gd name="connsiteX20" fmla="*/ 1663394 w 3239999"/>
              <a:gd name="connsiteY20" fmla="*/ 402054 h 3032924"/>
              <a:gd name="connsiteX21" fmla="*/ 2406065 w 3239999"/>
              <a:gd name="connsiteY21" fmla="*/ 22 h 3032924"/>
              <a:gd name="connsiteX22" fmla="*/ 2853673 w 3239999"/>
              <a:gd name="connsiteY22" fmla="*/ 91100 h 3032924"/>
              <a:gd name="connsiteX23" fmla="*/ 2854770 w 3239999"/>
              <a:gd name="connsiteY23" fmla="*/ 430441 h 3032924"/>
              <a:gd name="connsiteX24" fmla="*/ 3120669 w 3239999"/>
              <a:gd name="connsiteY24" fmla="*/ 428517 h 3032924"/>
              <a:gd name="connsiteX25" fmla="*/ 3120669 w 3239999"/>
              <a:gd name="connsiteY25" fmla="*/ 738345 h 3032924"/>
              <a:gd name="connsiteX26" fmla="*/ 3239999 w 3239999"/>
              <a:gd name="connsiteY26" fmla="*/ 738345 h 3032924"/>
              <a:gd name="connsiteX27" fmla="*/ 3239999 w 3239999"/>
              <a:gd name="connsiteY27" fmla="*/ 3032924 h 3032924"/>
              <a:gd name="connsiteX28" fmla="*/ 0 w 3239999"/>
              <a:gd name="connsiteY28" fmla="*/ 3032924 h 3032924"/>
              <a:gd name="connsiteX29" fmla="*/ 0 w 3239999"/>
              <a:gd name="connsiteY29" fmla="*/ 738345 h 3032924"/>
              <a:gd name="connsiteX30" fmla="*/ 102477 w 3239999"/>
              <a:gd name="connsiteY30" fmla="*/ 738345 h 3032924"/>
              <a:gd name="connsiteX31" fmla="*/ 102477 w 3239999"/>
              <a:gd name="connsiteY31" fmla="*/ 428517 h 3032924"/>
              <a:gd name="connsiteX32" fmla="*/ 385229 w 3239999"/>
              <a:gd name="connsiteY32" fmla="*/ 430441 h 3032924"/>
              <a:gd name="connsiteX33" fmla="*/ 386326 w 3239999"/>
              <a:gd name="connsiteY33" fmla="*/ 91100 h 3032924"/>
              <a:gd name="connsiteX34" fmla="*/ 833935 w 3239999"/>
              <a:gd name="connsiteY34" fmla="*/ 2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34" fmla="*/ 1668046 w 3239999"/>
              <a:gd name="connsiteY34" fmla="*/ 2869642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39143 w 3239999"/>
              <a:gd name="connsiteY32" fmla="*/ 2776423 h 3032924"/>
              <a:gd name="connsiteX33" fmla="*/ 1576606 w 3239999"/>
              <a:gd name="connsiteY33" fmla="*/ 2776423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3000856 w 3239999"/>
              <a:gd name="connsiteY3" fmla="*/ 2776423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29618 w 3239999"/>
              <a:gd name="connsiteY32" fmla="*/ 2690698 h 3032924"/>
              <a:gd name="connsiteX33" fmla="*/ 1576606 w 3239999"/>
              <a:gd name="connsiteY33" fmla="*/ 2776423 h 3032924"/>
              <a:gd name="connsiteX0" fmla="*/ 1576606 w 3239999"/>
              <a:gd name="connsiteY0" fmla="*/ 2778202 h 3032924"/>
              <a:gd name="connsiteX1" fmla="*/ 1663394 w 3239999"/>
              <a:gd name="connsiteY1" fmla="*/ 2778202 h 3032924"/>
              <a:gd name="connsiteX2" fmla="*/ 1663394 w 3239999"/>
              <a:gd name="connsiteY2" fmla="*/ 2776423 h 3032924"/>
              <a:gd name="connsiteX3" fmla="*/ 2991331 w 3239999"/>
              <a:gd name="connsiteY3" fmla="*/ 2709748 h 3032924"/>
              <a:gd name="connsiteX4" fmla="*/ 3000856 w 3239999"/>
              <a:gd name="connsiteY4" fmla="*/ 526981 h 3032924"/>
              <a:gd name="connsiteX5" fmla="*/ 2855082 w 3239999"/>
              <a:gd name="connsiteY5" fmla="*/ 526981 h 3032924"/>
              <a:gd name="connsiteX6" fmla="*/ 2861369 w 3239999"/>
              <a:gd name="connsiteY6" fmla="*/ 2472117 h 3032924"/>
              <a:gd name="connsiteX7" fmla="*/ 1663394 w 3239999"/>
              <a:gd name="connsiteY7" fmla="*/ 2765302 h 3032924"/>
              <a:gd name="connsiteX8" fmla="*/ 1663394 w 3239999"/>
              <a:gd name="connsiteY8" fmla="*/ 526981 h 3032924"/>
              <a:gd name="connsiteX9" fmla="*/ 1663394 w 3239999"/>
              <a:gd name="connsiteY9" fmla="*/ 430441 h 3032924"/>
              <a:gd name="connsiteX10" fmla="*/ 1663394 w 3239999"/>
              <a:gd name="connsiteY10" fmla="*/ 402054 h 3032924"/>
              <a:gd name="connsiteX11" fmla="*/ 2406065 w 3239999"/>
              <a:gd name="connsiteY11" fmla="*/ 22 h 3032924"/>
              <a:gd name="connsiteX12" fmla="*/ 2853673 w 3239999"/>
              <a:gd name="connsiteY12" fmla="*/ 91100 h 3032924"/>
              <a:gd name="connsiteX13" fmla="*/ 2854770 w 3239999"/>
              <a:gd name="connsiteY13" fmla="*/ 430441 h 3032924"/>
              <a:gd name="connsiteX14" fmla="*/ 3120669 w 3239999"/>
              <a:gd name="connsiteY14" fmla="*/ 428517 h 3032924"/>
              <a:gd name="connsiteX15" fmla="*/ 3120669 w 3239999"/>
              <a:gd name="connsiteY15" fmla="*/ 738345 h 3032924"/>
              <a:gd name="connsiteX16" fmla="*/ 3239999 w 3239999"/>
              <a:gd name="connsiteY16" fmla="*/ 738345 h 3032924"/>
              <a:gd name="connsiteX17" fmla="*/ 3239999 w 3239999"/>
              <a:gd name="connsiteY17" fmla="*/ 3032924 h 3032924"/>
              <a:gd name="connsiteX18" fmla="*/ 0 w 3239999"/>
              <a:gd name="connsiteY18" fmla="*/ 3032924 h 3032924"/>
              <a:gd name="connsiteX19" fmla="*/ 0 w 3239999"/>
              <a:gd name="connsiteY19" fmla="*/ 738345 h 3032924"/>
              <a:gd name="connsiteX20" fmla="*/ 102477 w 3239999"/>
              <a:gd name="connsiteY20" fmla="*/ 738345 h 3032924"/>
              <a:gd name="connsiteX21" fmla="*/ 102477 w 3239999"/>
              <a:gd name="connsiteY21" fmla="*/ 428517 h 3032924"/>
              <a:gd name="connsiteX22" fmla="*/ 385229 w 3239999"/>
              <a:gd name="connsiteY22" fmla="*/ 430441 h 3032924"/>
              <a:gd name="connsiteX23" fmla="*/ 386326 w 3239999"/>
              <a:gd name="connsiteY23" fmla="*/ 91100 h 3032924"/>
              <a:gd name="connsiteX24" fmla="*/ 833935 w 3239999"/>
              <a:gd name="connsiteY24" fmla="*/ 22 h 3032924"/>
              <a:gd name="connsiteX25" fmla="*/ 1576606 w 3239999"/>
              <a:gd name="connsiteY25" fmla="*/ 402054 h 3032924"/>
              <a:gd name="connsiteX26" fmla="*/ 1576606 w 3239999"/>
              <a:gd name="connsiteY26" fmla="*/ 430441 h 3032924"/>
              <a:gd name="connsiteX27" fmla="*/ 1576606 w 3239999"/>
              <a:gd name="connsiteY27" fmla="*/ 526981 h 3032924"/>
              <a:gd name="connsiteX28" fmla="*/ 1576606 w 3239999"/>
              <a:gd name="connsiteY28" fmla="*/ 2765302 h 3032924"/>
              <a:gd name="connsiteX29" fmla="*/ 378630 w 3239999"/>
              <a:gd name="connsiteY29" fmla="*/ 2472117 h 3032924"/>
              <a:gd name="connsiteX30" fmla="*/ 384918 w 3239999"/>
              <a:gd name="connsiteY30" fmla="*/ 526981 h 3032924"/>
              <a:gd name="connsiteX31" fmla="*/ 239143 w 3239999"/>
              <a:gd name="connsiteY31" fmla="*/ 526981 h 3032924"/>
              <a:gd name="connsiteX32" fmla="*/ 229618 w 3239999"/>
              <a:gd name="connsiteY32" fmla="*/ 2690698 h 3032924"/>
              <a:gd name="connsiteX33" fmla="*/ 1576606 w 3239999"/>
              <a:gd name="connsiteY33" fmla="*/ 2776423 h 30329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3239999" h="3032924">
                <a:moveTo>
                  <a:pt x="1576606" y="2778202"/>
                </a:moveTo>
                <a:cubicBezTo>
                  <a:pt x="1576606" y="2778795"/>
                  <a:pt x="1663394" y="2792670"/>
                  <a:pt x="1663394" y="2778202"/>
                </a:cubicBezTo>
                <a:lnTo>
                  <a:pt x="1663394" y="2776423"/>
                </a:lnTo>
                <a:cubicBezTo>
                  <a:pt x="2185083" y="2605634"/>
                  <a:pt x="2444552" y="2500589"/>
                  <a:pt x="2991331" y="2709748"/>
                </a:cubicBezTo>
                <a:lnTo>
                  <a:pt x="3000856" y="526981"/>
                </a:lnTo>
                <a:lnTo>
                  <a:pt x="2855082" y="526981"/>
                </a:lnTo>
                <a:cubicBezTo>
                  <a:pt x="2857178" y="1175360"/>
                  <a:pt x="2859273" y="1823738"/>
                  <a:pt x="2861369" y="2472117"/>
                </a:cubicBezTo>
                <a:cubicBezTo>
                  <a:pt x="2483869" y="2318121"/>
                  <a:pt x="2052449" y="2439541"/>
                  <a:pt x="1663394" y="2765302"/>
                </a:cubicBezTo>
                <a:lnTo>
                  <a:pt x="1663394" y="526981"/>
                </a:lnTo>
                <a:lnTo>
                  <a:pt x="1663394" y="430441"/>
                </a:lnTo>
                <a:lnTo>
                  <a:pt x="1663394" y="402054"/>
                </a:lnTo>
                <a:cubicBezTo>
                  <a:pt x="1896442" y="149589"/>
                  <a:pt x="2115835" y="2106"/>
                  <a:pt x="2406065" y="22"/>
                </a:cubicBezTo>
                <a:cubicBezTo>
                  <a:pt x="2537987" y="-925"/>
                  <a:pt x="2684544" y="28169"/>
                  <a:pt x="2853673" y="91100"/>
                </a:cubicBezTo>
                <a:cubicBezTo>
                  <a:pt x="2854039" y="204214"/>
                  <a:pt x="2854404" y="317327"/>
                  <a:pt x="2854770" y="430441"/>
                </a:cubicBezTo>
                <a:lnTo>
                  <a:pt x="3120669" y="428517"/>
                </a:lnTo>
                <a:lnTo>
                  <a:pt x="3120669" y="738345"/>
                </a:lnTo>
                <a:lnTo>
                  <a:pt x="3239999" y="738345"/>
                </a:lnTo>
                <a:lnTo>
                  <a:pt x="3239999" y="3032924"/>
                </a:lnTo>
                <a:lnTo>
                  <a:pt x="0" y="3032924"/>
                </a:lnTo>
                <a:lnTo>
                  <a:pt x="0" y="738345"/>
                </a:lnTo>
                <a:lnTo>
                  <a:pt x="102477" y="738345"/>
                </a:lnTo>
                <a:lnTo>
                  <a:pt x="102477" y="428517"/>
                </a:lnTo>
                <a:lnTo>
                  <a:pt x="385229" y="430441"/>
                </a:lnTo>
                <a:cubicBezTo>
                  <a:pt x="385595" y="317327"/>
                  <a:pt x="385960" y="204214"/>
                  <a:pt x="386326" y="91100"/>
                </a:cubicBezTo>
                <a:cubicBezTo>
                  <a:pt x="555455" y="28169"/>
                  <a:pt x="702013" y="-925"/>
                  <a:pt x="833935" y="22"/>
                </a:cubicBezTo>
                <a:cubicBezTo>
                  <a:pt x="1124164" y="2106"/>
                  <a:pt x="1343558" y="149589"/>
                  <a:pt x="1576606" y="402054"/>
                </a:cubicBezTo>
                <a:lnTo>
                  <a:pt x="1576606" y="430441"/>
                </a:lnTo>
                <a:lnTo>
                  <a:pt x="1576606" y="526981"/>
                </a:lnTo>
                <a:lnTo>
                  <a:pt x="1576606" y="2765302"/>
                </a:lnTo>
                <a:cubicBezTo>
                  <a:pt x="1187550" y="2439541"/>
                  <a:pt x="756130" y="2318121"/>
                  <a:pt x="378630" y="2472117"/>
                </a:cubicBezTo>
                <a:lnTo>
                  <a:pt x="384918" y="526981"/>
                </a:lnTo>
                <a:lnTo>
                  <a:pt x="239143" y="526981"/>
                </a:lnTo>
                <a:lnTo>
                  <a:pt x="229618" y="2690698"/>
                </a:lnTo>
                <a:cubicBezTo>
                  <a:pt x="773243" y="2466244"/>
                  <a:pt x="1081748" y="2626096"/>
                  <a:pt x="1576606" y="2776423"/>
                </a:cubicBezTo>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3200">
              <a:latin typeface="Open Sans" panose="020B0606030504020204"/>
            </a:endParaRPr>
          </a:p>
        </p:txBody>
      </p:sp>
      <p:sp>
        <p:nvSpPr>
          <p:cNvPr id="11" name="Rectangle 16">
            <a:extLst>
              <a:ext uri="{FF2B5EF4-FFF2-40B4-BE49-F238E27FC236}">
                <a16:creationId xmlns:a16="http://schemas.microsoft.com/office/drawing/2014/main" id="{7F181916-1919-41D9-86D1-6859B671453A}"/>
              </a:ext>
            </a:extLst>
          </p:cNvPr>
          <p:cNvSpPr/>
          <p:nvPr/>
        </p:nvSpPr>
        <p:spPr>
          <a:xfrm rot="2700000">
            <a:off x="5155628" y="3472528"/>
            <a:ext cx="301111" cy="539836"/>
          </a:xfrm>
          <a:custGeom>
            <a:avLst/>
            <a:gdLst/>
            <a:ahLst/>
            <a:cxnLst/>
            <a:rect l="l" t="t" r="r" b="b"/>
            <a:pathLst>
              <a:path w="2232248" h="4001999">
                <a:moveTo>
                  <a:pt x="1116887" y="0"/>
                </a:moveTo>
                <a:cubicBezTo>
                  <a:pt x="1270748" y="4762"/>
                  <a:pt x="1433283" y="120651"/>
                  <a:pt x="1447291" y="308459"/>
                </a:cubicBezTo>
                <a:cubicBezTo>
                  <a:pt x="1483174" y="544979"/>
                  <a:pt x="1283237" y="603082"/>
                  <a:pt x="1339988" y="887363"/>
                </a:cubicBezTo>
                <a:lnTo>
                  <a:pt x="2232248" y="887363"/>
                </a:lnTo>
                <a:lnTo>
                  <a:pt x="2232248" y="1778237"/>
                </a:lnTo>
                <a:cubicBezTo>
                  <a:pt x="1956566" y="1829261"/>
                  <a:pt x="1897086" y="1634366"/>
                  <a:pt x="1663321" y="1669832"/>
                </a:cubicBezTo>
                <a:cubicBezTo>
                  <a:pt x="1475513" y="1683840"/>
                  <a:pt x="1359624" y="1846375"/>
                  <a:pt x="1354862" y="2000236"/>
                </a:cubicBezTo>
                <a:cubicBezTo>
                  <a:pt x="1358037" y="2135389"/>
                  <a:pt x="1477787" y="2334920"/>
                  <a:pt x="1701420" y="2336507"/>
                </a:cubicBezTo>
                <a:cubicBezTo>
                  <a:pt x="1972077" y="2308709"/>
                  <a:pt x="1932339" y="2176007"/>
                  <a:pt x="2232248" y="2187989"/>
                </a:cubicBezTo>
                <a:lnTo>
                  <a:pt x="2232248" y="3119611"/>
                </a:lnTo>
                <a:lnTo>
                  <a:pt x="1303259" y="3119611"/>
                </a:lnTo>
                <a:cubicBezTo>
                  <a:pt x="1289664" y="3424971"/>
                  <a:pt x="1423682" y="3383289"/>
                  <a:pt x="1451633" y="3655441"/>
                </a:cubicBezTo>
                <a:cubicBezTo>
                  <a:pt x="1450046" y="3879074"/>
                  <a:pt x="1250515" y="3998824"/>
                  <a:pt x="1115362" y="4001999"/>
                </a:cubicBezTo>
                <a:cubicBezTo>
                  <a:pt x="961501" y="3997237"/>
                  <a:pt x="798966" y="3881348"/>
                  <a:pt x="784958" y="3693540"/>
                </a:cubicBezTo>
                <a:cubicBezTo>
                  <a:pt x="749282" y="3458385"/>
                  <a:pt x="946712" y="3399594"/>
                  <a:pt x="892811" y="3119611"/>
                </a:cubicBezTo>
                <a:lnTo>
                  <a:pt x="0" y="3119611"/>
                </a:lnTo>
                <a:lnTo>
                  <a:pt x="0" y="2203607"/>
                </a:lnTo>
                <a:cubicBezTo>
                  <a:pt x="285884" y="2145799"/>
                  <a:pt x="343730" y="2346665"/>
                  <a:pt x="580754" y="2310706"/>
                </a:cubicBezTo>
                <a:cubicBezTo>
                  <a:pt x="768562" y="2296698"/>
                  <a:pt x="884451" y="2134163"/>
                  <a:pt x="889213" y="1980302"/>
                </a:cubicBezTo>
                <a:cubicBezTo>
                  <a:pt x="886038" y="1845149"/>
                  <a:pt x="766288" y="1645618"/>
                  <a:pt x="542655" y="1644031"/>
                </a:cubicBezTo>
                <a:cubicBezTo>
                  <a:pt x="268493" y="1672188"/>
                  <a:pt x="312817" y="1807984"/>
                  <a:pt x="0" y="1792208"/>
                </a:cubicBezTo>
                <a:lnTo>
                  <a:pt x="0" y="887363"/>
                </a:lnTo>
                <a:lnTo>
                  <a:pt x="928847" y="887363"/>
                </a:lnTo>
                <a:cubicBezTo>
                  <a:pt x="944034" y="576570"/>
                  <a:pt x="808718" y="620178"/>
                  <a:pt x="780616" y="346558"/>
                </a:cubicBezTo>
                <a:cubicBezTo>
                  <a:pt x="782203" y="122925"/>
                  <a:pt x="981734" y="3175"/>
                  <a:pt x="1116887" y="0"/>
                </a:cubicBezTo>
                <a:close/>
              </a:path>
            </a:pathLst>
          </a:custGeom>
          <a:solidFill>
            <a:srgbClr val="FDD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3200">
              <a:latin typeface="Open Sans" panose="020B0606030504020204"/>
            </a:endParaRPr>
          </a:p>
        </p:txBody>
      </p:sp>
      <p:sp>
        <p:nvSpPr>
          <p:cNvPr id="12" name="Pie 24">
            <a:extLst>
              <a:ext uri="{FF2B5EF4-FFF2-40B4-BE49-F238E27FC236}">
                <a16:creationId xmlns:a16="http://schemas.microsoft.com/office/drawing/2014/main" id="{11A41194-7545-41D2-8D49-4E0D08DF0147}"/>
              </a:ext>
            </a:extLst>
          </p:cNvPr>
          <p:cNvSpPr/>
          <p:nvPr/>
        </p:nvSpPr>
        <p:spPr>
          <a:xfrm>
            <a:off x="5894653" y="4329001"/>
            <a:ext cx="448205" cy="445724"/>
          </a:xfrm>
          <a:custGeom>
            <a:avLst/>
            <a:gdLst/>
            <a:ahLst/>
            <a:cxnLst/>
            <a:rect l="l" t="t" r="r" b="b"/>
            <a:pathLst>
              <a:path w="3228711" h="3210836">
                <a:moveTo>
                  <a:pt x="351626" y="695968"/>
                </a:moveTo>
                <a:lnTo>
                  <a:pt x="1548007" y="1678300"/>
                </a:lnTo>
                <a:lnTo>
                  <a:pt x="236194" y="2500159"/>
                </a:lnTo>
                <a:cubicBezTo>
                  <a:pt x="-116985" y="1936431"/>
                  <a:pt x="-70514" y="1210092"/>
                  <a:pt x="351626" y="695968"/>
                </a:cubicBezTo>
                <a:close/>
                <a:moveTo>
                  <a:pt x="1957429" y="262366"/>
                </a:moveTo>
                <a:cubicBezTo>
                  <a:pt x="2634256" y="359480"/>
                  <a:pt x="3156733" y="907132"/>
                  <a:pt x="3221913" y="1587776"/>
                </a:cubicBezTo>
                <a:cubicBezTo>
                  <a:pt x="3287093" y="2268421"/>
                  <a:pt x="2878048" y="2905277"/>
                  <a:pt x="2231953" y="3129078"/>
                </a:cubicBezTo>
                <a:cubicBezTo>
                  <a:pt x="1585858" y="3352879"/>
                  <a:pt x="870522" y="3105497"/>
                  <a:pt x="500715" y="2530372"/>
                </a:cubicBezTo>
                <a:lnTo>
                  <a:pt x="1746987" y="1729019"/>
                </a:lnTo>
                <a:close/>
                <a:moveTo>
                  <a:pt x="1604447" y="200"/>
                </a:moveTo>
                <a:cubicBezTo>
                  <a:pt x="1665125" y="-778"/>
                  <a:pt x="1726175" y="1809"/>
                  <a:pt x="1787307" y="8072"/>
                </a:cubicBezTo>
                <a:lnTo>
                  <a:pt x="1629532" y="1548011"/>
                </a:lnTo>
                <a:lnTo>
                  <a:pt x="483856" y="506987"/>
                </a:lnTo>
                <a:cubicBezTo>
                  <a:pt x="773141" y="188622"/>
                  <a:pt x="1179697" y="7051"/>
                  <a:pt x="1604447" y="200"/>
                </a:cubicBez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121920" tIns="60960" rIns="121920" bIns="60960" numCol="1" spcCol="0" rtlCol="0" fromWordArt="0" anchor="ctr" anchorCtr="0" forceAA="0" compatLnSpc="1">
            <a:prstTxWarp prst="textNoShape">
              <a:avLst/>
            </a:prstTxWarp>
            <a:noAutofit/>
          </a:bodyPr>
          <a:lstStyle/>
          <a:p>
            <a:pPr algn="ctr"/>
            <a:endParaRPr lang="ko-KR" altLang="en-US" sz="3200">
              <a:solidFill>
                <a:schemeClr val="tx1"/>
              </a:solidFill>
              <a:latin typeface="Open Sans" panose="020B0606030504020204"/>
            </a:endParaRPr>
          </a:p>
        </p:txBody>
      </p:sp>
      <p:sp>
        <p:nvSpPr>
          <p:cNvPr id="13" name="Frame 17">
            <a:extLst>
              <a:ext uri="{FF2B5EF4-FFF2-40B4-BE49-F238E27FC236}">
                <a16:creationId xmlns:a16="http://schemas.microsoft.com/office/drawing/2014/main" id="{F30396A6-8227-4A6A-8D8A-2736F702233D}"/>
              </a:ext>
            </a:extLst>
          </p:cNvPr>
          <p:cNvSpPr/>
          <p:nvPr/>
        </p:nvSpPr>
        <p:spPr>
          <a:xfrm>
            <a:off x="5894653" y="2686872"/>
            <a:ext cx="402692" cy="402692"/>
          </a:xfrm>
          <a:custGeom>
            <a:avLst/>
            <a:gdLst/>
            <a:ahLst/>
            <a:cxnLst/>
            <a:rect l="l" t="t" r="r" b="b"/>
            <a:pathLst>
              <a:path w="3240000" h="3240000">
                <a:moveTo>
                  <a:pt x="415456" y="380544"/>
                </a:moveTo>
                <a:lnTo>
                  <a:pt x="415456" y="385333"/>
                </a:lnTo>
                <a:lnTo>
                  <a:pt x="385333" y="385333"/>
                </a:lnTo>
                <a:lnTo>
                  <a:pt x="385333" y="2854667"/>
                </a:lnTo>
                <a:lnTo>
                  <a:pt x="1529120" y="2854667"/>
                </a:lnTo>
                <a:cubicBezTo>
                  <a:pt x="1267123" y="2430711"/>
                  <a:pt x="997530" y="1721825"/>
                  <a:pt x="436017" y="1672600"/>
                </a:cubicBezTo>
                <a:lnTo>
                  <a:pt x="600235" y="1185112"/>
                </a:lnTo>
                <a:cubicBezTo>
                  <a:pt x="1132790" y="1359573"/>
                  <a:pt x="1278822" y="1550851"/>
                  <a:pt x="1544730" y="1923929"/>
                </a:cubicBezTo>
                <a:cubicBezTo>
                  <a:pt x="1789452" y="1379400"/>
                  <a:pt x="1927092" y="1088696"/>
                  <a:pt x="2233403" y="596568"/>
                </a:cubicBezTo>
                <a:lnTo>
                  <a:pt x="2770666" y="596568"/>
                </a:lnTo>
                <a:cubicBezTo>
                  <a:pt x="2331495" y="1220469"/>
                  <a:pt x="1907612" y="2113878"/>
                  <a:pt x="1578489" y="2854667"/>
                </a:cubicBezTo>
                <a:lnTo>
                  <a:pt x="2854667" y="2854667"/>
                </a:lnTo>
                <a:lnTo>
                  <a:pt x="2854667" y="596568"/>
                </a:lnTo>
                <a:lnTo>
                  <a:pt x="2858395" y="596568"/>
                </a:lnTo>
                <a:lnTo>
                  <a:pt x="2858395" y="380544"/>
                </a:lnTo>
                <a:close/>
                <a:moveTo>
                  <a:pt x="0" y="0"/>
                </a:moveTo>
                <a:lnTo>
                  <a:pt x="3240000" y="0"/>
                </a:lnTo>
                <a:lnTo>
                  <a:pt x="3240000" y="3240000"/>
                </a:lnTo>
                <a:lnTo>
                  <a:pt x="0" y="3240000"/>
                </a:lnTo>
                <a:close/>
              </a:path>
            </a:pathLst>
          </a:custGeom>
          <a:solidFill>
            <a:srgbClr val="1124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sz="3200">
              <a:solidFill>
                <a:schemeClr val="tx1"/>
              </a:solidFill>
              <a:latin typeface="Open Sans" panose="020B0606030504020204"/>
            </a:endParaRPr>
          </a:p>
        </p:txBody>
      </p:sp>
      <p:sp>
        <p:nvSpPr>
          <p:cNvPr id="15" name="TextBox 14">
            <a:extLst>
              <a:ext uri="{FF2B5EF4-FFF2-40B4-BE49-F238E27FC236}">
                <a16:creationId xmlns:a16="http://schemas.microsoft.com/office/drawing/2014/main" id="{D27E93F2-3A9B-42EC-8B48-4C6FB26F0008}"/>
              </a:ext>
            </a:extLst>
          </p:cNvPr>
          <p:cNvSpPr txBox="1"/>
          <p:nvPr/>
        </p:nvSpPr>
        <p:spPr>
          <a:xfrm>
            <a:off x="8676147" y="3097696"/>
            <a:ext cx="3070122"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17" name="TextBox 16">
            <a:extLst>
              <a:ext uri="{FF2B5EF4-FFF2-40B4-BE49-F238E27FC236}">
                <a16:creationId xmlns:a16="http://schemas.microsoft.com/office/drawing/2014/main" id="{CA6C7C43-E2AD-4BEC-B717-0BCD578B33A4}"/>
              </a:ext>
            </a:extLst>
          </p:cNvPr>
          <p:cNvSpPr txBox="1"/>
          <p:nvPr/>
        </p:nvSpPr>
        <p:spPr>
          <a:xfrm>
            <a:off x="7219775" y="4955788"/>
            <a:ext cx="3070122" cy="338554"/>
          </a:xfrm>
          <a:prstGeom prst="rect">
            <a:avLst/>
          </a:prstGeom>
          <a:noFill/>
        </p:spPr>
        <p:txBody>
          <a:bodyPr wrap="square" rtlCol="0">
            <a:spAutoFit/>
          </a:bodyPr>
          <a:lstStyle/>
          <a:p>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19" name="TextBox 18">
            <a:extLst>
              <a:ext uri="{FF2B5EF4-FFF2-40B4-BE49-F238E27FC236}">
                <a16:creationId xmlns:a16="http://schemas.microsoft.com/office/drawing/2014/main" id="{7CD4232B-9CE4-4F14-9D35-B54E5626E2DB}"/>
              </a:ext>
            </a:extLst>
          </p:cNvPr>
          <p:cNvSpPr txBox="1"/>
          <p:nvPr/>
        </p:nvSpPr>
        <p:spPr>
          <a:xfrm>
            <a:off x="457940" y="3100669"/>
            <a:ext cx="3070122" cy="338554"/>
          </a:xfrm>
          <a:prstGeom prst="rect">
            <a:avLst/>
          </a:prstGeom>
          <a:noFill/>
        </p:spPr>
        <p:txBody>
          <a:bodyPr wrap="square" rtlCol="0">
            <a:spAutoFit/>
          </a:bodyPr>
          <a:lstStyle/>
          <a:p>
            <a:pPr algn="r"/>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21" name="TextBox 20">
            <a:extLst>
              <a:ext uri="{FF2B5EF4-FFF2-40B4-BE49-F238E27FC236}">
                <a16:creationId xmlns:a16="http://schemas.microsoft.com/office/drawing/2014/main" id="{B8CCE9A9-55F8-4AD7-BD3F-447182035B83}"/>
              </a:ext>
            </a:extLst>
          </p:cNvPr>
          <p:cNvSpPr txBox="1"/>
          <p:nvPr/>
        </p:nvSpPr>
        <p:spPr>
          <a:xfrm>
            <a:off x="1938742" y="1327527"/>
            <a:ext cx="3070122" cy="338554"/>
          </a:xfrm>
          <a:prstGeom prst="rect">
            <a:avLst/>
          </a:prstGeom>
          <a:noFill/>
        </p:spPr>
        <p:txBody>
          <a:bodyPr wrap="square" rtlCol="0">
            <a:spAutoFit/>
          </a:bodyPr>
          <a:lstStyle/>
          <a:p>
            <a:pPr algn="r"/>
            <a:r>
              <a:rPr lang="en-US" altLang="ko-KR" sz="1600" b="1" dirty="0">
                <a:solidFill>
                  <a:srgbClr val="FDD100"/>
                </a:solidFill>
                <a:latin typeface="Open Sans" panose="020B0606030504020204"/>
                <a:cs typeface="Arial" pitchFamily="34" charset="0"/>
              </a:rPr>
              <a:t>Your Text Here</a:t>
            </a:r>
            <a:endParaRPr lang="ko-KR" altLang="en-US" sz="1600" b="1" dirty="0">
              <a:solidFill>
                <a:srgbClr val="FDD100"/>
              </a:solidFill>
              <a:latin typeface="Open Sans" panose="020B0606030504020204"/>
              <a:cs typeface="Arial" pitchFamily="34" charset="0"/>
            </a:endParaRPr>
          </a:p>
        </p:txBody>
      </p:sp>
      <p:sp>
        <p:nvSpPr>
          <p:cNvPr id="22" name="TextBox 21">
            <a:extLst>
              <a:ext uri="{FF2B5EF4-FFF2-40B4-BE49-F238E27FC236}">
                <a16:creationId xmlns:a16="http://schemas.microsoft.com/office/drawing/2014/main" id="{D16BE2F3-B777-46C1-B4E8-E3395E0831EA}"/>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
        <p:nvSpPr>
          <p:cNvPr id="23" name="Rectangle 22">
            <a:extLst>
              <a:ext uri="{FF2B5EF4-FFF2-40B4-BE49-F238E27FC236}">
                <a16:creationId xmlns:a16="http://schemas.microsoft.com/office/drawing/2014/main" id="{6D2910AC-7631-4E00-87E1-B3D1678CD0CB}"/>
              </a:ext>
            </a:extLst>
          </p:cNvPr>
          <p:cNvSpPr/>
          <p:nvPr/>
        </p:nvSpPr>
        <p:spPr>
          <a:xfrm>
            <a:off x="8699091" y="3481527"/>
            <a:ext cx="2911451" cy="954107"/>
          </a:xfrm>
          <a:prstGeom prst="rect">
            <a:avLst/>
          </a:prstGeom>
        </p:spPr>
        <p:txBody>
          <a:bodyPr wrap="square" numCol="1">
            <a:spAutoFit/>
          </a:bodyPr>
          <a:lstStyle/>
          <a:p>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4" name="Rectangle 23">
            <a:extLst>
              <a:ext uri="{FF2B5EF4-FFF2-40B4-BE49-F238E27FC236}">
                <a16:creationId xmlns:a16="http://schemas.microsoft.com/office/drawing/2014/main" id="{FBBE833F-5F7E-4045-AC5D-CB322284552F}"/>
              </a:ext>
            </a:extLst>
          </p:cNvPr>
          <p:cNvSpPr/>
          <p:nvPr/>
        </p:nvSpPr>
        <p:spPr>
          <a:xfrm>
            <a:off x="7220421" y="5328935"/>
            <a:ext cx="2911451" cy="954107"/>
          </a:xfrm>
          <a:prstGeom prst="rect">
            <a:avLst/>
          </a:prstGeom>
        </p:spPr>
        <p:txBody>
          <a:bodyPr wrap="square" numCol="1">
            <a:spAutoFit/>
          </a:bodyPr>
          <a:lstStyle/>
          <a:p>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5" name="Rectangle 24">
            <a:extLst>
              <a:ext uri="{FF2B5EF4-FFF2-40B4-BE49-F238E27FC236}">
                <a16:creationId xmlns:a16="http://schemas.microsoft.com/office/drawing/2014/main" id="{D33C33A7-6DF9-4556-961C-BCF29BA44EBB}"/>
              </a:ext>
            </a:extLst>
          </p:cNvPr>
          <p:cNvSpPr/>
          <p:nvPr/>
        </p:nvSpPr>
        <p:spPr>
          <a:xfrm>
            <a:off x="598664" y="3486790"/>
            <a:ext cx="2911451" cy="954107"/>
          </a:xfrm>
          <a:prstGeom prst="rect">
            <a:avLst/>
          </a:prstGeom>
        </p:spPr>
        <p:txBody>
          <a:bodyPr wrap="square" numCol="1">
            <a:spAutoFit/>
          </a:bodyPr>
          <a:lstStyle/>
          <a:p>
            <a:pPr algn="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
        <p:nvSpPr>
          <p:cNvPr id="26" name="Rectangle 25">
            <a:extLst>
              <a:ext uri="{FF2B5EF4-FFF2-40B4-BE49-F238E27FC236}">
                <a16:creationId xmlns:a16="http://schemas.microsoft.com/office/drawing/2014/main" id="{D5BFCB01-4F31-4E14-B224-4728B05FFFAD}"/>
              </a:ext>
            </a:extLst>
          </p:cNvPr>
          <p:cNvSpPr/>
          <p:nvPr/>
        </p:nvSpPr>
        <p:spPr>
          <a:xfrm>
            <a:off x="2123777" y="1706856"/>
            <a:ext cx="2911451" cy="954107"/>
          </a:xfrm>
          <a:prstGeom prst="rect">
            <a:avLst/>
          </a:prstGeom>
        </p:spPr>
        <p:txBody>
          <a:bodyPr wrap="square" numCol="1">
            <a:spAutoFit/>
          </a:bodyPr>
          <a:lstStyle/>
          <a:p>
            <a:pPr algn="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Lorem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ipsum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dolor sit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amet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consectetuer</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adipiscing</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elit</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sed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diam</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nonummy</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nibh</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euismod</a:t>
            </a:r>
            <a:r>
              <a:rPr lang="en-US" sz="1400" dirty="0">
                <a:solidFill>
                  <a:srgbClr val="112433"/>
                </a:solidFill>
                <a:latin typeface="Open Sans" panose="020B0606030504020204"/>
                <a:ea typeface="Open Sans" panose="020B0606030504020204" pitchFamily="34" charset="0"/>
                <a:cs typeface="Open Sans" panose="020B0606030504020204" pitchFamily="34" charset="0"/>
              </a:rPr>
              <a:t> </a:t>
            </a:r>
            <a:r>
              <a:rPr lang="en-US" sz="1400" dirty="0" err="1">
                <a:solidFill>
                  <a:srgbClr val="112433"/>
                </a:solidFill>
                <a:latin typeface="Open Sans" panose="020B0606030504020204"/>
                <a:ea typeface="Open Sans" panose="020B0606030504020204" pitchFamily="34" charset="0"/>
                <a:cs typeface="Open Sans" panose="020B0606030504020204" pitchFamily="34" charset="0"/>
              </a:rPr>
              <a:t>tincidunt</a:t>
            </a:r>
            <a:endParaRPr lang="en-US" sz="1400" dirty="0">
              <a:solidFill>
                <a:srgbClr val="112433"/>
              </a:solidFill>
              <a:latin typeface="Open Sans" panose="020B0606030504020204"/>
              <a:ea typeface="Open Sans" panose="020B0606030504020204" pitchFamily="34" charset="0"/>
              <a:cs typeface="Open Sans" panose="020B0606030504020204" pitchFamily="34" charset="0"/>
            </a:endParaRPr>
          </a:p>
        </p:txBody>
      </p:sp>
    </p:spTree>
    <p:extLst>
      <p:ext uri="{BB962C8B-B14F-4D97-AF65-F5344CB8AC3E}">
        <p14:creationId xmlns:p14="http://schemas.microsoft.com/office/powerpoint/2010/main" val="2703264859"/>
      </p:ext>
    </p:extLst>
  </p:cSld>
  <p:clrMapOvr>
    <a:masterClrMapping/>
  </p:clrMapOvr>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그룹 10">
            <a:extLst>
              <a:ext uri="{FF2B5EF4-FFF2-40B4-BE49-F238E27FC236}">
                <a16:creationId xmlns:a16="http://schemas.microsoft.com/office/drawing/2014/main" id="{FA96648F-F2E3-440C-96EA-622306FFFB17}"/>
              </a:ext>
            </a:extLst>
          </p:cNvPr>
          <p:cNvGrpSpPr/>
          <p:nvPr/>
        </p:nvGrpSpPr>
        <p:grpSpPr>
          <a:xfrm>
            <a:off x="1839406" y="2757424"/>
            <a:ext cx="6050348" cy="3515232"/>
            <a:chOff x="635000" y="1382713"/>
            <a:chExt cx="7869238" cy="4572000"/>
          </a:xfrm>
          <a:solidFill>
            <a:srgbClr val="FDD100"/>
          </a:solidFill>
        </p:grpSpPr>
        <p:sp>
          <p:nvSpPr>
            <p:cNvPr id="3" name="Freeform 8">
              <a:extLst>
                <a:ext uri="{FF2B5EF4-FFF2-40B4-BE49-F238E27FC236}">
                  <a16:creationId xmlns:a16="http://schemas.microsoft.com/office/drawing/2014/main" id="{4D9E0D6B-77A6-4D0C-BF48-C3CEC61BDEBE}"/>
                </a:ext>
              </a:extLst>
            </p:cNvPr>
            <p:cNvSpPr>
              <a:spLocks noEditPoints="1"/>
            </p:cNvSpPr>
            <p:nvPr/>
          </p:nvSpPr>
          <p:spPr bwMode="auto">
            <a:xfrm>
              <a:off x="811213" y="3267075"/>
              <a:ext cx="7478713" cy="2654300"/>
            </a:xfrm>
            <a:custGeom>
              <a:avLst/>
              <a:gdLst>
                <a:gd name="T0" fmla="*/ 1383 w 4711"/>
                <a:gd name="T1" fmla="*/ 1616 h 1672"/>
                <a:gd name="T2" fmla="*/ 4289 w 4711"/>
                <a:gd name="T3" fmla="*/ 1370 h 1672"/>
                <a:gd name="T4" fmla="*/ 4547 w 4711"/>
                <a:gd name="T5" fmla="*/ 1482 h 1672"/>
                <a:gd name="T6" fmla="*/ 4645 w 4711"/>
                <a:gd name="T7" fmla="*/ 1305 h 1672"/>
                <a:gd name="T8" fmla="*/ 4596 w 4711"/>
                <a:gd name="T9" fmla="*/ 1330 h 1672"/>
                <a:gd name="T10" fmla="*/ 4699 w 4711"/>
                <a:gd name="T11" fmla="*/ 1014 h 1672"/>
                <a:gd name="T12" fmla="*/ 2870 w 4711"/>
                <a:gd name="T13" fmla="*/ 1134 h 1672"/>
                <a:gd name="T14" fmla="*/ 4455 w 4711"/>
                <a:gd name="T15" fmla="*/ 918 h 1672"/>
                <a:gd name="T16" fmla="*/ 4359 w 4711"/>
                <a:gd name="T17" fmla="*/ 1140 h 1672"/>
                <a:gd name="T18" fmla="*/ 4144 w 4711"/>
                <a:gd name="T19" fmla="*/ 1286 h 1672"/>
                <a:gd name="T20" fmla="*/ 3936 w 4711"/>
                <a:gd name="T21" fmla="*/ 1271 h 1672"/>
                <a:gd name="T22" fmla="*/ 3802 w 4711"/>
                <a:gd name="T23" fmla="*/ 1080 h 1672"/>
                <a:gd name="T24" fmla="*/ 4059 w 4711"/>
                <a:gd name="T25" fmla="*/ 932 h 1672"/>
                <a:gd name="T26" fmla="*/ 4430 w 4711"/>
                <a:gd name="T27" fmla="*/ 909 h 1672"/>
                <a:gd name="T28" fmla="*/ 3982 w 4711"/>
                <a:gd name="T29" fmla="*/ 883 h 1672"/>
                <a:gd name="T30" fmla="*/ 3891 w 4711"/>
                <a:gd name="T31" fmla="*/ 883 h 1672"/>
                <a:gd name="T32" fmla="*/ 4388 w 4711"/>
                <a:gd name="T33" fmla="*/ 864 h 1672"/>
                <a:gd name="T34" fmla="*/ 4362 w 4711"/>
                <a:gd name="T35" fmla="*/ 825 h 1672"/>
                <a:gd name="T36" fmla="*/ 3994 w 4711"/>
                <a:gd name="T37" fmla="*/ 817 h 1672"/>
                <a:gd name="T38" fmla="*/ 4270 w 4711"/>
                <a:gd name="T39" fmla="*/ 855 h 1672"/>
                <a:gd name="T40" fmla="*/ 4132 w 4711"/>
                <a:gd name="T41" fmla="*/ 887 h 1672"/>
                <a:gd name="T42" fmla="*/ 1563 w 4711"/>
                <a:gd name="T43" fmla="*/ 787 h 1672"/>
                <a:gd name="T44" fmla="*/ 3886 w 4711"/>
                <a:gd name="T45" fmla="*/ 778 h 1672"/>
                <a:gd name="T46" fmla="*/ 3870 w 4711"/>
                <a:gd name="T47" fmla="*/ 845 h 1672"/>
                <a:gd name="T48" fmla="*/ 3987 w 4711"/>
                <a:gd name="T49" fmla="*/ 764 h 1672"/>
                <a:gd name="T50" fmla="*/ 3821 w 4711"/>
                <a:gd name="T51" fmla="*/ 885 h 1672"/>
                <a:gd name="T52" fmla="*/ 3860 w 4711"/>
                <a:gd name="T53" fmla="*/ 710 h 1672"/>
                <a:gd name="T54" fmla="*/ 3786 w 4711"/>
                <a:gd name="T55" fmla="*/ 726 h 1672"/>
                <a:gd name="T56" fmla="*/ 3331 w 4711"/>
                <a:gd name="T57" fmla="*/ 700 h 1672"/>
                <a:gd name="T58" fmla="*/ 3957 w 4711"/>
                <a:gd name="T59" fmla="*/ 677 h 1672"/>
                <a:gd name="T60" fmla="*/ 1245 w 4711"/>
                <a:gd name="T61" fmla="*/ 637 h 1672"/>
                <a:gd name="T62" fmla="*/ 1351 w 4711"/>
                <a:gd name="T63" fmla="*/ 529 h 1672"/>
                <a:gd name="T64" fmla="*/ 3942 w 4711"/>
                <a:gd name="T65" fmla="*/ 620 h 1672"/>
                <a:gd name="T66" fmla="*/ 3942 w 4711"/>
                <a:gd name="T67" fmla="*/ 602 h 1672"/>
                <a:gd name="T68" fmla="*/ 1173 w 4711"/>
                <a:gd name="T69" fmla="*/ 511 h 1672"/>
                <a:gd name="T70" fmla="*/ 1255 w 4711"/>
                <a:gd name="T71" fmla="*/ 515 h 1672"/>
                <a:gd name="T72" fmla="*/ 96 w 4711"/>
                <a:gd name="T73" fmla="*/ 454 h 1672"/>
                <a:gd name="T74" fmla="*/ 1088 w 4711"/>
                <a:gd name="T75" fmla="*/ 445 h 1672"/>
                <a:gd name="T76" fmla="*/ 1166 w 4711"/>
                <a:gd name="T77" fmla="*/ 429 h 1672"/>
                <a:gd name="T78" fmla="*/ 1149 w 4711"/>
                <a:gd name="T79" fmla="*/ 400 h 1672"/>
                <a:gd name="T80" fmla="*/ 2694 w 4711"/>
                <a:gd name="T81" fmla="*/ 262 h 1672"/>
                <a:gd name="T82" fmla="*/ 2256 w 4711"/>
                <a:gd name="T83" fmla="*/ 181 h 1672"/>
                <a:gd name="T84" fmla="*/ 2353 w 4711"/>
                <a:gd name="T85" fmla="*/ 119 h 1672"/>
                <a:gd name="T86" fmla="*/ 4183 w 4711"/>
                <a:gd name="T87" fmla="*/ 162 h 1672"/>
                <a:gd name="T88" fmla="*/ 4046 w 4711"/>
                <a:gd name="T89" fmla="*/ 288 h 1672"/>
                <a:gd name="T90" fmla="*/ 4128 w 4711"/>
                <a:gd name="T91" fmla="*/ 225 h 1672"/>
                <a:gd name="T92" fmla="*/ 2400 w 4711"/>
                <a:gd name="T93" fmla="*/ 78 h 1672"/>
                <a:gd name="T94" fmla="*/ 2425 w 4711"/>
                <a:gd name="T95" fmla="*/ 227 h 1672"/>
                <a:gd name="T96" fmla="*/ 2247 w 4711"/>
                <a:gd name="T97" fmla="*/ 148 h 1672"/>
                <a:gd name="T98" fmla="*/ 2167 w 4711"/>
                <a:gd name="T99" fmla="*/ 232 h 1672"/>
                <a:gd name="T100" fmla="*/ 2489 w 4711"/>
                <a:gd name="T101" fmla="*/ 332 h 1672"/>
                <a:gd name="T102" fmla="*/ 2720 w 4711"/>
                <a:gd name="T103" fmla="*/ 234 h 1672"/>
                <a:gd name="T104" fmla="*/ 2577 w 4711"/>
                <a:gd name="T105" fmla="*/ 157 h 1672"/>
                <a:gd name="T106" fmla="*/ 2533 w 4711"/>
                <a:gd name="T107" fmla="*/ 232 h 1672"/>
                <a:gd name="T108" fmla="*/ 1210 w 4711"/>
                <a:gd name="T109" fmla="*/ 78 h 1672"/>
                <a:gd name="T110" fmla="*/ 2798 w 4711"/>
                <a:gd name="T111" fmla="*/ 145 h 1672"/>
                <a:gd name="T112" fmla="*/ 2903 w 4711"/>
                <a:gd name="T113" fmla="*/ 147 h 1672"/>
                <a:gd name="T114" fmla="*/ 2943 w 4711"/>
                <a:gd name="T115" fmla="*/ 127 h 1672"/>
                <a:gd name="T116" fmla="*/ 1393 w 4711"/>
                <a:gd name="T117" fmla="*/ 66 h 1672"/>
                <a:gd name="T118" fmla="*/ 1028 w 4711"/>
                <a:gd name="T119" fmla="*/ 126 h 1672"/>
                <a:gd name="T120" fmla="*/ 1194 w 4711"/>
                <a:gd name="T121" fmla="*/ 89 h 1672"/>
                <a:gd name="T122" fmla="*/ 1076 w 4711"/>
                <a:gd name="T123" fmla="*/ 54 h 16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4711" h="1672">
                  <a:moveTo>
                    <a:pt x="1290" y="1620"/>
                  </a:moveTo>
                  <a:lnTo>
                    <a:pt x="1304" y="1628"/>
                  </a:lnTo>
                  <a:lnTo>
                    <a:pt x="1318" y="1641"/>
                  </a:lnTo>
                  <a:lnTo>
                    <a:pt x="1332" y="1653"/>
                  </a:lnTo>
                  <a:lnTo>
                    <a:pt x="1348" y="1662"/>
                  </a:lnTo>
                  <a:lnTo>
                    <a:pt x="1348" y="1670"/>
                  </a:lnTo>
                  <a:lnTo>
                    <a:pt x="1339" y="1670"/>
                  </a:lnTo>
                  <a:lnTo>
                    <a:pt x="1330" y="1672"/>
                  </a:lnTo>
                  <a:lnTo>
                    <a:pt x="1316" y="1672"/>
                  </a:lnTo>
                  <a:lnTo>
                    <a:pt x="1304" y="1669"/>
                  </a:lnTo>
                  <a:lnTo>
                    <a:pt x="1297" y="1667"/>
                  </a:lnTo>
                  <a:lnTo>
                    <a:pt x="1294" y="1653"/>
                  </a:lnTo>
                  <a:lnTo>
                    <a:pt x="1290" y="1635"/>
                  </a:lnTo>
                  <a:lnTo>
                    <a:pt x="1290" y="1620"/>
                  </a:lnTo>
                  <a:close/>
                  <a:moveTo>
                    <a:pt x="1402" y="1590"/>
                  </a:moveTo>
                  <a:lnTo>
                    <a:pt x="1416" y="1593"/>
                  </a:lnTo>
                  <a:lnTo>
                    <a:pt x="1432" y="1599"/>
                  </a:lnTo>
                  <a:lnTo>
                    <a:pt x="1444" y="1604"/>
                  </a:lnTo>
                  <a:lnTo>
                    <a:pt x="1440" y="1604"/>
                  </a:lnTo>
                  <a:lnTo>
                    <a:pt x="1428" y="1611"/>
                  </a:lnTo>
                  <a:lnTo>
                    <a:pt x="1416" y="1616"/>
                  </a:lnTo>
                  <a:lnTo>
                    <a:pt x="1402" y="1620"/>
                  </a:lnTo>
                  <a:lnTo>
                    <a:pt x="1402" y="1613"/>
                  </a:lnTo>
                  <a:lnTo>
                    <a:pt x="1404" y="1611"/>
                  </a:lnTo>
                  <a:lnTo>
                    <a:pt x="1407" y="1609"/>
                  </a:lnTo>
                  <a:lnTo>
                    <a:pt x="1409" y="1607"/>
                  </a:lnTo>
                  <a:lnTo>
                    <a:pt x="1409" y="1606"/>
                  </a:lnTo>
                  <a:lnTo>
                    <a:pt x="1411" y="1604"/>
                  </a:lnTo>
                  <a:lnTo>
                    <a:pt x="1412" y="1600"/>
                  </a:lnTo>
                  <a:lnTo>
                    <a:pt x="1409" y="1600"/>
                  </a:lnTo>
                  <a:lnTo>
                    <a:pt x="1400" y="1609"/>
                  </a:lnTo>
                  <a:lnTo>
                    <a:pt x="1392" y="1614"/>
                  </a:lnTo>
                  <a:lnTo>
                    <a:pt x="1383" y="1616"/>
                  </a:lnTo>
                  <a:lnTo>
                    <a:pt x="1371" y="1620"/>
                  </a:lnTo>
                  <a:lnTo>
                    <a:pt x="1371" y="1604"/>
                  </a:lnTo>
                  <a:lnTo>
                    <a:pt x="1381" y="1600"/>
                  </a:lnTo>
                  <a:lnTo>
                    <a:pt x="1392" y="1595"/>
                  </a:lnTo>
                  <a:lnTo>
                    <a:pt x="1402" y="1590"/>
                  </a:lnTo>
                  <a:close/>
                  <a:moveTo>
                    <a:pt x="1374" y="1393"/>
                  </a:moveTo>
                  <a:lnTo>
                    <a:pt x="1378" y="1396"/>
                  </a:lnTo>
                  <a:lnTo>
                    <a:pt x="1381" y="1398"/>
                  </a:lnTo>
                  <a:lnTo>
                    <a:pt x="1383" y="1400"/>
                  </a:lnTo>
                  <a:lnTo>
                    <a:pt x="1385" y="1403"/>
                  </a:lnTo>
                  <a:lnTo>
                    <a:pt x="1385" y="1407"/>
                  </a:lnTo>
                  <a:lnTo>
                    <a:pt x="1386" y="1412"/>
                  </a:lnTo>
                  <a:lnTo>
                    <a:pt x="1378" y="1412"/>
                  </a:lnTo>
                  <a:lnTo>
                    <a:pt x="1376" y="1408"/>
                  </a:lnTo>
                  <a:lnTo>
                    <a:pt x="1374" y="1405"/>
                  </a:lnTo>
                  <a:lnTo>
                    <a:pt x="1374" y="1403"/>
                  </a:lnTo>
                  <a:lnTo>
                    <a:pt x="1372" y="1401"/>
                  </a:lnTo>
                  <a:lnTo>
                    <a:pt x="1374" y="1398"/>
                  </a:lnTo>
                  <a:lnTo>
                    <a:pt x="1374" y="1393"/>
                  </a:lnTo>
                  <a:close/>
                  <a:moveTo>
                    <a:pt x="4289" y="1370"/>
                  </a:moveTo>
                  <a:lnTo>
                    <a:pt x="4294" y="1384"/>
                  </a:lnTo>
                  <a:lnTo>
                    <a:pt x="4296" y="1400"/>
                  </a:lnTo>
                  <a:lnTo>
                    <a:pt x="4292" y="1415"/>
                  </a:lnTo>
                  <a:lnTo>
                    <a:pt x="4284" y="1424"/>
                  </a:lnTo>
                  <a:lnTo>
                    <a:pt x="4275" y="1429"/>
                  </a:lnTo>
                  <a:lnTo>
                    <a:pt x="4263" y="1435"/>
                  </a:lnTo>
                  <a:lnTo>
                    <a:pt x="4258" y="1414"/>
                  </a:lnTo>
                  <a:lnTo>
                    <a:pt x="4251" y="1393"/>
                  </a:lnTo>
                  <a:lnTo>
                    <a:pt x="4244" y="1374"/>
                  </a:lnTo>
                  <a:lnTo>
                    <a:pt x="4258" y="1374"/>
                  </a:lnTo>
                  <a:lnTo>
                    <a:pt x="4270" y="1381"/>
                  </a:lnTo>
                  <a:lnTo>
                    <a:pt x="4280" y="1379"/>
                  </a:lnTo>
                  <a:lnTo>
                    <a:pt x="4289" y="1370"/>
                  </a:lnTo>
                  <a:close/>
                  <a:moveTo>
                    <a:pt x="4577" y="1367"/>
                  </a:moveTo>
                  <a:lnTo>
                    <a:pt x="4580" y="1368"/>
                  </a:lnTo>
                  <a:lnTo>
                    <a:pt x="4584" y="1370"/>
                  </a:lnTo>
                  <a:lnTo>
                    <a:pt x="4586" y="1372"/>
                  </a:lnTo>
                  <a:lnTo>
                    <a:pt x="4587" y="1374"/>
                  </a:lnTo>
                  <a:lnTo>
                    <a:pt x="4589" y="1375"/>
                  </a:lnTo>
                  <a:lnTo>
                    <a:pt x="4593" y="1379"/>
                  </a:lnTo>
                  <a:lnTo>
                    <a:pt x="4593" y="1377"/>
                  </a:lnTo>
                  <a:lnTo>
                    <a:pt x="4594" y="1375"/>
                  </a:lnTo>
                  <a:lnTo>
                    <a:pt x="4596" y="1372"/>
                  </a:lnTo>
                  <a:lnTo>
                    <a:pt x="4596" y="1370"/>
                  </a:lnTo>
                  <a:lnTo>
                    <a:pt x="4598" y="1370"/>
                  </a:lnTo>
                  <a:lnTo>
                    <a:pt x="4600" y="1370"/>
                  </a:lnTo>
                  <a:lnTo>
                    <a:pt x="4600" y="1374"/>
                  </a:lnTo>
                  <a:lnTo>
                    <a:pt x="4601" y="1377"/>
                  </a:lnTo>
                  <a:lnTo>
                    <a:pt x="4603" y="1382"/>
                  </a:lnTo>
                  <a:lnTo>
                    <a:pt x="4603" y="1388"/>
                  </a:lnTo>
                  <a:lnTo>
                    <a:pt x="4603" y="1393"/>
                  </a:lnTo>
                  <a:lnTo>
                    <a:pt x="4591" y="1407"/>
                  </a:lnTo>
                  <a:lnTo>
                    <a:pt x="4580" y="1424"/>
                  </a:lnTo>
                  <a:lnTo>
                    <a:pt x="4584" y="1435"/>
                  </a:lnTo>
                  <a:lnTo>
                    <a:pt x="4582" y="1438"/>
                  </a:lnTo>
                  <a:lnTo>
                    <a:pt x="4577" y="1442"/>
                  </a:lnTo>
                  <a:lnTo>
                    <a:pt x="4572" y="1443"/>
                  </a:lnTo>
                  <a:lnTo>
                    <a:pt x="4567" y="1445"/>
                  </a:lnTo>
                  <a:lnTo>
                    <a:pt x="4561" y="1449"/>
                  </a:lnTo>
                  <a:lnTo>
                    <a:pt x="4558" y="1450"/>
                  </a:lnTo>
                  <a:lnTo>
                    <a:pt x="4554" y="1456"/>
                  </a:lnTo>
                  <a:lnTo>
                    <a:pt x="4554" y="1461"/>
                  </a:lnTo>
                  <a:lnTo>
                    <a:pt x="4553" y="1466"/>
                  </a:lnTo>
                  <a:lnTo>
                    <a:pt x="4553" y="1471"/>
                  </a:lnTo>
                  <a:lnTo>
                    <a:pt x="4551" y="1478"/>
                  </a:lnTo>
                  <a:lnTo>
                    <a:pt x="4547" y="1482"/>
                  </a:lnTo>
                  <a:lnTo>
                    <a:pt x="4542" y="1485"/>
                  </a:lnTo>
                  <a:lnTo>
                    <a:pt x="4537" y="1489"/>
                  </a:lnTo>
                  <a:lnTo>
                    <a:pt x="4532" y="1492"/>
                  </a:lnTo>
                  <a:lnTo>
                    <a:pt x="4526" y="1497"/>
                  </a:lnTo>
                  <a:lnTo>
                    <a:pt x="4519" y="1497"/>
                  </a:lnTo>
                  <a:lnTo>
                    <a:pt x="4511" y="1491"/>
                  </a:lnTo>
                  <a:lnTo>
                    <a:pt x="4502" y="1485"/>
                  </a:lnTo>
                  <a:lnTo>
                    <a:pt x="4495" y="1480"/>
                  </a:lnTo>
                  <a:lnTo>
                    <a:pt x="4488" y="1470"/>
                  </a:lnTo>
                  <a:lnTo>
                    <a:pt x="4493" y="1466"/>
                  </a:lnTo>
                  <a:lnTo>
                    <a:pt x="4495" y="1461"/>
                  </a:lnTo>
                  <a:lnTo>
                    <a:pt x="4497" y="1457"/>
                  </a:lnTo>
                  <a:lnTo>
                    <a:pt x="4498" y="1452"/>
                  </a:lnTo>
                  <a:lnTo>
                    <a:pt x="4500" y="1447"/>
                  </a:lnTo>
                  <a:lnTo>
                    <a:pt x="4504" y="1443"/>
                  </a:lnTo>
                  <a:lnTo>
                    <a:pt x="4514" y="1440"/>
                  </a:lnTo>
                  <a:lnTo>
                    <a:pt x="4525" y="1438"/>
                  </a:lnTo>
                  <a:lnTo>
                    <a:pt x="4535" y="1435"/>
                  </a:lnTo>
                  <a:lnTo>
                    <a:pt x="4540" y="1429"/>
                  </a:lnTo>
                  <a:lnTo>
                    <a:pt x="4549" y="1417"/>
                  </a:lnTo>
                  <a:lnTo>
                    <a:pt x="4556" y="1403"/>
                  </a:lnTo>
                  <a:lnTo>
                    <a:pt x="4565" y="1389"/>
                  </a:lnTo>
                  <a:lnTo>
                    <a:pt x="4572" y="1375"/>
                  </a:lnTo>
                  <a:lnTo>
                    <a:pt x="4577" y="1367"/>
                  </a:lnTo>
                  <a:close/>
                  <a:moveTo>
                    <a:pt x="4570" y="1239"/>
                  </a:moveTo>
                  <a:lnTo>
                    <a:pt x="4577" y="1239"/>
                  </a:lnTo>
                  <a:lnTo>
                    <a:pt x="4593" y="1255"/>
                  </a:lnTo>
                  <a:lnTo>
                    <a:pt x="4607" y="1269"/>
                  </a:lnTo>
                  <a:lnTo>
                    <a:pt x="4621" y="1285"/>
                  </a:lnTo>
                  <a:lnTo>
                    <a:pt x="4631" y="1305"/>
                  </a:lnTo>
                  <a:lnTo>
                    <a:pt x="4636" y="1305"/>
                  </a:lnTo>
                  <a:lnTo>
                    <a:pt x="4642" y="1305"/>
                  </a:lnTo>
                  <a:lnTo>
                    <a:pt x="4645" y="1305"/>
                  </a:lnTo>
                  <a:lnTo>
                    <a:pt x="4647" y="1305"/>
                  </a:lnTo>
                  <a:lnTo>
                    <a:pt x="4650" y="1305"/>
                  </a:lnTo>
                  <a:lnTo>
                    <a:pt x="4654" y="1302"/>
                  </a:lnTo>
                  <a:lnTo>
                    <a:pt x="4656" y="1299"/>
                  </a:lnTo>
                  <a:lnTo>
                    <a:pt x="4657" y="1293"/>
                  </a:lnTo>
                  <a:lnTo>
                    <a:pt x="4661" y="1293"/>
                  </a:lnTo>
                  <a:lnTo>
                    <a:pt x="4661" y="1316"/>
                  </a:lnTo>
                  <a:lnTo>
                    <a:pt x="4659" y="1321"/>
                  </a:lnTo>
                  <a:lnTo>
                    <a:pt x="4657" y="1326"/>
                  </a:lnTo>
                  <a:lnTo>
                    <a:pt x="4656" y="1332"/>
                  </a:lnTo>
                  <a:lnTo>
                    <a:pt x="4654" y="1335"/>
                  </a:lnTo>
                  <a:lnTo>
                    <a:pt x="4642" y="1335"/>
                  </a:lnTo>
                  <a:lnTo>
                    <a:pt x="4642" y="1347"/>
                  </a:lnTo>
                  <a:lnTo>
                    <a:pt x="4631" y="1358"/>
                  </a:lnTo>
                  <a:lnTo>
                    <a:pt x="4622" y="1368"/>
                  </a:lnTo>
                  <a:lnTo>
                    <a:pt x="4612" y="1379"/>
                  </a:lnTo>
                  <a:lnTo>
                    <a:pt x="4612" y="1374"/>
                  </a:lnTo>
                  <a:lnTo>
                    <a:pt x="4610" y="1370"/>
                  </a:lnTo>
                  <a:lnTo>
                    <a:pt x="4610" y="1367"/>
                  </a:lnTo>
                  <a:lnTo>
                    <a:pt x="4610" y="1361"/>
                  </a:lnTo>
                  <a:lnTo>
                    <a:pt x="4612" y="1358"/>
                  </a:lnTo>
                  <a:lnTo>
                    <a:pt x="4612" y="1354"/>
                  </a:lnTo>
                  <a:lnTo>
                    <a:pt x="4612" y="1351"/>
                  </a:lnTo>
                  <a:lnTo>
                    <a:pt x="4610" y="1349"/>
                  </a:lnTo>
                  <a:lnTo>
                    <a:pt x="4607" y="1347"/>
                  </a:lnTo>
                  <a:lnTo>
                    <a:pt x="4603" y="1346"/>
                  </a:lnTo>
                  <a:lnTo>
                    <a:pt x="4600" y="1344"/>
                  </a:lnTo>
                  <a:lnTo>
                    <a:pt x="4596" y="1342"/>
                  </a:lnTo>
                  <a:lnTo>
                    <a:pt x="4593" y="1340"/>
                  </a:lnTo>
                  <a:lnTo>
                    <a:pt x="4591" y="1339"/>
                  </a:lnTo>
                  <a:lnTo>
                    <a:pt x="4591" y="1337"/>
                  </a:lnTo>
                  <a:lnTo>
                    <a:pt x="4593" y="1335"/>
                  </a:lnTo>
                  <a:lnTo>
                    <a:pt x="4596" y="1330"/>
                  </a:lnTo>
                  <a:lnTo>
                    <a:pt x="4601" y="1326"/>
                  </a:lnTo>
                  <a:lnTo>
                    <a:pt x="4607" y="1321"/>
                  </a:lnTo>
                  <a:lnTo>
                    <a:pt x="4612" y="1316"/>
                  </a:lnTo>
                  <a:lnTo>
                    <a:pt x="4605" y="1309"/>
                  </a:lnTo>
                  <a:lnTo>
                    <a:pt x="4598" y="1297"/>
                  </a:lnTo>
                  <a:lnTo>
                    <a:pt x="4587" y="1279"/>
                  </a:lnTo>
                  <a:lnTo>
                    <a:pt x="4579" y="1264"/>
                  </a:lnTo>
                  <a:lnTo>
                    <a:pt x="4574" y="1250"/>
                  </a:lnTo>
                  <a:lnTo>
                    <a:pt x="4570" y="1239"/>
                  </a:lnTo>
                  <a:close/>
                  <a:moveTo>
                    <a:pt x="4507" y="1056"/>
                  </a:moveTo>
                  <a:lnTo>
                    <a:pt x="4516" y="1056"/>
                  </a:lnTo>
                  <a:lnTo>
                    <a:pt x="4532" y="1068"/>
                  </a:lnTo>
                  <a:lnTo>
                    <a:pt x="4551" y="1079"/>
                  </a:lnTo>
                  <a:lnTo>
                    <a:pt x="4551" y="1089"/>
                  </a:lnTo>
                  <a:lnTo>
                    <a:pt x="4539" y="1089"/>
                  </a:lnTo>
                  <a:lnTo>
                    <a:pt x="4530" y="1082"/>
                  </a:lnTo>
                  <a:lnTo>
                    <a:pt x="4521" y="1075"/>
                  </a:lnTo>
                  <a:lnTo>
                    <a:pt x="4514" y="1066"/>
                  </a:lnTo>
                  <a:lnTo>
                    <a:pt x="4507" y="1056"/>
                  </a:lnTo>
                  <a:close/>
                  <a:moveTo>
                    <a:pt x="4692" y="995"/>
                  </a:moveTo>
                  <a:lnTo>
                    <a:pt x="4696" y="995"/>
                  </a:lnTo>
                  <a:lnTo>
                    <a:pt x="4699" y="997"/>
                  </a:lnTo>
                  <a:lnTo>
                    <a:pt x="4699" y="997"/>
                  </a:lnTo>
                  <a:lnTo>
                    <a:pt x="4701" y="998"/>
                  </a:lnTo>
                  <a:lnTo>
                    <a:pt x="4701" y="1000"/>
                  </a:lnTo>
                  <a:lnTo>
                    <a:pt x="4703" y="1002"/>
                  </a:lnTo>
                  <a:lnTo>
                    <a:pt x="4704" y="1005"/>
                  </a:lnTo>
                  <a:lnTo>
                    <a:pt x="4708" y="1011"/>
                  </a:lnTo>
                  <a:lnTo>
                    <a:pt x="4710" y="1017"/>
                  </a:lnTo>
                  <a:lnTo>
                    <a:pt x="4711" y="1024"/>
                  </a:lnTo>
                  <a:lnTo>
                    <a:pt x="4704" y="1024"/>
                  </a:lnTo>
                  <a:lnTo>
                    <a:pt x="4704" y="1017"/>
                  </a:lnTo>
                  <a:lnTo>
                    <a:pt x="4699" y="1014"/>
                  </a:lnTo>
                  <a:lnTo>
                    <a:pt x="4697" y="1009"/>
                  </a:lnTo>
                  <a:lnTo>
                    <a:pt x="4696" y="1005"/>
                  </a:lnTo>
                  <a:lnTo>
                    <a:pt x="4694" y="1000"/>
                  </a:lnTo>
                  <a:lnTo>
                    <a:pt x="4692" y="995"/>
                  </a:lnTo>
                  <a:close/>
                  <a:moveTo>
                    <a:pt x="4532" y="974"/>
                  </a:moveTo>
                  <a:lnTo>
                    <a:pt x="4535" y="974"/>
                  </a:lnTo>
                  <a:lnTo>
                    <a:pt x="4537" y="976"/>
                  </a:lnTo>
                  <a:lnTo>
                    <a:pt x="4537" y="977"/>
                  </a:lnTo>
                  <a:lnTo>
                    <a:pt x="4539" y="977"/>
                  </a:lnTo>
                  <a:lnTo>
                    <a:pt x="4540" y="977"/>
                  </a:lnTo>
                  <a:lnTo>
                    <a:pt x="4542" y="979"/>
                  </a:lnTo>
                  <a:lnTo>
                    <a:pt x="4544" y="984"/>
                  </a:lnTo>
                  <a:lnTo>
                    <a:pt x="4544" y="990"/>
                  </a:lnTo>
                  <a:lnTo>
                    <a:pt x="4546" y="993"/>
                  </a:lnTo>
                  <a:lnTo>
                    <a:pt x="4547" y="997"/>
                  </a:lnTo>
                  <a:lnTo>
                    <a:pt x="4549" y="1000"/>
                  </a:lnTo>
                  <a:lnTo>
                    <a:pt x="4551" y="1005"/>
                  </a:lnTo>
                  <a:lnTo>
                    <a:pt x="4539" y="1005"/>
                  </a:lnTo>
                  <a:lnTo>
                    <a:pt x="4537" y="997"/>
                  </a:lnTo>
                  <a:lnTo>
                    <a:pt x="4533" y="991"/>
                  </a:lnTo>
                  <a:lnTo>
                    <a:pt x="4532" y="984"/>
                  </a:lnTo>
                  <a:lnTo>
                    <a:pt x="4532" y="974"/>
                  </a:lnTo>
                  <a:close/>
                  <a:moveTo>
                    <a:pt x="2907" y="967"/>
                  </a:moveTo>
                  <a:lnTo>
                    <a:pt x="2907" y="974"/>
                  </a:lnTo>
                  <a:lnTo>
                    <a:pt x="2915" y="993"/>
                  </a:lnTo>
                  <a:lnTo>
                    <a:pt x="2915" y="1014"/>
                  </a:lnTo>
                  <a:lnTo>
                    <a:pt x="2910" y="1033"/>
                  </a:lnTo>
                  <a:lnTo>
                    <a:pt x="2901" y="1052"/>
                  </a:lnTo>
                  <a:lnTo>
                    <a:pt x="2891" y="1070"/>
                  </a:lnTo>
                  <a:lnTo>
                    <a:pt x="2882" y="1087"/>
                  </a:lnTo>
                  <a:lnTo>
                    <a:pt x="2875" y="1101"/>
                  </a:lnTo>
                  <a:lnTo>
                    <a:pt x="2872" y="1119"/>
                  </a:lnTo>
                  <a:lnTo>
                    <a:pt x="2870" y="1134"/>
                  </a:lnTo>
                  <a:lnTo>
                    <a:pt x="2868" y="1147"/>
                  </a:lnTo>
                  <a:lnTo>
                    <a:pt x="2861" y="1157"/>
                  </a:lnTo>
                  <a:lnTo>
                    <a:pt x="2849" y="1166"/>
                  </a:lnTo>
                  <a:lnTo>
                    <a:pt x="2849" y="1162"/>
                  </a:lnTo>
                  <a:lnTo>
                    <a:pt x="2842" y="1161"/>
                  </a:lnTo>
                  <a:lnTo>
                    <a:pt x="2837" y="1159"/>
                  </a:lnTo>
                  <a:lnTo>
                    <a:pt x="2832" y="1155"/>
                  </a:lnTo>
                  <a:lnTo>
                    <a:pt x="2828" y="1150"/>
                  </a:lnTo>
                  <a:lnTo>
                    <a:pt x="2826" y="1143"/>
                  </a:lnTo>
                  <a:lnTo>
                    <a:pt x="2819" y="1129"/>
                  </a:lnTo>
                  <a:lnTo>
                    <a:pt x="2818" y="1115"/>
                  </a:lnTo>
                  <a:lnTo>
                    <a:pt x="2823" y="1103"/>
                  </a:lnTo>
                  <a:lnTo>
                    <a:pt x="2828" y="1089"/>
                  </a:lnTo>
                  <a:lnTo>
                    <a:pt x="2833" y="1075"/>
                  </a:lnTo>
                  <a:lnTo>
                    <a:pt x="2833" y="1066"/>
                  </a:lnTo>
                  <a:lnTo>
                    <a:pt x="2832" y="1052"/>
                  </a:lnTo>
                  <a:lnTo>
                    <a:pt x="2830" y="1038"/>
                  </a:lnTo>
                  <a:lnTo>
                    <a:pt x="2830" y="1024"/>
                  </a:lnTo>
                  <a:lnTo>
                    <a:pt x="2849" y="1024"/>
                  </a:lnTo>
                  <a:lnTo>
                    <a:pt x="2854" y="1016"/>
                  </a:lnTo>
                  <a:lnTo>
                    <a:pt x="2865" y="1005"/>
                  </a:lnTo>
                  <a:lnTo>
                    <a:pt x="2875" y="993"/>
                  </a:lnTo>
                  <a:lnTo>
                    <a:pt x="2887" y="981"/>
                  </a:lnTo>
                  <a:lnTo>
                    <a:pt x="2898" y="972"/>
                  </a:lnTo>
                  <a:lnTo>
                    <a:pt x="2907" y="967"/>
                  </a:lnTo>
                  <a:close/>
                  <a:moveTo>
                    <a:pt x="4455" y="913"/>
                  </a:moveTo>
                  <a:lnTo>
                    <a:pt x="4469" y="918"/>
                  </a:lnTo>
                  <a:lnTo>
                    <a:pt x="4469" y="925"/>
                  </a:lnTo>
                  <a:lnTo>
                    <a:pt x="4458" y="925"/>
                  </a:lnTo>
                  <a:lnTo>
                    <a:pt x="4458" y="921"/>
                  </a:lnTo>
                  <a:lnTo>
                    <a:pt x="4457" y="920"/>
                  </a:lnTo>
                  <a:lnTo>
                    <a:pt x="4457" y="918"/>
                  </a:lnTo>
                  <a:lnTo>
                    <a:pt x="4455" y="918"/>
                  </a:lnTo>
                  <a:lnTo>
                    <a:pt x="4455" y="916"/>
                  </a:lnTo>
                  <a:lnTo>
                    <a:pt x="4455" y="913"/>
                  </a:lnTo>
                  <a:close/>
                  <a:moveTo>
                    <a:pt x="4205" y="909"/>
                  </a:moveTo>
                  <a:lnTo>
                    <a:pt x="4209" y="909"/>
                  </a:lnTo>
                  <a:lnTo>
                    <a:pt x="4210" y="918"/>
                  </a:lnTo>
                  <a:lnTo>
                    <a:pt x="4212" y="930"/>
                  </a:lnTo>
                  <a:lnTo>
                    <a:pt x="4217" y="944"/>
                  </a:lnTo>
                  <a:lnTo>
                    <a:pt x="4221" y="956"/>
                  </a:lnTo>
                  <a:lnTo>
                    <a:pt x="4224" y="963"/>
                  </a:lnTo>
                  <a:lnTo>
                    <a:pt x="4226" y="965"/>
                  </a:lnTo>
                  <a:lnTo>
                    <a:pt x="4231" y="967"/>
                  </a:lnTo>
                  <a:lnTo>
                    <a:pt x="4235" y="967"/>
                  </a:lnTo>
                  <a:lnTo>
                    <a:pt x="4240" y="969"/>
                  </a:lnTo>
                  <a:lnTo>
                    <a:pt x="4244" y="969"/>
                  </a:lnTo>
                  <a:lnTo>
                    <a:pt x="4247" y="970"/>
                  </a:lnTo>
                  <a:lnTo>
                    <a:pt x="4247" y="976"/>
                  </a:lnTo>
                  <a:lnTo>
                    <a:pt x="4251" y="988"/>
                  </a:lnTo>
                  <a:lnTo>
                    <a:pt x="4254" y="1002"/>
                  </a:lnTo>
                  <a:lnTo>
                    <a:pt x="4259" y="1019"/>
                  </a:lnTo>
                  <a:lnTo>
                    <a:pt x="4263" y="1031"/>
                  </a:lnTo>
                  <a:lnTo>
                    <a:pt x="4266" y="1040"/>
                  </a:lnTo>
                  <a:lnTo>
                    <a:pt x="4275" y="1040"/>
                  </a:lnTo>
                  <a:lnTo>
                    <a:pt x="4280" y="1042"/>
                  </a:lnTo>
                  <a:lnTo>
                    <a:pt x="4286" y="1044"/>
                  </a:lnTo>
                  <a:lnTo>
                    <a:pt x="4289" y="1047"/>
                  </a:lnTo>
                  <a:lnTo>
                    <a:pt x="4292" y="1052"/>
                  </a:lnTo>
                  <a:lnTo>
                    <a:pt x="4301" y="1065"/>
                  </a:lnTo>
                  <a:lnTo>
                    <a:pt x="4305" y="1082"/>
                  </a:lnTo>
                  <a:lnTo>
                    <a:pt x="4324" y="1082"/>
                  </a:lnTo>
                  <a:lnTo>
                    <a:pt x="4331" y="1100"/>
                  </a:lnTo>
                  <a:lnTo>
                    <a:pt x="4341" y="1112"/>
                  </a:lnTo>
                  <a:lnTo>
                    <a:pt x="4350" y="1124"/>
                  </a:lnTo>
                  <a:lnTo>
                    <a:pt x="4359" y="1140"/>
                  </a:lnTo>
                  <a:lnTo>
                    <a:pt x="4362" y="1166"/>
                  </a:lnTo>
                  <a:lnTo>
                    <a:pt x="4361" y="1187"/>
                  </a:lnTo>
                  <a:lnTo>
                    <a:pt x="4355" y="1208"/>
                  </a:lnTo>
                  <a:lnTo>
                    <a:pt x="4347" y="1227"/>
                  </a:lnTo>
                  <a:lnTo>
                    <a:pt x="4338" y="1248"/>
                  </a:lnTo>
                  <a:lnTo>
                    <a:pt x="4327" y="1271"/>
                  </a:lnTo>
                  <a:lnTo>
                    <a:pt x="4324" y="1285"/>
                  </a:lnTo>
                  <a:lnTo>
                    <a:pt x="4319" y="1299"/>
                  </a:lnTo>
                  <a:lnTo>
                    <a:pt x="4315" y="1314"/>
                  </a:lnTo>
                  <a:lnTo>
                    <a:pt x="4310" y="1326"/>
                  </a:lnTo>
                  <a:lnTo>
                    <a:pt x="4301" y="1335"/>
                  </a:lnTo>
                  <a:lnTo>
                    <a:pt x="4291" y="1340"/>
                  </a:lnTo>
                  <a:lnTo>
                    <a:pt x="4279" y="1346"/>
                  </a:lnTo>
                  <a:lnTo>
                    <a:pt x="4266" y="1351"/>
                  </a:lnTo>
                  <a:lnTo>
                    <a:pt x="4258" y="1354"/>
                  </a:lnTo>
                  <a:lnTo>
                    <a:pt x="4247" y="1346"/>
                  </a:lnTo>
                  <a:lnTo>
                    <a:pt x="4235" y="1335"/>
                  </a:lnTo>
                  <a:lnTo>
                    <a:pt x="4226" y="1342"/>
                  </a:lnTo>
                  <a:lnTo>
                    <a:pt x="4216" y="1346"/>
                  </a:lnTo>
                  <a:lnTo>
                    <a:pt x="4203" y="1344"/>
                  </a:lnTo>
                  <a:lnTo>
                    <a:pt x="4190" y="1342"/>
                  </a:lnTo>
                  <a:lnTo>
                    <a:pt x="4174" y="1340"/>
                  </a:lnTo>
                  <a:lnTo>
                    <a:pt x="4167" y="1305"/>
                  </a:lnTo>
                  <a:lnTo>
                    <a:pt x="4162" y="1304"/>
                  </a:lnTo>
                  <a:lnTo>
                    <a:pt x="4156" y="1302"/>
                  </a:lnTo>
                  <a:lnTo>
                    <a:pt x="4151" y="1300"/>
                  </a:lnTo>
                  <a:lnTo>
                    <a:pt x="4148" y="1297"/>
                  </a:lnTo>
                  <a:lnTo>
                    <a:pt x="4144" y="1295"/>
                  </a:lnTo>
                  <a:lnTo>
                    <a:pt x="4142" y="1293"/>
                  </a:lnTo>
                  <a:lnTo>
                    <a:pt x="4142" y="1292"/>
                  </a:lnTo>
                  <a:lnTo>
                    <a:pt x="4144" y="1290"/>
                  </a:lnTo>
                  <a:lnTo>
                    <a:pt x="4144" y="1288"/>
                  </a:lnTo>
                  <a:lnTo>
                    <a:pt x="4144" y="1286"/>
                  </a:lnTo>
                  <a:lnTo>
                    <a:pt x="4142" y="1285"/>
                  </a:lnTo>
                  <a:lnTo>
                    <a:pt x="4141" y="1283"/>
                  </a:lnTo>
                  <a:lnTo>
                    <a:pt x="4135" y="1281"/>
                  </a:lnTo>
                  <a:lnTo>
                    <a:pt x="4134" y="1283"/>
                  </a:lnTo>
                  <a:lnTo>
                    <a:pt x="4134" y="1285"/>
                  </a:lnTo>
                  <a:lnTo>
                    <a:pt x="4134" y="1285"/>
                  </a:lnTo>
                  <a:lnTo>
                    <a:pt x="4132" y="1286"/>
                  </a:lnTo>
                  <a:lnTo>
                    <a:pt x="4130" y="1286"/>
                  </a:lnTo>
                  <a:lnTo>
                    <a:pt x="4128" y="1286"/>
                  </a:lnTo>
                  <a:lnTo>
                    <a:pt x="4128" y="1281"/>
                  </a:lnTo>
                  <a:lnTo>
                    <a:pt x="4123" y="1281"/>
                  </a:lnTo>
                  <a:lnTo>
                    <a:pt x="4123" y="1278"/>
                  </a:lnTo>
                  <a:lnTo>
                    <a:pt x="4130" y="1274"/>
                  </a:lnTo>
                  <a:lnTo>
                    <a:pt x="4135" y="1269"/>
                  </a:lnTo>
                  <a:lnTo>
                    <a:pt x="4139" y="1264"/>
                  </a:lnTo>
                  <a:lnTo>
                    <a:pt x="4135" y="1264"/>
                  </a:lnTo>
                  <a:lnTo>
                    <a:pt x="4135" y="1258"/>
                  </a:lnTo>
                  <a:lnTo>
                    <a:pt x="4127" y="1267"/>
                  </a:lnTo>
                  <a:lnTo>
                    <a:pt x="4118" y="1272"/>
                  </a:lnTo>
                  <a:lnTo>
                    <a:pt x="4104" y="1278"/>
                  </a:lnTo>
                  <a:lnTo>
                    <a:pt x="4099" y="1267"/>
                  </a:lnTo>
                  <a:lnTo>
                    <a:pt x="4092" y="1257"/>
                  </a:lnTo>
                  <a:lnTo>
                    <a:pt x="4083" y="1248"/>
                  </a:lnTo>
                  <a:lnTo>
                    <a:pt x="4071" y="1241"/>
                  </a:lnTo>
                  <a:lnTo>
                    <a:pt x="4055" y="1239"/>
                  </a:lnTo>
                  <a:lnTo>
                    <a:pt x="4045" y="1236"/>
                  </a:lnTo>
                  <a:lnTo>
                    <a:pt x="4031" y="1234"/>
                  </a:lnTo>
                  <a:lnTo>
                    <a:pt x="4011" y="1236"/>
                  </a:lnTo>
                  <a:lnTo>
                    <a:pt x="3992" y="1237"/>
                  </a:lnTo>
                  <a:lnTo>
                    <a:pt x="3973" y="1241"/>
                  </a:lnTo>
                  <a:lnTo>
                    <a:pt x="3956" y="1244"/>
                  </a:lnTo>
                  <a:lnTo>
                    <a:pt x="3943" y="1248"/>
                  </a:lnTo>
                  <a:lnTo>
                    <a:pt x="3936" y="1271"/>
                  </a:lnTo>
                  <a:lnTo>
                    <a:pt x="3919" y="1271"/>
                  </a:lnTo>
                  <a:lnTo>
                    <a:pt x="3903" y="1269"/>
                  </a:lnTo>
                  <a:lnTo>
                    <a:pt x="3886" y="1271"/>
                  </a:lnTo>
                  <a:lnTo>
                    <a:pt x="3874" y="1274"/>
                  </a:lnTo>
                  <a:lnTo>
                    <a:pt x="3861" y="1279"/>
                  </a:lnTo>
                  <a:lnTo>
                    <a:pt x="3851" y="1285"/>
                  </a:lnTo>
                  <a:lnTo>
                    <a:pt x="3839" y="1286"/>
                  </a:lnTo>
                  <a:lnTo>
                    <a:pt x="3825" y="1286"/>
                  </a:lnTo>
                  <a:lnTo>
                    <a:pt x="3821" y="1279"/>
                  </a:lnTo>
                  <a:lnTo>
                    <a:pt x="3818" y="1274"/>
                  </a:lnTo>
                  <a:lnTo>
                    <a:pt x="3812" y="1269"/>
                  </a:lnTo>
                  <a:lnTo>
                    <a:pt x="3809" y="1264"/>
                  </a:lnTo>
                  <a:lnTo>
                    <a:pt x="3818" y="1251"/>
                  </a:lnTo>
                  <a:lnTo>
                    <a:pt x="3819" y="1236"/>
                  </a:lnTo>
                  <a:lnTo>
                    <a:pt x="3818" y="1218"/>
                  </a:lnTo>
                  <a:lnTo>
                    <a:pt x="3811" y="1201"/>
                  </a:lnTo>
                  <a:lnTo>
                    <a:pt x="3804" y="1182"/>
                  </a:lnTo>
                  <a:lnTo>
                    <a:pt x="3795" y="1164"/>
                  </a:lnTo>
                  <a:lnTo>
                    <a:pt x="3790" y="1148"/>
                  </a:lnTo>
                  <a:lnTo>
                    <a:pt x="3786" y="1136"/>
                  </a:lnTo>
                  <a:lnTo>
                    <a:pt x="3790" y="1136"/>
                  </a:lnTo>
                  <a:lnTo>
                    <a:pt x="3793" y="1138"/>
                  </a:lnTo>
                  <a:lnTo>
                    <a:pt x="3795" y="1138"/>
                  </a:lnTo>
                  <a:lnTo>
                    <a:pt x="3797" y="1140"/>
                  </a:lnTo>
                  <a:lnTo>
                    <a:pt x="3797" y="1140"/>
                  </a:lnTo>
                  <a:lnTo>
                    <a:pt x="3799" y="1138"/>
                  </a:lnTo>
                  <a:lnTo>
                    <a:pt x="3800" y="1136"/>
                  </a:lnTo>
                  <a:lnTo>
                    <a:pt x="3802" y="1133"/>
                  </a:lnTo>
                  <a:lnTo>
                    <a:pt x="3793" y="1124"/>
                  </a:lnTo>
                  <a:lnTo>
                    <a:pt x="3790" y="1113"/>
                  </a:lnTo>
                  <a:lnTo>
                    <a:pt x="3786" y="1101"/>
                  </a:lnTo>
                  <a:lnTo>
                    <a:pt x="3795" y="1091"/>
                  </a:lnTo>
                  <a:lnTo>
                    <a:pt x="3802" y="1080"/>
                  </a:lnTo>
                  <a:lnTo>
                    <a:pt x="3809" y="1070"/>
                  </a:lnTo>
                  <a:lnTo>
                    <a:pt x="3819" y="1061"/>
                  </a:lnTo>
                  <a:lnTo>
                    <a:pt x="3832" y="1056"/>
                  </a:lnTo>
                  <a:lnTo>
                    <a:pt x="3840" y="1056"/>
                  </a:lnTo>
                  <a:lnTo>
                    <a:pt x="3854" y="1054"/>
                  </a:lnTo>
                  <a:lnTo>
                    <a:pt x="3872" y="1051"/>
                  </a:lnTo>
                  <a:lnTo>
                    <a:pt x="3888" y="1047"/>
                  </a:lnTo>
                  <a:lnTo>
                    <a:pt x="3902" y="1044"/>
                  </a:lnTo>
                  <a:lnTo>
                    <a:pt x="3907" y="1031"/>
                  </a:lnTo>
                  <a:lnTo>
                    <a:pt x="3915" y="1017"/>
                  </a:lnTo>
                  <a:lnTo>
                    <a:pt x="3926" y="1007"/>
                  </a:lnTo>
                  <a:lnTo>
                    <a:pt x="3940" y="1002"/>
                  </a:lnTo>
                  <a:lnTo>
                    <a:pt x="3940" y="990"/>
                  </a:lnTo>
                  <a:lnTo>
                    <a:pt x="3947" y="986"/>
                  </a:lnTo>
                  <a:lnTo>
                    <a:pt x="3956" y="977"/>
                  </a:lnTo>
                  <a:lnTo>
                    <a:pt x="3966" y="969"/>
                  </a:lnTo>
                  <a:lnTo>
                    <a:pt x="3977" y="962"/>
                  </a:lnTo>
                  <a:lnTo>
                    <a:pt x="3987" y="956"/>
                  </a:lnTo>
                  <a:lnTo>
                    <a:pt x="3994" y="960"/>
                  </a:lnTo>
                  <a:lnTo>
                    <a:pt x="3996" y="962"/>
                  </a:lnTo>
                  <a:lnTo>
                    <a:pt x="3996" y="965"/>
                  </a:lnTo>
                  <a:lnTo>
                    <a:pt x="3996" y="969"/>
                  </a:lnTo>
                  <a:lnTo>
                    <a:pt x="3998" y="974"/>
                  </a:lnTo>
                  <a:lnTo>
                    <a:pt x="4003" y="976"/>
                  </a:lnTo>
                  <a:lnTo>
                    <a:pt x="4008" y="976"/>
                  </a:lnTo>
                  <a:lnTo>
                    <a:pt x="4011" y="977"/>
                  </a:lnTo>
                  <a:lnTo>
                    <a:pt x="4017" y="979"/>
                  </a:lnTo>
                  <a:lnTo>
                    <a:pt x="4020" y="963"/>
                  </a:lnTo>
                  <a:lnTo>
                    <a:pt x="4025" y="955"/>
                  </a:lnTo>
                  <a:lnTo>
                    <a:pt x="4032" y="949"/>
                  </a:lnTo>
                  <a:lnTo>
                    <a:pt x="4041" y="944"/>
                  </a:lnTo>
                  <a:lnTo>
                    <a:pt x="4050" y="941"/>
                  </a:lnTo>
                  <a:lnTo>
                    <a:pt x="4059" y="932"/>
                  </a:lnTo>
                  <a:lnTo>
                    <a:pt x="4055" y="930"/>
                  </a:lnTo>
                  <a:lnTo>
                    <a:pt x="4055" y="928"/>
                  </a:lnTo>
                  <a:lnTo>
                    <a:pt x="4053" y="927"/>
                  </a:lnTo>
                  <a:lnTo>
                    <a:pt x="4052" y="925"/>
                  </a:lnTo>
                  <a:lnTo>
                    <a:pt x="4066" y="925"/>
                  </a:lnTo>
                  <a:lnTo>
                    <a:pt x="4080" y="932"/>
                  </a:lnTo>
                  <a:lnTo>
                    <a:pt x="4095" y="934"/>
                  </a:lnTo>
                  <a:lnTo>
                    <a:pt x="4111" y="934"/>
                  </a:lnTo>
                  <a:lnTo>
                    <a:pt x="4128" y="932"/>
                  </a:lnTo>
                  <a:lnTo>
                    <a:pt x="4128" y="941"/>
                  </a:lnTo>
                  <a:lnTo>
                    <a:pt x="4116" y="956"/>
                  </a:lnTo>
                  <a:lnTo>
                    <a:pt x="4109" y="979"/>
                  </a:lnTo>
                  <a:lnTo>
                    <a:pt x="4121" y="986"/>
                  </a:lnTo>
                  <a:lnTo>
                    <a:pt x="4137" y="995"/>
                  </a:lnTo>
                  <a:lnTo>
                    <a:pt x="4153" y="1004"/>
                  </a:lnTo>
                  <a:lnTo>
                    <a:pt x="4169" y="1009"/>
                  </a:lnTo>
                  <a:lnTo>
                    <a:pt x="4181" y="1009"/>
                  </a:lnTo>
                  <a:lnTo>
                    <a:pt x="4190" y="995"/>
                  </a:lnTo>
                  <a:lnTo>
                    <a:pt x="4195" y="972"/>
                  </a:lnTo>
                  <a:lnTo>
                    <a:pt x="4196" y="949"/>
                  </a:lnTo>
                  <a:lnTo>
                    <a:pt x="4200" y="927"/>
                  </a:lnTo>
                  <a:lnTo>
                    <a:pt x="4205" y="909"/>
                  </a:lnTo>
                  <a:close/>
                  <a:moveTo>
                    <a:pt x="4439" y="897"/>
                  </a:moveTo>
                  <a:lnTo>
                    <a:pt x="4443" y="901"/>
                  </a:lnTo>
                  <a:lnTo>
                    <a:pt x="4446" y="904"/>
                  </a:lnTo>
                  <a:lnTo>
                    <a:pt x="4450" y="906"/>
                  </a:lnTo>
                  <a:lnTo>
                    <a:pt x="4450" y="913"/>
                  </a:lnTo>
                  <a:lnTo>
                    <a:pt x="4443" y="913"/>
                  </a:lnTo>
                  <a:lnTo>
                    <a:pt x="4441" y="913"/>
                  </a:lnTo>
                  <a:lnTo>
                    <a:pt x="4439" y="911"/>
                  </a:lnTo>
                  <a:lnTo>
                    <a:pt x="4437" y="911"/>
                  </a:lnTo>
                  <a:lnTo>
                    <a:pt x="4436" y="911"/>
                  </a:lnTo>
                  <a:lnTo>
                    <a:pt x="4430" y="909"/>
                  </a:lnTo>
                  <a:lnTo>
                    <a:pt x="4432" y="906"/>
                  </a:lnTo>
                  <a:lnTo>
                    <a:pt x="4432" y="902"/>
                  </a:lnTo>
                  <a:lnTo>
                    <a:pt x="4432" y="902"/>
                  </a:lnTo>
                  <a:lnTo>
                    <a:pt x="4432" y="901"/>
                  </a:lnTo>
                  <a:lnTo>
                    <a:pt x="4434" y="901"/>
                  </a:lnTo>
                  <a:lnTo>
                    <a:pt x="4436" y="901"/>
                  </a:lnTo>
                  <a:lnTo>
                    <a:pt x="4439" y="897"/>
                  </a:lnTo>
                  <a:close/>
                  <a:moveTo>
                    <a:pt x="3867" y="897"/>
                  </a:moveTo>
                  <a:lnTo>
                    <a:pt x="3874" y="899"/>
                  </a:lnTo>
                  <a:lnTo>
                    <a:pt x="3879" y="899"/>
                  </a:lnTo>
                  <a:lnTo>
                    <a:pt x="3884" y="899"/>
                  </a:lnTo>
                  <a:lnTo>
                    <a:pt x="3888" y="901"/>
                  </a:lnTo>
                  <a:lnTo>
                    <a:pt x="3893" y="902"/>
                  </a:lnTo>
                  <a:lnTo>
                    <a:pt x="3893" y="909"/>
                  </a:lnTo>
                  <a:lnTo>
                    <a:pt x="3889" y="909"/>
                  </a:lnTo>
                  <a:lnTo>
                    <a:pt x="3889" y="913"/>
                  </a:lnTo>
                  <a:lnTo>
                    <a:pt x="3884" y="911"/>
                  </a:lnTo>
                  <a:lnTo>
                    <a:pt x="3879" y="909"/>
                  </a:lnTo>
                  <a:lnTo>
                    <a:pt x="3874" y="906"/>
                  </a:lnTo>
                  <a:lnTo>
                    <a:pt x="3870" y="902"/>
                  </a:lnTo>
                  <a:lnTo>
                    <a:pt x="3867" y="897"/>
                  </a:lnTo>
                  <a:close/>
                  <a:moveTo>
                    <a:pt x="4443" y="887"/>
                  </a:moveTo>
                  <a:lnTo>
                    <a:pt x="4455" y="887"/>
                  </a:lnTo>
                  <a:lnTo>
                    <a:pt x="4462" y="909"/>
                  </a:lnTo>
                  <a:lnTo>
                    <a:pt x="4455" y="909"/>
                  </a:lnTo>
                  <a:lnTo>
                    <a:pt x="4455" y="906"/>
                  </a:lnTo>
                  <a:lnTo>
                    <a:pt x="4450" y="902"/>
                  </a:lnTo>
                  <a:lnTo>
                    <a:pt x="4448" y="899"/>
                  </a:lnTo>
                  <a:lnTo>
                    <a:pt x="4446" y="895"/>
                  </a:lnTo>
                  <a:lnTo>
                    <a:pt x="4444" y="892"/>
                  </a:lnTo>
                  <a:lnTo>
                    <a:pt x="4443" y="887"/>
                  </a:lnTo>
                  <a:close/>
                  <a:moveTo>
                    <a:pt x="3963" y="883"/>
                  </a:moveTo>
                  <a:lnTo>
                    <a:pt x="3982" y="883"/>
                  </a:lnTo>
                  <a:lnTo>
                    <a:pt x="3982" y="887"/>
                  </a:lnTo>
                  <a:lnTo>
                    <a:pt x="3978" y="887"/>
                  </a:lnTo>
                  <a:lnTo>
                    <a:pt x="3966" y="895"/>
                  </a:lnTo>
                  <a:lnTo>
                    <a:pt x="3952" y="904"/>
                  </a:lnTo>
                  <a:lnTo>
                    <a:pt x="3940" y="913"/>
                  </a:lnTo>
                  <a:lnTo>
                    <a:pt x="3936" y="913"/>
                  </a:lnTo>
                  <a:lnTo>
                    <a:pt x="3935" y="911"/>
                  </a:lnTo>
                  <a:lnTo>
                    <a:pt x="3935" y="911"/>
                  </a:lnTo>
                  <a:lnTo>
                    <a:pt x="3933" y="911"/>
                  </a:lnTo>
                  <a:lnTo>
                    <a:pt x="3931" y="909"/>
                  </a:lnTo>
                  <a:lnTo>
                    <a:pt x="3928" y="909"/>
                  </a:lnTo>
                  <a:lnTo>
                    <a:pt x="3928" y="906"/>
                  </a:lnTo>
                  <a:lnTo>
                    <a:pt x="3945" y="895"/>
                  </a:lnTo>
                  <a:lnTo>
                    <a:pt x="3963" y="883"/>
                  </a:lnTo>
                  <a:close/>
                  <a:moveTo>
                    <a:pt x="3917" y="878"/>
                  </a:moveTo>
                  <a:lnTo>
                    <a:pt x="3921" y="881"/>
                  </a:lnTo>
                  <a:lnTo>
                    <a:pt x="3922" y="881"/>
                  </a:lnTo>
                  <a:lnTo>
                    <a:pt x="3922" y="881"/>
                  </a:lnTo>
                  <a:lnTo>
                    <a:pt x="3922" y="883"/>
                  </a:lnTo>
                  <a:lnTo>
                    <a:pt x="3922" y="883"/>
                  </a:lnTo>
                  <a:lnTo>
                    <a:pt x="3922" y="887"/>
                  </a:lnTo>
                  <a:lnTo>
                    <a:pt x="3924" y="890"/>
                  </a:lnTo>
                  <a:lnTo>
                    <a:pt x="3917" y="890"/>
                  </a:lnTo>
                  <a:lnTo>
                    <a:pt x="3905" y="894"/>
                  </a:lnTo>
                  <a:lnTo>
                    <a:pt x="3891" y="894"/>
                  </a:lnTo>
                  <a:lnTo>
                    <a:pt x="3879" y="890"/>
                  </a:lnTo>
                  <a:lnTo>
                    <a:pt x="3879" y="888"/>
                  </a:lnTo>
                  <a:lnTo>
                    <a:pt x="3881" y="888"/>
                  </a:lnTo>
                  <a:lnTo>
                    <a:pt x="3881" y="888"/>
                  </a:lnTo>
                  <a:lnTo>
                    <a:pt x="3881" y="888"/>
                  </a:lnTo>
                  <a:lnTo>
                    <a:pt x="3881" y="888"/>
                  </a:lnTo>
                  <a:lnTo>
                    <a:pt x="3882" y="887"/>
                  </a:lnTo>
                  <a:lnTo>
                    <a:pt x="3891" y="883"/>
                  </a:lnTo>
                  <a:lnTo>
                    <a:pt x="3900" y="883"/>
                  </a:lnTo>
                  <a:lnTo>
                    <a:pt x="3908" y="883"/>
                  </a:lnTo>
                  <a:lnTo>
                    <a:pt x="3917" y="878"/>
                  </a:lnTo>
                  <a:close/>
                  <a:moveTo>
                    <a:pt x="3851" y="878"/>
                  </a:moveTo>
                  <a:lnTo>
                    <a:pt x="3858" y="880"/>
                  </a:lnTo>
                  <a:lnTo>
                    <a:pt x="3861" y="881"/>
                  </a:lnTo>
                  <a:lnTo>
                    <a:pt x="3865" y="883"/>
                  </a:lnTo>
                  <a:lnTo>
                    <a:pt x="3868" y="887"/>
                  </a:lnTo>
                  <a:lnTo>
                    <a:pt x="3870" y="890"/>
                  </a:lnTo>
                  <a:lnTo>
                    <a:pt x="3867" y="890"/>
                  </a:lnTo>
                  <a:lnTo>
                    <a:pt x="3858" y="894"/>
                  </a:lnTo>
                  <a:lnTo>
                    <a:pt x="3847" y="894"/>
                  </a:lnTo>
                  <a:lnTo>
                    <a:pt x="3835" y="894"/>
                  </a:lnTo>
                  <a:lnTo>
                    <a:pt x="3835" y="887"/>
                  </a:lnTo>
                  <a:lnTo>
                    <a:pt x="3840" y="885"/>
                  </a:lnTo>
                  <a:lnTo>
                    <a:pt x="3846" y="883"/>
                  </a:lnTo>
                  <a:lnTo>
                    <a:pt x="3847" y="881"/>
                  </a:lnTo>
                  <a:lnTo>
                    <a:pt x="3851" y="878"/>
                  </a:lnTo>
                  <a:close/>
                  <a:moveTo>
                    <a:pt x="4411" y="871"/>
                  </a:moveTo>
                  <a:lnTo>
                    <a:pt x="4418" y="874"/>
                  </a:lnTo>
                  <a:lnTo>
                    <a:pt x="4422" y="876"/>
                  </a:lnTo>
                  <a:lnTo>
                    <a:pt x="4427" y="880"/>
                  </a:lnTo>
                  <a:lnTo>
                    <a:pt x="4430" y="883"/>
                  </a:lnTo>
                  <a:lnTo>
                    <a:pt x="4432" y="888"/>
                  </a:lnTo>
                  <a:lnTo>
                    <a:pt x="4436" y="894"/>
                  </a:lnTo>
                  <a:lnTo>
                    <a:pt x="4430" y="894"/>
                  </a:lnTo>
                  <a:lnTo>
                    <a:pt x="4427" y="890"/>
                  </a:lnTo>
                  <a:lnTo>
                    <a:pt x="4422" y="887"/>
                  </a:lnTo>
                  <a:lnTo>
                    <a:pt x="4418" y="883"/>
                  </a:lnTo>
                  <a:lnTo>
                    <a:pt x="4415" y="878"/>
                  </a:lnTo>
                  <a:lnTo>
                    <a:pt x="4411" y="871"/>
                  </a:lnTo>
                  <a:close/>
                  <a:moveTo>
                    <a:pt x="4385" y="864"/>
                  </a:moveTo>
                  <a:lnTo>
                    <a:pt x="4388" y="864"/>
                  </a:lnTo>
                  <a:lnTo>
                    <a:pt x="4390" y="866"/>
                  </a:lnTo>
                  <a:lnTo>
                    <a:pt x="4392" y="866"/>
                  </a:lnTo>
                  <a:lnTo>
                    <a:pt x="4394" y="867"/>
                  </a:lnTo>
                  <a:lnTo>
                    <a:pt x="4394" y="869"/>
                  </a:lnTo>
                  <a:lnTo>
                    <a:pt x="4397" y="871"/>
                  </a:lnTo>
                  <a:lnTo>
                    <a:pt x="4401" y="871"/>
                  </a:lnTo>
                  <a:lnTo>
                    <a:pt x="4401" y="874"/>
                  </a:lnTo>
                  <a:lnTo>
                    <a:pt x="4395" y="873"/>
                  </a:lnTo>
                  <a:lnTo>
                    <a:pt x="4392" y="871"/>
                  </a:lnTo>
                  <a:lnTo>
                    <a:pt x="4390" y="869"/>
                  </a:lnTo>
                  <a:lnTo>
                    <a:pt x="4388" y="867"/>
                  </a:lnTo>
                  <a:lnTo>
                    <a:pt x="4385" y="864"/>
                  </a:lnTo>
                  <a:close/>
                  <a:moveTo>
                    <a:pt x="4081" y="845"/>
                  </a:moveTo>
                  <a:lnTo>
                    <a:pt x="4094" y="848"/>
                  </a:lnTo>
                  <a:lnTo>
                    <a:pt x="4094" y="855"/>
                  </a:lnTo>
                  <a:lnTo>
                    <a:pt x="4085" y="860"/>
                  </a:lnTo>
                  <a:lnTo>
                    <a:pt x="4085" y="860"/>
                  </a:lnTo>
                  <a:lnTo>
                    <a:pt x="4083" y="862"/>
                  </a:lnTo>
                  <a:lnTo>
                    <a:pt x="4083" y="862"/>
                  </a:lnTo>
                  <a:lnTo>
                    <a:pt x="4083" y="862"/>
                  </a:lnTo>
                  <a:lnTo>
                    <a:pt x="4083" y="862"/>
                  </a:lnTo>
                  <a:lnTo>
                    <a:pt x="4081" y="864"/>
                  </a:lnTo>
                  <a:lnTo>
                    <a:pt x="4081" y="845"/>
                  </a:lnTo>
                  <a:close/>
                  <a:moveTo>
                    <a:pt x="4362" y="825"/>
                  </a:moveTo>
                  <a:lnTo>
                    <a:pt x="4373" y="832"/>
                  </a:lnTo>
                  <a:lnTo>
                    <a:pt x="4380" y="843"/>
                  </a:lnTo>
                  <a:lnTo>
                    <a:pt x="4385" y="855"/>
                  </a:lnTo>
                  <a:lnTo>
                    <a:pt x="4382" y="855"/>
                  </a:lnTo>
                  <a:lnTo>
                    <a:pt x="4382" y="860"/>
                  </a:lnTo>
                  <a:lnTo>
                    <a:pt x="4369" y="855"/>
                  </a:lnTo>
                  <a:lnTo>
                    <a:pt x="4366" y="846"/>
                  </a:lnTo>
                  <a:lnTo>
                    <a:pt x="4364" y="838"/>
                  </a:lnTo>
                  <a:lnTo>
                    <a:pt x="4362" y="825"/>
                  </a:lnTo>
                  <a:close/>
                  <a:moveTo>
                    <a:pt x="4331" y="825"/>
                  </a:moveTo>
                  <a:lnTo>
                    <a:pt x="4340" y="825"/>
                  </a:lnTo>
                  <a:lnTo>
                    <a:pt x="4340" y="845"/>
                  </a:lnTo>
                  <a:lnTo>
                    <a:pt x="4305" y="855"/>
                  </a:lnTo>
                  <a:lnTo>
                    <a:pt x="4299" y="853"/>
                  </a:lnTo>
                  <a:lnTo>
                    <a:pt x="4294" y="852"/>
                  </a:lnTo>
                  <a:lnTo>
                    <a:pt x="4287" y="850"/>
                  </a:lnTo>
                  <a:lnTo>
                    <a:pt x="4282" y="848"/>
                  </a:lnTo>
                  <a:lnTo>
                    <a:pt x="4282" y="841"/>
                  </a:lnTo>
                  <a:lnTo>
                    <a:pt x="4303" y="839"/>
                  </a:lnTo>
                  <a:lnTo>
                    <a:pt x="4319" y="834"/>
                  </a:lnTo>
                  <a:lnTo>
                    <a:pt x="4331" y="825"/>
                  </a:lnTo>
                  <a:close/>
                  <a:moveTo>
                    <a:pt x="3966" y="810"/>
                  </a:moveTo>
                  <a:lnTo>
                    <a:pt x="3982" y="810"/>
                  </a:lnTo>
                  <a:lnTo>
                    <a:pt x="3984" y="812"/>
                  </a:lnTo>
                  <a:lnTo>
                    <a:pt x="3984" y="812"/>
                  </a:lnTo>
                  <a:lnTo>
                    <a:pt x="3984" y="812"/>
                  </a:lnTo>
                  <a:lnTo>
                    <a:pt x="3984" y="812"/>
                  </a:lnTo>
                  <a:lnTo>
                    <a:pt x="3984" y="812"/>
                  </a:lnTo>
                  <a:lnTo>
                    <a:pt x="3985" y="813"/>
                  </a:lnTo>
                  <a:lnTo>
                    <a:pt x="3985" y="820"/>
                  </a:lnTo>
                  <a:lnTo>
                    <a:pt x="3966" y="820"/>
                  </a:lnTo>
                  <a:lnTo>
                    <a:pt x="3966" y="810"/>
                  </a:lnTo>
                  <a:close/>
                  <a:moveTo>
                    <a:pt x="3994" y="806"/>
                  </a:moveTo>
                  <a:lnTo>
                    <a:pt x="4032" y="810"/>
                  </a:lnTo>
                  <a:lnTo>
                    <a:pt x="4032" y="813"/>
                  </a:lnTo>
                  <a:lnTo>
                    <a:pt x="4034" y="817"/>
                  </a:lnTo>
                  <a:lnTo>
                    <a:pt x="4034" y="820"/>
                  </a:lnTo>
                  <a:lnTo>
                    <a:pt x="4036" y="825"/>
                  </a:lnTo>
                  <a:lnTo>
                    <a:pt x="4032" y="825"/>
                  </a:lnTo>
                  <a:lnTo>
                    <a:pt x="4022" y="819"/>
                  </a:lnTo>
                  <a:lnTo>
                    <a:pt x="4010" y="817"/>
                  </a:lnTo>
                  <a:lnTo>
                    <a:pt x="3994" y="817"/>
                  </a:lnTo>
                  <a:lnTo>
                    <a:pt x="3994" y="806"/>
                  </a:lnTo>
                  <a:close/>
                  <a:moveTo>
                    <a:pt x="4312" y="798"/>
                  </a:moveTo>
                  <a:lnTo>
                    <a:pt x="4331" y="798"/>
                  </a:lnTo>
                  <a:lnTo>
                    <a:pt x="4340" y="808"/>
                  </a:lnTo>
                  <a:lnTo>
                    <a:pt x="4347" y="819"/>
                  </a:lnTo>
                  <a:lnTo>
                    <a:pt x="4350" y="832"/>
                  </a:lnTo>
                  <a:lnTo>
                    <a:pt x="4347" y="832"/>
                  </a:lnTo>
                  <a:lnTo>
                    <a:pt x="4338" y="824"/>
                  </a:lnTo>
                  <a:lnTo>
                    <a:pt x="4329" y="815"/>
                  </a:lnTo>
                  <a:lnTo>
                    <a:pt x="4319" y="808"/>
                  </a:lnTo>
                  <a:lnTo>
                    <a:pt x="4312" y="798"/>
                  </a:lnTo>
                  <a:close/>
                  <a:moveTo>
                    <a:pt x="4057" y="777"/>
                  </a:moveTo>
                  <a:lnTo>
                    <a:pt x="4067" y="777"/>
                  </a:lnTo>
                  <a:lnTo>
                    <a:pt x="4081" y="778"/>
                  </a:lnTo>
                  <a:lnTo>
                    <a:pt x="4085" y="791"/>
                  </a:lnTo>
                  <a:lnTo>
                    <a:pt x="4090" y="801"/>
                  </a:lnTo>
                  <a:lnTo>
                    <a:pt x="4097" y="810"/>
                  </a:lnTo>
                  <a:lnTo>
                    <a:pt x="4097" y="813"/>
                  </a:lnTo>
                  <a:lnTo>
                    <a:pt x="4100" y="813"/>
                  </a:lnTo>
                  <a:lnTo>
                    <a:pt x="4100" y="810"/>
                  </a:lnTo>
                  <a:lnTo>
                    <a:pt x="4109" y="801"/>
                  </a:lnTo>
                  <a:lnTo>
                    <a:pt x="4118" y="796"/>
                  </a:lnTo>
                  <a:lnTo>
                    <a:pt x="4130" y="792"/>
                  </a:lnTo>
                  <a:lnTo>
                    <a:pt x="4148" y="791"/>
                  </a:lnTo>
                  <a:lnTo>
                    <a:pt x="4162" y="799"/>
                  </a:lnTo>
                  <a:lnTo>
                    <a:pt x="4179" y="806"/>
                  </a:lnTo>
                  <a:lnTo>
                    <a:pt x="4200" y="813"/>
                  </a:lnTo>
                  <a:lnTo>
                    <a:pt x="4217" y="824"/>
                  </a:lnTo>
                  <a:lnTo>
                    <a:pt x="4231" y="834"/>
                  </a:lnTo>
                  <a:lnTo>
                    <a:pt x="4238" y="848"/>
                  </a:lnTo>
                  <a:lnTo>
                    <a:pt x="4251" y="850"/>
                  </a:lnTo>
                  <a:lnTo>
                    <a:pt x="4259" y="853"/>
                  </a:lnTo>
                  <a:lnTo>
                    <a:pt x="4270" y="855"/>
                  </a:lnTo>
                  <a:lnTo>
                    <a:pt x="4270" y="864"/>
                  </a:lnTo>
                  <a:lnTo>
                    <a:pt x="4268" y="864"/>
                  </a:lnTo>
                  <a:lnTo>
                    <a:pt x="4265" y="866"/>
                  </a:lnTo>
                  <a:lnTo>
                    <a:pt x="4261" y="866"/>
                  </a:lnTo>
                  <a:lnTo>
                    <a:pt x="4259" y="867"/>
                  </a:lnTo>
                  <a:lnTo>
                    <a:pt x="4258" y="869"/>
                  </a:lnTo>
                  <a:lnTo>
                    <a:pt x="4259" y="869"/>
                  </a:lnTo>
                  <a:lnTo>
                    <a:pt x="4263" y="871"/>
                  </a:lnTo>
                  <a:lnTo>
                    <a:pt x="4275" y="888"/>
                  </a:lnTo>
                  <a:lnTo>
                    <a:pt x="4292" y="902"/>
                  </a:lnTo>
                  <a:lnTo>
                    <a:pt x="4312" y="913"/>
                  </a:lnTo>
                  <a:lnTo>
                    <a:pt x="4312" y="921"/>
                  </a:lnTo>
                  <a:lnTo>
                    <a:pt x="4289" y="921"/>
                  </a:lnTo>
                  <a:lnTo>
                    <a:pt x="4286" y="918"/>
                  </a:lnTo>
                  <a:lnTo>
                    <a:pt x="4282" y="916"/>
                  </a:lnTo>
                  <a:lnTo>
                    <a:pt x="4279" y="916"/>
                  </a:lnTo>
                  <a:lnTo>
                    <a:pt x="4275" y="916"/>
                  </a:lnTo>
                  <a:lnTo>
                    <a:pt x="4272" y="915"/>
                  </a:lnTo>
                  <a:lnTo>
                    <a:pt x="4266" y="913"/>
                  </a:lnTo>
                  <a:lnTo>
                    <a:pt x="4261" y="909"/>
                  </a:lnTo>
                  <a:lnTo>
                    <a:pt x="4258" y="906"/>
                  </a:lnTo>
                  <a:lnTo>
                    <a:pt x="4254" y="899"/>
                  </a:lnTo>
                  <a:lnTo>
                    <a:pt x="4251" y="894"/>
                  </a:lnTo>
                  <a:lnTo>
                    <a:pt x="4247" y="890"/>
                  </a:lnTo>
                  <a:lnTo>
                    <a:pt x="4233" y="883"/>
                  </a:lnTo>
                  <a:lnTo>
                    <a:pt x="4223" y="883"/>
                  </a:lnTo>
                  <a:lnTo>
                    <a:pt x="4210" y="887"/>
                  </a:lnTo>
                  <a:lnTo>
                    <a:pt x="4198" y="894"/>
                  </a:lnTo>
                  <a:lnTo>
                    <a:pt x="4186" y="897"/>
                  </a:lnTo>
                  <a:lnTo>
                    <a:pt x="4174" y="890"/>
                  </a:lnTo>
                  <a:lnTo>
                    <a:pt x="4162" y="887"/>
                  </a:lnTo>
                  <a:lnTo>
                    <a:pt x="4149" y="885"/>
                  </a:lnTo>
                  <a:lnTo>
                    <a:pt x="4132" y="887"/>
                  </a:lnTo>
                  <a:lnTo>
                    <a:pt x="4134" y="880"/>
                  </a:lnTo>
                  <a:lnTo>
                    <a:pt x="4135" y="874"/>
                  </a:lnTo>
                  <a:lnTo>
                    <a:pt x="4137" y="871"/>
                  </a:lnTo>
                  <a:lnTo>
                    <a:pt x="4139" y="867"/>
                  </a:lnTo>
                  <a:lnTo>
                    <a:pt x="4141" y="864"/>
                  </a:lnTo>
                  <a:lnTo>
                    <a:pt x="4139" y="860"/>
                  </a:lnTo>
                  <a:lnTo>
                    <a:pt x="4130" y="845"/>
                  </a:lnTo>
                  <a:lnTo>
                    <a:pt x="4118" y="836"/>
                  </a:lnTo>
                  <a:lnTo>
                    <a:pt x="4104" y="832"/>
                  </a:lnTo>
                  <a:lnTo>
                    <a:pt x="4088" y="827"/>
                  </a:lnTo>
                  <a:lnTo>
                    <a:pt x="4073" y="824"/>
                  </a:lnTo>
                  <a:lnTo>
                    <a:pt x="4060" y="817"/>
                  </a:lnTo>
                  <a:lnTo>
                    <a:pt x="4052" y="806"/>
                  </a:lnTo>
                  <a:lnTo>
                    <a:pt x="4055" y="805"/>
                  </a:lnTo>
                  <a:lnTo>
                    <a:pt x="4057" y="805"/>
                  </a:lnTo>
                  <a:lnTo>
                    <a:pt x="4059" y="803"/>
                  </a:lnTo>
                  <a:lnTo>
                    <a:pt x="4059" y="803"/>
                  </a:lnTo>
                  <a:lnTo>
                    <a:pt x="4060" y="801"/>
                  </a:lnTo>
                  <a:lnTo>
                    <a:pt x="4062" y="798"/>
                  </a:lnTo>
                  <a:lnTo>
                    <a:pt x="4052" y="796"/>
                  </a:lnTo>
                  <a:lnTo>
                    <a:pt x="4041" y="791"/>
                  </a:lnTo>
                  <a:lnTo>
                    <a:pt x="4032" y="787"/>
                  </a:lnTo>
                  <a:lnTo>
                    <a:pt x="4032" y="778"/>
                  </a:lnTo>
                  <a:lnTo>
                    <a:pt x="4046" y="777"/>
                  </a:lnTo>
                  <a:lnTo>
                    <a:pt x="4057" y="777"/>
                  </a:lnTo>
                  <a:close/>
                  <a:moveTo>
                    <a:pt x="1543" y="756"/>
                  </a:moveTo>
                  <a:lnTo>
                    <a:pt x="1536" y="768"/>
                  </a:lnTo>
                  <a:lnTo>
                    <a:pt x="1531" y="768"/>
                  </a:lnTo>
                  <a:lnTo>
                    <a:pt x="1531" y="771"/>
                  </a:lnTo>
                  <a:lnTo>
                    <a:pt x="1542" y="775"/>
                  </a:lnTo>
                  <a:lnTo>
                    <a:pt x="1552" y="780"/>
                  </a:lnTo>
                  <a:lnTo>
                    <a:pt x="1559" y="785"/>
                  </a:lnTo>
                  <a:lnTo>
                    <a:pt x="1563" y="787"/>
                  </a:lnTo>
                  <a:lnTo>
                    <a:pt x="1564" y="785"/>
                  </a:lnTo>
                  <a:lnTo>
                    <a:pt x="1564" y="784"/>
                  </a:lnTo>
                  <a:lnTo>
                    <a:pt x="1564" y="784"/>
                  </a:lnTo>
                  <a:lnTo>
                    <a:pt x="1566" y="782"/>
                  </a:lnTo>
                  <a:lnTo>
                    <a:pt x="1566" y="778"/>
                  </a:lnTo>
                  <a:lnTo>
                    <a:pt x="1559" y="778"/>
                  </a:lnTo>
                  <a:lnTo>
                    <a:pt x="1557" y="778"/>
                  </a:lnTo>
                  <a:lnTo>
                    <a:pt x="1556" y="777"/>
                  </a:lnTo>
                  <a:lnTo>
                    <a:pt x="1554" y="777"/>
                  </a:lnTo>
                  <a:lnTo>
                    <a:pt x="1550" y="777"/>
                  </a:lnTo>
                  <a:lnTo>
                    <a:pt x="1547" y="775"/>
                  </a:lnTo>
                  <a:lnTo>
                    <a:pt x="1547" y="756"/>
                  </a:lnTo>
                  <a:lnTo>
                    <a:pt x="1543" y="756"/>
                  </a:lnTo>
                  <a:close/>
                  <a:moveTo>
                    <a:pt x="3952" y="743"/>
                  </a:moveTo>
                  <a:lnTo>
                    <a:pt x="3954" y="743"/>
                  </a:lnTo>
                  <a:lnTo>
                    <a:pt x="3954" y="745"/>
                  </a:lnTo>
                  <a:lnTo>
                    <a:pt x="3954" y="747"/>
                  </a:lnTo>
                  <a:lnTo>
                    <a:pt x="3956" y="747"/>
                  </a:lnTo>
                  <a:lnTo>
                    <a:pt x="3956" y="749"/>
                  </a:lnTo>
                  <a:lnTo>
                    <a:pt x="3959" y="749"/>
                  </a:lnTo>
                  <a:lnTo>
                    <a:pt x="3957" y="750"/>
                  </a:lnTo>
                  <a:lnTo>
                    <a:pt x="3957" y="750"/>
                  </a:lnTo>
                  <a:lnTo>
                    <a:pt x="3957" y="750"/>
                  </a:lnTo>
                  <a:lnTo>
                    <a:pt x="3957" y="750"/>
                  </a:lnTo>
                  <a:lnTo>
                    <a:pt x="3956" y="750"/>
                  </a:lnTo>
                  <a:lnTo>
                    <a:pt x="3956" y="752"/>
                  </a:lnTo>
                  <a:lnTo>
                    <a:pt x="3950" y="757"/>
                  </a:lnTo>
                  <a:lnTo>
                    <a:pt x="3945" y="763"/>
                  </a:lnTo>
                  <a:lnTo>
                    <a:pt x="3940" y="768"/>
                  </a:lnTo>
                  <a:lnTo>
                    <a:pt x="3921" y="766"/>
                  </a:lnTo>
                  <a:lnTo>
                    <a:pt x="3905" y="766"/>
                  </a:lnTo>
                  <a:lnTo>
                    <a:pt x="3886" y="768"/>
                  </a:lnTo>
                  <a:lnTo>
                    <a:pt x="3886" y="778"/>
                  </a:lnTo>
                  <a:lnTo>
                    <a:pt x="3889" y="780"/>
                  </a:lnTo>
                  <a:lnTo>
                    <a:pt x="3889" y="782"/>
                  </a:lnTo>
                  <a:lnTo>
                    <a:pt x="3891" y="784"/>
                  </a:lnTo>
                  <a:lnTo>
                    <a:pt x="3893" y="787"/>
                  </a:lnTo>
                  <a:lnTo>
                    <a:pt x="3912" y="780"/>
                  </a:lnTo>
                  <a:lnTo>
                    <a:pt x="3931" y="775"/>
                  </a:lnTo>
                  <a:lnTo>
                    <a:pt x="3931" y="784"/>
                  </a:lnTo>
                  <a:lnTo>
                    <a:pt x="3928" y="784"/>
                  </a:lnTo>
                  <a:lnTo>
                    <a:pt x="3922" y="787"/>
                  </a:lnTo>
                  <a:lnTo>
                    <a:pt x="3915" y="791"/>
                  </a:lnTo>
                  <a:lnTo>
                    <a:pt x="3908" y="794"/>
                  </a:lnTo>
                  <a:lnTo>
                    <a:pt x="3914" y="806"/>
                  </a:lnTo>
                  <a:lnTo>
                    <a:pt x="3921" y="817"/>
                  </a:lnTo>
                  <a:lnTo>
                    <a:pt x="3924" y="827"/>
                  </a:lnTo>
                  <a:lnTo>
                    <a:pt x="3928" y="845"/>
                  </a:lnTo>
                  <a:lnTo>
                    <a:pt x="3924" y="845"/>
                  </a:lnTo>
                  <a:lnTo>
                    <a:pt x="3924" y="848"/>
                  </a:lnTo>
                  <a:lnTo>
                    <a:pt x="3921" y="846"/>
                  </a:lnTo>
                  <a:lnTo>
                    <a:pt x="3919" y="846"/>
                  </a:lnTo>
                  <a:lnTo>
                    <a:pt x="3919" y="846"/>
                  </a:lnTo>
                  <a:lnTo>
                    <a:pt x="3919" y="845"/>
                  </a:lnTo>
                  <a:lnTo>
                    <a:pt x="3917" y="845"/>
                  </a:lnTo>
                  <a:lnTo>
                    <a:pt x="3907" y="834"/>
                  </a:lnTo>
                  <a:lnTo>
                    <a:pt x="3898" y="822"/>
                  </a:lnTo>
                  <a:lnTo>
                    <a:pt x="3889" y="810"/>
                  </a:lnTo>
                  <a:lnTo>
                    <a:pt x="3889" y="848"/>
                  </a:lnTo>
                  <a:lnTo>
                    <a:pt x="3874" y="848"/>
                  </a:lnTo>
                  <a:lnTo>
                    <a:pt x="3874" y="846"/>
                  </a:lnTo>
                  <a:lnTo>
                    <a:pt x="3872" y="846"/>
                  </a:lnTo>
                  <a:lnTo>
                    <a:pt x="3872" y="846"/>
                  </a:lnTo>
                  <a:lnTo>
                    <a:pt x="3872" y="846"/>
                  </a:lnTo>
                  <a:lnTo>
                    <a:pt x="3872" y="845"/>
                  </a:lnTo>
                  <a:lnTo>
                    <a:pt x="3870" y="845"/>
                  </a:lnTo>
                  <a:lnTo>
                    <a:pt x="3872" y="832"/>
                  </a:lnTo>
                  <a:lnTo>
                    <a:pt x="3870" y="825"/>
                  </a:lnTo>
                  <a:lnTo>
                    <a:pt x="3867" y="819"/>
                  </a:lnTo>
                  <a:lnTo>
                    <a:pt x="3863" y="810"/>
                  </a:lnTo>
                  <a:lnTo>
                    <a:pt x="3863" y="801"/>
                  </a:lnTo>
                  <a:lnTo>
                    <a:pt x="3868" y="791"/>
                  </a:lnTo>
                  <a:lnTo>
                    <a:pt x="3875" y="777"/>
                  </a:lnTo>
                  <a:lnTo>
                    <a:pt x="3882" y="764"/>
                  </a:lnTo>
                  <a:lnTo>
                    <a:pt x="3889" y="754"/>
                  </a:lnTo>
                  <a:lnTo>
                    <a:pt x="3893" y="749"/>
                  </a:lnTo>
                  <a:lnTo>
                    <a:pt x="3910" y="754"/>
                  </a:lnTo>
                  <a:lnTo>
                    <a:pt x="3921" y="754"/>
                  </a:lnTo>
                  <a:lnTo>
                    <a:pt x="3929" y="752"/>
                  </a:lnTo>
                  <a:lnTo>
                    <a:pt x="3940" y="749"/>
                  </a:lnTo>
                  <a:lnTo>
                    <a:pt x="3950" y="743"/>
                  </a:lnTo>
                  <a:lnTo>
                    <a:pt x="3952" y="743"/>
                  </a:lnTo>
                  <a:close/>
                  <a:moveTo>
                    <a:pt x="3989" y="740"/>
                  </a:moveTo>
                  <a:lnTo>
                    <a:pt x="3996" y="743"/>
                  </a:lnTo>
                  <a:lnTo>
                    <a:pt x="3999" y="745"/>
                  </a:lnTo>
                  <a:lnTo>
                    <a:pt x="4003" y="749"/>
                  </a:lnTo>
                  <a:lnTo>
                    <a:pt x="4004" y="752"/>
                  </a:lnTo>
                  <a:lnTo>
                    <a:pt x="4004" y="759"/>
                  </a:lnTo>
                  <a:lnTo>
                    <a:pt x="4004" y="768"/>
                  </a:lnTo>
                  <a:lnTo>
                    <a:pt x="4001" y="770"/>
                  </a:lnTo>
                  <a:lnTo>
                    <a:pt x="3999" y="771"/>
                  </a:lnTo>
                  <a:lnTo>
                    <a:pt x="3999" y="773"/>
                  </a:lnTo>
                  <a:lnTo>
                    <a:pt x="3999" y="775"/>
                  </a:lnTo>
                  <a:lnTo>
                    <a:pt x="3999" y="777"/>
                  </a:lnTo>
                  <a:lnTo>
                    <a:pt x="3999" y="778"/>
                  </a:lnTo>
                  <a:lnTo>
                    <a:pt x="3998" y="780"/>
                  </a:lnTo>
                  <a:lnTo>
                    <a:pt x="3994" y="784"/>
                  </a:lnTo>
                  <a:lnTo>
                    <a:pt x="3994" y="775"/>
                  </a:lnTo>
                  <a:lnTo>
                    <a:pt x="3987" y="764"/>
                  </a:lnTo>
                  <a:lnTo>
                    <a:pt x="3987" y="752"/>
                  </a:lnTo>
                  <a:lnTo>
                    <a:pt x="3989" y="740"/>
                  </a:lnTo>
                  <a:close/>
                  <a:moveTo>
                    <a:pt x="3533" y="691"/>
                  </a:moveTo>
                  <a:lnTo>
                    <a:pt x="3566" y="695"/>
                  </a:lnTo>
                  <a:lnTo>
                    <a:pt x="3579" y="710"/>
                  </a:lnTo>
                  <a:lnTo>
                    <a:pt x="3593" y="719"/>
                  </a:lnTo>
                  <a:lnTo>
                    <a:pt x="3607" y="728"/>
                  </a:lnTo>
                  <a:lnTo>
                    <a:pt x="3624" y="736"/>
                  </a:lnTo>
                  <a:lnTo>
                    <a:pt x="3629" y="740"/>
                  </a:lnTo>
                  <a:lnTo>
                    <a:pt x="3629" y="742"/>
                  </a:lnTo>
                  <a:lnTo>
                    <a:pt x="3631" y="742"/>
                  </a:lnTo>
                  <a:lnTo>
                    <a:pt x="3638" y="749"/>
                  </a:lnTo>
                  <a:lnTo>
                    <a:pt x="3650" y="763"/>
                  </a:lnTo>
                  <a:lnTo>
                    <a:pt x="3661" y="778"/>
                  </a:lnTo>
                  <a:lnTo>
                    <a:pt x="3673" y="796"/>
                  </a:lnTo>
                  <a:lnTo>
                    <a:pt x="3690" y="810"/>
                  </a:lnTo>
                  <a:lnTo>
                    <a:pt x="3687" y="827"/>
                  </a:lnTo>
                  <a:lnTo>
                    <a:pt x="3687" y="848"/>
                  </a:lnTo>
                  <a:lnTo>
                    <a:pt x="3701" y="850"/>
                  </a:lnTo>
                  <a:lnTo>
                    <a:pt x="3710" y="853"/>
                  </a:lnTo>
                  <a:lnTo>
                    <a:pt x="3716" y="859"/>
                  </a:lnTo>
                  <a:lnTo>
                    <a:pt x="3725" y="864"/>
                  </a:lnTo>
                  <a:lnTo>
                    <a:pt x="3736" y="864"/>
                  </a:lnTo>
                  <a:lnTo>
                    <a:pt x="3744" y="860"/>
                  </a:lnTo>
                  <a:lnTo>
                    <a:pt x="3751" y="857"/>
                  </a:lnTo>
                  <a:lnTo>
                    <a:pt x="3758" y="855"/>
                  </a:lnTo>
                  <a:lnTo>
                    <a:pt x="3774" y="860"/>
                  </a:lnTo>
                  <a:lnTo>
                    <a:pt x="3792" y="867"/>
                  </a:lnTo>
                  <a:lnTo>
                    <a:pt x="3809" y="876"/>
                  </a:lnTo>
                  <a:lnTo>
                    <a:pt x="3825" y="883"/>
                  </a:lnTo>
                  <a:lnTo>
                    <a:pt x="3823" y="883"/>
                  </a:lnTo>
                  <a:lnTo>
                    <a:pt x="3821" y="885"/>
                  </a:lnTo>
                  <a:lnTo>
                    <a:pt x="3821" y="885"/>
                  </a:lnTo>
                  <a:lnTo>
                    <a:pt x="3819" y="885"/>
                  </a:lnTo>
                  <a:lnTo>
                    <a:pt x="3816" y="887"/>
                  </a:lnTo>
                  <a:lnTo>
                    <a:pt x="3806" y="890"/>
                  </a:lnTo>
                  <a:lnTo>
                    <a:pt x="3786" y="890"/>
                  </a:lnTo>
                  <a:lnTo>
                    <a:pt x="3764" y="887"/>
                  </a:lnTo>
                  <a:lnTo>
                    <a:pt x="3741" y="881"/>
                  </a:lnTo>
                  <a:lnTo>
                    <a:pt x="3716" y="876"/>
                  </a:lnTo>
                  <a:lnTo>
                    <a:pt x="3697" y="871"/>
                  </a:lnTo>
                  <a:lnTo>
                    <a:pt x="3682" y="864"/>
                  </a:lnTo>
                  <a:lnTo>
                    <a:pt x="3675" y="860"/>
                  </a:lnTo>
                  <a:lnTo>
                    <a:pt x="3678" y="857"/>
                  </a:lnTo>
                  <a:lnTo>
                    <a:pt x="3678" y="857"/>
                  </a:lnTo>
                  <a:lnTo>
                    <a:pt x="3680" y="855"/>
                  </a:lnTo>
                  <a:lnTo>
                    <a:pt x="3682" y="852"/>
                  </a:lnTo>
                  <a:lnTo>
                    <a:pt x="3661" y="846"/>
                  </a:lnTo>
                  <a:lnTo>
                    <a:pt x="3643" y="836"/>
                  </a:lnTo>
                  <a:lnTo>
                    <a:pt x="3627" y="820"/>
                  </a:lnTo>
                  <a:lnTo>
                    <a:pt x="3615" y="803"/>
                  </a:lnTo>
                  <a:lnTo>
                    <a:pt x="3603" y="784"/>
                  </a:lnTo>
                  <a:lnTo>
                    <a:pt x="3593" y="764"/>
                  </a:lnTo>
                  <a:lnTo>
                    <a:pt x="3582" y="749"/>
                  </a:lnTo>
                  <a:lnTo>
                    <a:pt x="3572" y="736"/>
                  </a:lnTo>
                  <a:lnTo>
                    <a:pt x="3561" y="728"/>
                  </a:lnTo>
                  <a:lnTo>
                    <a:pt x="3549" y="717"/>
                  </a:lnTo>
                  <a:lnTo>
                    <a:pt x="3538" y="707"/>
                  </a:lnTo>
                  <a:lnTo>
                    <a:pt x="3533" y="691"/>
                  </a:lnTo>
                  <a:close/>
                  <a:moveTo>
                    <a:pt x="3832" y="672"/>
                  </a:moveTo>
                  <a:lnTo>
                    <a:pt x="3842" y="675"/>
                  </a:lnTo>
                  <a:lnTo>
                    <a:pt x="3854" y="682"/>
                  </a:lnTo>
                  <a:lnTo>
                    <a:pt x="3865" y="693"/>
                  </a:lnTo>
                  <a:lnTo>
                    <a:pt x="3870" y="702"/>
                  </a:lnTo>
                  <a:lnTo>
                    <a:pt x="3865" y="705"/>
                  </a:lnTo>
                  <a:lnTo>
                    <a:pt x="3860" y="710"/>
                  </a:lnTo>
                  <a:lnTo>
                    <a:pt x="3854" y="714"/>
                  </a:lnTo>
                  <a:lnTo>
                    <a:pt x="3847" y="717"/>
                  </a:lnTo>
                  <a:lnTo>
                    <a:pt x="3853" y="733"/>
                  </a:lnTo>
                  <a:lnTo>
                    <a:pt x="3860" y="745"/>
                  </a:lnTo>
                  <a:lnTo>
                    <a:pt x="3867" y="759"/>
                  </a:lnTo>
                  <a:lnTo>
                    <a:pt x="3861" y="761"/>
                  </a:lnTo>
                  <a:lnTo>
                    <a:pt x="3858" y="761"/>
                  </a:lnTo>
                  <a:lnTo>
                    <a:pt x="3856" y="761"/>
                  </a:lnTo>
                  <a:lnTo>
                    <a:pt x="3856" y="761"/>
                  </a:lnTo>
                  <a:lnTo>
                    <a:pt x="3854" y="763"/>
                  </a:lnTo>
                  <a:lnTo>
                    <a:pt x="3853" y="764"/>
                  </a:lnTo>
                  <a:lnTo>
                    <a:pt x="3851" y="768"/>
                  </a:lnTo>
                  <a:lnTo>
                    <a:pt x="3842" y="784"/>
                  </a:lnTo>
                  <a:lnTo>
                    <a:pt x="3837" y="803"/>
                  </a:lnTo>
                  <a:lnTo>
                    <a:pt x="3828" y="820"/>
                  </a:lnTo>
                  <a:lnTo>
                    <a:pt x="3823" y="824"/>
                  </a:lnTo>
                  <a:lnTo>
                    <a:pt x="3818" y="824"/>
                  </a:lnTo>
                  <a:lnTo>
                    <a:pt x="3812" y="825"/>
                  </a:lnTo>
                  <a:lnTo>
                    <a:pt x="3806" y="825"/>
                  </a:lnTo>
                  <a:lnTo>
                    <a:pt x="3795" y="819"/>
                  </a:lnTo>
                  <a:lnTo>
                    <a:pt x="3785" y="817"/>
                  </a:lnTo>
                  <a:lnTo>
                    <a:pt x="3772" y="817"/>
                  </a:lnTo>
                  <a:lnTo>
                    <a:pt x="3760" y="815"/>
                  </a:lnTo>
                  <a:lnTo>
                    <a:pt x="3748" y="810"/>
                  </a:lnTo>
                  <a:lnTo>
                    <a:pt x="3736" y="794"/>
                  </a:lnTo>
                  <a:lnTo>
                    <a:pt x="3727" y="773"/>
                  </a:lnTo>
                  <a:lnTo>
                    <a:pt x="3725" y="749"/>
                  </a:lnTo>
                  <a:lnTo>
                    <a:pt x="3734" y="745"/>
                  </a:lnTo>
                  <a:lnTo>
                    <a:pt x="3741" y="745"/>
                  </a:lnTo>
                  <a:lnTo>
                    <a:pt x="3748" y="747"/>
                  </a:lnTo>
                  <a:lnTo>
                    <a:pt x="3755" y="743"/>
                  </a:lnTo>
                  <a:lnTo>
                    <a:pt x="3764" y="729"/>
                  </a:lnTo>
                  <a:lnTo>
                    <a:pt x="3786" y="726"/>
                  </a:lnTo>
                  <a:lnTo>
                    <a:pt x="3790" y="723"/>
                  </a:lnTo>
                  <a:lnTo>
                    <a:pt x="3793" y="719"/>
                  </a:lnTo>
                  <a:lnTo>
                    <a:pt x="3793" y="717"/>
                  </a:lnTo>
                  <a:lnTo>
                    <a:pt x="3795" y="716"/>
                  </a:lnTo>
                  <a:lnTo>
                    <a:pt x="3795" y="714"/>
                  </a:lnTo>
                  <a:lnTo>
                    <a:pt x="3795" y="712"/>
                  </a:lnTo>
                  <a:lnTo>
                    <a:pt x="3797" y="710"/>
                  </a:lnTo>
                  <a:lnTo>
                    <a:pt x="3797" y="710"/>
                  </a:lnTo>
                  <a:lnTo>
                    <a:pt x="3800" y="710"/>
                  </a:lnTo>
                  <a:lnTo>
                    <a:pt x="3806" y="710"/>
                  </a:lnTo>
                  <a:lnTo>
                    <a:pt x="3812" y="710"/>
                  </a:lnTo>
                  <a:lnTo>
                    <a:pt x="3816" y="698"/>
                  </a:lnTo>
                  <a:lnTo>
                    <a:pt x="3821" y="689"/>
                  </a:lnTo>
                  <a:lnTo>
                    <a:pt x="3826" y="681"/>
                  </a:lnTo>
                  <a:lnTo>
                    <a:pt x="3832" y="672"/>
                  </a:lnTo>
                  <a:close/>
                  <a:moveTo>
                    <a:pt x="3329" y="649"/>
                  </a:moveTo>
                  <a:lnTo>
                    <a:pt x="3339" y="656"/>
                  </a:lnTo>
                  <a:lnTo>
                    <a:pt x="3345" y="668"/>
                  </a:lnTo>
                  <a:lnTo>
                    <a:pt x="3345" y="686"/>
                  </a:lnTo>
                  <a:lnTo>
                    <a:pt x="3345" y="688"/>
                  </a:lnTo>
                  <a:lnTo>
                    <a:pt x="3346" y="688"/>
                  </a:lnTo>
                  <a:lnTo>
                    <a:pt x="3348" y="689"/>
                  </a:lnTo>
                  <a:lnTo>
                    <a:pt x="3348" y="689"/>
                  </a:lnTo>
                  <a:lnTo>
                    <a:pt x="3348" y="691"/>
                  </a:lnTo>
                  <a:lnTo>
                    <a:pt x="3348" y="695"/>
                  </a:lnTo>
                  <a:lnTo>
                    <a:pt x="3345" y="695"/>
                  </a:lnTo>
                  <a:lnTo>
                    <a:pt x="3341" y="696"/>
                  </a:lnTo>
                  <a:lnTo>
                    <a:pt x="3339" y="700"/>
                  </a:lnTo>
                  <a:lnTo>
                    <a:pt x="3336" y="702"/>
                  </a:lnTo>
                  <a:lnTo>
                    <a:pt x="3334" y="702"/>
                  </a:lnTo>
                  <a:lnTo>
                    <a:pt x="3332" y="700"/>
                  </a:lnTo>
                  <a:lnTo>
                    <a:pt x="3331" y="700"/>
                  </a:lnTo>
                  <a:lnTo>
                    <a:pt x="3331" y="700"/>
                  </a:lnTo>
                  <a:lnTo>
                    <a:pt x="3329" y="698"/>
                  </a:lnTo>
                  <a:lnTo>
                    <a:pt x="3322" y="684"/>
                  </a:lnTo>
                  <a:lnTo>
                    <a:pt x="3322" y="663"/>
                  </a:lnTo>
                  <a:lnTo>
                    <a:pt x="3324" y="660"/>
                  </a:lnTo>
                  <a:lnTo>
                    <a:pt x="3326" y="658"/>
                  </a:lnTo>
                  <a:lnTo>
                    <a:pt x="3327" y="654"/>
                  </a:lnTo>
                  <a:lnTo>
                    <a:pt x="3329" y="649"/>
                  </a:lnTo>
                  <a:close/>
                  <a:moveTo>
                    <a:pt x="3956" y="628"/>
                  </a:moveTo>
                  <a:lnTo>
                    <a:pt x="3964" y="637"/>
                  </a:lnTo>
                  <a:lnTo>
                    <a:pt x="3970" y="647"/>
                  </a:lnTo>
                  <a:lnTo>
                    <a:pt x="3970" y="663"/>
                  </a:lnTo>
                  <a:lnTo>
                    <a:pt x="3971" y="667"/>
                  </a:lnTo>
                  <a:lnTo>
                    <a:pt x="3973" y="667"/>
                  </a:lnTo>
                  <a:lnTo>
                    <a:pt x="3973" y="668"/>
                  </a:lnTo>
                  <a:lnTo>
                    <a:pt x="3973" y="668"/>
                  </a:lnTo>
                  <a:lnTo>
                    <a:pt x="3971" y="668"/>
                  </a:lnTo>
                  <a:lnTo>
                    <a:pt x="3970" y="672"/>
                  </a:lnTo>
                  <a:lnTo>
                    <a:pt x="3970" y="675"/>
                  </a:lnTo>
                  <a:lnTo>
                    <a:pt x="3968" y="675"/>
                  </a:lnTo>
                  <a:lnTo>
                    <a:pt x="3968" y="677"/>
                  </a:lnTo>
                  <a:lnTo>
                    <a:pt x="3968" y="677"/>
                  </a:lnTo>
                  <a:lnTo>
                    <a:pt x="3968" y="677"/>
                  </a:lnTo>
                  <a:lnTo>
                    <a:pt x="3966" y="677"/>
                  </a:lnTo>
                  <a:lnTo>
                    <a:pt x="3963" y="679"/>
                  </a:lnTo>
                  <a:lnTo>
                    <a:pt x="3961" y="675"/>
                  </a:lnTo>
                  <a:lnTo>
                    <a:pt x="3961" y="674"/>
                  </a:lnTo>
                  <a:lnTo>
                    <a:pt x="3961" y="674"/>
                  </a:lnTo>
                  <a:lnTo>
                    <a:pt x="3961" y="674"/>
                  </a:lnTo>
                  <a:lnTo>
                    <a:pt x="3959" y="674"/>
                  </a:lnTo>
                  <a:lnTo>
                    <a:pt x="3957" y="674"/>
                  </a:lnTo>
                  <a:lnTo>
                    <a:pt x="3956" y="672"/>
                  </a:lnTo>
                  <a:lnTo>
                    <a:pt x="3956" y="675"/>
                  </a:lnTo>
                  <a:lnTo>
                    <a:pt x="3957" y="677"/>
                  </a:lnTo>
                  <a:lnTo>
                    <a:pt x="3959" y="679"/>
                  </a:lnTo>
                  <a:lnTo>
                    <a:pt x="3961" y="681"/>
                  </a:lnTo>
                  <a:lnTo>
                    <a:pt x="3961" y="681"/>
                  </a:lnTo>
                  <a:lnTo>
                    <a:pt x="3959" y="682"/>
                  </a:lnTo>
                  <a:lnTo>
                    <a:pt x="3959" y="684"/>
                  </a:lnTo>
                  <a:lnTo>
                    <a:pt x="3959" y="686"/>
                  </a:lnTo>
                  <a:lnTo>
                    <a:pt x="3959" y="691"/>
                  </a:lnTo>
                  <a:lnTo>
                    <a:pt x="3950" y="691"/>
                  </a:lnTo>
                  <a:lnTo>
                    <a:pt x="3950" y="686"/>
                  </a:lnTo>
                  <a:lnTo>
                    <a:pt x="3945" y="684"/>
                  </a:lnTo>
                  <a:lnTo>
                    <a:pt x="3940" y="681"/>
                  </a:lnTo>
                  <a:lnTo>
                    <a:pt x="3938" y="677"/>
                  </a:lnTo>
                  <a:lnTo>
                    <a:pt x="3936" y="672"/>
                  </a:lnTo>
                  <a:lnTo>
                    <a:pt x="3935" y="667"/>
                  </a:lnTo>
                  <a:lnTo>
                    <a:pt x="3931" y="660"/>
                  </a:lnTo>
                  <a:lnTo>
                    <a:pt x="3926" y="663"/>
                  </a:lnTo>
                  <a:lnTo>
                    <a:pt x="3919" y="667"/>
                  </a:lnTo>
                  <a:lnTo>
                    <a:pt x="3912" y="668"/>
                  </a:lnTo>
                  <a:lnTo>
                    <a:pt x="3905" y="672"/>
                  </a:lnTo>
                  <a:lnTo>
                    <a:pt x="3905" y="663"/>
                  </a:lnTo>
                  <a:lnTo>
                    <a:pt x="3907" y="661"/>
                  </a:lnTo>
                  <a:lnTo>
                    <a:pt x="3907" y="661"/>
                  </a:lnTo>
                  <a:lnTo>
                    <a:pt x="3907" y="660"/>
                  </a:lnTo>
                  <a:lnTo>
                    <a:pt x="3908" y="660"/>
                  </a:lnTo>
                  <a:lnTo>
                    <a:pt x="3908" y="656"/>
                  </a:lnTo>
                  <a:lnTo>
                    <a:pt x="3922" y="651"/>
                  </a:lnTo>
                  <a:lnTo>
                    <a:pt x="3935" y="647"/>
                  </a:lnTo>
                  <a:lnTo>
                    <a:pt x="3947" y="640"/>
                  </a:lnTo>
                  <a:lnTo>
                    <a:pt x="3956" y="628"/>
                  </a:lnTo>
                  <a:close/>
                  <a:moveTo>
                    <a:pt x="1243" y="628"/>
                  </a:moveTo>
                  <a:lnTo>
                    <a:pt x="1245" y="633"/>
                  </a:lnTo>
                  <a:lnTo>
                    <a:pt x="1245" y="635"/>
                  </a:lnTo>
                  <a:lnTo>
                    <a:pt x="1245" y="637"/>
                  </a:lnTo>
                  <a:lnTo>
                    <a:pt x="1245" y="637"/>
                  </a:lnTo>
                  <a:lnTo>
                    <a:pt x="1247" y="639"/>
                  </a:lnTo>
                  <a:lnTo>
                    <a:pt x="1248" y="639"/>
                  </a:lnTo>
                  <a:lnTo>
                    <a:pt x="1252" y="640"/>
                  </a:lnTo>
                  <a:lnTo>
                    <a:pt x="1252" y="633"/>
                  </a:lnTo>
                  <a:lnTo>
                    <a:pt x="1243" y="628"/>
                  </a:lnTo>
                  <a:close/>
                  <a:moveTo>
                    <a:pt x="3870" y="609"/>
                  </a:moveTo>
                  <a:lnTo>
                    <a:pt x="3874" y="613"/>
                  </a:lnTo>
                  <a:lnTo>
                    <a:pt x="3875" y="613"/>
                  </a:lnTo>
                  <a:lnTo>
                    <a:pt x="3877" y="613"/>
                  </a:lnTo>
                  <a:lnTo>
                    <a:pt x="3877" y="614"/>
                  </a:lnTo>
                  <a:lnTo>
                    <a:pt x="3877" y="614"/>
                  </a:lnTo>
                  <a:lnTo>
                    <a:pt x="3877" y="618"/>
                  </a:lnTo>
                  <a:lnTo>
                    <a:pt x="3879" y="621"/>
                  </a:lnTo>
                  <a:lnTo>
                    <a:pt x="3868" y="630"/>
                  </a:lnTo>
                  <a:lnTo>
                    <a:pt x="3861" y="639"/>
                  </a:lnTo>
                  <a:lnTo>
                    <a:pt x="3853" y="646"/>
                  </a:lnTo>
                  <a:lnTo>
                    <a:pt x="3840" y="653"/>
                  </a:lnTo>
                  <a:lnTo>
                    <a:pt x="3840" y="649"/>
                  </a:lnTo>
                  <a:lnTo>
                    <a:pt x="3851" y="637"/>
                  </a:lnTo>
                  <a:lnTo>
                    <a:pt x="3863" y="625"/>
                  </a:lnTo>
                  <a:lnTo>
                    <a:pt x="3870" y="609"/>
                  </a:lnTo>
                  <a:close/>
                  <a:moveTo>
                    <a:pt x="1371" y="517"/>
                  </a:moveTo>
                  <a:lnTo>
                    <a:pt x="1378" y="518"/>
                  </a:lnTo>
                  <a:lnTo>
                    <a:pt x="1386" y="522"/>
                  </a:lnTo>
                  <a:lnTo>
                    <a:pt x="1383" y="524"/>
                  </a:lnTo>
                  <a:lnTo>
                    <a:pt x="1381" y="527"/>
                  </a:lnTo>
                  <a:lnTo>
                    <a:pt x="1378" y="529"/>
                  </a:lnTo>
                  <a:lnTo>
                    <a:pt x="1372" y="529"/>
                  </a:lnTo>
                  <a:lnTo>
                    <a:pt x="1367" y="527"/>
                  </a:lnTo>
                  <a:lnTo>
                    <a:pt x="1362" y="527"/>
                  </a:lnTo>
                  <a:lnTo>
                    <a:pt x="1357" y="527"/>
                  </a:lnTo>
                  <a:lnTo>
                    <a:pt x="1351" y="529"/>
                  </a:lnTo>
                  <a:lnTo>
                    <a:pt x="1351" y="518"/>
                  </a:lnTo>
                  <a:lnTo>
                    <a:pt x="1364" y="517"/>
                  </a:lnTo>
                  <a:lnTo>
                    <a:pt x="1371" y="517"/>
                  </a:lnTo>
                  <a:close/>
                  <a:moveTo>
                    <a:pt x="3912" y="506"/>
                  </a:moveTo>
                  <a:lnTo>
                    <a:pt x="3912" y="524"/>
                  </a:lnTo>
                  <a:lnTo>
                    <a:pt x="3910" y="536"/>
                  </a:lnTo>
                  <a:lnTo>
                    <a:pt x="3907" y="546"/>
                  </a:lnTo>
                  <a:lnTo>
                    <a:pt x="3905" y="564"/>
                  </a:lnTo>
                  <a:lnTo>
                    <a:pt x="3908" y="564"/>
                  </a:lnTo>
                  <a:lnTo>
                    <a:pt x="3908" y="567"/>
                  </a:lnTo>
                  <a:lnTo>
                    <a:pt x="3915" y="567"/>
                  </a:lnTo>
                  <a:lnTo>
                    <a:pt x="3919" y="567"/>
                  </a:lnTo>
                  <a:lnTo>
                    <a:pt x="3922" y="567"/>
                  </a:lnTo>
                  <a:lnTo>
                    <a:pt x="3926" y="569"/>
                  </a:lnTo>
                  <a:lnTo>
                    <a:pt x="3929" y="571"/>
                  </a:lnTo>
                  <a:lnTo>
                    <a:pt x="3936" y="572"/>
                  </a:lnTo>
                  <a:lnTo>
                    <a:pt x="3940" y="585"/>
                  </a:lnTo>
                  <a:lnTo>
                    <a:pt x="3947" y="593"/>
                  </a:lnTo>
                  <a:lnTo>
                    <a:pt x="3956" y="602"/>
                  </a:lnTo>
                  <a:lnTo>
                    <a:pt x="3963" y="614"/>
                  </a:lnTo>
                  <a:lnTo>
                    <a:pt x="3957" y="616"/>
                  </a:lnTo>
                  <a:lnTo>
                    <a:pt x="3954" y="618"/>
                  </a:lnTo>
                  <a:lnTo>
                    <a:pt x="3952" y="618"/>
                  </a:lnTo>
                  <a:lnTo>
                    <a:pt x="3952" y="620"/>
                  </a:lnTo>
                  <a:lnTo>
                    <a:pt x="3952" y="621"/>
                  </a:lnTo>
                  <a:lnTo>
                    <a:pt x="3952" y="621"/>
                  </a:lnTo>
                  <a:lnTo>
                    <a:pt x="3952" y="623"/>
                  </a:lnTo>
                  <a:lnTo>
                    <a:pt x="3949" y="623"/>
                  </a:lnTo>
                  <a:lnTo>
                    <a:pt x="3943" y="625"/>
                  </a:lnTo>
                  <a:lnTo>
                    <a:pt x="3942" y="621"/>
                  </a:lnTo>
                  <a:lnTo>
                    <a:pt x="3942" y="621"/>
                  </a:lnTo>
                  <a:lnTo>
                    <a:pt x="3942" y="620"/>
                  </a:lnTo>
                  <a:lnTo>
                    <a:pt x="3942" y="620"/>
                  </a:lnTo>
                  <a:lnTo>
                    <a:pt x="3940" y="620"/>
                  </a:lnTo>
                  <a:lnTo>
                    <a:pt x="3938" y="620"/>
                  </a:lnTo>
                  <a:lnTo>
                    <a:pt x="3936" y="618"/>
                  </a:lnTo>
                  <a:lnTo>
                    <a:pt x="3933" y="625"/>
                  </a:lnTo>
                  <a:lnTo>
                    <a:pt x="3931" y="630"/>
                  </a:lnTo>
                  <a:lnTo>
                    <a:pt x="3928" y="635"/>
                  </a:lnTo>
                  <a:lnTo>
                    <a:pt x="3922" y="637"/>
                  </a:lnTo>
                  <a:lnTo>
                    <a:pt x="3917" y="640"/>
                  </a:lnTo>
                  <a:lnTo>
                    <a:pt x="3917" y="637"/>
                  </a:lnTo>
                  <a:lnTo>
                    <a:pt x="3914" y="633"/>
                  </a:lnTo>
                  <a:lnTo>
                    <a:pt x="3914" y="630"/>
                  </a:lnTo>
                  <a:lnTo>
                    <a:pt x="3914" y="628"/>
                  </a:lnTo>
                  <a:lnTo>
                    <a:pt x="3914" y="627"/>
                  </a:lnTo>
                  <a:lnTo>
                    <a:pt x="3914" y="627"/>
                  </a:lnTo>
                  <a:lnTo>
                    <a:pt x="3914" y="625"/>
                  </a:lnTo>
                  <a:lnTo>
                    <a:pt x="3912" y="623"/>
                  </a:lnTo>
                  <a:lnTo>
                    <a:pt x="3910" y="623"/>
                  </a:lnTo>
                  <a:lnTo>
                    <a:pt x="3905" y="621"/>
                  </a:lnTo>
                  <a:lnTo>
                    <a:pt x="3905" y="616"/>
                  </a:lnTo>
                  <a:lnTo>
                    <a:pt x="3905" y="611"/>
                  </a:lnTo>
                  <a:lnTo>
                    <a:pt x="3907" y="607"/>
                  </a:lnTo>
                  <a:lnTo>
                    <a:pt x="3907" y="606"/>
                  </a:lnTo>
                  <a:lnTo>
                    <a:pt x="3908" y="604"/>
                  </a:lnTo>
                  <a:lnTo>
                    <a:pt x="3912" y="604"/>
                  </a:lnTo>
                  <a:lnTo>
                    <a:pt x="3917" y="602"/>
                  </a:lnTo>
                  <a:lnTo>
                    <a:pt x="3924" y="602"/>
                  </a:lnTo>
                  <a:lnTo>
                    <a:pt x="3924" y="614"/>
                  </a:lnTo>
                  <a:lnTo>
                    <a:pt x="3936" y="614"/>
                  </a:lnTo>
                  <a:lnTo>
                    <a:pt x="3936" y="611"/>
                  </a:lnTo>
                  <a:lnTo>
                    <a:pt x="3938" y="607"/>
                  </a:lnTo>
                  <a:lnTo>
                    <a:pt x="3940" y="606"/>
                  </a:lnTo>
                  <a:lnTo>
                    <a:pt x="3940" y="604"/>
                  </a:lnTo>
                  <a:lnTo>
                    <a:pt x="3942" y="602"/>
                  </a:lnTo>
                  <a:lnTo>
                    <a:pt x="3943" y="599"/>
                  </a:lnTo>
                  <a:lnTo>
                    <a:pt x="3940" y="599"/>
                  </a:lnTo>
                  <a:lnTo>
                    <a:pt x="3922" y="585"/>
                  </a:lnTo>
                  <a:lnTo>
                    <a:pt x="3902" y="576"/>
                  </a:lnTo>
                  <a:lnTo>
                    <a:pt x="3902" y="583"/>
                  </a:lnTo>
                  <a:lnTo>
                    <a:pt x="3900" y="588"/>
                  </a:lnTo>
                  <a:lnTo>
                    <a:pt x="3898" y="593"/>
                  </a:lnTo>
                  <a:lnTo>
                    <a:pt x="3898" y="599"/>
                  </a:lnTo>
                  <a:lnTo>
                    <a:pt x="3896" y="597"/>
                  </a:lnTo>
                  <a:lnTo>
                    <a:pt x="3895" y="595"/>
                  </a:lnTo>
                  <a:lnTo>
                    <a:pt x="3895" y="595"/>
                  </a:lnTo>
                  <a:lnTo>
                    <a:pt x="3895" y="593"/>
                  </a:lnTo>
                  <a:lnTo>
                    <a:pt x="3893" y="592"/>
                  </a:lnTo>
                  <a:lnTo>
                    <a:pt x="3888" y="579"/>
                  </a:lnTo>
                  <a:lnTo>
                    <a:pt x="3882" y="564"/>
                  </a:lnTo>
                  <a:lnTo>
                    <a:pt x="3881" y="544"/>
                  </a:lnTo>
                  <a:lnTo>
                    <a:pt x="3882" y="527"/>
                  </a:lnTo>
                  <a:lnTo>
                    <a:pt x="3889" y="510"/>
                  </a:lnTo>
                  <a:lnTo>
                    <a:pt x="3895" y="508"/>
                  </a:lnTo>
                  <a:lnTo>
                    <a:pt x="3900" y="506"/>
                  </a:lnTo>
                  <a:lnTo>
                    <a:pt x="3905" y="506"/>
                  </a:lnTo>
                  <a:lnTo>
                    <a:pt x="3912" y="506"/>
                  </a:lnTo>
                  <a:close/>
                  <a:moveTo>
                    <a:pt x="1306" y="506"/>
                  </a:moveTo>
                  <a:lnTo>
                    <a:pt x="1313" y="506"/>
                  </a:lnTo>
                  <a:lnTo>
                    <a:pt x="1320" y="508"/>
                  </a:lnTo>
                  <a:lnTo>
                    <a:pt x="1327" y="508"/>
                  </a:lnTo>
                  <a:lnTo>
                    <a:pt x="1332" y="510"/>
                  </a:lnTo>
                  <a:lnTo>
                    <a:pt x="1332" y="518"/>
                  </a:lnTo>
                  <a:lnTo>
                    <a:pt x="1306" y="518"/>
                  </a:lnTo>
                  <a:lnTo>
                    <a:pt x="1306" y="506"/>
                  </a:lnTo>
                  <a:close/>
                  <a:moveTo>
                    <a:pt x="1159" y="506"/>
                  </a:moveTo>
                  <a:lnTo>
                    <a:pt x="1168" y="508"/>
                  </a:lnTo>
                  <a:lnTo>
                    <a:pt x="1173" y="511"/>
                  </a:lnTo>
                  <a:lnTo>
                    <a:pt x="1180" y="515"/>
                  </a:lnTo>
                  <a:lnTo>
                    <a:pt x="1186" y="518"/>
                  </a:lnTo>
                  <a:lnTo>
                    <a:pt x="1186" y="522"/>
                  </a:lnTo>
                  <a:lnTo>
                    <a:pt x="1179" y="522"/>
                  </a:lnTo>
                  <a:lnTo>
                    <a:pt x="1173" y="524"/>
                  </a:lnTo>
                  <a:lnTo>
                    <a:pt x="1168" y="525"/>
                  </a:lnTo>
                  <a:lnTo>
                    <a:pt x="1165" y="524"/>
                  </a:lnTo>
                  <a:lnTo>
                    <a:pt x="1158" y="524"/>
                  </a:lnTo>
                  <a:lnTo>
                    <a:pt x="1152" y="522"/>
                  </a:lnTo>
                  <a:lnTo>
                    <a:pt x="1152" y="510"/>
                  </a:lnTo>
                  <a:lnTo>
                    <a:pt x="1154" y="510"/>
                  </a:lnTo>
                  <a:lnTo>
                    <a:pt x="1156" y="508"/>
                  </a:lnTo>
                  <a:lnTo>
                    <a:pt x="1158" y="508"/>
                  </a:lnTo>
                  <a:lnTo>
                    <a:pt x="1158" y="508"/>
                  </a:lnTo>
                  <a:lnTo>
                    <a:pt x="1159" y="506"/>
                  </a:lnTo>
                  <a:close/>
                  <a:moveTo>
                    <a:pt x="1220" y="490"/>
                  </a:moveTo>
                  <a:lnTo>
                    <a:pt x="1241" y="492"/>
                  </a:lnTo>
                  <a:lnTo>
                    <a:pt x="1259" y="496"/>
                  </a:lnTo>
                  <a:lnTo>
                    <a:pt x="1273" y="501"/>
                  </a:lnTo>
                  <a:lnTo>
                    <a:pt x="1290" y="506"/>
                  </a:lnTo>
                  <a:lnTo>
                    <a:pt x="1290" y="515"/>
                  </a:lnTo>
                  <a:lnTo>
                    <a:pt x="1283" y="515"/>
                  </a:lnTo>
                  <a:lnTo>
                    <a:pt x="1280" y="517"/>
                  </a:lnTo>
                  <a:lnTo>
                    <a:pt x="1275" y="518"/>
                  </a:lnTo>
                  <a:lnTo>
                    <a:pt x="1271" y="520"/>
                  </a:lnTo>
                  <a:lnTo>
                    <a:pt x="1268" y="522"/>
                  </a:lnTo>
                  <a:lnTo>
                    <a:pt x="1262" y="522"/>
                  </a:lnTo>
                  <a:lnTo>
                    <a:pt x="1262" y="520"/>
                  </a:lnTo>
                  <a:lnTo>
                    <a:pt x="1262" y="518"/>
                  </a:lnTo>
                  <a:lnTo>
                    <a:pt x="1261" y="517"/>
                  </a:lnTo>
                  <a:lnTo>
                    <a:pt x="1259" y="515"/>
                  </a:lnTo>
                  <a:lnTo>
                    <a:pt x="1257" y="513"/>
                  </a:lnTo>
                  <a:lnTo>
                    <a:pt x="1255" y="515"/>
                  </a:lnTo>
                  <a:lnTo>
                    <a:pt x="1252" y="525"/>
                  </a:lnTo>
                  <a:lnTo>
                    <a:pt x="1247" y="525"/>
                  </a:lnTo>
                  <a:lnTo>
                    <a:pt x="1234" y="524"/>
                  </a:lnTo>
                  <a:lnTo>
                    <a:pt x="1220" y="522"/>
                  </a:lnTo>
                  <a:lnTo>
                    <a:pt x="1210" y="522"/>
                  </a:lnTo>
                  <a:lnTo>
                    <a:pt x="1205" y="510"/>
                  </a:lnTo>
                  <a:lnTo>
                    <a:pt x="1214" y="510"/>
                  </a:lnTo>
                  <a:lnTo>
                    <a:pt x="1220" y="510"/>
                  </a:lnTo>
                  <a:lnTo>
                    <a:pt x="1227" y="508"/>
                  </a:lnTo>
                  <a:lnTo>
                    <a:pt x="1233" y="506"/>
                  </a:lnTo>
                  <a:lnTo>
                    <a:pt x="1229" y="504"/>
                  </a:lnTo>
                  <a:lnTo>
                    <a:pt x="1226" y="501"/>
                  </a:lnTo>
                  <a:lnTo>
                    <a:pt x="1224" y="499"/>
                  </a:lnTo>
                  <a:lnTo>
                    <a:pt x="1222" y="496"/>
                  </a:lnTo>
                  <a:lnTo>
                    <a:pt x="1220" y="490"/>
                  </a:lnTo>
                  <a:close/>
                  <a:moveTo>
                    <a:pt x="100" y="452"/>
                  </a:moveTo>
                  <a:lnTo>
                    <a:pt x="116" y="457"/>
                  </a:lnTo>
                  <a:lnTo>
                    <a:pt x="128" y="464"/>
                  </a:lnTo>
                  <a:lnTo>
                    <a:pt x="142" y="471"/>
                  </a:lnTo>
                  <a:lnTo>
                    <a:pt x="142" y="475"/>
                  </a:lnTo>
                  <a:lnTo>
                    <a:pt x="138" y="475"/>
                  </a:lnTo>
                  <a:lnTo>
                    <a:pt x="126" y="483"/>
                  </a:lnTo>
                  <a:lnTo>
                    <a:pt x="114" y="485"/>
                  </a:lnTo>
                  <a:lnTo>
                    <a:pt x="103" y="487"/>
                  </a:lnTo>
                  <a:lnTo>
                    <a:pt x="91" y="490"/>
                  </a:lnTo>
                  <a:lnTo>
                    <a:pt x="91" y="487"/>
                  </a:lnTo>
                  <a:lnTo>
                    <a:pt x="88" y="487"/>
                  </a:lnTo>
                  <a:lnTo>
                    <a:pt x="91" y="478"/>
                  </a:lnTo>
                  <a:lnTo>
                    <a:pt x="91" y="469"/>
                  </a:lnTo>
                  <a:lnTo>
                    <a:pt x="91" y="457"/>
                  </a:lnTo>
                  <a:lnTo>
                    <a:pt x="95" y="455"/>
                  </a:lnTo>
                  <a:lnTo>
                    <a:pt x="96" y="455"/>
                  </a:lnTo>
                  <a:lnTo>
                    <a:pt x="96" y="454"/>
                  </a:lnTo>
                  <a:lnTo>
                    <a:pt x="98" y="454"/>
                  </a:lnTo>
                  <a:lnTo>
                    <a:pt x="100" y="452"/>
                  </a:lnTo>
                  <a:close/>
                  <a:moveTo>
                    <a:pt x="1098" y="441"/>
                  </a:moveTo>
                  <a:lnTo>
                    <a:pt x="1126" y="447"/>
                  </a:lnTo>
                  <a:lnTo>
                    <a:pt x="1151" y="455"/>
                  </a:lnTo>
                  <a:lnTo>
                    <a:pt x="1170" y="464"/>
                  </a:lnTo>
                  <a:lnTo>
                    <a:pt x="1189" y="473"/>
                  </a:lnTo>
                  <a:lnTo>
                    <a:pt x="1210" y="483"/>
                  </a:lnTo>
                  <a:lnTo>
                    <a:pt x="1210" y="490"/>
                  </a:lnTo>
                  <a:lnTo>
                    <a:pt x="1201" y="490"/>
                  </a:lnTo>
                  <a:lnTo>
                    <a:pt x="1191" y="494"/>
                  </a:lnTo>
                  <a:lnTo>
                    <a:pt x="1179" y="497"/>
                  </a:lnTo>
                  <a:lnTo>
                    <a:pt x="1166" y="499"/>
                  </a:lnTo>
                  <a:lnTo>
                    <a:pt x="1168" y="496"/>
                  </a:lnTo>
                  <a:lnTo>
                    <a:pt x="1168" y="492"/>
                  </a:lnTo>
                  <a:lnTo>
                    <a:pt x="1168" y="490"/>
                  </a:lnTo>
                  <a:lnTo>
                    <a:pt x="1168" y="489"/>
                  </a:lnTo>
                  <a:lnTo>
                    <a:pt x="1168" y="487"/>
                  </a:lnTo>
                  <a:lnTo>
                    <a:pt x="1166" y="483"/>
                  </a:lnTo>
                  <a:lnTo>
                    <a:pt x="1140" y="476"/>
                  </a:lnTo>
                  <a:lnTo>
                    <a:pt x="1116" y="464"/>
                  </a:lnTo>
                  <a:lnTo>
                    <a:pt x="1090" y="452"/>
                  </a:lnTo>
                  <a:lnTo>
                    <a:pt x="1084" y="457"/>
                  </a:lnTo>
                  <a:lnTo>
                    <a:pt x="1081" y="462"/>
                  </a:lnTo>
                  <a:lnTo>
                    <a:pt x="1076" y="468"/>
                  </a:lnTo>
                  <a:lnTo>
                    <a:pt x="1070" y="466"/>
                  </a:lnTo>
                  <a:lnTo>
                    <a:pt x="1063" y="462"/>
                  </a:lnTo>
                  <a:lnTo>
                    <a:pt x="1060" y="461"/>
                  </a:lnTo>
                  <a:lnTo>
                    <a:pt x="1067" y="461"/>
                  </a:lnTo>
                  <a:lnTo>
                    <a:pt x="1072" y="454"/>
                  </a:lnTo>
                  <a:lnTo>
                    <a:pt x="1077" y="450"/>
                  </a:lnTo>
                  <a:lnTo>
                    <a:pt x="1083" y="445"/>
                  </a:lnTo>
                  <a:lnTo>
                    <a:pt x="1088" y="445"/>
                  </a:lnTo>
                  <a:lnTo>
                    <a:pt x="1091" y="443"/>
                  </a:lnTo>
                  <a:lnTo>
                    <a:pt x="1095" y="443"/>
                  </a:lnTo>
                  <a:lnTo>
                    <a:pt x="1098" y="441"/>
                  </a:lnTo>
                  <a:close/>
                  <a:moveTo>
                    <a:pt x="77" y="433"/>
                  </a:moveTo>
                  <a:lnTo>
                    <a:pt x="91" y="438"/>
                  </a:lnTo>
                  <a:lnTo>
                    <a:pt x="91" y="441"/>
                  </a:lnTo>
                  <a:lnTo>
                    <a:pt x="88" y="441"/>
                  </a:lnTo>
                  <a:lnTo>
                    <a:pt x="77" y="445"/>
                  </a:lnTo>
                  <a:lnTo>
                    <a:pt x="67" y="445"/>
                  </a:lnTo>
                  <a:lnTo>
                    <a:pt x="58" y="445"/>
                  </a:lnTo>
                  <a:lnTo>
                    <a:pt x="58" y="438"/>
                  </a:lnTo>
                  <a:lnTo>
                    <a:pt x="63" y="436"/>
                  </a:lnTo>
                  <a:lnTo>
                    <a:pt x="68" y="436"/>
                  </a:lnTo>
                  <a:lnTo>
                    <a:pt x="72" y="435"/>
                  </a:lnTo>
                  <a:lnTo>
                    <a:pt x="77" y="433"/>
                  </a:lnTo>
                  <a:close/>
                  <a:moveTo>
                    <a:pt x="0" y="417"/>
                  </a:moveTo>
                  <a:lnTo>
                    <a:pt x="6" y="419"/>
                  </a:lnTo>
                  <a:lnTo>
                    <a:pt x="13" y="419"/>
                  </a:lnTo>
                  <a:lnTo>
                    <a:pt x="16" y="419"/>
                  </a:lnTo>
                  <a:lnTo>
                    <a:pt x="21" y="421"/>
                  </a:lnTo>
                  <a:lnTo>
                    <a:pt x="27" y="422"/>
                  </a:lnTo>
                  <a:lnTo>
                    <a:pt x="27" y="429"/>
                  </a:lnTo>
                  <a:lnTo>
                    <a:pt x="23" y="429"/>
                  </a:lnTo>
                  <a:lnTo>
                    <a:pt x="18" y="431"/>
                  </a:lnTo>
                  <a:lnTo>
                    <a:pt x="13" y="433"/>
                  </a:lnTo>
                  <a:lnTo>
                    <a:pt x="7" y="433"/>
                  </a:lnTo>
                  <a:lnTo>
                    <a:pt x="0" y="433"/>
                  </a:lnTo>
                  <a:lnTo>
                    <a:pt x="0" y="417"/>
                  </a:lnTo>
                  <a:close/>
                  <a:moveTo>
                    <a:pt x="1152" y="414"/>
                  </a:moveTo>
                  <a:lnTo>
                    <a:pt x="1158" y="417"/>
                  </a:lnTo>
                  <a:lnTo>
                    <a:pt x="1161" y="421"/>
                  </a:lnTo>
                  <a:lnTo>
                    <a:pt x="1165" y="424"/>
                  </a:lnTo>
                  <a:lnTo>
                    <a:pt x="1166" y="429"/>
                  </a:lnTo>
                  <a:lnTo>
                    <a:pt x="1166" y="438"/>
                  </a:lnTo>
                  <a:lnTo>
                    <a:pt x="1159" y="438"/>
                  </a:lnTo>
                  <a:lnTo>
                    <a:pt x="1158" y="433"/>
                  </a:lnTo>
                  <a:lnTo>
                    <a:pt x="1156" y="431"/>
                  </a:lnTo>
                  <a:lnTo>
                    <a:pt x="1154" y="428"/>
                  </a:lnTo>
                  <a:lnTo>
                    <a:pt x="1152" y="424"/>
                  </a:lnTo>
                  <a:lnTo>
                    <a:pt x="1152" y="421"/>
                  </a:lnTo>
                  <a:lnTo>
                    <a:pt x="1152" y="414"/>
                  </a:lnTo>
                  <a:close/>
                  <a:moveTo>
                    <a:pt x="3905" y="407"/>
                  </a:moveTo>
                  <a:lnTo>
                    <a:pt x="3908" y="410"/>
                  </a:lnTo>
                  <a:lnTo>
                    <a:pt x="3910" y="414"/>
                  </a:lnTo>
                  <a:lnTo>
                    <a:pt x="3912" y="417"/>
                  </a:lnTo>
                  <a:lnTo>
                    <a:pt x="3912" y="422"/>
                  </a:lnTo>
                  <a:lnTo>
                    <a:pt x="3912" y="429"/>
                  </a:lnTo>
                  <a:lnTo>
                    <a:pt x="3898" y="464"/>
                  </a:lnTo>
                  <a:lnTo>
                    <a:pt x="3891" y="455"/>
                  </a:lnTo>
                  <a:lnTo>
                    <a:pt x="3888" y="447"/>
                  </a:lnTo>
                  <a:lnTo>
                    <a:pt x="3886" y="433"/>
                  </a:lnTo>
                  <a:lnTo>
                    <a:pt x="3905" y="407"/>
                  </a:lnTo>
                  <a:close/>
                  <a:moveTo>
                    <a:pt x="1144" y="391"/>
                  </a:moveTo>
                  <a:lnTo>
                    <a:pt x="1166" y="391"/>
                  </a:lnTo>
                  <a:lnTo>
                    <a:pt x="1168" y="394"/>
                  </a:lnTo>
                  <a:lnTo>
                    <a:pt x="1172" y="396"/>
                  </a:lnTo>
                  <a:lnTo>
                    <a:pt x="1172" y="398"/>
                  </a:lnTo>
                  <a:lnTo>
                    <a:pt x="1173" y="400"/>
                  </a:lnTo>
                  <a:lnTo>
                    <a:pt x="1173" y="401"/>
                  </a:lnTo>
                  <a:lnTo>
                    <a:pt x="1172" y="403"/>
                  </a:lnTo>
                  <a:lnTo>
                    <a:pt x="1172" y="407"/>
                  </a:lnTo>
                  <a:lnTo>
                    <a:pt x="1166" y="403"/>
                  </a:lnTo>
                  <a:lnTo>
                    <a:pt x="1161" y="401"/>
                  </a:lnTo>
                  <a:lnTo>
                    <a:pt x="1156" y="401"/>
                  </a:lnTo>
                  <a:lnTo>
                    <a:pt x="1152" y="400"/>
                  </a:lnTo>
                  <a:lnTo>
                    <a:pt x="1149" y="400"/>
                  </a:lnTo>
                  <a:lnTo>
                    <a:pt x="1145" y="398"/>
                  </a:lnTo>
                  <a:lnTo>
                    <a:pt x="1144" y="394"/>
                  </a:lnTo>
                  <a:lnTo>
                    <a:pt x="1144" y="391"/>
                  </a:lnTo>
                  <a:close/>
                  <a:moveTo>
                    <a:pt x="4017" y="326"/>
                  </a:moveTo>
                  <a:lnTo>
                    <a:pt x="4020" y="328"/>
                  </a:lnTo>
                  <a:lnTo>
                    <a:pt x="4022" y="328"/>
                  </a:lnTo>
                  <a:lnTo>
                    <a:pt x="4022" y="328"/>
                  </a:lnTo>
                  <a:lnTo>
                    <a:pt x="4022" y="330"/>
                  </a:lnTo>
                  <a:lnTo>
                    <a:pt x="4022" y="330"/>
                  </a:lnTo>
                  <a:lnTo>
                    <a:pt x="4024" y="333"/>
                  </a:lnTo>
                  <a:lnTo>
                    <a:pt x="4024" y="337"/>
                  </a:lnTo>
                  <a:lnTo>
                    <a:pt x="4022" y="342"/>
                  </a:lnTo>
                  <a:lnTo>
                    <a:pt x="4018" y="347"/>
                  </a:lnTo>
                  <a:lnTo>
                    <a:pt x="4017" y="352"/>
                  </a:lnTo>
                  <a:lnTo>
                    <a:pt x="4008" y="352"/>
                  </a:lnTo>
                  <a:lnTo>
                    <a:pt x="4008" y="340"/>
                  </a:lnTo>
                  <a:lnTo>
                    <a:pt x="4011" y="339"/>
                  </a:lnTo>
                  <a:lnTo>
                    <a:pt x="4013" y="335"/>
                  </a:lnTo>
                  <a:lnTo>
                    <a:pt x="4015" y="332"/>
                  </a:lnTo>
                  <a:lnTo>
                    <a:pt x="4017" y="326"/>
                  </a:lnTo>
                  <a:close/>
                  <a:moveTo>
                    <a:pt x="3970" y="279"/>
                  </a:moveTo>
                  <a:lnTo>
                    <a:pt x="3982" y="279"/>
                  </a:lnTo>
                  <a:lnTo>
                    <a:pt x="3982" y="291"/>
                  </a:lnTo>
                  <a:lnTo>
                    <a:pt x="3966" y="291"/>
                  </a:lnTo>
                  <a:lnTo>
                    <a:pt x="3966" y="283"/>
                  </a:lnTo>
                  <a:lnTo>
                    <a:pt x="3970" y="283"/>
                  </a:lnTo>
                  <a:lnTo>
                    <a:pt x="3970" y="279"/>
                  </a:lnTo>
                  <a:close/>
                  <a:moveTo>
                    <a:pt x="2699" y="246"/>
                  </a:moveTo>
                  <a:lnTo>
                    <a:pt x="2708" y="246"/>
                  </a:lnTo>
                  <a:lnTo>
                    <a:pt x="2704" y="251"/>
                  </a:lnTo>
                  <a:lnTo>
                    <a:pt x="2701" y="255"/>
                  </a:lnTo>
                  <a:lnTo>
                    <a:pt x="2697" y="258"/>
                  </a:lnTo>
                  <a:lnTo>
                    <a:pt x="2694" y="262"/>
                  </a:lnTo>
                  <a:lnTo>
                    <a:pt x="2688" y="265"/>
                  </a:lnTo>
                  <a:lnTo>
                    <a:pt x="2685" y="265"/>
                  </a:lnTo>
                  <a:lnTo>
                    <a:pt x="2685" y="267"/>
                  </a:lnTo>
                  <a:lnTo>
                    <a:pt x="2683" y="267"/>
                  </a:lnTo>
                  <a:lnTo>
                    <a:pt x="2680" y="267"/>
                  </a:lnTo>
                  <a:lnTo>
                    <a:pt x="2676" y="269"/>
                  </a:lnTo>
                  <a:lnTo>
                    <a:pt x="2673" y="256"/>
                  </a:lnTo>
                  <a:lnTo>
                    <a:pt x="2680" y="255"/>
                  </a:lnTo>
                  <a:lnTo>
                    <a:pt x="2687" y="251"/>
                  </a:lnTo>
                  <a:lnTo>
                    <a:pt x="2694" y="249"/>
                  </a:lnTo>
                  <a:lnTo>
                    <a:pt x="2699" y="246"/>
                  </a:lnTo>
                  <a:close/>
                  <a:moveTo>
                    <a:pt x="2554" y="241"/>
                  </a:moveTo>
                  <a:lnTo>
                    <a:pt x="2563" y="244"/>
                  </a:lnTo>
                  <a:lnTo>
                    <a:pt x="2573" y="248"/>
                  </a:lnTo>
                  <a:lnTo>
                    <a:pt x="2585" y="251"/>
                  </a:lnTo>
                  <a:lnTo>
                    <a:pt x="2592" y="256"/>
                  </a:lnTo>
                  <a:lnTo>
                    <a:pt x="2564" y="256"/>
                  </a:lnTo>
                  <a:lnTo>
                    <a:pt x="2561" y="255"/>
                  </a:lnTo>
                  <a:lnTo>
                    <a:pt x="2559" y="255"/>
                  </a:lnTo>
                  <a:lnTo>
                    <a:pt x="2556" y="253"/>
                  </a:lnTo>
                  <a:lnTo>
                    <a:pt x="2549" y="253"/>
                  </a:lnTo>
                  <a:lnTo>
                    <a:pt x="2549" y="249"/>
                  </a:lnTo>
                  <a:lnTo>
                    <a:pt x="2551" y="248"/>
                  </a:lnTo>
                  <a:lnTo>
                    <a:pt x="2552" y="246"/>
                  </a:lnTo>
                  <a:lnTo>
                    <a:pt x="2552" y="246"/>
                  </a:lnTo>
                  <a:lnTo>
                    <a:pt x="2552" y="244"/>
                  </a:lnTo>
                  <a:lnTo>
                    <a:pt x="2554" y="241"/>
                  </a:lnTo>
                  <a:close/>
                  <a:moveTo>
                    <a:pt x="2242" y="173"/>
                  </a:moveTo>
                  <a:lnTo>
                    <a:pt x="2266" y="173"/>
                  </a:lnTo>
                  <a:lnTo>
                    <a:pt x="2266" y="176"/>
                  </a:lnTo>
                  <a:lnTo>
                    <a:pt x="2261" y="178"/>
                  </a:lnTo>
                  <a:lnTo>
                    <a:pt x="2259" y="180"/>
                  </a:lnTo>
                  <a:lnTo>
                    <a:pt x="2256" y="181"/>
                  </a:lnTo>
                  <a:lnTo>
                    <a:pt x="2252" y="183"/>
                  </a:lnTo>
                  <a:lnTo>
                    <a:pt x="2247" y="183"/>
                  </a:lnTo>
                  <a:lnTo>
                    <a:pt x="2242" y="173"/>
                  </a:lnTo>
                  <a:close/>
                  <a:moveTo>
                    <a:pt x="2612" y="153"/>
                  </a:moveTo>
                  <a:lnTo>
                    <a:pt x="2610" y="155"/>
                  </a:lnTo>
                  <a:lnTo>
                    <a:pt x="2608" y="157"/>
                  </a:lnTo>
                  <a:lnTo>
                    <a:pt x="2606" y="157"/>
                  </a:lnTo>
                  <a:lnTo>
                    <a:pt x="2606" y="159"/>
                  </a:lnTo>
                  <a:lnTo>
                    <a:pt x="2605" y="160"/>
                  </a:lnTo>
                  <a:lnTo>
                    <a:pt x="2603" y="164"/>
                  </a:lnTo>
                  <a:lnTo>
                    <a:pt x="2606" y="164"/>
                  </a:lnTo>
                  <a:lnTo>
                    <a:pt x="2612" y="162"/>
                  </a:lnTo>
                  <a:lnTo>
                    <a:pt x="2615" y="160"/>
                  </a:lnTo>
                  <a:lnTo>
                    <a:pt x="2619" y="159"/>
                  </a:lnTo>
                  <a:lnTo>
                    <a:pt x="2622" y="157"/>
                  </a:lnTo>
                  <a:lnTo>
                    <a:pt x="2626" y="153"/>
                  </a:lnTo>
                  <a:lnTo>
                    <a:pt x="2612" y="153"/>
                  </a:lnTo>
                  <a:close/>
                  <a:moveTo>
                    <a:pt x="2362" y="153"/>
                  </a:moveTo>
                  <a:lnTo>
                    <a:pt x="2364" y="169"/>
                  </a:lnTo>
                  <a:lnTo>
                    <a:pt x="2366" y="188"/>
                  </a:lnTo>
                  <a:lnTo>
                    <a:pt x="2357" y="188"/>
                  </a:lnTo>
                  <a:lnTo>
                    <a:pt x="2355" y="190"/>
                  </a:lnTo>
                  <a:lnTo>
                    <a:pt x="2352" y="190"/>
                  </a:lnTo>
                  <a:lnTo>
                    <a:pt x="2348" y="190"/>
                  </a:lnTo>
                  <a:lnTo>
                    <a:pt x="2343" y="192"/>
                  </a:lnTo>
                  <a:lnTo>
                    <a:pt x="2341" y="178"/>
                  </a:lnTo>
                  <a:lnTo>
                    <a:pt x="2341" y="164"/>
                  </a:lnTo>
                  <a:lnTo>
                    <a:pt x="2343" y="157"/>
                  </a:lnTo>
                  <a:lnTo>
                    <a:pt x="2346" y="155"/>
                  </a:lnTo>
                  <a:lnTo>
                    <a:pt x="2350" y="153"/>
                  </a:lnTo>
                  <a:lnTo>
                    <a:pt x="2355" y="153"/>
                  </a:lnTo>
                  <a:lnTo>
                    <a:pt x="2362" y="153"/>
                  </a:lnTo>
                  <a:close/>
                  <a:moveTo>
                    <a:pt x="2353" y="119"/>
                  </a:moveTo>
                  <a:lnTo>
                    <a:pt x="2362" y="119"/>
                  </a:lnTo>
                  <a:lnTo>
                    <a:pt x="2360" y="126"/>
                  </a:lnTo>
                  <a:lnTo>
                    <a:pt x="2360" y="131"/>
                  </a:lnTo>
                  <a:lnTo>
                    <a:pt x="2360" y="136"/>
                  </a:lnTo>
                  <a:lnTo>
                    <a:pt x="2359" y="140"/>
                  </a:lnTo>
                  <a:lnTo>
                    <a:pt x="2357" y="145"/>
                  </a:lnTo>
                  <a:lnTo>
                    <a:pt x="2350" y="145"/>
                  </a:lnTo>
                  <a:lnTo>
                    <a:pt x="2350" y="138"/>
                  </a:lnTo>
                  <a:lnTo>
                    <a:pt x="2352" y="131"/>
                  </a:lnTo>
                  <a:lnTo>
                    <a:pt x="2352" y="124"/>
                  </a:lnTo>
                  <a:lnTo>
                    <a:pt x="2353" y="119"/>
                  </a:lnTo>
                  <a:close/>
                  <a:moveTo>
                    <a:pt x="4193" y="71"/>
                  </a:moveTo>
                  <a:lnTo>
                    <a:pt x="4202" y="84"/>
                  </a:lnTo>
                  <a:lnTo>
                    <a:pt x="4210" y="91"/>
                  </a:lnTo>
                  <a:lnTo>
                    <a:pt x="4221" y="94"/>
                  </a:lnTo>
                  <a:lnTo>
                    <a:pt x="4228" y="98"/>
                  </a:lnTo>
                  <a:lnTo>
                    <a:pt x="4235" y="103"/>
                  </a:lnTo>
                  <a:lnTo>
                    <a:pt x="4237" y="106"/>
                  </a:lnTo>
                  <a:lnTo>
                    <a:pt x="4238" y="110"/>
                  </a:lnTo>
                  <a:lnTo>
                    <a:pt x="4238" y="113"/>
                  </a:lnTo>
                  <a:lnTo>
                    <a:pt x="4238" y="119"/>
                  </a:lnTo>
                  <a:lnTo>
                    <a:pt x="4226" y="122"/>
                  </a:lnTo>
                  <a:lnTo>
                    <a:pt x="4217" y="129"/>
                  </a:lnTo>
                  <a:lnTo>
                    <a:pt x="4210" y="136"/>
                  </a:lnTo>
                  <a:lnTo>
                    <a:pt x="4200" y="141"/>
                  </a:lnTo>
                  <a:lnTo>
                    <a:pt x="4196" y="136"/>
                  </a:lnTo>
                  <a:lnTo>
                    <a:pt x="4193" y="134"/>
                  </a:lnTo>
                  <a:lnTo>
                    <a:pt x="4190" y="133"/>
                  </a:lnTo>
                  <a:lnTo>
                    <a:pt x="4186" y="134"/>
                  </a:lnTo>
                  <a:lnTo>
                    <a:pt x="4183" y="136"/>
                  </a:lnTo>
                  <a:lnTo>
                    <a:pt x="4181" y="140"/>
                  </a:lnTo>
                  <a:lnTo>
                    <a:pt x="4177" y="141"/>
                  </a:lnTo>
                  <a:lnTo>
                    <a:pt x="4183" y="162"/>
                  </a:lnTo>
                  <a:lnTo>
                    <a:pt x="4184" y="178"/>
                  </a:lnTo>
                  <a:lnTo>
                    <a:pt x="4184" y="190"/>
                  </a:lnTo>
                  <a:lnTo>
                    <a:pt x="4183" y="202"/>
                  </a:lnTo>
                  <a:lnTo>
                    <a:pt x="4179" y="215"/>
                  </a:lnTo>
                  <a:lnTo>
                    <a:pt x="4176" y="232"/>
                  </a:lnTo>
                  <a:lnTo>
                    <a:pt x="4174" y="253"/>
                  </a:lnTo>
                  <a:lnTo>
                    <a:pt x="4151" y="265"/>
                  </a:lnTo>
                  <a:lnTo>
                    <a:pt x="4125" y="277"/>
                  </a:lnTo>
                  <a:lnTo>
                    <a:pt x="4100" y="288"/>
                  </a:lnTo>
                  <a:lnTo>
                    <a:pt x="4095" y="279"/>
                  </a:lnTo>
                  <a:lnTo>
                    <a:pt x="4090" y="272"/>
                  </a:lnTo>
                  <a:lnTo>
                    <a:pt x="4088" y="279"/>
                  </a:lnTo>
                  <a:lnTo>
                    <a:pt x="4088" y="283"/>
                  </a:lnTo>
                  <a:lnTo>
                    <a:pt x="4087" y="288"/>
                  </a:lnTo>
                  <a:lnTo>
                    <a:pt x="4085" y="291"/>
                  </a:lnTo>
                  <a:lnTo>
                    <a:pt x="4080" y="291"/>
                  </a:lnTo>
                  <a:lnTo>
                    <a:pt x="4076" y="291"/>
                  </a:lnTo>
                  <a:lnTo>
                    <a:pt x="4074" y="293"/>
                  </a:lnTo>
                  <a:lnTo>
                    <a:pt x="4073" y="293"/>
                  </a:lnTo>
                  <a:lnTo>
                    <a:pt x="4071" y="295"/>
                  </a:lnTo>
                  <a:lnTo>
                    <a:pt x="4069" y="297"/>
                  </a:lnTo>
                  <a:lnTo>
                    <a:pt x="4064" y="297"/>
                  </a:lnTo>
                  <a:lnTo>
                    <a:pt x="4059" y="298"/>
                  </a:lnTo>
                  <a:lnTo>
                    <a:pt x="4057" y="295"/>
                  </a:lnTo>
                  <a:lnTo>
                    <a:pt x="4057" y="290"/>
                  </a:lnTo>
                  <a:lnTo>
                    <a:pt x="4057" y="288"/>
                  </a:lnTo>
                  <a:lnTo>
                    <a:pt x="4057" y="284"/>
                  </a:lnTo>
                  <a:lnTo>
                    <a:pt x="4057" y="283"/>
                  </a:lnTo>
                  <a:lnTo>
                    <a:pt x="4053" y="283"/>
                  </a:lnTo>
                  <a:lnTo>
                    <a:pt x="4050" y="281"/>
                  </a:lnTo>
                  <a:lnTo>
                    <a:pt x="4043" y="279"/>
                  </a:lnTo>
                  <a:lnTo>
                    <a:pt x="4043" y="283"/>
                  </a:lnTo>
                  <a:lnTo>
                    <a:pt x="4046" y="288"/>
                  </a:lnTo>
                  <a:lnTo>
                    <a:pt x="4050" y="290"/>
                  </a:lnTo>
                  <a:lnTo>
                    <a:pt x="4050" y="293"/>
                  </a:lnTo>
                  <a:lnTo>
                    <a:pt x="4050" y="298"/>
                  </a:lnTo>
                  <a:lnTo>
                    <a:pt x="4052" y="307"/>
                  </a:lnTo>
                  <a:lnTo>
                    <a:pt x="4046" y="312"/>
                  </a:lnTo>
                  <a:lnTo>
                    <a:pt x="4043" y="319"/>
                  </a:lnTo>
                  <a:lnTo>
                    <a:pt x="4039" y="326"/>
                  </a:lnTo>
                  <a:lnTo>
                    <a:pt x="4027" y="326"/>
                  </a:lnTo>
                  <a:lnTo>
                    <a:pt x="4025" y="312"/>
                  </a:lnTo>
                  <a:lnTo>
                    <a:pt x="4024" y="305"/>
                  </a:lnTo>
                  <a:lnTo>
                    <a:pt x="4020" y="298"/>
                  </a:lnTo>
                  <a:lnTo>
                    <a:pt x="4017" y="288"/>
                  </a:lnTo>
                  <a:lnTo>
                    <a:pt x="4027" y="288"/>
                  </a:lnTo>
                  <a:lnTo>
                    <a:pt x="4039" y="272"/>
                  </a:lnTo>
                  <a:lnTo>
                    <a:pt x="4055" y="258"/>
                  </a:lnTo>
                  <a:lnTo>
                    <a:pt x="4074" y="249"/>
                  </a:lnTo>
                  <a:lnTo>
                    <a:pt x="4081" y="248"/>
                  </a:lnTo>
                  <a:lnTo>
                    <a:pt x="4088" y="248"/>
                  </a:lnTo>
                  <a:lnTo>
                    <a:pt x="4094" y="249"/>
                  </a:lnTo>
                  <a:lnTo>
                    <a:pt x="4097" y="249"/>
                  </a:lnTo>
                  <a:lnTo>
                    <a:pt x="4100" y="249"/>
                  </a:lnTo>
                  <a:lnTo>
                    <a:pt x="4104" y="244"/>
                  </a:lnTo>
                  <a:lnTo>
                    <a:pt x="4107" y="239"/>
                  </a:lnTo>
                  <a:lnTo>
                    <a:pt x="4109" y="234"/>
                  </a:lnTo>
                  <a:lnTo>
                    <a:pt x="4111" y="230"/>
                  </a:lnTo>
                  <a:lnTo>
                    <a:pt x="4114" y="225"/>
                  </a:lnTo>
                  <a:lnTo>
                    <a:pt x="4120" y="222"/>
                  </a:lnTo>
                  <a:lnTo>
                    <a:pt x="4121" y="225"/>
                  </a:lnTo>
                  <a:lnTo>
                    <a:pt x="4123" y="227"/>
                  </a:lnTo>
                  <a:lnTo>
                    <a:pt x="4125" y="227"/>
                  </a:lnTo>
                  <a:lnTo>
                    <a:pt x="4125" y="227"/>
                  </a:lnTo>
                  <a:lnTo>
                    <a:pt x="4127" y="227"/>
                  </a:lnTo>
                  <a:lnTo>
                    <a:pt x="4128" y="225"/>
                  </a:lnTo>
                  <a:lnTo>
                    <a:pt x="4142" y="213"/>
                  </a:lnTo>
                  <a:lnTo>
                    <a:pt x="4151" y="202"/>
                  </a:lnTo>
                  <a:lnTo>
                    <a:pt x="4155" y="190"/>
                  </a:lnTo>
                  <a:lnTo>
                    <a:pt x="4158" y="176"/>
                  </a:lnTo>
                  <a:lnTo>
                    <a:pt x="4163" y="164"/>
                  </a:lnTo>
                  <a:lnTo>
                    <a:pt x="4174" y="148"/>
                  </a:lnTo>
                  <a:lnTo>
                    <a:pt x="4167" y="148"/>
                  </a:lnTo>
                  <a:lnTo>
                    <a:pt x="4162" y="145"/>
                  </a:lnTo>
                  <a:lnTo>
                    <a:pt x="4160" y="141"/>
                  </a:lnTo>
                  <a:lnTo>
                    <a:pt x="4158" y="138"/>
                  </a:lnTo>
                  <a:lnTo>
                    <a:pt x="4158" y="131"/>
                  </a:lnTo>
                  <a:lnTo>
                    <a:pt x="4158" y="122"/>
                  </a:lnTo>
                  <a:lnTo>
                    <a:pt x="4160" y="120"/>
                  </a:lnTo>
                  <a:lnTo>
                    <a:pt x="4160" y="120"/>
                  </a:lnTo>
                  <a:lnTo>
                    <a:pt x="4162" y="119"/>
                  </a:lnTo>
                  <a:lnTo>
                    <a:pt x="4162" y="117"/>
                  </a:lnTo>
                  <a:lnTo>
                    <a:pt x="4162" y="115"/>
                  </a:lnTo>
                  <a:lnTo>
                    <a:pt x="4169" y="113"/>
                  </a:lnTo>
                  <a:lnTo>
                    <a:pt x="4174" y="113"/>
                  </a:lnTo>
                  <a:lnTo>
                    <a:pt x="4177" y="112"/>
                  </a:lnTo>
                  <a:lnTo>
                    <a:pt x="4181" y="112"/>
                  </a:lnTo>
                  <a:lnTo>
                    <a:pt x="4181" y="94"/>
                  </a:lnTo>
                  <a:lnTo>
                    <a:pt x="4184" y="80"/>
                  </a:lnTo>
                  <a:lnTo>
                    <a:pt x="4193" y="71"/>
                  </a:lnTo>
                  <a:close/>
                  <a:moveTo>
                    <a:pt x="2414" y="68"/>
                  </a:moveTo>
                  <a:lnTo>
                    <a:pt x="2413" y="70"/>
                  </a:lnTo>
                  <a:lnTo>
                    <a:pt x="2411" y="70"/>
                  </a:lnTo>
                  <a:lnTo>
                    <a:pt x="2409" y="70"/>
                  </a:lnTo>
                  <a:lnTo>
                    <a:pt x="2409" y="71"/>
                  </a:lnTo>
                  <a:lnTo>
                    <a:pt x="2407" y="71"/>
                  </a:lnTo>
                  <a:lnTo>
                    <a:pt x="2404" y="75"/>
                  </a:lnTo>
                  <a:lnTo>
                    <a:pt x="2400" y="77"/>
                  </a:lnTo>
                  <a:lnTo>
                    <a:pt x="2400" y="78"/>
                  </a:lnTo>
                  <a:lnTo>
                    <a:pt x="2400" y="82"/>
                  </a:lnTo>
                  <a:lnTo>
                    <a:pt x="2400" y="85"/>
                  </a:lnTo>
                  <a:lnTo>
                    <a:pt x="2400" y="91"/>
                  </a:lnTo>
                  <a:lnTo>
                    <a:pt x="2414" y="105"/>
                  </a:lnTo>
                  <a:lnTo>
                    <a:pt x="2427" y="120"/>
                  </a:lnTo>
                  <a:lnTo>
                    <a:pt x="2439" y="138"/>
                  </a:lnTo>
                  <a:lnTo>
                    <a:pt x="2453" y="138"/>
                  </a:lnTo>
                  <a:lnTo>
                    <a:pt x="2453" y="148"/>
                  </a:lnTo>
                  <a:lnTo>
                    <a:pt x="2467" y="153"/>
                  </a:lnTo>
                  <a:lnTo>
                    <a:pt x="2477" y="160"/>
                  </a:lnTo>
                  <a:lnTo>
                    <a:pt x="2488" y="169"/>
                  </a:lnTo>
                  <a:lnTo>
                    <a:pt x="2488" y="173"/>
                  </a:lnTo>
                  <a:lnTo>
                    <a:pt x="2484" y="173"/>
                  </a:lnTo>
                  <a:lnTo>
                    <a:pt x="2481" y="173"/>
                  </a:lnTo>
                  <a:lnTo>
                    <a:pt x="2477" y="173"/>
                  </a:lnTo>
                  <a:lnTo>
                    <a:pt x="2475" y="173"/>
                  </a:lnTo>
                  <a:lnTo>
                    <a:pt x="2472" y="171"/>
                  </a:lnTo>
                  <a:lnTo>
                    <a:pt x="2467" y="169"/>
                  </a:lnTo>
                  <a:lnTo>
                    <a:pt x="2462" y="169"/>
                  </a:lnTo>
                  <a:lnTo>
                    <a:pt x="2462" y="174"/>
                  </a:lnTo>
                  <a:lnTo>
                    <a:pt x="2463" y="178"/>
                  </a:lnTo>
                  <a:lnTo>
                    <a:pt x="2465" y="181"/>
                  </a:lnTo>
                  <a:lnTo>
                    <a:pt x="2465" y="183"/>
                  </a:lnTo>
                  <a:lnTo>
                    <a:pt x="2467" y="187"/>
                  </a:lnTo>
                  <a:lnTo>
                    <a:pt x="2468" y="192"/>
                  </a:lnTo>
                  <a:lnTo>
                    <a:pt x="2463" y="195"/>
                  </a:lnTo>
                  <a:lnTo>
                    <a:pt x="2460" y="199"/>
                  </a:lnTo>
                  <a:lnTo>
                    <a:pt x="2456" y="204"/>
                  </a:lnTo>
                  <a:lnTo>
                    <a:pt x="2453" y="211"/>
                  </a:lnTo>
                  <a:lnTo>
                    <a:pt x="2442" y="211"/>
                  </a:lnTo>
                  <a:lnTo>
                    <a:pt x="2442" y="234"/>
                  </a:lnTo>
                  <a:lnTo>
                    <a:pt x="2434" y="234"/>
                  </a:lnTo>
                  <a:lnTo>
                    <a:pt x="2425" y="227"/>
                  </a:lnTo>
                  <a:lnTo>
                    <a:pt x="2414" y="223"/>
                  </a:lnTo>
                  <a:lnTo>
                    <a:pt x="2406" y="218"/>
                  </a:lnTo>
                  <a:lnTo>
                    <a:pt x="2400" y="206"/>
                  </a:lnTo>
                  <a:lnTo>
                    <a:pt x="2414" y="208"/>
                  </a:lnTo>
                  <a:lnTo>
                    <a:pt x="2428" y="206"/>
                  </a:lnTo>
                  <a:lnTo>
                    <a:pt x="2439" y="202"/>
                  </a:lnTo>
                  <a:lnTo>
                    <a:pt x="2446" y="195"/>
                  </a:lnTo>
                  <a:lnTo>
                    <a:pt x="2448" y="194"/>
                  </a:lnTo>
                  <a:lnTo>
                    <a:pt x="2448" y="192"/>
                  </a:lnTo>
                  <a:lnTo>
                    <a:pt x="2449" y="190"/>
                  </a:lnTo>
                  <a:lnTo>
                    <a:pt x="2449" y="187"/>
                  </a:lnTo>
                  <a:lnTo>
                    <a:pt x="2449" y="183"/>
                  </a:lnTo>
                  <a:lnTo>
                    <a:pt x="2423" y="164"/>
                  </a:lnTo>
                  <a:lnTo>
                    <a:pt x="2395" y="145"/>
                  </a:lnTo>
                  <a:lnTo>
                    <a:pt x="2386" y="134"/>
                  </a:lnTo>
                  <a:lnTo>
                    <a:pt x="2378" y="124"/>
                  </a:lnTo>
                  <a:lnTo>
                    <a:pt x="2371" y="112"/>
                  </a:lnTo>
                  <a:lnTo>
                    <a:pt x="2360" y="101"/>
                  </a:lnTo>
                  <a:lnTo>
                    <a:pt x="2346" y="96"/>
                  </a:lnTo>
                  <a:lnTo>
                    <a:pt x="2334" y="106"/>
                  </a:lnTo>
                  <a:lnTo>
                    <a:pt x="2318" y="115"/>
                  </a:lnTo>
                  <a:lnTo>
                    <a:pt x="2299" y="119"/>
                  </a:lnTo>
                  <a:lnTo>
                    <a:pt x="2297" y="115"/>
                  </a:lnTo>
                  <a:lnTo>
                    <a:pt x="2296" y="112"/>
                  </a:lnTo>
                  <a:lnTo>
                    <a:pt x="2294" y="110"/>
                  </a:lnTo>
                  <a:lnTo>
                    <a:pt x="2290" y="110"/>
                  </a:lnTo>
                  <a:lnTo>
                    <a:pt x="2289" y="110"/>
                  </a:lnTo>
                  <a:lnTo>
                    <a:pt x="2285" y="112"/>
                  </a:lnTo>
                  <a:lnTo>
                    <a:pt x="2276" y="119"/>
                  </a:lnTo>
                  <a:lnTo>
                    <a:pt x="2273" y="129"/>
                  </a:lnTo>
                  <a:lnTo>
                    <a:pt x="2271" y="140"/>
                  </a:lnTo>
                  <a:lnTo>
                    <a:pt x="2266" y="148"/>
                  </a:lnTo>
                  <a:lnTo>
                    <a:pt x="2247" y="148"/>
                  </a:lnTo>
                  <a:lnTo>
                    <a:pt x="2240" y="157"/>
                  </a:lnTo>
                  <a:lnTo>
                    <a:pt x="2235" y="167"/>
                  </a:lnTo>
                  <a:lnTo>
                    <a:pt x="2231" y="180"/>
                  </a:lnTo>
                  <a:lnTo>
                    <a:pt x="2229" y="181"/>
                  </a:lnTo>
                  <a:lnTo>
                    <a:pt x="2229" y="185"/>
                  </a:lnTo>
                  <a:lnTo>
                    <a:pt x="2231" y="187"/>
                  </a:lnTo>
                  <a:lnTo>
                    <a:pt x="2233" y="188"/>
                  </a:lnTo>
                  <a:lnTo>
                    <a:pt x="2236" y="192"/>
                  </a:lnTo>
                  <a:lnTo>
                    <a:pt x="2238" y="195"/>
                  </a:lnTo>
                  <a:lnTo>
                    <a:pt x="2233" y="195"/>
                  </a:lnTo>
                  <a:lnTo>
                    <a:pt x="2231" y="197"/>
                  </a:lnTo>
                  <a:lnTo>
                    <a:pt x="2229" y="197"/>
                  </a:lnTo>
                  <a:lnTo>
                    <a:pt x="2228" y="199"/>
                  </a:lnTo>
                  <a:lnTo>
                    <a:pt x="2226" y="201"/>
                  </a:lnTo>
                  <a:lnTo>
                    <a:pt x="2222" y="202"/>
                  </a:lnTo>
                  <a:lnTo>
                    <a:pt x="2222" y="206"/>
                  </a:lnTo>
                  <a:lnTo>
                    <a:pt x="2222" y="206"/>
                  </a:lnTo>
                  <a:lnTo>
                    <a:pt x="2222" y="208"/>
                  </a:lnTo>
                  <a:lnTo>
                    <a:pt x="2222" y="208"/>
                  </a:lnTo>
                  <a:lnTo>
                    <a:pt x="2222" y="209"/>
                  </a:lnTo>
                  <a:lnTo>
                    <a:pt x="2222" y="215"/>
                  </a:lnTo>
                  <a:lnTo>
                    <a:pt x="2210" y="216"/>
                  </a:lnTo>
                  <a:lnTo>
                    <a:pt x="2205" y="220"/>
                  </a:lnTo>
                  <a:lnTo>
                    <a:pt x="2201" y="223"/>
                  </a:lnTo>
                  <a:lnTo>
                    <a:pt x="2198" y="229"/>
                  </a:lnTo>
                  <a:lnTo>
                    <a:pt x="2193" y="234"/>
                  </a:lnTo>
                  <a:lnTo>
                    <a:pt x="2187" y="236"/>
                  </a:lnTo>
                  <a:lnTo>
                    <a:pt x="2184" y="236"/>
                  </a:lnTo>
                  <a:lnTo>
                    <a:pt x="2179" y="234"/>
                  </a:lnTo>
                  <a:lnTo>
                    <a:pt x="2175" y="232"/>
                  </a:lnTo>
                  <a:lnTo>
                    <a:pt x="2172" y="230"/>
                  </a:lnTo>
                  <a:lnTo>
                    <a:pt x="2170" y="230"/>
                  </a:lnTo>
                  <a:lnTo>
                    <a:pt x="2167" y="232"/>
                  </a:lnTo>
                  <a:lnTo>
                    <a:pt x="2163" y="234"/>
                  </a:lnTo>
                  <a:lnTo>
                    <a:pt x="2160" y="236"/>
                  </a:lnTo>
                  <a:lnTo>
                    <a:pt x="2154" y="237"/>
                  </a:lnTo>
                  <a:lnTo>
                    <a:pt x="2154" y="246"/>
                  </a:lnTo>
                  <a:lnTo>
                    <a:pt x="2203" y="253"/>
                  </a:lnTo>
                  <a:lnTo>
                    <a:pt x="2217" y="246"/>
                  </a:lnTo>
                  <a:lnTo>
                    <a:pt x="2231" y="237"/>
                  </a:lnTo>
                  <a:lnTo>
                    <a:pt x="2242" y="230"/>
                  </a:lnTo>
                  <a:lnTo>
                    <a:pt x="2257" y="227"/>
                  </a:lnTo>
                  <a:lnTo>
                    <a:pt x="2280" y="223"/>
                  </a:lnTo>
                  <a:lnTo>
                    <a:pt x="2304" y="222"/>
                  </a:lnTo>
                  <a:lnTo>
                    <a:pt x="2331" y="222"/>
                  </a:lnTo>
                  <a:lnTo>
                    <a:pt x="2353" y="222"/>
                  </a:lnTo>
                  <a:lnTo>
                    <a:pt x="2372" y="223"/>
                  </a:lnTo>
                  <a:lnTo>
                    <a:pt x="2381" y="225"/>
                  </a:lnTo>
                  <a:lnTo>
                    <a:pt x="2385" y="225"/>
                  </a:lnTo>
                  <a:lnTo>
                    <a:pt x="2379" y="241"/>
                  </a:lnTo>
                  <a:lnTo>
                    <a:pt x="2376" y="258"/>
                  </a:lnTo>
                  <a:lnTo>
                    <a:pt x="2372" y="276"/>
                  </a:lnTo>
                  <a:lnTo>
                    <a:pt x="2378" y="279"/>
                  </a:lnTo>
                  <a:lnTo>
                    <a:pt x="2379" y="283"/>
                  </a:lnTo>
                  <a:lnTo>
                    <a:pt x="2383" y="286"/>
                  </a:lnTo>
                  <a:lnTo>
                    <a:pt x="2385" y="288"/>
                  </a:lnTo>
                  <a:lnTo>
                    <a:pt x="2388" y="291"/>
                  </a:lnTo>
                  <a:lnTo>
                    <a:pt x="2400" y="295"/>
                  </a:lnTo>
                  <a:lnTo>
                    <a:pt x="2414" y="295"/>
                  </a:lnTo>
                  <a:lnTo>
                    <a:pt x="2428" y="297"/>
                  </a:lnTo>
                  <a:lnTo>
                    <a:pt x="2442" y="304"/>
                  </a:lnTo>
                  <a:lnTo>
                    <a:pt x="2446" y="318"/>
                  </a:lnTo>
                  <a:lnTo>
                    <a:pt x="2453" y="321"/>
                  </a:lnTo>
                  <a:lnTo>
                    <a:pt x="2463" y="325"/>
                  </a:lnTo>
                  <a:lnTo>
                    <a:pt x="2477" y="328"/>
                  </a:lnTo>
                  <a:lnTo>
                    <a:pt x="2489" y="332"/>
                  </a:lnTo>
                  <a:lnTo>
                    <a:pt x="2496" y="333"/>
                  </a:lnTo>
                  <a:lnTo>
                    <a:pt x="2498" y="323"/>
                  </a:lnTo>
                  <a:lnTo>
                    <a:pt x="2502" y="314"/>
                  </a:lnTo>
                  <a:lnTo>
                    <a:pt x="2505" y="305"/>
                  </a:lnTo>
                  <a:lnTo>
                    <a:pt x="2516" y="298"/>
                  </a:lnTo>
                  <a:lnTo>
                    <a:pt x="2531" y="295"/>
                  </a:lnTo>
                  <a:lnTo>
                    <a:pt x="2545" y="298"/>
                  </a:lnTo>
                  <a:lnTo>
                    <a:pt x="2559" y="305"/>
                  </a:lnTo>
                  <a:lnTo>
                    <a:pt x="2573" y="311"/>
                  </a:lnTo>
                  <a:lnTo>
                    <a:pt x="2580" y="312"/>
                  </a:lnTo>
                  <a:lnTo>
                    <a:pt x="2594" y="314"/>
                  </a:lnTo>
                  <a:lnTo>
                    <a:pt x="2608" y="318"/>
                  </a:lnTo>
                  <a:lnTo>
                    <a:pt x="2622" y="319"/>
                  </a:lnTo>
                  <a:lnTo>
                    <a:pt x="2633" y="321"/>
                  </a:lnTo>
                  <a:lnTo>
                    <a:pt x="2638" y="323"/>
                  </a:lnTo>
                  <a:lnTo>
                    <a:pt x="2641" y="321"/>
                  </a:lnTo>
                  <a:lnTo>
                    <a:pt x="2643" y="318"/>
                  </a:lnTo>
                  <a:lnTo>
                    <a:pt x="2645" y="316"/>
                  </a:lnTo>
                  <a:lnTo>
                    <a:pt x="2648" y="312"/>
                  </a:lnTo>
                  <a:lnTo>
                    <a:pt x="2652" y="311"/>
                  </a:lnTo>
                  <a:lnTo>
                    <a:pt x="2655" y="311"/>
                  </a:lnTo>
                  <a:lnTo>
                    <a:pt x="2660" y="311"/>
                  </a:lnTo>
                  <a:lnTo>
                    <a:pt x="2673" y="314"/>
                  </a:lnTo>
                  <a:lnTo>
                    <a:pt x="2683" y="319"/>
                  </a:lnTo>
                  <a:lnTo>
                    <a:pt x="2695" y="318"/>
                  </a:lnTo>
                  <a:lnTo>
                    <a:pt x="2708" y="314"/>
                  </a:lnTo>
                  <a:lnTo>
                    <a:pt x="2709" y="300"/>
                  </a:lnTo>
                  <a:lnTo>
                    <a:pt x="2716" y="283"/>
                  </a:lnTo>
                  <a:lnTo>
                    <a:pt x="2722" y="267"/>
                  </a:lnTo>
                  <a:lnTo>
                    <a:pt x="2725" y="253"/>
                  </a:lnTo>
                  <a:lnTo>
                    <a:pt x="2722" y="241"/>
                  </a:lnTo>
                  <a:lnTo>
                    <a:pt x="2720" y="237"/>
                  </a:lnTo>
                  <a:lnTo>
                    <a:pt x="2720" y="234"/>
                  </a:lnTo>
                  <a:lnTo>
                    <a:pt x="2718" y="232"/>
                  </a:lnTo>
                  <a:lnTo>
                    <a:pt x="2716" y="230"/>
                  </a:lnTo>
                  <a:lnTo>
                    <a:pt x="2713" y="230"/>
                  </a:lnTo>
                  <a:lnTo>
                    <a:pt x="2709" y="230"/>
                  </a:lnTo>
                  <a:lnTo>
                    <a:pt x="2702" y="230"/>
                  </a:lnTo>
                  <a:lnTo>
                    <a:pt x="2694" y="237"/>
                  </a:lnTo>
                  <a:lnTo>
                    <a:pt x="2687" y="239"/>
                  </a:lnTo>
                  <a:lnTo>
                    <a:pt x="2680" y="237"/>
                  </a:lnTo>
                  <a:lnTo>
                    <a:pt x="2673" y="234"/>
                  </a:lnTo>
                  <a:lnTo>
                    <a:pt x="2664" y="230"/>
                  </a:lnTo>
                  <a:lnTo>
                    <a:pt x="2659" y="229"/>
                  </a:lnTo>
                  <a:lnTo>
                    <a:pt x="2655" y="230"/>
                  </a:lnTo>
                  <a:lnTo>
                    <a:pt x="2650" y="232"/>
                  </a:lnTo>
                  <a:lnTo>
                    <a:pt x="2648" y="236"/>
                  </a:lnTo>
                  <a:lnTo>
                    <a:pt x="2645" y="239"/>
                  </a:lnTo>
                  <a:lnTo>
                    <a:pt x="2641" y="241"/>
                  </a:lnTo>
                  <a:lnTo>
                    <a:pt x="2626" y="237"/>
                  </a:lnTo>
                  <a:lnTo>
                    <a:pt x="2610" y="227"/>
                  </a:lnTo>
                  <a:lnTo>
                    <a:pt x="2598" y="211"/>
                  </a:lnTo>
                  <a:lnTo>
                    <a:pt x="2592" y="195"/>
                  </a:lnTo>
                  <a:lnTo>
                    <a:pt x="2592" y="192"/>
                  </a:lnTo>
                  <a:lnTo>
                    <a:pt x="2592" y="188"/>
                  </a:lnTo>
                  <a:lnTo>
                    <a:pt x="2592" y="185"/>
                  </a:lnTo>
                  <a:lnTo>
                    <a:pt x="2592" y="181"/>
                  </a:lnTo>
                  <a:lnTo>
                    <a:pt x="2592" y="178"/>
                  </a:lnTo>
                  <a:lnTo>
                    <a:pt x="2594" y="174"/>
                  </a:lnTo>
                  <a:lnTo>
                    <a:pt x="2596" y="169"/>
                  </a:lnTo>
                  <a:lnTo>
                    <a:pt x="2592" y="166"/>
                  </a:lnTo>
                  <a:lnTo>
                    <a:pt x="2589" y="164"/>
                  </a:lnTo>
                  <a:lnTo>
                    <a:pt x="2587" y="162"/>
                  </a:lnTo>
                  <a:lnTo>
                    <a:pt x="2585" y="160"/>
                  </a:lnTo>
                  <a:lnTo>
                    <a:pt x="2582" y="159"/>
                  </a:lnTo>
                  <a:lnTo>
                    <a:pt x="2577" y="157"/>
                  </a:lnTo>
                  <a:lnTo>
                    <a:pt x="2575" y="155"/>
                  </a:lnTo>
                  <a:lnTo>
                    <a:pt x="2573" y="155"/>
                  </a:lnTo>
                  <a:lnTo>
                    <a:pt x="2571" y="153"/>
                  </a:lnTo>
                  <a:lnTo>
                    <a:pt x="2568" y="153"/>
                  </a:lnTo>
                  <a:lnTo>
                    <a:pt x="2564" y="153"/>
                  </a:lnTo>
                  <a:lnTo>
                    <a:pt x="2564" y="157"/>
                  </a:lnTo>
                  <a:lnTo>
                    <a:pt x="2561" y="157"/>
                  </a:lnTo>
                  <a:lnTo>
                    <a:pt x="2561" y="162"/>
                  </a:lnTo>
                  <a:lnTo>
                    <a:pt x="2563" y="166"/>
                  </a:lnTo>
                  <a:lnTo>
                    <a:pt x="2563" y="167"/>
                  </a:lnTo>
                  <a:lnTo>
                    <a:pt x="2563" y="169"/>
                  </a:lnTo>
                  <a:lnTo>
                    <a:pt x="2561" y="171"/>
                  </a:lnTo>
                  <a:lnTo>
                    <a:pt x="2559" y="171"/>
                  </a:lnTo>
                  <a:lnTo>
                    <a:pt x="2556" y="171"/>
                  </a:lnTo>
                  <a:lnTo>
                    <a:pt x="2549" y="173"/>
                  </a:lnTo>
                  <a:lnTo>
                    <a:pt x="2547" y="169"/>
                  </a:lnTo>
                  <a:lnTo>
                    <a:pt x="2545" y="167"/>
                  </a:lnTo>
                  <a:lnTo>
                    <a:pt x="2545" y="166"/>
                  </a:lnTo>
                  <a:lnTo>
                    <a:pt x="2542" y="164"/>
                  </a:lnTo>
                  <a:lnTo>
                    <a:pt x="2542" y="169"/>
                  </a:lnTo>
                  <a:lnTo>
                    <a:pt x="2551" y="180"/>
                  </a:lnTo>
                  <a:lnTo>
                    <a:pt x="2558" y="195"/>
                  </a:lnTo>
                  <a:lnTo>
                    <a:pt x="2561" y="211"/>
                  </a:lnTo>
                  <a:lnTo>
                    <a:pt x="2556" y="215"/>
                  </a:lnTo>
                  <a:lnTo>
                    <a:pt x="2552" y="216"/>
                  </a:lnTo>
                  <a:lnTo>
                    <a:pt x="2551" y="220"/>
                  </a:lnTo>
                  <a:lnTo>
                    <a:pt x="2549" y="223"/>
                  </a:lnTo>
                  <a:lnTo>
                    <a:pt x="2549" y="225"/>
                  </a:lnTo>
                  <a:lnTo>
                    <a:pt x="2547" y="229"/>
                  </a:lnTo>
                  <a:lnTo>
                    <a:pt x="2545" y="230"/>
                  </a:lnTo>
                  <a:lnTo>
                    <a:pt x="2540" y="232"/>
                  </a:lnTo>
                  <a:lnTo>
                    <a:pt x="2535" y="234"/>
                  </a:lnTo>
                  <a:lnTo>
                    <a:pt x="2533" y="232"/>
                  </a:lnTo>
                  <a:lnTo>
                    <a:pt x="2531" y="232"/>
                  </a:lnTo>
                  <a:lnTo>
                    <a:pt x="2531" y="232"/>
                  </a:lnTo>
                  <a:lnTo>
                    <a:pt x="2530" y="230"/>
                  </a:lnTo>
                  <a:lnTo>
                    <a:pt x="2526" y="230"/>
                  </a:lnTo>
                  <a:lnTo>
                    <a:pt x="2510" y="183"/>
                  </a:lnTo>
                  <a:lnTo>
                    <a:pt x="2507" y="181"/>
                  </a:lnTo>
                  <a:lnTo>
                    <a:pt x="2503" y="178"/>
                  </a:lnTo>
                  <a:lnTo>
                    <a:pt x="2498" y="174"/>
                  </a:lnTo>
                  <a:lnTo>
                    <a:pt x="2495" y="173"/>
                  </a:lnTo>
                  <a:lnTo>
                    <a:pt x="2491" y="169"/>
                  </a:lnTo>
                  <a:lnTo>
                    <a:pt x="2489" y="159"/>
                  </a:lnTo>
                  <a:lnTo>
                    <a:pt x="2491" y="150"/>
                  </a:lnTo>
                  <a:lnTo>
                    <a:pt x="2493" y="143"/>
                  </a:lnTo>
                  <a:lnTo>
                    <a:pt x="2493" y="136"/>
                  </a:lnTo>
                  <a:lnTo>
                    <a:pt x="2488" y="131"/>
                  </a:lnTo>
                  <a:lnTo>
                    <a:pt x="2475" y="122"/>
                  </a:lnTo>
                  <a:lnTo>
                    <a:pt x="2465" y="117"/>
                  </a:lnTo>
                  <a:lnTo>
                    <a:pt x="2456" y="115"/>
                  </a:lnTo>
                  <a:lnTo>
                    <a:pt x="2448" y="110"/>
                  </a:lnTo>
                  <a:lnTo>
                    <a:pt x="2441" y="99"/>
                  </a:lnTo>
                  <a:lnTo>
                    <a:pt x="2434" y="80"/>
                  </a:lnTo>
                  <a:lnTo>
                    <a:pt x="2420" y="84"/>
                  </a:lnTo>
                  <a:lnTo>
                    <a:pt x="2418" y="78"/>
                  </a:lnTo>
                  <a:lnTo>
                    <a:pt x="2418" y="75"/>
                  </a:lnTo>
                  <a:lnTo>
                    <a:pt x="2416" y="71"/>
                  </a:lnTo>
                  <a:lnTo>
                    <a:pt x="2414" y="68"/>
                  </a:lnTo>
                  <a:close/>
                  <a:moveTo>
                    <a:pt x="1217" y="64"/>
                  </a:moveTo>
                  <a:lnTo>
                    <a:pt x="1215" y="68"/>
                  </a:lnTo>
                  <a:lnTo>
                    <a:pt x="1212" y="71"/>
                  </a:lnTo>
                  <a:lnTo>
                    <a:pt x="1210" y="73"/>
                  </a:lnTo>
                  <a:lnTo>
                    <a:pt x="1208" y="75"/>
                  </a:lnTo>
                  <a:lnTo>
                    <a:pt x="1208" y="77"/>
                  </a:lnTo>
                  <a:lnTo>
                    <a:pt x="1210" y="78"/>
                  </a:lnTo>
                  <a:lnTo>
                    <a:pt x="1214" y="80"/>
                  </a:lnTo>
                  <a:lnTo>
                    <a:pt x="1215" y="75"/>
                  </a:lnTo>
                  <a:lnTo>
                    <a:pt x="1215" y="73"/>
                  </a:lnTo>
                  <a:lnTo>
                    <a:pt x="1217" y="70"/>
                  </a:lnTo>
                  <a:lnTo>
                    <a:pt x="1219" y="68"/>
                  </a:lnTo>
                  <a:lnTo>
                    <a:pt x="1220" y="64"/>
                  </a:lnTo>
                  <a:lnTo>
                    <a:pt x="1217" y="64"/>
                  </a:lnTo>
                  <a:close/>
                  <a:moveTo>
                    <a:pt x="2654" y="49"/>
                  </a:moveTo>
                  <a:lnTo>
                    <a:pt x="2650" y="57"/>
                  </a:lnTo>
                  <a:lnTo>
                    <a:pt x="2643" y="70"/>
                  </a:lnTo>
                  <a:lnTo>
                    <a:pt x="2634" y="84"/>
                  </a:lnTo>
                  <a:lnTo>
                    <a:pt x="2626" y="98"/>
                  </a:lnTo>
                  <a:lnTo>
                    <a:pt x="2619" y="110"/>
                  </a:lnTo>
                  <a:lnTo>
                    <a:pt x="2615" y="120"/>
                  </a:lnTo>
                  <a:lnTo>
                    <a:pt x="2615" y="126"/>
                  </a:lnTo>
                  <a:lnTo>
                    <a:pt x="2617" y="133"/>
                  </a:lnTo>
                  <a:lnTo>
                    <a:pt x="2617" y="136"/>
                  </a:lnTo>
                  <a:lnTo>
                    <a:pt x="2619" y="140"/>
                  </a:lnTo>
                  <a:lnTo>
                    <a:pt x="2622" y="141"/>
                  </a:lnTo>
                  <a:lnTo>
                    <a:pt x="2626" y="143"/>
                  </a:lnTo>
                  <a:lnTo>
                    <a:pt x="2631" y="145"/>
                  </a:lnTo>
                  <a:lnTo>
                    <a:pt x="2645" y="150"/>
                  </a:lnTo>
                  <a:lnTo>
                    <a:pt x="2659" y="148"/>
                  </a:lnTo>
                  <a:lnTo>
                    <a:pt x="2671" y="143"/>
                  </a:lnTo>
                  <a:lnTo>
                    <a:pt x="2685" y="136"/>
                  </a:lnTo>
                  <a:lnTo>
                    <a:pt x="2699" y="134"/>
                  </a:lnTo>
                  <a:lnTo>
                    <a:pt x="2713" y="134"/>
                  </a:lnTo>
                  <a:lnTo>
                    <a:pt x="2722" y="140"/>
                  </a:lnTo>
                  <a:lnTo>
                    <a:pt x="2729" y="145"/>
                  </a:lnTo>
                  <a:lnTo>
                    <a:pt x="2737" y="148"/>
                  </a:lnTo>
                  <a:lnTo>
                    <a:pt x="2758" y="152"/>
                  </a:lnTo>
                  <a:lnTo>
                    <a:pt x="2779" y="150"/>
                  </a:lnTo>
                  <a:lnTo>
                    <a:pt x="2798" y="145"/>
                  </a:lnTo>
                  <a:lnTo>
                    <a:pt x="2804" y="134"/>
                  </a:lnTo>
                  <a:lnTo>
                    <a:pt x="2798" y="134"/>
                  </a:lnTo>
                  <a:lnTo>
                    <a:pt x="2790" y="120"/>
                  </a:lnTo>
                  <a:lnTo>
                    <a:pt x="2776" y="108"/>
                  </a:lnTo>
                  <a:lnTo>
                    <a:pt x="2756" y="96"/>
                  </a:lnTo>
                  <a:lnTo>
                    <a:pt x="2737" y="85"/>
                  </a:lnTo>
                  <a:lnTo>
                    <a:pt x="2722" y="80"/>
                  </a:lnTo>
                  <a:lnTo>
                    <a:pt x="2713" y="87"/>
                  </a:lnTo>
                  <a:lnTo>
                    <a:pt x="2701" y="92"/>
                  </a:lnTo>
                  <a:lnTo>
                    <a:pt x="2692" y="91"/>
                  </a:lnTo>
                  <a:lnTo>
                    <a:pt x="2687" y="84"/>
                  </a:lnTo>
                  <a:lnTo>
                    <a:pt x="2680" y="77"/>
                  </a:lnTo>
                  <a:lnTo>
                    <a:pt x="2676" y="68"/>
                  </a:lnTo>
                  <a:lnTo>
                    <a:pt x="2688" y="64"/>
                  </a:lnTo>
                  <a:lnTo>
                    <a:pt x="2687" y="63"/>
                  </a:lnTo>
                  <a:lnTo>
                    <a:pt x="2685" y="63"/>
                  </a:lnTo>
                  <a:lnTo>
                    <a:pt x="2685" y="63"/>
                  </a:lnTo>
                  <a:lnTo>
                    <a:pt x="2683" y="63"/>
                  </a:lnTo>
                  <a:lnTo>
                    <a:pt x="2680" y="61"/>
                  </a:lnTo>
                  <a:lnTo>
                    <a:pt x="2674" y="56"/>
                  </a:lnTo>
                  <a:lnTo>
                    <a:pt x="2669" y="54"/>
                  </a:lnTo>
                  <a:lnTo>
                    <a:pt x="2662" y="51"/>
                  </a:lnTo>
                  <a:lnTo>
                    <a:pt x="2654" y="49"/>
                  </a:lnTo>
                  <a:close/>
                  <a:moveTo>
                    <a:pt x="2933" y="45"/>
                  </a:moveTo>
                  <a:lnTo>
                    <a:pt x="2922" y="54"/>
                  </a:lnTo>
                  <a:lnTo>
                    <a:pt x="2910" y="59"/>
                  </a:lnTo>
                  <a:lnTo>
                    <a:pt x="2898" y="64"/>
                  </a:lnTo>
                  <a:lnTo>
                    <a:pt x="2887" y="73"/>
                  </a:lnTo>
                  <a:lnTo>
                    <a:pt x="2880" y="84"/>
                  </a:lnTo>
                  <a:lnTo>
                    <a:pt x="2877" y="99"/>
                  </a:lnTo>
                  <a:lnTo>
                    <a:pt x="2882" y="115"/>
                  </a:lnTo>
                  <a:lnTo>
                    <a:pt x="2893" y="131"/>
                  </a:lnTo>
                  <a:lnTo>
                    <a:pt x="2903" y="147"/>
                  </a:lnTo>
                  <a:lnTo>
                    <a:pt x="2915" y="160"/>
                  </a:lnTo>
                  <a:lnTo>
                    <a:pt x="2922" y="173"/>
                  </a:lnTo>
                  <a:lnTo>
                    <a:pt x="2910" y="173"/>
                  </a:lnTo>
                  <a:lnTo>
                    <a:pt x="2910" y="195"/>
                  </a:lnTo>
                  <a:lnTo>
                    <a:pt x="2914" y="211"/>
                  </a:lnTo>
                  <a:lnTo>
                    <a:pt x="2924" y="220"/>
                  </a:lnTo>
                  <a:lnTo>
                    <a:pt x="2942" y="223"/>
                  </a:lnTo>
                  <a:lnTo>
                    <a:pt x="2968" y="222"/>
                  </a:lnTo>
                  <a:lnTo>
                    <a:pt x="2966" y="202"/>
                  </a:lnTo>
                  <a:lnTo>
                    <a:pt x="2962" y="190"/>
                  </a:lnTo>
                  <a:lnTo>
                    <a:pt x="2957" y="180"/>
                  </a:lnTo>
                  <a:lnTo>
                    <a:pt x="2955" y="169"/>
                  </a:lnTo>
                  <a:lnTo>
                    <a:pt x="2957" y="153"/>
                  </a:lnTo>
                  <a:lnTo>
                    <a:pt x="2961" y="155"/>
                  </a:lnTo>
                  <a:lnTo>
                    <a:pt x="2964" y="155"/>
                  </a:lnTo>
                  <a:lnTo>
                    <a:pt x="2968" y="155"/>
                  </a:lnTo>
                  <a:lnTo>
                    <a:pt x="2971" y="155"/>
                  </a:lnTo>
                  <a:lnTo>
                    <a:pt x="2976" y="153"/>
                  </a:lnTo>
                  <a:lnTo>
                    <a:pt x="2973" y="150"/>
                  </a:lnTo>
                  <a:lnTo>
                    <a:pt x="2969" y="148"/>
                  </a:lnTo>
                  <a:lnTo>
                    <a:pt x="2968" y="147"/>
                  </a:lnTo>
                  <a:lnTo>
                    <a:pt x="2964" y="143"/>
                  </a:lnTo>
                  <a:lnTo>
                    <a:pt x="2961" y="141"/>
                  </a:lnTo>
                  <a:lnTo>
                    <a:pt x="2959" y="143"/>
                  </a:lnTo>
                  <a:lnTo>
                    <a:pt x="2959" y="147"/>
                  </a:lnTo>
                  <a:lnTo>
                    <a:pt x="2957" y="150"/>
                  </a:lnTo>
                  <a:lnTo>
                    <a:pt x="2957" y="152"/>
                  </a:lnTo>
                  <a:lnTo>
                    <a:pt x="2955" y="153"/>
                  </a:lnTo>
                  <a:lnTo>
                    <a:pt x="2954" y="152"/>
                  </a:lnTo>
                  <a:lnTo>
                    <a:pt x="2952" y="148"/>
                  </a:lnTo>
                  <a:lnTo>
                    <a:pt x="2947" y="140"/>
                  </a:lnTo>
                  <a:lnTo>
                    <a:pt x="2942" y="131"/>
                  </a:lnTo>
                  <a:lnTo>
                    <a:pt x="2943" y="127"/>
                  </a:lnTo>
                  <a:lnTo>
                    <a:pt x="2945" y="127"/>
                  </a:lnTo>
                  <a:lnTo>
                    <a:pt x="2947" y="126"/>
                  </a:lnTo>
                  <a:lnTo>
                    <a:pt x="2948" y="122"/>
                  </a:lnTo>
                  <a:lnTo>
                    <a:pt x="2933" y="113"/>
                  </a:lnTo>
                  <a:lnTo>
                    <a:pt x="2921" y="99"/>
                  </a:lnTo>
                  <a:lnTo>
                    <a:pt x="2914" y="84"/>
                  </a:lnTo>
                  <a:lnTo>
                    <a:pt x="2933" y="82"/>
                  </a:lnTo>
                  <a:lnTo>
                    <a:pt x="2947" y="77"/>
                  </a:lnTo>
                  <a:lnTo>
                    <a:pt x="2954" y="64"/>
                  </a:lnTo>
                  <a:lnTo>
                    <a:pt x="2957" y="49"/>
                  </a:lnTo>
                  <a:lnTo>
                    <a:pt x="2952" y="47"/>
                  </a:lnTo>
                  <a:lnTo>
                    <a:pt x="2947" y="47"/>
                  </a:lnTo>
                  <a:lnTo>
                    <a:pt x="2942" y="45"/>
                  </a:lnTo>
                  <a:lnTo>
                    <a:pt x="2933" y="45"/>
                  </a:lnTo>
                  <a:close/>
                  <a:moveTo>
                    <a:pt x="2746" y="42"/>
                  </a:moveTo>
                  <a:lnTo>
                    <a:pt x="2732" y="49"/>
                  </a:lnTo>
                  <a:lnTo>
                    <a:pt x="2715" y="54"/>
                  </a:lnTo>
                  <a:lnTo>
                    <a:pt x="2715" y="68"/>
                  </a:lnTo>
                  <a:lnTo>
                    <a:pt x="2722" y="70"/>
                  </a:lnTo>
                  <a:lnTo>
                    <a:pt x="2730" y="71"/>
                  </a:lnTo>
                  <a:lnTo>
                    <a:pt x="2741" y="71"/>
                  </a:lnTo>
                  <a:lnTo>
                    <a:pt x="2741" y="64"/>
                  </a:lnTo>
                  <a:lnTo>
                    <a:pt x="2744" y="59"/>
                  </a:lnTo>
                  <a:lnTo>
                    <a:pt x="2746" y="54"/>
                  </a:lnTo>
                  <a:lnTo>
                    <a:pt x="2746" y="49"/>
                  </a:lnTo>
                  <a:lnTo>
                    <a:pt x="2746" y="45"/>
                  </a:lnTo>
                  <a:lnTo>
                    <a:pt x="2746" y="42"/>
                  </a:lnTo>
                  <a:close/>
                  <a:moveTo>
                    <a:pt x="1390" y="33"/>
                  </a:moveTo>
                  <a:lnTo>
                    <a:pt x="1393" y="42"/>
                  </a:lnTo>
                  <a:lnTo>
                    <a:pt x="1395" y="54"/>
                  </a:lnTo>
                  <a:lnTo>
                    <a:pt x="1397" y="64"/>
                  </a:lnTo>
                  <a:lnTo>
                    <a:pt x="1395" y="66"/>
                  </a:lnTo>
                  <a:lnTo>
                    <a:pt x="1393" y="66"/>
                  </a:lnTo>
                  <a:lnTo>
                    <a:pt x="1392" y="66"/>
                  </a:lnTo>
                  <a:lnTo>
                    <a:pt x="1392" y="68"/>
                  </a:lnTo>
                  <a:lnTo>
                    <a:pt x="1390" y="68"/>
                  </a:lnTo>
                  <a:lnTo>
                    <a:pt x="1383" y="68"/>
                  </a:lnTo>
                  <a:lnTo>
                    <a:pt x="1381" y="66"/>
                  </a:lnTo>
                  <a:lnTo>
                    <a:pt x="1381" y="64"/>
                  </a:lnTo>
                  <a:lnTo>
                    <a:pt x="1381" y="63"/>
                  </a:lnTo>
                  <a:lnTo>
                    <a:pt x="1379" y="63"/>
                  </a:lnTo>
                  <a:lnTo>
                    <a:pt x="1378" y="61"/>
                  </a:lnTo>
                  <a:lnTo>
                    <a:pt x="1390" y="33"/>
                  </a:lnTo>
                  <a:close/>
                  <a:moveTo>
                    <a:pt x="1002" y="0"/>
                  </a:moveTo>
                  <a:lnTo>
                    <a:pt x="994" y="12"/>
                  </a:lnTo>
                  <a:lnTo>
                    <a:pt x="985" y="23"/>
                  </a:lnTo>
                  <a:lnTo>
                    <a:pt x="980" y="38"/>
                  </a:lnTo>
                  <a:lnTo>
                    <a:pt x="990" y="37"/>
                  </a:lnTo>
                  <a:lnTo>
                    <a:pt x="997" y="40"/>
                  </a:lnTo>
                  <a:lnTo>
                    <a:pt x="1002" y="45"/>
                  </a:lnTo>
                  <a:lnTo>
                    <a:pt x="1009" y="54"/>
                  </a:lnTo>
                  <a:lnTo>
                    <a:pt x="1011" y="47"/>
                  </a:lnTo>
                  <a:lnTo>
                    <a:pt x="1011" y="42"/>
                  </a:lnTo>
                  <a:lnTo>
                    <a:pt x="1013" y="38"/>
                  </a:lnTo>
                  <a:lnTo>
                    <a:pt x="1013" y="33"/>
                  </a:lnTo>
                  <a:lnTo>
                    <a:pt x="1022" y="33"/>
                  </a:lnTo>
                  <a:lnTo>
                    <a:pt x="1027" y="45"/>
                  </a:lnTo>
                  <a:lnTo>
                    <a:pt x="1035" y="49"/>
                  </a:lnTo>
                  <a:lnTo>
                    <a:pt x="1042" y="52"/>
                  </a:lnTo>
                  <a:lnTo>
                    <a:pt x="1049" y="56"/>
                  </a:lnTo>
                  <a:lnTo>
                    <a:pt x="1056" y="64"/>
                  </a:lnTo>
                  <a:lnTo>
                    <a:pt x="1049" y="75"/>
                  </a:lnTo>
                  <a:lnTo>
                    <a:pt x="1041" y="87"/>
                  </a:lnTo>
                  <a:lnTo>
                    <a:pt x="1034" y="103"/>
                  </a:lnTo>
                  <a:lnTo>
                    <a:pt x="1028" y="117"/>
                  </a:lnTo>
                  <a:lnTo>
                    <a:pt x="1028" y="126"/>
                  </a:lnTo>
                  <a:lnTo>
                    <a:pt x="1030" y="131"/>
                  </a:lnTo>
                  <a:lnTo>
                    <a:pt x="1030" y="134"/>
                  </a:lnTo>
                  <a:lnTo>
                    <a:pt x="1032" y="136"/>
                  </a:lnTo>
                  <a:lnTo>
                    <a:pt x="1034" y="138"/>
                  </a:lnTo>
                  <a:lnTo>
                    <a:pt x="1035" y="140"/>
                  </a:lnTo>
                  <a:lnTo>
                    <a:pt x="1041" y="141"/>
                  </a:lnTo>
                  <a:lnTo>
                    <a:pt x="1041" y="138"/>
                  </a:lnTo>
                  <a:lnTo>
                    <a:pt x="1044" y="131"/>
                  </a:lnTo>
                  <a:lnTo>
                    <a:pt x="1049" y="120"/>
                  </a:lnTo>
                  <a:lnTo>
                    <a:pt x="1055" y="106"/>
                  </a:lnTo>
                  <a:lnTo>
                    <a:pt x="1060" y="94"/>
                  </a:lnTo>
                  <a:lnTo>
                    <a:pt x="1065" y="84"/>
                  </a:lnTo>
                  <a:lnTo>
                    <a:pt x="1067" y="77"/>
                  </a:lnTo>
                  <a:lnTo>
                    <a:pt x="1079" y="77"/>
                  </a:lnTo>
                  <a:lnTo>
                    <a:pt x="1081" y="96"/>
                  </a:lnTo>
                  <a:lnTo>
                    <a:pt x="1081" y="113"/>
                  </a:lnTo>
                  <a:lnTo>
                    <a:pt x="1081" y="134"/>
                  </a:lnTo>
                  <a:lnTo>
                    <a:pt x="1083" y="157"/>
                  </a:lnTo>
                  <a:lnTo>
                    <a:pt x="1105" y="160"/>
                  </a:lnTo>
                  <a:lnTo>
                    <a:pt x="1114" y="147"/>
                  </a:lnTo>
                  <a:lnTo>
                    <a:pt x="1130" y="138"/>
                  </a:lnTo>
                  <a:lnTo>
                    <a:pt x="1147" y="129"/>
                  </a:lnTo>
                  <a:lnTo>
                    <a:pt x="1165" y="122"/>
                  </a:lnTo>
                  <a:lnTo>
                    <a:pt x="1182" y="115"/>
                  </a:lnTo>
                  <a:lnTo>
                    <a:pt x="1198" y="106"/>
                  </a:lnTo>
                  <a:lnTo>
                    <a:pt x="1205" y="96"/>
                  </a:lnTo>
                  <a:lnTo>
                    <a:pt x="1201" y="96"/>
                  </a:lnTo>
                  <a:lnTo>
                    <a:pt x="1200" y="92"/>
                  </a:lnTo>
                  <a:lnTo>
                    <a:pt x="1200" y="91"/>
                  </a:lnTo>
                  <a:lnTo>
                    <a:pt x="1198" y="89"/>
                  </a:lnTo>
                  <a:lnTo>
                    <a:pt x="1198" y="89"/>
                  </a:lnTo>
                  <a:lnTo>
                    <a:pt x="1196" y="89"/>
                  </a:lnTo>
                  <a:lnTo>
                    <a:pt x="1194" y="89"/>
                  </a:lnTo>
                  <a:lnTo>
                    <a:pt x="1191" y="87"/>
                  </a:lnTo>
                  <a:lnTo>
                    <a:pt x="1184" y="92"/>
                  </a:lnTo>
                  <a:lnTo>
                    <a:pt x="1172" y="99"/>
                  </a:lnTo>
                  <a:lnTo>
                    <a:pt x="1158" y="110"/>
                  </a:lnTo>
                  <a:lnTo>
                    <a:pt x="1140" y="119"/>
                  </a:lnTo>
                  <a:lnTo>
                    <a:pt x="1124" y="129"/>
                  </a:lnTo>
                  <a:lnTo>
                    <a:pt x="1109" y="136"/>
                  </a:lnTo>
                  <a:lnTo>
                    <a:pt x="1098" y="140"/>
                  </a:lnTo>
                  <a:lnTo>
                    <a:pt x="1095" y="141"/>
                  </a:lnTo>
                  <a:lnTo>
                    <a:pt x="1093" y="140"/>
                  </a:lnTo>
                  <a:lnTo>
                    <a:pt x="1091" y="138"/>
                  </a:lnTo>
                  <a:lnTo>
                    <a:pt x="1091" y="136"/>
                  </a:lnTo>
                  <a:lnTo>
                    <a:pt x="1091" y="134"/>
                  </a:lnTo>
                  <a:lnTo>
                    <a:pt x="1090" y="131"/>
                  </a:lnTo>
                  <a:lnTo>
                    <a:pt x="1095" y="122"/>
                  </a:lnTo>
                  <a:lnTo>
                    <a:pt x="1095" y="115"/>
                  </a:lnTo>
                  <a:lnTo>
                    <a:pt x="1093" y="110"/>
                  </a:lnTo>
                  <a:lnTo>
                    <a:pt x="1091" y="101"/>
                  </a:lnTo>
                  <a:lnTo>
                    <a:pt x="1095" y="91"/>
                  </a:lnTo>
                  <a:lnTo>
                    <a:pt x="1097" y="89"/>
                  </a:lnTo>
                  <a:lnTo>
                    <a:pt x="1098" y="87"/>
                  </a:lnTo>
                  <a:lnTo>
                    <a:pt x="1100" y="85"/>
                  </a:lnTo>
                  <a:lnTo>
                    <a:pt x="1102" y="85"/>
                  </a:lnTo>
                  <a:lnTo>
                    <a:pt x="1104" y="85"/>
                  </a:lnTo>
                  <a:lnTo>
                    <a:pt x="1105" y="84"/>
                  </a:lnTo>
                  <a:lnTo>
                    <a:pt x="1107" y="82"/>
                  </a:lnTo>
                  <a:lnTo>
                    <a:pt x="1107" y="78"/>
                  </a:lnTo>
                  <a:lnTo>
                    <a:pt x="1109" y="73"/>
                  </a:lnTo>
                  <a:lnTo>
                    <a:pt x="1109" y="64"/>
                  </a:lnTo>
                  <a:lnTo>
                    <a:pt x="1100" y="59"/>
                  </a:lnTo>
                  <a:lnTo>
                    <a:pt x="1091" y="57"/>
                  </a:lnTo>
                  <a:lnTo>
                    <a:pt x="1084" y="57"/>
                  </a:lnTo>
                  <a:lnTo>
                    <a:pt x="1076" y="54"/>
                  </a:lnTo>
                  <a:lnTo>
                    <a:pt x="1063" y="45"/>
                  </a:lnTo>
                  <a:lnTo>
                    <a:pt x="1055" y="37"/>
                  </a:lnTo>
                  <a:lnTo>
                    <a:pt x="1049" y="26"/>
                  </a:lnTo>
                  <a:lnTo>
                    <a:pt x="1042" y="16"/>
                  </a:lnTo>
                  <a:lnTo>
                    <a:pt x="1034" y="9"/>
                  </a:lnTo>
                  <a:lnTo>
                    <a:pt x="1020" y="2"/>
                  </a:lnTo>
                  <a:lnTo>
                    <a:pt x="1002" y="0"/>
                  </a:lnTo>
                  <a:close/>
                </a:path>
              </a:pathLst>
            </a:custGeom>
            <a:grpFill/>
            <a:ln w="3175">
              <a:noFill/>
              <a:round/>
              <a:headEnd/>
              <a:tailEnd/>
            </a:ln>
          </p:spPr>
          <p:txBody>
            <a:bodyPr vert="horz" wrap="square" lIns="91440" tIns="45720" rIns="91440" bIns="45720" numCol="1" anchor="t" anchorCtr="0" compatLnSpc="1">
              <a:prstTxWarp prst="textNoShape">
                <a:avLst/>
              </a:prstTxWarp>
            </a:bodyPr>
            <a:lstStyle/>
            <a:p>
              <a:endParaRPr lang="ko-KR" altLang="en-US"/>
            </a:p>
          </p:txBody>
        </p:sp>
        <p:sp>
          <p:nvSpPr>
            <p:cNvPr id="4" name="Freeform 9">
              <a:extLst>
                <a:ext uri="{FF2B5EF4-FFF2-40B4-BE49-F238E27FC236}">
                  <a16:creationId xmlns:a16="http://schemas.microsoft.com/office/drawing/2014/main" id="{921416B5-ED82-4291-8634-D97A30EE8A1F}"/>
                </a:ext>
              </a:extLst>
            </p:cNvPr>
            <p:cNvSpPr>
              <a:spLocks noEditPoints="1"/>
            </p:cNvSpPr>
            <p:nvPr/>
          </p:nvSpPr>
          <p:spPr bwMode="auto">
            <a:xfrm>
              <a:off x="635000" y="2108200"/>
              <a:ext cx="7697788" cy="3846513"/>
            </a:xfrm>
            <a:custGeom>
              <a:avLst/>
              <a:gdLst>
                <a:gd name="T0" fmla="*/ 1599 w 4849"/>
                <a:gd name="T1" fmla="*/ 786 h 2423"/>
                <a:gd name="T2" fmla="*/ 1536 w 4849"/>
                <a:gd name="T3" fmla="*/ 779 h 2423"/>
                <a:gd name="T4" fmla="*/ 529 w 4849"/>
                <a:gd name="T5" fmla="*/ 651 h 2423"/>
                <a:gd name="T6" fmla="*/ 4301 w 4849"/>
                <a:gd name="T7" fmla="*/ 791 h 2423"/>
                <a:gd name="T8" fmla="*/ 2510 w 4849"/>
                <a:gd name="T9" fmla="*/ 575 h 2423"/>
                <a:gd name="T10" fmla="*/ 2579 w 4849"/>
                <a:gd name="T11" fmla="*/ 552 h 2423"/>
                <a:gd name="T12" fmla="*/ 2649 w 4849"/>
                <a:gd name="T13" fmla="*/ 522 h 2423"/>
                <a:gd name="T14" fmla="*/ 2347 w 4849"/>
                <a:gd name="T15" fmla="*/ 611 h 2423"/>
                <a:gd name="T16" fmla="*/ 2304 w 4849"/>
                <a:gd name="T17" fmla="*/ 615 h 2423"/>
                <a:gd name="T18" fmla="*/ 2269 w 4849"/>
                <a:gd name="T19" fmla="*/ 580 h 2423"/>
                <a:gd name="T20" fmla="*/ 1234 w 4849"/>
                <a:gd name="T21" fmla="*/ 424 h 2423"/>
                <a:gd name="T22" fmla="*/ 1297 w 4849"/>
                <a:gd name="T23" fmla="*/ 367 h 2423"/>
                <a:gd name="T24" fmla="*/ 1178 w 4849"/>
                <a:gd name="T25" fmla="*/ 307 h 2423"/>
                <a:gd name="T26" fmla="*/ 1171 w 4849"/>
                <a:gd name="T27" fmla="*/ 369 h 2423"/>
                <a:gd name="T28" fmla="*/ 2044 w 4849"/>
                <a:gd name="T29" fmla="*/ 365 h 2423"/>
                <a:gd name="T30" fmla="*/ 2082 w 4849"/>
                <a:gd name="T31" fmla="*/ 288 h 2423"/>
                <a:gd name="T32" fmla="*/ 1297 w 4849"/>
                <a:gd name="T33" fmla="*/ 215 h 2423"/>
                <a:gd name="T34" fmla="*/ 2979 w 4849"/>
                <a:gd name="T35" fmla="*/ 177 h 2423"/>
                <a:gd name="T36" fmla="*/ 4833 w 4849"/>
                <a:gd name="T37" fmla="*/ 109 h 2423"/>
                <a:gd name="T38" fmla="*/ 1082 w 4849"/>
                <a:gd name="T39" fmla="*/ 131 h 2423"/>
                <a:gd name="T40" fmla="*/ 1167 w 4849"/>
                <a:gd name="T41" fmla="*/ 154 h 2423"/>
                <a:gd name="T42" fmla="*/ 1197 w 4849"/>
                <a:gd name="T43" fmla="*/ 273 h 2423"/>
                <a:gd name="T44" fmla="*/ 1078 w 4849"/>
                <a:gd name="T45" fmla="*/ 379 h 2423"/>
                <a:gd name="T46" fmla="*/ 1164 w 4849"/>
                <a:gd name="T47" fmla="*/ 582 h 2423"/>
                <a:gd name="T48" fmla="*/ 1281 w 4849"/>
                <a:gd name="T49" fmla="*/ 575 h 2423"/>
                <a:gd name="T50" fmla="*/ 1386 w 4849"/>
                <a:gd name="T51" fmla="*/ 484 h 2423"/>
                <a:gd name="T52" fmla="*/ 1501 w 4849"/>
                <a:gd name="T53" fmla="*/ 564 h 2423"/>
                <a:gd name="T54" fmla="*/ 1396 w 4849"/>
                <a:gd name="T55" fmla="*/ 721 h 2423"/>
                <a:gd name="T56" fmla="*/ 1459 w 4849"/>
                <a:gd name="T57" fmla="*/ 798 h 2423"/>
                <a:gd name="T58" fmla="*/ 1298 w 4849"/>
                <a:gd name="T59" fmla="*/ 955 h 2423"/>
                <a:gd name="T60" fmla="*/ 1124 w 4849"/>
                <a:gd name="T61" fmla="*/ 1077 h 2423"/>
                <a:gd name="T62" fmla="*/ 1085 w 4849"/>
                <a:gd name="T63" fmla="*/ 1234 h 2423"/>
                <a:gd name="T64" fmla="*/ 1194 w 4849"/>
                <a:gd name="T65" fmla="*/ 1320 h 2423"/>
                <a:gd name="T66" fmla="*/ 1361 w 4849"/>
                <a:gd name="T67" fmla="*/ 1344 h 2423"/>
                <a:gd name="T68" fmla="*/ 1616 w 4849"/>
                <a:gd name="T69" fmla="*/ 1421 h 2423"/>
                <a:gd name="T70" fmla="*/ 1866 w 4849"/>
                <a:gd name="T71" fmla="*/ 1604 h 2423"/>
                <a:gd name="T72" fmla="*/ 1647 w 4849"/>
                <a:gd name="T73" fmla="*/ 1966 h 2423"/>
                <a:gd name="T74" fmla="*/ 1496 w 4849"/>
                <a:gd name="T75" fmla="*/ 2105 h 2423"/>
                <a:gd name="T76" fmla="*/ 1431 w 4849"/>
                <a:gd name="T77" fmla="*/ 2215 h 2423"/>
                <a:gd name="T78" fmla="*/ 1396 w 4849"/>
                <a:gd name="T79" fmla="*/ 2371 h 2423"/>
                <a:gd name="T80" fmla="*/ 1302 w 4849"/>
                <a:gd name="T81" fmla="*/ 2315 h 2423"/>
                <a:gd name="T82" fmla="*/ 1270 w 4849"/>
                <a:gd name="T83" fmla="*/ 1667 h 2423"/>
                <a:gd name="T84" fmla="*/ 1269 w 4849"/>
                <a:gd name="T85" fmla="*/ 1400 h 2423"/>
                <a:gd name="T86" fmla="*/ 1056 w 4849"/>
                <a:gd name="T87" fmla="*/ 1288 h 2423"/>
                <a:gd name="T88" fmla="*/ 813 w 4849"/>
                <a:gd name="T89" fmla="*/ 1102 h 2423"/>
                <a:gd name="T90" fmla="*/ 818 w 4849"/>
                <a:gd name="T91" fmla="*/ 1171 h 2423"/>
                <a:gd name="T92" fmla="*/ 642 w 4849"/>
                <a:gd name="T93" fmla="*/ 939 h 2423"/>
                <a:gd name="T94" fmla="*/ 639 w 4849"/>
                <a:gd name="T95" fmla="*/ 739 h 2423"/>
                <a:gd name="T96" fmla="*/ 490 w 4849"/>
                <a:gd name="T97" fmla="*/ 522 h 2423"/>
                <a:gd name="T98" fmla="*/ 141 w 4849"/>
                <a:gd name="T99" fmla="*/ 576 h 2423"/>
                <a:gd name="T100" fmla="*/ 115 w 4849"/>
                <a:gd name="T101" fmla="*/ 482 h 2423"/>
                <a:gd name="T102" fmla="*/ 85 w 4849"/>
                <a:gd name="T103" fmla="*/ 334 h 2423"/>
                <a:gd name="T104" fmla="*/ 110 w 4849"/>
                <a:gd name="T105" fmla="*/ 255 h 2423"/>
                <a:gd name="T106" fmla="*/ 234 w 4849"/>
                <a:gd name="T107" fmla="*/ 107 h 2423"/>
                <a:gd name="T108" fmla="*/ 499 w 4849"/>
                <a:gd name="T109" fmla="*/ 136 h 2423"/>
                <a:gd name="T110" fmla="*/ 632 w 4849"/>
                <a:gd name="T111" fmla="*/ 149 h 2423"/>
                <a:gd name="T112" fmla="*/ 771 w 4849"/>
                <a:gd name="T113" fmla="*/ 218 h 2423"/>
                <a:gd name="T114" fmla="*/ 979 w 4849"/>
                <a:gd name="T115" fmla="*/ 222 h 2423"/>
                <a:gd name="T116" fmla="*/ 918 w 4849"/>
                <a:gd name="T117" fmla="*/ 131 h 2423"/>
                <a:gd name="T118" fmla="*/ 733 w 4849"/>
                <a:gd name="T119" fmla="*/ 157 h 2423"/>
                <a:gd name="T120" fmla="*/ 776 w 4849"/>
                <a:gd name="T121" fmla="*/ 42 h 2423"/>
                <a:gd name="T122" fmla="*/ 902 w 4849"/>
                <a:gd name="T123" fmla="*/ 28 h 24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4849" h="2423">
                  <a:moveTo>
                    <a:pt x="1469" y="711"/>
                  </a:moveTo>
                  <a:lnTo>
                    <a:pt x="1482" y="712"/>
                  </a:lnTo>
                  <a:lnTo>
                    <a:pt x="1490" y="714"/>
                  </a:lnTo>
                  <a:lnTo>
                    <a:pt x="1501" y="718"/>
                  </a:lnTo>
                  <a:lnTo>
                    <a:pt x="1501" y="726"/>
                  </a:lnTo>
                  <a:lnTo>
                    <a:pt x="1497" y="726"/>
                  </a:lnTo>
                  <a:lnTo>
                    <a:pt x="1494" y="728"/>
                  </a:lnTo>
                  <a:lnTo>
                    <a:pt x="1490" y="728"/>
                  </a:lnTo>
                  <a:lnTo>
                    <a:pt x="1487" y="728"/>
                  </a:lnTo>
                  <a:lnTo>
                    <a:pt x="1482" y="730"/>
                  </a:lnTo>
                  <a:lnTo>
                    <a:pt x="1478" y="725"/>
                  </a:lnTo>
                  <a:lnTo>
                    <a:pt x="1476" y="723"/>
                  </a:lnTo>
                  <a:lnTo>
                    <a:pt x="1475" y="719"/>
                  </a:lnTo>
                  <a:lnTo>
                    <a:pt x="1473" y="716"/>
                  </a:lnTo>
                  <a:lnTo>
                    <a:pt x="1469" y="711"/>
                  </a:lnTo>
                  <a:close/>
                  <a:moveTo>
                    <a:pt x="1551" y="691"/>
                  </a:moveTo>
                  <a:lnTo>
                    <a:pt x="1562" y="691"/>
                  </a:lnTo>
                  <a:lnTo>
                    <a:pt x="1562" y="705"/>
                  </a:lnTo>
                  <a:lnTo>
                    <a:pt x="1562" y="718"/>
                  </a:lnTo>
                  <a:lnTo>
                    <a:pt x="1564" y="728"/>
                  </a:lnTo>
                  <a:lnTo>
                    <a:pt x="1565" y="740"/>
                  </a:lnTo>
                  <a:lnTo>
                    <a:pt x="1585" y="740"/>
                  </a:lnTo>
                  <a:lnTo>
                    <a:pt x="1585" y="760"/>
                  </a:lnTo>
                  <a:lnTo>
                    <a:pt x="1593" y="760"/>
                  </a:lnTo>
                  <a:lnTo>
                    <a:pt x="1595" y="761"/>
                  </a:lnTo>
                  <a:lnTo>
                    <a:pt x="1597" y="761"/>
                  </a:lnTo>
                  <a:lnTo>
                    <a:pt x="1599" y="761"/>
                  </a:lnTo>
                  <a:lnTo>
                    <a:pt x="1600" y="761"/>
                  </a:lnTo>
                  <a:lnTo>
                    <a:pt x="1602" y="761"/>
                  </a:lnTo>
                  <a:lnTo>
                    <a:pt x="1604" y="763"/>
                  </a:lnTo>
                  <a:lnTo>
                    <a:pt x="1602" y="774"/>
                  </a:lnTo>
                  <a:lnTo>
                    <a:pt x="1599" y="786"/>
                  </a:lnTo>
                  <a:lnTo>
                    <a:pt x="1597" y="798"/>
                  </a:lnTo>
                  <a:lnTo>
                    <a:pt x="1593" y="798"/>
                  </a:lnTo>
                  <a:lnTo>
                    <a:pt x="1592" y="794"/>
                  </a:lnTo>
                  <a:lnTo>
                    <a:pt x="1592" y="793"/>
                  </a:lnTo>
                  <a:lnTo>
                    <a:pt x="1592" y="791"/>
                  </a:lnTo>
                  <a:lnTo>
                    <a:pt x="1590" y="789"/>
                  </a:lnTo>
                  <a:lnTo>
                    <a:pt x="1590" y="787"/>
                  </a:lnTo>
                  <a:lnTo>
                    <a:pt x="1588" y="791"/>
                  </a:lnTo>
                  <a:lnTo>
                    <a:pt x="1586" y="791"/>
                  </a:lnTo>
                  <a:lnTo>
                    <a:pt x="1586" y="793"/>
                  </a:lnTo>
                  <a:lnTo>
                    <a:pt x="1586" y="793"/>
                  </a:lnTo>
                  <a:lnTo>
                    <a:pt x="1586" y="793"/>
                  </a:lnTo>
                  <a:lnTo>
                    <a:pt x="1585" y="793"/>
                  </a:lnTo>
                  <a:lnTo>
                    <a:pt x="1581" y="794"/>
                  </a:lnTo>
                  <a:lnTo>
                    <a:pt x="1581" y="787"/>
                  </a:lnTo>
                  <a:lnTo>
                    <a:pt x="1583" y="786"/>
                  </a:lnTo>
                  <a:lnTo>
                    <a:pt x="1583" y="784"/>
                  </a:lnTo>
                  <a:lnTo>
                    <a:pt x="1585" y="782"/>
                  </a:lnTo>
                  <a:lnTo>
                    <a:pt x="1585" y="779"/>
                  </a:lnTo>
                  <a:lnTo>
                    <a:pt x="1585" y="775"/>
                  </a:lnTo>
                  <a:lnTo>
                    <a:pt x="1581" y="775"/>
                  </a:lnTo>
                  <a:lnTo>
                    <a:pt x="1574" y="782"/>
                  </a:lnTo>
                  <a:lnTo>
                    <a:pt x="1567" y="789"/>
                  </a:lnTo>
                  <a:lnTo>
                    <a:pt x="1558" y="794"/>
                  </a:lnTo>
                  <a:lnTo>
                    <a:pt x="1558" y="789"/>
                  </a:lnTo>
                  <a:lnTo>
                    <a:pt x="1558" y="784"/>
                  </a:lnTo>
                  <a:lnTo>
                    <a:pt x="1558" y="782"/>
                  </a:lnTo>
                  <a:lnTo>
                    <a:pt x="1557" y="781"/>
                  </a:lnTo>
                  <a:lnTo>
                    <a:pt x="1553" y="779"/>
                  </a:lnTo>
                  <a:lnTo>
                    <a:pt x="1548" y="779"/>
                  </a:lnTo>
                  <a:lnTo>
                    <a:pt x="1539" y="779"/>
                  </a:lnTo>
                  <a:lnTo>
                    <a:pt x="1536" y="779"/>
                  </a:lnTo>
                  <a:lnTo>
                    <a:pt x="1532" y="779"/>
                  </a:lnTo>
                  <a:lnTo>
                    <a:pt x="1527" y="777"/>
                  </a:lnTo>
                  <a:lnTo>
                    <a:pt x="1522" y="777"/>
                  </a:lnTo>
                  <a:lnTo>
                    <a:pt x="1517" y="775"/>
                  </a:lnTo>
                  <a:lnTo>
                    <a:pt x="1513" y="772"/>
                  </a:lnTo>
                  <a:lnTo>
                    <a:pt x="1523" y="758"/>
                  </a:lnTo>
                  <a:lnTo>
                    <a:pt x="1534" y="737"/>
                  </a:lnTo>
                  <a:lnTo>
                    <a:pt x="1541" y="714"/>
                  </a:lnTo>
                  <a:lnTo>
                    <a:pt x="1551" y="691"/>
                  </a:lnTo>
                  <a:close/>
                  <a:moveTo>
                    <a:pt x="1220" y="630"/>
                  </a:moveTo>
                  <a:lnTo>
                    <a:pt x="1235" y="630"/>
                  </a:lnTo>
                  <a:lnTo>
                    <a:pt x="1235" y="637"/>
                  </a:lnTo>
                  <a:lnTo>
                    <a:pt x="1232" y="637"/>
                  </a:lnTo>
                  <a:lnTo>
                    <a:pt x="1230" y="639"/>
                  </a:lnTo>
                  <a:lnTo>
                    <a:pt x="1229" y="639"/>
                  </a:lnTo>
                  <a:lnTo>
                    <a:pt x="1227" y="639"/>
                  </a:lnTo>
                  <a:lnTo>
                    <a:pt x="1225" y="641"/>
                  </a:lnTo>
                  <a:lnTo>
                    <a:pt x="1220" y="641"/>
                  </a:lnTo>
                  <a:lnTo>
                    <a:pt x="1220" y="630"/>
                  </a:lnTo>
                  <a:close/>
                  <a:moveTo>
                    <a:pt x="515" y="622"/>
                  </a:moveTo>
                  <a:lnTo>
                    <a:pt x="522" y="622"/>
                  </a:lnTo>
                  <a:lnTo>
                    <a:pt x="525" y="623"/>
                  </a:lnTo>
                  <a:lnTo>
                    <a:pt x="529" y="625"/>
                  </a:lnTo>
                  <a:lnTo>
                    <a:pt x="534" y="625"/>
                  </a:lnTo>
                  <a:lnTo>
                    <a:pt x="541" y="625"/>
                  </a:lnTo>
                  <a:lnTo>
                    <a:pt x="543" y="639"/>
                  </a:lnTo>
                  <a:lnTo>
                    <a:pt x="546" y="650"/>
                  </a:lnTo>
                  <a:lnTo>
                    <a:pt x="548" y="664"/>
                  </a:lnTo>
                  <a:lnTo>
                    <a:pt x="541" y="664"/>
                  </a:lnTo>
                  <a:lnTo>
                    <a:pt x="537" y="658"/>
                  </a:lnTo>
                  <a:lnTo>
                    <a:pt x="534" y="655"/>
                  </a:lnTo>
                  <a:lnTo>
                    <a:pt x="529" y="651"/>
                  </a:lnTo>
                  <a:lnTo>
                    <a:pt x="525" y="648"/>
                  </a:lnTo>
                  <a:lnTo>
                    <a:pt x="522" y="643"/>
                  </a:lnTo>
                  <a:lnTo>
                    <a:pt x="518" y="637"/>
                  </a:lnTo>
                  <a:lnTo>
                    <a:pt x="516" y="634"/>
                  </a:lnTo>
                  <a:lnTo>
                    <a:pt x="515" y="630"/>
                  </a:lnTo>
                  <a:lnTo>
                    <a:pt x="515" y="627"/>
                  </a:lnTo>
                  <a:lnTo>
                    <a:pt x="515" y="622"/>
                  </a:lnTo>
                  <a:close/>
                  <a:moveTo>
                    <a:pt x="4304" y="609"/>
                  </a:moveTo>
                  <a:lnTo>
                    <a:pt x="4306" y="611"/>
                  </a:lnTo>
                  <a:lnTo>
                    <a:pt x="4306" y="611"/>
                  </a:lnTo>
                  <a:lnTo>
                    <a:pt x="4306" y="611"/>
                  </a:lnTo>
                  <a:lnTo>
                    <a:pt x="4306" y="613"/>
                  </a:lnTo>
                  <a:lnTo>
                    <a:pt x="4307" y="613"/>
                  </a:lnTo>
                  <a:lnTo>
                    <a:pt x="4307" y="615"/>
                  </a:lnTo>
                  <a:lnTo>
                    <a:pt x="4313" y="627"/>
                  </a:lnTo>
                  <a:lnTo>
                    <a:pt x="4313" y="643"/>
                  </a:lnTo>
                  <a:lnTo>
                    <a:pt x="4313" y="658"/>
                  </a:lnTo>
                  <a:lnTo>
                    <a:pt x="4316" y="676"/>
                  </a:lnTo>
                  <a:lnTo>
                    <a:pt x="4321" y="693"/>
                  </a:lnTo>
                  <a:lnTo>
                    <a:pt x="4330" y="712"/>
                  </a:lnTo>
                  <a:lnTo>
                    <a:pt x="4335" y="733"/>
                  </a:lnTo>
                  <a:lnTo>
                    <a:pt x="4311" y="730"/>
                  </a:lnTo>
                  <a:lnTo>
                    <a:pt x="4311" y="746"/>
                  </a:lnTo>
                  <a:lnTo>
                    <a:pt x="4314" y="758"/>
                  </a:lnTo>
                  <a:lnTo>
                    <a:pt x="4316" y="770"/>
                  </a:lnTo>
                  <a:lnTo>
                    <a:pt x="4320" y="787"/>
                  </a:lnTo>
                  <a:lnTo>
                    <a:pt x="4314" y="787"/>
                  </a:lnTo>
                  <a:lnTo>
                    <a:pt x="4311" y="787"/>
                  </a:lnTo>
                  <a:lnTo>
                    <a:pt x="4306" y="789"/>
                  </a:lnTo>
                  <a:lnTo>
                    <a:pt x="4304" y="789"/>
                  </a:lnTo>
                  <a:lnTo>
                    <a:pt x="4301" y="791"/>
                  </a:lnTo>
                  <a:lnTo>
                    <a:pt x="4301" y="791"/>
                  </a:lnTo>
                  <a:lnTo>
                    <a:pt x="4297" y="781"/>
                  </a:lnTo>
                  <a:lnTo>
                    <a:pt x="4295" y="761"/>
                  </a:lnTo>
                  <a:lnTo>
                    <a:pt x="4295" y="739"/>
                  </a:lnTo>
                  <a:lnTo>
                    <a:pt x="4295" y="714"/>
                  </a:lnTo>
                  <a:lnTo>
                    <a:pt x="4295" y="691"/>
                  </a:lnTo>
                  <a:lnTo>
                    <a:pt x="4292" y="676"/>
                  </a:lnTo>
                  <a:lnTo>
                    <a:pt x="4292" y="637"/>
                  </a:lnTo>
                  <a:lnTo>
                    <a:pt x="4295" y="632"/>
                  </a:lnTo>
                  <a:lnTo>
                    <a:pt x="4297" y="629"/>
                  </a:lnTo>
                  <a:lnTo>
                    <a:pt x="4299" y="625"/>
                  </a:lnTo>
                  <a:lnTo>
                    <a:pt x="4301" y="622"/>
                  </a:lnTo>
                  <a:lnTo>
                    <a:pt x="4302" y="616"/>
                  </a:lnTo>
                  <a:lnTo>
                    <a:pt x="4304" y="609"/>
                  </a:lnTo>
                  <a:close/>
                  <a:moveTo>
                    <a:pt x="2253" y="595"/>
                  </a:moveTo>
                  <a:lnTo>
                    <a:pt x="2257" y="616"/>
                  </a:lnTo>
                  <a:lnTo>
                    <a:pt x="2255" y="637"/>
                  </a:lnTo>
                  <a:lnTo>
                    <a:pt x="2250" y="660"/>
                  </a:lnTo>
                  <a:lnTo>
                    <a:pt x="2236" y="667"/>
                  </a:lnTo>
                  <a:lnTo>
                    <a:pt x="2223" y="671"/>
                  </a:lnTo>
                  <a:lnTo>
                    <a:pt x="2204" y="672"/>
                  </a:lnTo>
                  <a:lnTo>
                    <a:pt x="2204" y="664"/>
                  </a:lnTo>
                  <a:lnTo>
                    <a:pt x="2209" y="651"/>
                  </a:lnTo>
                  <a:lnTo>
                    <a:pt x="2209" y="636"/>
                  </a:lnTo>
                  <a:lnTo>
                    <a:pt x="2208" y="618"/>
                  </a:lnTo>
                  <a:lnTo>
                    <a:pt x="2218" y="609"/>
                  </a:lnTo>
                  <a:lnTo>
                    <a:pt x="2227" y="602"/>
                  </a:lnTo>
                  <a:lnTo>
                    <a:pt x="2237" y="597"/>
                  </a:lnTo>
                  <a:lnTo>
                    <a:pt x="2253" y="595"/>
                  </a:lnTo>
                  <a:close/>
                  <a:moveTo>
                    <a:pt x="2503" y="568"/>
                  </a:moveTo>
                  <a:lnTo>
                    <a:pt x="2506" y="571"/>
                  </a:lnTo>
                  <a:lnTo>
                    <a:pt x="2508" y="573"/>
                  </a:lnTo>
                  <a:lnTo>
                    <a:pt x="2510" y="575"/>
                  </a:lnTo>
                  <a:lnTo>
                    <a:pt x="2510" y="578"/>
                  </a:lnTo>
                  <a:lnTo>
                    <a:pt x="2510" y="582"/>
                  </a:lnTo>
                  <a:lnTo>
                    <a:pt x="2511" y="587"/>
                  </a:lnTo>
                  <a:lnTo>
                    <a:pt x="2510" y="590"/>
                  </a:lnTo>
                  <a:lnTo>
                    <a:pt x="2508" y="592"/>
                  </a:lnTo>
                  <a:lnTo>
                    <a:pt x="2508" y="594"/>
                  </a:lnTo>
                  <a:lnTo>
                    <a:pt x="2508" y="595"/>
                  </a:lnTo>
                  <a:lnTo>
                    <a:pt x="2508" y="597"/>
                  </a:lnTo>
                  <a:lnTo>
                    <a:pt x="2506" y="599"/>
                  </a:lnTo>
                  <a:lnTo>
                    <a:pt x="2504" y="601"/>
                  </a:lnTo>
                  <a:lnTo>
                    <a:pt x="2503" y="601"/>
                  </a:lnTo>
                  <a:lnTo>
                    <a:pt x="2501" y="601"/>
                  </a:lnTo>
                  <a:lnTo>
                    <a:pt x="2499" y="602"/>
                  </a:lnTo>
                  <a:lnTo>
                    <a:pt x="2496" y="602"/>
                  </a:lnTo>
                  <a:lnTo>
                    <a:pt x="2490" y="590"/>
                  </a:lnTo>
                  <a:lnTo>
                    <a:pt x="2487" y="585"/>
                  </a:lnTo>
                  <a:lnTo>
                    <a:pt x="2487" y="583"/>
                  </a:lnTo>
                  <a:lnTo>
                    <a:pt x="2489" y="582"/>
                  </a:lnTo>
                  <a:lnTo>
                    <a:pt x="2496" y="578"/>
                  </a:lnTo>
                  <a:lnTo>
                    <a:pt x="2503" y="568"/>
                  </a:lnTo>
                  <a:close/>
                  <a:moveTo>
                    <a:pt x="2583" y="529"/>
                  </a:moveTo>
                  <a:lnTo>
                    <a:pt x="2588" y="531"/>
                  </a:lnTo>
                  <a:lnTo>
                    <a:pt x="2590" y="531"/>
                  </a:lnTo>
                  <a:lnTo>
                    <a:pt x="2592" y="531"/>
                  </a:lnTo>
                  <a:lnTo>
                    <a:pt x="2593" y="533"/>
                  </a:lnTo>
                  <a:lnTo>
                    <a:pt x="2595" y="533"/>
                  </a:lnTo>
                  <a:lnTo>
                    <a:pt x="2592" y="538"/>
                  </a:lnTo>
                  <a:lnTo>
                    <a:pt x="2590" y="543"/>
                  </a:lnTo>
                  <a:lnTo>
                    <a:pt x="2588" y="548"/>
                  </a:lnTo>
                  <a:lnTo>
                    <a:pt x="2585" y="554"/>
                  </a:lnTo>
                  <a:lnTo>
                    <a:pt x="2579" y="557"/>
                  </a:lnTo>
                  <a:lnTo>
                    <a:pt x="2579" y="552"/>
                  </a:lnTo>
                  <a:lnTo>
                    <a:pt x="2578" y="552"/>
                  </a:lnTo>
                  <a:lnTo>
                    <a:pt x="2578" y="550"/>
                  </a:lnTo>
                  <a:lnTo>
                    <a:pt x="2578" y="550"/>
                  </a:lnTo>
                  <a:lnTo>
                    <a:pt x="2578" y="548"/>
                  </a:lnTo>
                  <a:lnTo>
                    <a:pt x="2576" y="545"/>
                  </a:lnTo>
                  <a:lnTo>
                    <a:pt x="2579" y="541"/>
                  </a:lnTo>
                  <a:lnTo>
                    <a:pt x="2581" y="538"/>
                  </a:lnTo>
                  <a:lnTo>
                    <a:pt x="2583" y="534"/>
                  </a:lnTo>
                  <a:lnTo>
                    <a:pt x="2583" y="529"/>
                  </a:lnTo>
                  <a:close/>
                  <a:moveTo>
                    <a:pt x="246" y="526"/>
                  </a:moveTo>
                  <a:lnTo>
                    <a:pt x="251" y="534"/>
                  </a:lnTo>
                  <a:lnTo>
                    <a:pt x="251" y="541"/>
                  </a:lnTo>
                  <a:lnTo>
                    <a:pt x="246" y="550"/>
                  </a:lnTo>
                  <a:lnTo>
                    <a:pt x="239" y="555"/>
                  </a:lnTo>
                  <a:lnTo>
                    <a:pt x="232" y="559"/>
                  </a:lnTo>
                  <a:lnTo>
                    <a:pt x="230" y="561"/>
                  </a:lnTo>
                  <a:lnTo>
                    <a:pt x="227" y="557"/>
                  </a:lnTo>
                  <a:lnTo>
                    <a:pt x="225" y="554"/>
                  </a:lnTo>
                  <a:lnTo>
                    <a:pt x="223" y="548"/>
                  </a:lnTo>
                  <a:lnTo>
                    <a:pt x="223" y="543"/>
                  </a:lnTo>
                  <a:lnTo>
                    <a:pt x="221" y="538"/>
                  </a:lnTo>
                  <a:lnTo>
                    <a:pt x="234" y="533"/>
                  </a:lnTo>
                  <a:lnTo>
                    <a:pt x="237" y="531"/>
                  </a:lnTo>
                  <a:lnTo>
                    <a:pt x="242" y="529"/>
                  </a:lnTo>
                  <a:lnTo>
                    <a:pt x="246" y="526"/>
                  </a:lnTo>
                  <a:close/>
                  <a:moveTo>
                    <a:pt x="2646" y="503"/>
                  </a:moveTo>
                  <a:lnTo>
                    <a:pt x="2660" y="510"/>
                  </a:lnTo>
                  <a:lnTo>
                    <a:pt x="2660" y="515"/>
                  </a:lnTo>
                  <a:lnTo>
                    <a:pt x="2656" y="515"/>
                  </a:lnTo>
                  <a:lnTo>
                    <a:pt x="2655" y="517"/>
                  </a:lnTo>
                  <a:lnTo>
                    <a:pt x="2651" y="519"/>
                  </a:lnTo>
                  <a:lnTo>
                    <a:pt x="2649" y="522"/>
                  </a:lnTo>
                  <a:lnTo>
                    <a:pt x="2646" y="520"/>
                  </a:lnTo>
                  <a:lnTo>
                    <a:pt x="2644" y="520"/>
                  </a:lnTo>
                  <a:lnTo>
                    <a:pt x="2644" y="520"/>
                  </a:lnTo>
                  <a:lnTo>
                    <a:pt x="2642" y="519"/>
                  </a:lnTo>
                  <a:lnTo>
                    <a:pt x="2641" y="519"/>
                  </a:lnTo>
                  <a:lnTo>
                    <a:pt x="2641" y="515"/>
                  </a:lnTo>
                  <a:lnTo>
                    <a:pt x="2641" y="512"/>
                  </a:lnTo>
                  <a:lnTo>
                    <a:pt x="2641" y="510"/>
                  </a:lnTo>
                  <a:lnTo>
                    <a:pt x="2641" y="510"/>
                  </a:lnTo>
                  <a:lnTo>
                    <a:pt x="2642" y="506"/>
                  </a:lnTo>
                  <a:lnTo>
                    <a:pt x="2646" y="503"/>
                  </a:lnTo>
                  <a:close/>
                  <a:moveTo>
                    <a:pt x="2272" y="494"/>
                  </a:moveTo>
                  <a:lnTo>
                    <a:pt x="2290" y="496"/>
                  </a:lnTo>
                  <a:lnTo>
                    <a:pt x="2304" y="499"/>
                  </a:lnTo>
                  <a:lnTo>
                    <a:pt x="2300" y="506"/>
                  </a:lnTo>
                  <a:lnTo>
                    <a:pt x="2298" y="512"/>
                  </a:lnTo>
                  <a:lnTo>
                    <a:pt x="2295" y="517"/>
                  </a:lnTo>
                  <a:lnTo>
                    <a:pt x="2291" y="522"/>
                  </a:lnTo>
                  <a:lnTo>
                    <a:pt x="2300" y="522"/>
                  </a:lnTo>
                  <a:lnTo>
                    <a:pt x="2304" y="519"/>
                  </a:lnTo>
                  <a:lnTo>
                    <a:pt x="2305" y="517"/>
                  </a:lnTo>
                  <a:lnTo>
                    <a:pt x="2309" y="515"/>
                  </a:lnTo>
                  <a:lnTo>
                    <a:pt x="2314" y="515"/>
                  </a:lnTo>
                  <a:lnTo>
                    <a:pt x="2314" y="522"/>
                  </a:lnTo>
                  <a:lnTo>
                    <a:pt x="2319" y="534"/>
                  </a:lnTo>
                  <a:lnTo>
                    <a:pt x="2316" y="545"/>
                  </a:lnTo>
                  <a:lnTo>
                    <a:pt x="2311" y="554"/>
                  </a:lnTo>
                  <a:lnTo>
                    <a:pt x="2307" y="561"/>
                  </a:lnTo>
                  <a:lnTo>
                    <a:pt x="2316" y="569"/>
                  </a:lnTo>
                  <a:lnTo>
                    <a:pt x="2325" y="582"/>
                  </a:lnTo>
                  <a:lnTo>
                    <a:pt x="2337" y="595"/>
                  </a:lnTo>
                  <a:lnTo>
                    <a:pt x="2347" y="611"/>
                  </a:lnTo>
                  <a:lnTo>
                    <a:pt x="2356" y="629"/>
                  </a:lnTo>
                  <a:lnTo>
                    <a:pt x="2363" y="644"/>
                  </a:lnTo>
                  <a:lnTo>
                    <a:pt x="2365" y="657"/>
                  </a:lnTo>
                  <a:lnTo>
                    <a:pt x="2361" y="669"/>
                  </a:lnTo>
                  <a:lnTo>
                    <a:pt x="2353" y="676"/>
                  </a:lnTo>
                  <a:lnTo>
                    <a:pt x="2342" y="683"/>
                  </a:lnTo>
                  <a:lnTo>
                    <a:pt x="2325" y="690"/>
                  </a:lnTo>
                  <a:lnTo>
                    <a:pt x="2304" y="695"/>
                  </a:lnTo>
                  <a:lnTo>
                    <a:pt x="2285" y="700"/>
                  </a:lnTo>
                  <a:lnTo>
                    <a:pt x="2269" y="702"/>
                  </a:lnTo>
                  <a:lnTo>
                    <a:pt x="2269" y="698"/>
                  </a:lnTo>
                  <a:lnTo>
                    <a:pt x="2279" y="683"/>
                  </a:lnTo>
                  <a:lnTo>
                    <a:pt x="2288" y="667"/>
                  </a:lnTo>
                  <a:lnTo>
                    <a:pt x="2283" y="667"/>
                  </a:lnTo>
                  <a:lnTo>
                    <a:pt x="2279" y="667"/>
                  </a:lnTo>
                  <a:lnTo>
                    <a:pt x="2276" y="665"/>
                  </a:lnTo>
                  <a:lnTo>
                    <a:pt x="2276" y="664"/>
                  </a:lnTo>
                  <a:lnTo>
                    <a:pt x="2274" y="662"/>
                  </a:lnTo>
                  <a:lnTo>
                    <a:pt x="2274" y="658"/>
                  </a:lnTo>
                  <a:lnTo>
                    <a:pt x="2272" y="653"/>
                  </a:lnTo>
                  <a:lnTo>
                    <a:pt x="2285" y="650"/>
                  </a:lnTo>
                  <a:lnTo>
                    <a:pt x="2281" y="646"/>
                  </a:lnTo>
                  <a:lnTo>
                    <a:pt x="2281" y="644"/>
                  </a:lnTo>
                  <a:lnTo>
                    <a:pt x="2279" y="643"/>
                  </a:lnTo>
                  <a:lnTo>
                    <a:pt x="2279" y="643"/>
                  </a:lnTo>
                  <a:lnTo>
                    <a:pt x="2279" y="641"/>
                  </a:lnTo>
                  <a:lnTo>
                    <a:pt x="2281" y="637"/>
                  </a:lnTo>
                  <a:lnTo>
                    <a:pt x="2283" y="630"/>
                  </a:lnTo>
                  <a:lnTo>
                    <a:pt x="2288" y="625"/>
                  </a:lnTo>
                  <a:lnTo>
                    <a:pt x="2291" y="622"/>
                  </a:lnTo>
                  <a:lnTo>
                    <a:pt x="2298" y="618"/>
                  </a:lnTo>
                  <a:lnTo>
                    <a:pt x="2304" y="615"/>
                  </a:lnTo>
                  <a:lnTo>
                    <a:pt x="2302" y="611"/>
                  </a:lnTo>
                  <a:lnTo>
                    <a:pt x="2302" y="609"/>
                  </a:lnTo>
                  <a:lnTo>
                    <a:pt x="2302" y="609"/>
                  </a:lnTo>
                  <a:lnTo>
                    <a:pt x="2300" y="608"/>
                  </a:lnTo>
                  <a:lnTo>
                    <a:pt x="2300" y="606"/>
                  </a:lnTo>
                  <a:lnTo>
                    <a:pt x="2298" y="602"/>
                  </a:lnTo>
                  <a:lnTo>
                    <a:pt x="2297" y="602"/>
                  </a:lnTo>
                  <a:lnTo>
                    <a:pt x="2297" y="601"/>
                  </a:lnTo>
                  <a:lnTo>
                    <a:pt x="2297" y="601"/>
                  </a:lnTo>
                  <a:lnTo>
                    <a:pt x="2297" y="601"/>
                  </a:lnTo>
                  <a:lnTo>
                    <a:pt x="2295" y="601"/>
                  </a:lnTo>
                  <a:lnTo>
                    <a:pt x="2291" y="599"/>
                  </a:lnTo>
                  <a:lnTo>
                    <a:pt x="2288" y="597"/>
                  </a:lnTo>
                  <a:lnTo>
                    <a:pt x="2286" y="597"/>
                  </a:lnTo>
                  <a:lnTo>
                    <a:pt x="2283" y="597"/>
                  </a:lnTo>
                  <a:lnTo>
                    <a:pt x="2279" y="595"/>
                  </a:lnTo>
                  <a:lnTo>
                    <a:pt x="2276" y="595"/>
                  </a:lnTo>
                  <a:lnTo>
                    <a:pt x="2276" y="594"/>
                  </a:lnTo>
                  <a:lnTo>
                    <a:pt x="2274" y="592"/>
                  </a:lnTo>
                  <a:lnTo>
                    <a:pt x="2274" y="590"/>
                  </a:lnTo>
                  <a:lnTo>
                    <a:pt x="2274" y="587"/>
                  </a:lnTo>
                  <a:lnTo>
                    <a:pt x="2272" y="583"/>
                  </a:lnTo>
                  <a:lnTo>
                    <a:pt x="2274" y="582"/>
                  </a:lnTo>
                  <a:lnTo>
                    <a:pt x="2274" y="580"/>
                  </a:lnTo>
                  <a:lnTo>
                    <a:pt x="2276" y="578"/>
                  </a:lnTo>
                  <a:lnTo>
                    <a:pt x="2276" y="576"/>
                  </a:lnTo>
                  <a:lnTo>
                    <a:pt x="2276" y="573"/>
                  </a:lnTo>
                  <a:lnTo>
                    <a:pt x="2272" y="573"/>
                  </a:lnTo>
                  <a:lnTo>
                    <a:pt x="2271" y="576"/>
                  </a:lnTo>
                  <a:lnTo>
                    <a:pt x="2271" y="578"/>
                  </a:lnTo>
                  <a:lnTo>
                    <a:pt x="2271" y="580"/>
                  </a:lnTo>
                  <a:lnTo>
                    <a:pt x="2269" y="580"/>
                  </a:lnTo>
                  <a:lnTo>
                    <a:pt x="2267" y="582"/>
                  </a:lnTo>
                  <a:lnTo>
                    <a:pt x="2265" y="583"/>
                  </a:lnTo>
                  <a:lnTo>
                    <a:pt x="2262" y="566"/>
                  </a:lnTo>
                  <a:lnTo>
                    <a:pt x="2258" y="550"/>
                  </a:lnTo>
                  <a:lnTo>
                    <a:pt x="2257" y="538"/>
                  </a:lnTo>
                  <a:lnTo>
                    <a:pt x="2260" y="529"/>
                  </a:lnTo>
                  <a:lnTo>
                    <a:pt x="2265" y="520"/>
                  </a:lnTo>
                  <a:lnTo>
                    <a:pt x="2271" y="510"/>
                  </a:lnTo>
                  <a:lnTo>
                    <a:pt x="2272" y="494"/>
                  </a:lnTo>
                  <a:close/>
                  <a:moveTo>
                    <a:pt x="29" y="458"/>
                  </a:moveTo>
                  <a:lnTo>
                    <a:pt x="49" y="458"/>
                  </a:lnTo>
                  <a:lnTo>
                    <a:pt x="49" y="465"/>
                  </a:lnTo>
                  <a:lnTo>
                    <a:pt x="45" y="465"/>
                  </a:lnTo>
                  <a:lnTo>
                    <a:pt x="45" y="468"/>
                  </a:lnTo>
                  <a:lnTo>
                    <a:pt x="40" y="466"/>
                  </a:lnTo>
                  <a:lnTo>
                    <a:pt x="36" y="463"/>
                  </a:lnTo>
                  <a:lnTo>
                    <a:pt x="33" y="461"/>
                  </a:lnTo>
                  <a:lnTo>
                    <a:pt x="29" y="458"/>
                  </a:lnTo>
                  <a:close/>
                  <a:moveTo>
                    <a:pt x="1239" y="403"/>
                  </a:moveTo>
                  <a:lnTo>
                    <a:pt x="1244" y="407"/>
                  </a:lnTo>
                  <a:lnTo>
                    <a:pt x="1249" y="412"/>
                  </a:lnTo>
                  <a:lnTo>
                    <a:pt x="1253" y="419"/>
                  </a:lnTo>
                  <a:lnTo>
                    <a:pt x="1255" y="426"/>
                  </a:lnTo>
                  <a:lnTo>
                    <a:pt x="1251" y="426"/>
                  </a:lnTo>
                  <a:lnTo>
                    <a:pt x="1248" y="428"/>
                  </a:lnTo>
                  <a:lnTo>
                    <a:pt x="1246" y="428"/>
                  </a:lnTo>
                  <a:lnTo>
                    <a:pt x="1241" y="430"/>
                  </a:lnTo>
                  <a:lnTo>
                    <a:pt x="1235" y="430"/>
                  </a:lnTo>
                  <a:lnTo>
                    <a:pt x="1235" y="426"/>
                  </a:lnTo>
                  <a:lnTo>
                    <a:pt x="1234" y="426"/>
                  </a:lnTo>
                  <a:lnTo>
                    <a:pt x="1234" y="424"/>
                  </a:lnTo>
                  <a:lnTo>
                    <a:pt x="1234" y="424"/>
                  </a:lnTo>
                  <a:lnTo>
                    <a:pt x="1232" y="423"/>
                  </a:lnTo>
                  <a:lnTo>
                    <a:pt x="1234" y="419"/>
                  </a:lnTo>
                  <a:lnTo>
                    <a:pt x="1234" y="417"/>
                  </a:lnTo>
                  <a:lnTo>
                    <a:pt x="1234" y="417"/>
                  </a:lnTo>
                  <a:lnTo>
                    <a:pt x="1234" y="416"/>
                  </a:lnTo>
                  <a:lnTo>
                    <a:pt x="1235" y="414"/>
                  </a:lnTo>
                  <a:lnTo>
                    <a:pt x="1239" y="403"/>
                  </a:lnTo>
                  <a:close/>
                  <a:moveTo>
                    <a:pt x="1209" y="391"/>
                  </a:moveTo>
                  <a:lnTo>
                    <a:pt x="1213" y="395"/>
                  </a:lnTo>
                  <a:lnTo>
                    <a:pt x="1215" y="397"/>
                  </a:lnTo>
                  <a:lnTo>
                    <a:pt x="1215" y="398"/>
                  </a:lnTo>
                  <a:lnTo>
                    <a:pt x="1216" y="402"/>
                  </a:lnTo>
                  <a:lnTo>
                    <a:pt x="1216" y="405"/>
                  </a:lnTo>
                  <a:lnTo>
                    <a:pt x="1216" y="410"/>
                  </a:lnTo>
                  <a:lnTo>
                    <a:pt x="1213" y="410"/>
                  </a:lnTo>
                  <a:lnTo>
                    <a:pt x="1213" y="414"/>
                  </a:lnTo>
                  <a:lnTo>
                    <a:pt x="1206" y="412"/>
                  </a:lnTo>
                  <a:lnTo>
                    <a:pt x="1199" y="410"/>
                  </a:lnTo>
                  <a:lnTo>
                    <a:pt x="1194" y="407"/>
                  </a:lnTo>
                  <a:lnTo>
                    <a:pt x="1190" y="407"/>
                  </a:lnTo>
                  <a:lnTo>
                    <a:pt x="1190" y="403"/>
                  </a:lnTo>
                  <a:lnTo>
                    <a:pt x="1197" y="400"/>
                  </a:lnTo>
                  <a:lnTo>
                    <a:pt x="1204" y="397"/>
                  </a:lnTo>
                  <a:lnTo>
                    <a:pt x="1209" y="391"/>
                  </a:lnTo>
                  <a:close/>
                  <a:moveTo>
                    <a:pt x="1286" y="360"/>
                  </a:moveTo>
                  <a:lnTo>
                    <a:pt x="1290" y="362"/>
                  </a:lnTo>
                  <a:lnTo>
                    <a:pt x="1290" y="362"/>
                  </a:lnTo>
                  <a:lnTo>
                    <a:pt x="1291" y="363"/>
                  </a:lnTo>
                  <a:lnTo>
                    <a:pt x="1291" y="363"/>
                  </a:lnTo>
                  <a:lnTo>
                    <a:pt x="1293" y="365"/>
                  </a:lnTo>
                  <a:lnTo>
                    <a:pt x="1297" y="365"/>
                  </a:lnTo>
                  <a:lnTo>
                    <a:pt x="1297" y="367"/>
                  </a:lnTo>
                  <a:lnTo>
                    <a:pt x="1297" y="369"/>
                  </a:lnTo>
                  <a:lnTo>
                    <a:pt x="1295" y="370"/>
                  </a:lnTo>
                  <a:lnTo>
                    <a:pt x="1295" y="370"/>
                  </a:lnTo>
                  <a:lnTo>
                    <a:pt x="1293" y="372"/>
                  </a:lnTo>
                  <a:lnTo>
                    <a:pt x="1291" y="374"/>
                  </a:lnTo>
                  <a:lnTo>
                    <a:pt x="1290" y="374"/>
                  </a:lnTo>
                  <a:lnTo>
                    <a:pt x="1288" y="376"/>
                  </a:lnTo>
                  <a:lnTo>
                    <a:pt x="1286" y="376"/>
                  </a:lnTo>
                  <a:lnTo>
                    <a:pt x="1283" y="376"/>
                  </a:lnTo>
                  <a:lnTo>
                    <a:pt x="1283" y="370"/>
                  </a:lnTo>
                  <a:lnTo>
                    <a:pt x="1283" y="367"/>
                  </a:lnTo>
                  <a:lnTo>
                    <a:pt x="1284" y="365"/>
                  </a:lnTo>
                  <a:lnTo>
                    <a:pt x="1286" y="360"/>
                  </a:lnTo>
                  <a:close/>
                  <a:moveTo>
                    <a:pt x="0" y="341"/>
                  </a:moveTo>
                  <a:lnTo>
                    <a:pt x="17" y="344"/>
                  </a:lnTo>
                  <a:lnTo>
                    <a:pt x="29" y="349"/>
                  </a:lnTo>
                  <a:lnTo>
                    <a:pt x="38" y="360"/>
                  </a:lnTo>
                  <a:lnTo>
                    <a:pt x="35" y="363"/>
                  </a:lnTo>
                  <a:lnTo>
                    <a:pt x="31" y="363"/>
                  </a:lnTo>
                  <a:lnTo>
                    <a:pt x="29" y="365"/>
                  </a:lnTo>
                  <a:lnTo>
                    <a:pt x="28" y="367"/>
                  </a:lnTo>
                  <a:lnTo>
                    <a:pt x="22" y="369"/>
                  </a:lnTo>
                  <a:lnTo>
                    <a:pt x="19" y="365"/>
                  </a:lnTo>
                  <a:lnTo>
                    <a:pt x="14" y="362"/>
                  </a:lnTo>
                  <a:lnTo>
                    <a:pt x="10" y="358"/>
                  </a:lnTo>
                  <a:lnTo>
                    <a:pt x="5" y="356"/>
                  </a:lnTo>
                  <a:lnTo>
                    <a:pt x="3" y="355"/>
                  </a:lnTo>
                  <a:lnTo>
                    <a:pt x="0" y="351"/>
                  </a:lnTo>
                  <a:lnTo>
                    <a:pt x="0" y="348"/>
                  </a:lnTo>
                  <a:lnTo>
                    <a:pt x="0" y="341"/>
                  </a:lnTo>
                  <a:close/>
                  <a:moveTo>
                    <a:pt x="1178" y="299"/>
                  </a:moveTo>
                  <a:lnTo>
                    <a:pt x="1178" y="307"/>
                  </a:lnTo>
                  <a:lnTo>
                    <a:pt x="1180" y="311"/>
                  </a:lnTo>
                  <a:lnTo>
                    <a:pt x="1181" y="314"/>
                  </a:lnTo>
                  <a:lnTo>
                    <a:pt x="1181" y="320"/>
                  </a:lnTo>
                  <a:lnTo>
                    <a:pt x="1181" y="327"/>
                  </a:lnTo>
                  <a:lnTo>
                    <a:pt x="1201" y="327"/>
                  </a:lnTo>
                  <a:lnTo>
                    <a:pt x="1218" y="346"/>
                  </a:lnTo>
                  <a:lnTo>
                    <a:pt x="1235" y="365"/>
                  </a:lnTo>
                  <a:lnTo>
                    <a:pt x="1235" y="367"/>
                  </a:lnTo>
                  <a:lnTo>
                    <a:pt x="1234" y="369"/>
                  </a:lnTo>
                  <a:lnTo>
                    <a:pt x="1234" y="370"/>
                  </a:lnTo>
                  <a:lnTo>
                    <a:pt x="1234" y="370"/>
                  </a:lnTo>
                  <a:lnTo>
                    <a:pt x="1232" y="372"/>
                  </a:lnTo>
                  <a:lnTo>
                    <a:pt x="1229" y="376"/>
                  </a:lnTo>
                  <a:lnTo>
                    <a:pt x="1227" y="377"/>
                  </a:lnTo>
                  <a:lnTo>
                    <a:pt x="1225" y="379"/>
                  </a:lnTo>
                  <a:lnTo>
                    <a:pt x="1223" y="379"/>
                  </a:lnTo>
                  <a:lnTo>
                    <a:pt x="1218" y="379"/>
                  </a:lnTo>
                  <a:lnTo>
                    <a:pt x="1213" y="381"/>
                  </a:lnTo>
                  <a:lnTo>
                    <a:pt x="1213" y="376"/>
                  </a:lnTo>
                  <a:lnTo>
                    <a:pt x="1213" y="370"/>
                  </a:lnTo>
                  <a:lnTo>
                    <a:pt x="1213" y="367"/>
                  </a:lnTo>
                  <a:lnTo>
                    <a:pt x="1213" y="365"/>
                  </a:lnTo>
                  <a:lnTo>
                    <a:pt x="1209" y="362"/>
                  </a:lnTo>
                  <a:lnTo>
                    <a:pt x="1206" y="360"/>
                  </a:lnTo>
                  <a:lnTo>
                    <a:pt x="1201" y="356"/>
                  </a:lnTo>
                  <a:lnTo>
                    <a:pt x="1195" y="370"/>
                  </a:lnTo>
                  <a:lnTo>
                    <a:pt x="1185" y="379"/>
                  </a:lnTo>
                  <a:lnTo>
                    <a:pt x="1171" y="384"/>
                  </a:lnTo>
                  <a:lnTo>
                    <a:pt x="1171" y="379"/>
                  </a:lnTo>
                  <a:lnTo>
                    <a:pt x="1171" y="376"/>
                  </a:lnTo>
                  <a:lnTo>
                    <a:pt x="1173" y="372"/>
                  </a:lnTo>
                  <a:lnTo>
                    <a:pt x="1171" y="369"/>
                  </a:lnTo>
                  <a:lnTo>
                    <a:pt x="1169" y="365"/>
                  </a:lnTo>
                  <a:lnTo>
                    <a:pt x="1167" y="360"/>
                  </a:lnTo>
                  <a:lnTo>
                    <a:pt x="1162" y="358"/>
                  </a:lnTo>
                  <a:lnTo>
                    <a:pt x="1159" y="356"/>
                  </a:lnTo>
                  <a:lnTo>
                    <a:pt x="1155" y="356"/>
                  </a:lnTo>
                  <a:lnTo>
                    <a:pt x="1152" y="355"/>
                  </a:lnTo>
                  <a:lnTo>
                    <a:pt x="1150" y="355"/>
                  </a:lnTo>
                  <a:lnTo>
                    <a:pt x="1146" y="353"/>
                  </a:lnTo>
                  <a:lnTo>
                    <a:pt x="1143" y="349"/>
                  </a:lnTo>
                  <a:lnTo>
                    <a:pt x="1153" y="337"/>
                  </a:lnTo>
                  <a:lnTo>
                    <a:pt x="1160" y="323"/>
                  </a:lnTo>
                  <a:lnTo>
                    <a:pt x="1167" y="309"/>
                  </a:lnTo>
                  <a:lnTo>
                    <a:pt x="1178" y="299"/>
                  </a:lnTo>
                  <a:close/>
                  <a:moveTo>
                    <a:pt x="2150" y="269"/>
                  </a:moveTo>
                  <a:lnTo>
                    <a:pt x="2152" y="273"/>
                  </a:lnTo>
                  <a:lnTo>
                    <a:pt x="2154" y="276"/>
                  </a:lnTo>
                  <a:lnTo>
                    <a:pt x="2155" y="278"/>
                  </a:lnTo>
                  <a:lnTo>
                    <a:pt x="2155" y="281"/>
                  </a:lnTo>
                  <a:lnTo>
                    <a:pt x="2157" y="285"/>
                  </a:lnTo>
                  <a:lnTo>
                    <a:pt x="2157" y="292"/>
                  </a:lnTo>
                  <a:lnTo>
                    <a:pt x="2157" y="297"/>
                  </a:lnTo>
                  <a:lnTo>
                    <a:pt x="2159" y="311"/>
                  </a:lnTo>
                  <a:lnTo>
                    <a:pt x="2161" y="327"/>
                  </a:lnTo>
                  <a:lnTo>
                    <a:pt x="2161" y="341"/>
                  </a:lnTo>
                  <a:lnTo>
                    <a:pt x="2141" y="351"/>
                  </a:lnTo>
                  <a:lnTo>
                    <a:pt x="2119" y="360"/>
                  </a:lnTo>
                  <a:lnTo>
                    <a:pt x="2098" y="370"/>
                  </a:lnTo>
                  <a:lnTo>
                    <a:pt x="2080" y="384"/>
                  </a:lnTo>
                  <a:lnTo>
                    <a:pt x="2075" y="381"/>
                  </a:lnTo>
                  <a:lnTo>
                    <a:pt x="2066" y="377"/>
                  </a:lnTo>
                  <a:lnTo>
                    <a:pt x="2054" y="370"/>
                  </a:lnTo>
                  <a:lnTo>
                    <a:pt x="2044" y="365"/>
                  </a:lnTo>
                  <a:lnTo>
                    <a:pt x="2035" y="360"/>
                  </a:lnTo>
                  <a:lnTo>
                    <a:pt x="2031" y="356"/>
                  </a:lnTo>
                  <a:lnTo>
                    <a:pt x="2033" y="355"/>
                  </a:lnTo>
                  <a:lnTo>
                    <a:pt x="2035" y="353"/>
                  </a:lnTo>
                  <a:lnTo>
                    <a:pt x="2035" y="353"/>
                  </a:lnTo>
                  <a:lnTo>
                    <a:pt x="2037" y="351"/>
                  </a:lnTo>
                  <a:lnTo>
                    <a:pt x="2037" y="349"/>
                  </a:lnTo>
                  <a:lnTo>
                    <a:pt x="2038" y="346"/>
                  </a:lnTo>
                  <a:lnTo>
                    <a:pt x="2033" y="342"/>
                  </a:lnTo>
                  <a:lnTo>
                    <a:pt x="2026" y="341"/>
                  </a:lnTo>
                  <a:lnTo>
                    <a:pt x="2021" y="337"/>
                  </a:lnTo>
                  <a:lnTo>
                    <a:pt x="2016" y="334"/>
                  </a:lnTo>
                  <a:lnTo>
                    <a:pt x="2019" y="334"/>
                  </a:lnTo>
                  <a:lnTo>
                    <a:pt x="2023" y="330"/>
                  </a:lnTo>
                  <a:lnTo>
                    <a:pt x="2024" y="328"/>
                  </a:lnTo>
                  <a:lnTo>
                    <a:pt x="2026" y="328"/>
                  </a:lnTo>
                  <a:lnTo>
                    <a:pt x="2028" y="327"/>
                  </a:lnTo>
                  <a:lnTo>
                    <a:pt x="2033" y="327"/>
                  </a:lnTo>
                  <a:lnTo>
                    <a:pt x="2038" y="327"/>
                  </a:lnTo>
                  <a:lnTo>
                    <a:pt x="2038" y="314"/>
                  </a:lnTo>
                  <a:lnTo>
                    <a:pt x="2012" y="314"/>
                  </a:lnTo>
                  <a:lnTo>
                    <a:pt x="2007" y="304"/>
                  </a:lnTo>
                  <a:lnTo>
                    <a:pt x="2016" y="297"/>
                  </a:lnTo>
                  <a:lnTo>
                    <a:pt x="2023" y="290"/>
                  </a:lnTo>
                  <a:lnTo>
                    <a:pt x="2031" y="287"/>
                  </a:lnTo>
                  <a:lnTo>
                    <a:pt x="2045" y="283"/>
                  </a:lnTo>
                  <a:lnTo>
                    <a:pt x="2051" y="288"/>
                  </a:lnTo>
                  <a:lnTo>
                    <a:pt x="2054" y="294"/>
                  </a:lnTo>
                  <a:lnTo>
                    <a:pt x="2058" y="297"/>
                  </a:lnTo>
                  <a:lnTo>
                    <a:pt x="2061" y="304"/>
                  </a:lnTo>
                  <a:lnTo>
                    <a:pt x="2072" y="295"/>
                  </a:lnTo>
                  <a:lnTo>
                    <a:pt x="2082" y="288"/>
                  </a:lnTo>
                  <a:lnTo>
                    <a:pt x="2096" y="283"/>
                  </a:lnTo>
                  <a:lnTo>
                    <a:pt x="2098" y="288"/>
                  </a:lnTo>
                  <a:lnTo>
                    <a:pt x="2101" y="290"/>
                  </a:lnTo>
                  <a:lnTo>
                    <a:pt x="2101" y="292"/>
                  </a:lnTo>
                  <a:lnTo>
                    <a:pt x="2103" y="292"/>
                  </a:lnTo>
                  <a:lnTo>
                    <a:pt x="2105" y="292"/>
                  </a:lnTo>
                  <a:lnTo>
                    <a:pt x="2108" y="292"/>
                  </a:lnTo>
                  <a:lnTo>
                    <a:pt x="2117" y="287"/>
                  </a:lnTo>
                  <a:lnTo>
                    <a:pt x="2122" y="281"/>
                  </a:lnTo>
                  <a:lnTo>
                    <a:pt x="2129" y="276"/>
                  </a:lnTo>
                  <a:lnTo>
                    <a:pt x="2136" y="271"/>
                  </a:lnTo>
                  <a:lnTo>
                    <a:pt x="2150" y="269"/>
                  </a:lnTo>
                  <a:close/>
                  <a:moveTo>
                    <a:pt x="1302" y="206"/>
                  </a:moveTo>
                  <a:lnTo>
                    <a:pt x="1305" y="208"/>
                  </a:lnTo>
                  <a:lnTo>
                    <a:pt x="1307" y="210"/>
                  </a:lnTo>
                  <a:lnTo>
                    <a:pt x="1309" y="210"/>
                  </a:lnTo>
                  <a:lnTo>
                    <a:pt x="1311" y="211"/>
                  </a:lnTo>
                  <a:lnTo>
                    <a:pt x="1311" y="213"/>
                  </a:lnTo>
                  <a:lnTo>
                    <a:pt x="1311" y="215"/>
                  </a:lnTo>
                  <a:lnTo>
                    <a:pt x="1312" y="218"/>
                  </a:lnTo>
                  <a:lnTo>
                    <a:pt x="1316" y="224"/>
                  </a:lnTo>
                  <a:lnTo>
                    <a:pt x="1318" y="229"/>
                  </a:lnTo>
                  <a:lnTo>
                    <a:pt x="1319" y="234"/>
                  </a:lnTo>
                  <a:lnTo>
                    <a:pt x="1321" y="241"/>
                  </a:lnTo>
                  <a:lnTo>
                    <a:pt x="1316" y="243"/>
                  </a:lnTo>
                  <a:lnTo>
                    <a:pt x="1311" y="245"/>
                  </a:lnTo>
                  <a:lnTo>
                    <a:pt x="1305" y="245"/>
                  </a:lnTo>
                  <a:lnTo>
                    <a:pt x="1297" y="246"/>
                  </a:lnTo>
                  <a:lnTo>
                    <a:pt x="1295" y="238"/>
                  </a:lnTo>
                  <a:lnTo>
                    <a:pt x="1293" y="229"/>
                  </a:lnTo>
                  <a:lnTo>
                    <a:pt x="1293" y="218"/>
                  </a:lnTo>
                  <a:lnTo>
                    <a:pt x="1297" y="215"/>
                  </a:lnTo>
                  <a:lnTo>
                    <a:pt x="1298" y="211"/>
                  </a:lnTo>
                  <a:lnTo>
                    <a:pt x="1302" y="206"/>
                  </a:lnTo>
                  <a:close/>
                  <a:moveTo>
                    <a:pt x="1604" y="177"/>
                  </a:moveTo>
                  <a:lnTo>
                    <a:pt x="1611" y="180"/>
                  </a:lnTo>
                  <a:lnTo>
                    <a:pt x="1618" y="184"/>
                  </a:lnTo>
                  <a:lnTo>
                    <a:pt x="1621" y="187"/>
                  </a:lnTo>
                  <a:lnTo>
                    <a:pt x="1626" y="191"/>
                  </a:lnTo>
                  <a:lnTo>
                    <a:pt x="1632" y="196"/>
                  </a:lnTo>
                  <a:lnTo>
                    <a:pt x="1630" y="199"/>
                  </a:lnTo>
                  <a:lnTo>
                    <a:pt x="1630" y="199"/>
                  </a:lnTo>
                  <a:lnTo>
                    <a:pt x="1630" y="201"/>
                  </a:lnTo>
                  <a:lnTo>
                    <a:pt x="1628" y="201"/>
                  </a:lnTo>
                  <a:lnTo>
                    <a:pt x="1628" y="203"/>
                  </a:lnTo>
                  <a:lnTo>
                    <a:pt x="1625" y="206"/>
                  </a:lnTo>
                  <a:lnTo>
                    <a:pt x="1625" y="208"/>
                  </a:lnTo>
                  <a:lnTo>
                    <a:pt x="1623" y="208"/>
                  </a:lnTo>
                  <a:lnTo>
                    <a:pt x="1621" y="208"/>
                  </a:lnTo>
                  <a:lnTo>
                    <a:pt x="1619" y="210"/>
                  </a:lnTo>
                  <a:lnTo>
                    <a:pt x="1616" y="211"/>
                  </a:lnTo>
                  <a:lnTo>
                    <a:pt x="1611" y="206"/>
                  </a:lnTo>
                  <a:lnTo>
                    <a:pt x="1606" y="201"/>
                  </a:lnTo>
                  <a:lnTo>
                    <a:pt x="1599" y="196"/>
                  </a:lnTo>
                  <a:lnTo>
                    <a:pt x="1593" y="192"/>
                  </a:lnTo>
                  <a:lnTo>
                    <a:pt x="1597" y="180"/>
                  </a:lnTo>
                  <a:lnTo>
                    <a:pt x="1600" y="180"/>
                  </a:lnTo>
                  <a:lnTo>
                    <a:pt x="1602" y="178"/>
                  </a:lnTo>
                  <a:lnTo>
                    <a:pt x="1602" y="178"/>
                  </a:lnTo>
                  <a:lnTo>
                    <a:pt x="1602" y="178"/>
                  </a:lnTo>
                  <a:lnTo>
                    <a:pt x="1604" y="177"/>
                  </a:lnTo>
                  <a:close/>
                  <a:moveTo>
                    <a:pt x="2963" y="170"/>
                  </a:moveTo>
                  <a:lnTo>
                    <a:pt x="2979" y="170"/>
                  </a:lnTo>
                  <a:lnTo>
                    <a:pt x="2979" y="177"/>
                  </a:lnTo>
                  <a:lnTo>
                    <a:pt x="2976" y="177"/>
                  </a:lnTo>
                  <a:lnTo>
                    <a:pt x="2972" y="180"/>
                  </a:lnTo>
                  <a:lnTo>
                    <a:pt x="2970" y="180"/>
                  </a:lnTo>
                  <a:lnTo>
                    <a:pt x="2967" y="180"/>
                  </a:lnTo>
                  <a:lnTo>
                    <a:pt x="2967" y="178"/>
                  </a:lnTo>
                  <a:lnTo>
                    <a:pt x="2965" y="175"/>
                  </a:lnTo>
                  <a:lnTo>
                    <a:pt x="2965" y="173"/>
                  </a:lnTo>
                  <a:lnTo>
                    <a:pt x="2963" y="171"/>
                  </a:lnTo>
                  <a:lnTo>
                    <a:pt x="2963" y="170"/>
                  </a:lnTo>
                  <a:close/>
                  <a:moveTo>
                    <a:pt x="989" y="149"/>
                  </a:moveTo>
                  <a:lnTo>
                    <a:pt x="1005" y="159"/>
                  </a:lnTo>
                  <a:lnTo>
                    <a:pt x="1019" y="171"/>
                  </a:lnTo>
                  <a:lnTo>
                    <a:pt x="1033" y="184"/>
                  </a:lnTo>
                  <a:lnTo>
                    <a:pt x="1028" y="184"/>
                  </a:lnTo>
                  <a:lnTo>
                    <a:pt x="1024" y="189"/>
                  </a:lnTo>
                  <a:lnTo>
                    <a:pt x="1021" y="191"/>
                  </a:lnTo>
                  <a:lnTo>
                    <a:pt x="1016" y="191"/>
                  </a:lnTo>
                  <a:lnTo>
                    <a:pt x="1010" y="192"/>
                  </a:lnTo>
                  <a:lnTo>
                    <a:pt x="1002" y="192"/>
                  </a:lnTo>
                  <a:lnTo>
                    <a:pt x="995" y="185"/>
                  </a:lnTo>
                  <a:lnTo>
                    <a:pt x="988" y="180"/>
                  </a:lnTo>
                  <a:lnTo>
                    <a:pt x="979" y="177"/>
                  </a:lnTo>
                  <a:lnTo>
                    <a:pt x="979" y="173"/>
                  </a:lnTo>
                  <a:lnTo>
                    <a:pt x="995" y="164"/>
                  </a:lnTo>
                  <a:lnTo>
                    <a:pt x="993" y="161"/>
                  </a:lnTo>
                  <a:lnTo>
                    <a:pt x="991" y="159"/>
                  </a:lnTo>
                  <a:lnTo>
                    <a:pt x="991" y="156"/>
                  </a:lnTo>
                  <a:lnTo>
                    <a:pt x="989" y="149"/>
                  </a:lnTo>
                  <a:close/>
                  <a:moveTo>
                    <a:pt x="4822" y="100"/>
                  </a:moveTo>
                  <a:lnTo>
                    <a:pt x="4826" y="105"/>
                  </a:lnTo>
                  <a:lnTo>
                    <a:pt x="4829" y="109"/>
                  </a:lnTo>
                  <a:lnTo>
                    <a:pt x="4833" y="109"/>
                  </a:lnTo>
                  <a:lnTo>
                    <a:pt x="4835" y="110"/>
                  </a:lnTo>
                  <a:lnTo>
                    <a:pt x="4836" y="110"/>
                  </a:lnTo>
                  <a:lnTo>
                    <a:pt x="4840" y="110"/>
                  </a:lnTo>
                  <a:lnTo>
                    <a:pt x="4842" y="110"/>
                  </a:lnTo>
                  <a:lnTo>
                    <a:pt x="4843" y="110"/>
                  </a:lnTo>
                  <a:lnTo>
                    <a:pt x="4847" y="112"/>
                  </a:lnTo>
                  <a:lnTo>
                    <a:pt x="4849" y="115"/>
                  </a:lnTo>
                  <a:lnTo>
                    <a:pt x="4842" y="121"/>
                  </a:lnTo>
                  <a:lnTo>
                    <a:pt x="4835" y="126"/>
                  </a:lnTo>
                  <a:lnTo>
                    <a:pt x="4800" y="129"/>
                  </a:lnTo>
                  <a:lnTo>
                    <a:pt x="4800" y="115"/>
                  </a:lnTo>
                  <a:lnTo>
                    <a:pt x="4805" y="110"/>
                  </a:lnTo>
                  <a:lnTo>
                    <a:pt x="4810" y="107"/>
                  </a:lnTo>
                  <a:lnTo>
                    <a:pt x="4815" y="103"/>
                  </a:lnTo>
                  <a:lnTo>
                    <a:pt x="4822" y="100"/>
                  </a:lnTo>
                  <a:close/>
                  <a:moveTo>
                    <a:pt x="1063" y="72"/>
                  </a:moveTo>
                  <a:lnTo>
                    <a:pt x="1064" y="79"/>
                  </a:lnTo>
                  <a:lnTo>
                    <a:pt x="1064" y="84"/>
                  </a:lnTo>
                  <a:lnTo>
                    <a:pt x="1066" y="86"/>
                  </a:lnTo>
                  <a:lnTo>
                    <a:pt x="1068" y="88"/>
                  </a:lnTo>
                  <a:lnTo>
                    <a:pt x="1070" y="89"/>
                  </a:lnTo>
                  <a:lnTo>
                    <a:pt x="1073" y="93"/>
                  </a:lnTo>
                  <a:lnTo>
                    <a:pt x="1075" y="96"/>
                  </a:lnTo>
                  <a:lnTo>
                    <a:pt x="1073" y="100"/>
                  </a:lnTo>
                  <a:lnTo>
                    <a:pt x="1071" y="105"/>
                  </a:lnTo>
                  <a:lnTo>
                    <a:pt x="1070" y="109"/>
                  </a:lnTo>
                  <a:lnTo>
                    <a:pt x="1068" y="112"/>
                  </a:lnTo>
                  <a:lnTo>
                    <a:pt x="1066" y="119"/>
                  </a:lnTo>
                  <a:lnTo>
                    <a:pt x="1073" y="121"/>
                  </a:lnTo>
                  <a:lnTo>
                    <a:pt x="1077" y="124"/>
                  </a:lnTo>
                  <a:lnTo>
                    <a:pt x="1080" y="128"/>
                  </a:lnTo>
                  <a:lnTo>
                    <a:pt x="1082" y="131"/>
                  </a:lnTo>
                  <a:lnTo>
                    <a:pt x="1082" y="138"/>
                  </a:lnTo>
                  <a:lnTo>
                    <a:pt x="1082" y="145"/>
                  </a:lnTo>
                  <a:lnTo>
                    <a:pt x="1077" y="149"/>
                  </a:lnTo>
                  <a:lnTo>
                    <a:pt x="1073" y="152"/>
                  </a:lnTo>
                  <a:lnTo>
                    <a:pt x="1071" y="157"/>
                  </a:lnTo>
                  <a:lnTo>
                    <a:pt x="1070" y="163"/>
                  </a:lnTo>
                  <a:lnTo>
                    <a:pt x="1066" y="170"/>
                  </a:lnTo>
                  <a:lnTo>
                    <a:pt x="1091" y="170"/>
                  </a:lnTo>
                  <a:lnTo>
                    <a:pt x="1091" y="185"/>
                  </a:lnTo>
                  <a:lnTo>
                    <a:pt x="1094" y="199"/>
                  </a:lnTo>
                  <a:lnTo>
                    <a:pt x="1105" y="199"/>
                  </a:lnTo>
                  <a:lnTo>
                    <a:pt x="1110" y="194"/>
                  </a:lnTo>
                  <a:lnTo>
                    <a:pt x="1115" y="189"/>
                  </a:lnTo>
                  <a:lnTo>
                    <a:pt x="1120" y="184"/>
                  </a:lnTo>
                  <a:lnTo>
                    <a:pt x="1129" y="180"/>
                  </a:lnTo>
                  <a:lnTo>
                    <a:pt x="1129" y="191"/>
                  </a:lnTo>
                  <a:lnTo>
                    <a:pt x="1127" y="205"/>
                  </a:lnTo>
                  <a:lnTo>
                    <a:pt x="1126" y="217"/>
                  </a:lnTo>
                  <a:lnTo>
                    <a:pt x="1126" y="225"/>
                  </a:lnTo>
                  <a:lnTo>
                    <a:pt x="1124" y="231"/>
                  </a:lnTo>
                  <a:lnTo>
                    <a:pt x="1127" y="234"/>
                  </a:lnTo>
                  <a:lnTo>
                    <a:pt x="1129" y="236"/>
                  </a:lnTo>
                  <a:lnTo>
                    <a:pt x="1131" y="238"/>
                  </a:lnTo>
                  <a:lnTo>
                    <a:pt x="1134" y="239"/>
                  </a:lnTo>
                  <a:lnTo>
                    <a:pt x="1139" y="241"/>
                  </a:lnTo>
                  <a:lnTo>
                    <a:pt x="1148" y="227"/>
                  </a:lnTo>
                  <a:lnTo>
                    <a:pt x="1155" y="211"/>
                  </a:lnTo>
                  <a:lnTo>
                    <a:pt x="1155" y="199"/>
                  </a:lnTo>
                  <a:lnTo>
                    <a:pt x="1153" y="187"/>
                  </a:lnTo>
                  <a:lnTo>
                    <a:pt x="1153" y="175"/>
                  </a:lnTo>
                  <a:lnTo>
                    <a:pt x="1157" y="163"/>
                  </a:lnTo>
                  <a:lnTo>
                    <a:pt x="1167" y="154"/>
                  </a:lnTo>
                  <a:lnTo>
                    <a:pt x="1171" y="150"/>
                  </a:lnTo>
                  <a:lnTo>
                    <a:pt x="1174" y="150"/>
                  </a:lnTo>
                  <a:lnTo>
                    <a:pt x="1178" y="152"/>
                  </a:lnTo>
                  <a:lnTo>
                    <a:pt x="1181" y="154"/>
                  </a:lnTo>
                  <a:lnTo>
                    <a:pt x="1183" y="157"/>
                  </a:lnTo>
                  <a:lnTo>
                    <a:pt x="1187" y="161"/>
                  </a:lnTo>
                  <a:lnTo>
                    <a:pt x="1188" y="164"/>
                  </a:lnTo>
                  <a:lnTo>
                    <a:pt x="1192" y="166"/>
                  </a:lnTo>
                  <a:lnTo>
                    <a:pt x="1194" y="170"/>
                  </a:lnTo>
                  <a:lnTo>
                    <a:pt x="1201" y="170"/>
                  </a:lnTo>
                  <a:lnTo>
                    <a:pt x="1209" y="166"/>
                  </a:lnTo>
                  <a:lnTo>
                    <a:pt x="1218" y="164"/>
                  </a:lnTo>
                  <a:lnTo>
                    <a:pt x="1225" y="170"/>
                  </a:lnTo>
                  <a:lnTo>
                    <a:pt x="1225" y="184"/>
                  </a:lnTo>
                  <a:lnTo>
                    <a:pt x="1225" y="191"/>
                  </a:lnTo>
                  <a:lnTo>
                    <a:pt x="1223" y="203"/>
                  </a:lnTo>
                  <a:lnTo>
                    <a:pt x="1222" y="218"/>
                  </a:lnTo>
                  <a:lnTo>
                    <a:pt x="1218" y="236"/>
                  </a:lnTo>
                  <a:lnTo>
                    <a:pt x="1215" y="250"/>
                  </a:lnTo>
                  <a:lnTo>
                    <a:pt x="1213" y="260"/>
                  </a:lnTo>
                  <a:lnTo>
                    <a:pt x="1206" y="260"/>
                  </a:lnTo>
                  <a:lnTo>
                    <a:pt x="1202" y="259"/>
                  </a:lnTo>
                  <a:lnTo>
                    <a:pt x="1199" y="257"/>
                  </a:lnTo>
                  <a:lnTo>
                    <a:pt x="1195" y="255"/>
                  </a:lnTo>
                  <a:lnTo>
                    <a:pt x="1190" y="253"/>
                  </a:lnTo>
                  <a:lnTo>
                    <a:pt x="1190" y="257"/>
                  </a:lnTo>
                  <a:lnTo>
                    <a:pt x="1192" y="259"/>
                  </a:lnTo>
                  <a:lnTo>
                    <a:pt x="1194" y="260"/>
                  </a:lnTo>
                  <a:lnTo>
                    <a:pt x="1195" y="262"/>
                  </a:lnTo>
                  <a:lnTo>
                    <a:pt x="1195" y="264"/>
                  </a:lnTo>
                  <a:lnTo>
                    <a:pt x="1197" y="267"/>
                  </a:lnTo>
                  <a:lnTo>
                    <a:pt x="1197" y="273"/>
                  </a:lnTo>
                  <a:lnTo>
                    <a:pt x="1148" y="276"/>
                  </a:lnTo>
                  <a:lnTo>
                    <a:pt x="1148" y="280"/>
                  </a:lnTo>
                  <a:lnTo>
                    <a:pt x="1152" y="290"/>
                  </a:lnTo>
                  <a:lnTo>
                    <a:pt x="1150" y="301"/>
                  </a:lnTo>
                  <a:lnTo>
                    <a:pt x="1148" y="318"/>
                  </a:lnTo>
                  <a:lnTo>
                    <a:pt x="1139" y="318"/>
                  </a:lnTo>
                  <a:lnTo>
                    <a:pt x="1127" y="311"/>
                  </a:lnTo>
                  <a:lnTo>
                    <a:pt x="1110" y="307"/>
                  </a:lnTo>
                  <a:lnTo>
                    <a:pt x="1110" y="311"/>
                  </a:lnTo>
                  <a:lnTo>
                    <a:pt x="1113" y="311"/>
                  </a:lnTo>
                  <a:lnTo>
                    <a:pt x="1117" y="314"/>
                  </a:lnTo>
                  <a:lnTo>
                    <a:pt x="1119" y="316"/>
                  </a:lnTo>
                  <a:lnTo>
                    <a:pt x="1120" y="318"/>
                  </a:lnTo>
                  <a:lnTo>
                    <a:pt x="1122" y="320"/>
                  </a:lnTo>
                  <a:lnTo>
                    <a:pt x="1124" y="325"/>
                  </a:lnTo>
                  <a:lnTo>
                    <a:pt x="1124" y="330"/>
                  </a:lnTo>
                  <a:lnTo>
                    <a:pt x="1122" y="334"/>
                  </a:lnTo>
                  <a:lnTo>
                    <a:pt x="1119" y="337"/>
                  </a:lnTo>
                  <a:lnTo>
                    <a:pt x="1117" y="341"/>
                  </a:lnTo>
                  <a:lnTo>
                    <a:pt x="1108" y="348"/>
                  </a:lnTo>
                  <a:lnTo>
                    <a:pt x="1101" y="355"/>
                  </a:lnTo>
                  <a:lnTo>
                    <a:pt x="1098" y="363"/>
                  </a:lnTo>
                  <a:lnTo>
                    <a:pt x="1094" y="376"/>
                  </a:lnTo>
                  <a:lnTo>
                    <a:pt x="1087" y="376"/>
                  </a:lnTo>
                  <a:lnTo>
                    <a:pt x="1082" y="374"/>
                  </a:lnTo>
                  <a:lnTo>
                    <a:pt x="1077" y="372"/>
                  </a:lnTo>
                  <a:lnTo>
                    <a:pt x="1073" y="370"/>
                  </a:lnTo>
                  <a:lnTo>
                    <a:pt x="1066" y="369"/>
                  </a:lnTo>
                  <a:lnTo>
                    <a:pt x="1066" y="372"/>
                  </a:lnTo>
                  <a:lnTo>
                    <a:pt x="1075" y="372"/>
                  </a:lnTo>
                  <a:lnTo>
                    <a:pt x="1077" y="376"/>
                  </a:lnTo>
                  <a:lnTo>
                    <a:pt x="1078" y="379"/>
                  </a:lnTo>
                  <a:lnTo>
                    <a:pt x="1080" y="381"/>
                  </a:lnTo>
                  <a:lnTo>
                    <a:pt x="1080" y="384"/>
                  </a:lnTo>
                  <a:lnTo>
                    <a:pt x="1082" y="390"/>
                  </a:lnTo>
                  <a:lnTo>
                    <a:pt x="1082" y="395"/>
                  </a:lnTo>
                  <a:lnTo>
                    <a:pt x="1066" y="400"/>
                  </a:lnTo>
                  <a:lnTo>
                    <a:pt x="1052" y="409"/>
                  </a:lnTo>
                  <a:lnTo>
                    <a:pt x="1043" y="419"/>
                  </a:lnTo>
                  <a:lnTo>
                    <a:pt x="1037" y="435"/>
                  </a:lnTo>
                  <a:lnTo>
                    <a:pt x="1037" y="458"/>
                  </a:lnTo>
                  <a:lnTo>
                    <a:pt x="1043" y="472"/>
                  </a:lnTo>
                  <a:lnTo>
                    <a:pt x="1047" y="491"/>
                  </a:lnTo>
                  <a:lnTo>
                    <a:pt x="1047" y="510"/>
                  </a:lnTo>
                  <a:lnTo>
                    <a:pt x="1066" y="510"/>
                  </a:lnTo>
                  <a:lnTo>
                    <a:pt x="1066" y="519"/>
                  </a:lnTo>
                  <a:lnTo>
                    <a:pt x="1070" y="522"/>
                  </a:lnTo>
                  <a:lnTo>
                    <a:pt x="1070" y="526"/>
                  </a:lnTo>
                  <a:lnTo>
                    <a:pt x="1070" y="529"/>
                  </a:lnTo>
                  <a:lnTo>
                    <a:pt x="1070" y="531"/>
                  </a:lnTo>
                  <a:lnTo>
                    <a:pt x="1070" y="533"/>
                  </a:lnTo>
                  <a:lnTo>
                    <a:pt x="1070" y="534"/>
                  </a:lnTo>
                  <a:lnTo>
                    <a:pt x="1071" y="536"/>
                  </a:lnTo>
                  <a:lnTo>
                    <a:pt x="1077" y="536"/>
                  </a:lnTo>
                  <a:lnTo>
                    <a:pt x="1082" y="538"/>
                  </a:lnTo>
                  <a:lnTo>
                    <a:pt x="1094" y="536"/>
                  </a:lnTo>
                  <a:lnTo>
                    <a:pt x="1106" y="541"/>
                  </a:lnTo>
                  <a:lnTo>
                    <a:pt x="1119" y="550"/>
                  </a:lnTo>
                  <a:lnTo>
                    <a:pt x="1131" y="562"/>
                  </a:lnTo>
                  <a:lnTo>
                    <a:pt x="1141" y="573"/>
                  </a:lnTo>
                  <a:lnTo>
                    <a:pt x="1152" y="580"/>
                  </a:lnTo>
                  <a:lnTo>
                    <a:pt x="1157" y="582"/>
                  </a:lnTo>
                  <a:lnTo>
                    <a:pt x="1160" y="583"/>
                  </a:lnTo>
                  <a:lnTo>
                    <a:pt x="1164" y="582"/>
                  </a:lnTo>
                  <a:lnTo>
                    <a:pt x="1167" y="582"/>
                  </a:lnTo>
                  <a:lnTo>
                    <a:pt x="1169" y="580"/>
                  </a:lnTo>
                  <a:lnTo>
                    <a:pt x="1173" y="578"/>
                  </a:lnTo>
                  <a:lnTo>
                    <a:pt x="1174" y="576"/>
                  </a:lnTo>
                  <a:lnTo>
                    <a:pt x="1178" y="576"/>
                  </a:lnTo>
                  <a:lnTo>
                    <a:pt x="1206" y="583"/>
                  </a:lnTo>
                  <a:lnTo>
                    <a:pt x="1209" y="602"/>
                  </a:lnTo>
                  <a:lnTo>
                    <a:pt x="1213" y="616"/>
                  </a:lnTo>
                  <a:lnTo>
                    <a:pt x="1215" y="627"/>
                  </a:lnTo>
                  <a:lnTo>
                    <a:pt x="1216" y="637"/>
                  </a:lnTo>
                  <a:lnTo>
                    <a:pt x="1220" y="648"/>
                  </a:lnTo>
                  <a:lnTo>
                    <a:pt x="1229" y="660"/>
                  </a:lnTo>
                  <a:lnTo>
                    <a:pt x="1239" y="676"/>
                  </a:lnTo>
                  <a:lnTo>
                    <a:pt x="1242" y="674"/>
                  </a:lnTo>
                  <a:lnTo>
                    <a:pt x="1244" y="674"/>
                  </a:lnTo>
                  <a:lnTo>
                    <a:pt x="1244" y="674"/>
                  </a:lnTo>
                  <a:lnTo>
                    <a:pt x="1246" y="672"/>
                  </a:lnTo>
                  <a:lnTo>
                    <a:pt x="1248" y="672"/>
                  </a:lnTo>
                  <a:lnTo>
                    <a:pt x="1251" y="671"/>
                  </a:lnTo>
                  <a:lnTo>
                    <a:pt x="1253" y="671"/>
                  </a:lnTo>
                  <a:lnTo>
                    <a:pt x="1253" y="669"/>
                  </a:lnTo>
                  <a:lnTo>
                    <a:pt x="1253" y="669"/>
                  </a:lnTo>
                  <a:lnTo>
                    <a:pt x="1253" y="669"/>
                  </a:lnTo>
                  <a:lnTo>
                    <a:pt x="1253" y="667"/>
                  </a:lnTo>
                  <a:lnTo>
                    <a:pt x="1255" y="664"/>
                  </a:lnTo>
                  <a:lnTo>
                    <a:pt x="1255" y="653"/>
                  </a:lnTo>
                  <a:lnTo>
                    <a:pt x="1253" y="639"/>
                  </a:lnTo>
                  <a:lnTo>
                    <a:pt x="1249" y="622"/>
                  </a:lnTo>
                  <a:lnTo>
                    <a:pt x="1244" y="606"/>
                  </a:lnTo>
                  <a:lnTo>
                    <a:pt x="1258" y="599"/>
                  </a:lnTo>
                  <a:lnTo>
                    <a:pt x="1272" y="589"/>
                  </a:lnTo>
                  <a:lnTo>
                    <a:pt x="1281" y="575"/>
                  </a:lnTo>
                  <a:lnTo>
                    <a:pt x="1286" y="557"/>
                  </a:lnTo>
                  <a:lnTo>
                    <a:pt x="1288" y="547"/>
                  </a:lnTo>
                  <a:lnTo>
                    <a:pt x="1286" y="531"/>
                  </a:lnTo>
                  <a:lnTo>
                    <a:pt x="1286" y="515"/>
                  </a:lnTo>
                  <a:lnTo>
                    <a:pt x="1279" y="512"/>
                  </a:lnTo>
                  <a:lnTo>
                    <a:pt x="1276" y="510"/>
                  </a:lnTo>
                  <a:lnTo>
                    <a:pt x="1272" y="508"/>
                  </a:lnTo>
                  <a:lnTo>
                    <a:pt x="1269" y="505"/>
                  </a:lnTo>
                  <a:lnTo>
                    <a:pt x="1267" y="499"/>
                  </a:lnTo>
                  <a:lnTo>
                    <a:pt x="1274" y="487"/>
                  </a:lnTo>
                  <a:lnTo>
                    <a:pt x="1277" y="473"/>
                  </a:lnTo>
                  <a:lnTo>
                    <a:pt x="1274" y="458"/>
                  </a:lnTo>
                  <a:lnTo>
                    <a:pt x="1270" y="442"/>
                  </a:lnTo>
                  <a:lnTo>
                    <a:pt x="1265" y="424"/>
                  </a:lnTo>
                  <a:lnTo>
                    <a:pt x="1263" y="407"/>
                  </a:lnTo>
                  <a:lnTo>
                    <a:pt x="1267" y="407"/>
                  </a:lnTo>
                  <a:lnTo>
                    <a:pt x="1267" y="403"/>
                  </a:lnTo>
                  <a:lnTo>
                    <a:pt x="1291" y="407"/>
                  </a:lnTo>
                  <a:lnTo>
                    <a:pt x="1312" y="407"/>
                  </a:lnTo>
                  <a:lnTo>
                    <a:pt x="1335" y="403"/>
                  </a:lnTo>
                  <a:lnTo>
                    <a:pt x="1340" y="412"/>
                  </a:lnTo>
                  <a:lnTo>
                    <a:pt x="1345" y="424"/>
                  </a:lnTo>
                  <a:lnTo>
                    <a:pt x="1351" y="433"/>
                  </a:lnTo>
                  <a:lnTo>
                    <a:pt x="1356" y="437"/>
                  </a:lnTo>
                  <a:lnTo>
                    <a:pt x="1359" y="438"/>
                  </a:lnTo>
                  <a:lnTo>
                    <a:pt x="1365" y="438"/>
                  </a:lnTo>
                  <a:lnTo>
                    <a:pt x="1370" y="440"/>
                  </a:lnTo>
                  <a:lnTo>
                    <a:pt x="1375" y="442"/>
                  </a:lnTo>
                  <a:lnTo>
                    <a:pt x="1379" y="445"/>
                  </a:lnTo>
                  <a:lnTo>
                    <a:pt x="1380" y="454"/>
                  </a:lnTo>
                  <a:lnTo>
                    <a:pt x="1384" y="470"/>
                  </a:lnTo>
                  <a:lnTo>
                    <a:pt x="1386" y="484"/>
                  </a:lnTo>
                  <a:lnTo>
                    <a:pt x="1389" y="494"/>
                  </a:lnTo>
                  <a:lnTo>
                    <a:pt x="1391" y="496"/>
                  </a:lnTo>
                  <a:lnTo>
                    <a:pt x="1394" y="499"/>
                  </a:lnTo>
                  <a:lnTo>
                    <a:pt x="1398" y="501"/>
                  </a:lnTo>
                  <a:lnTo>
                    <a:pt x="1401" y="505"/>
                  </a:lnTo>
                  <a:lnTo>
                    <a:pt x="1407" y="506"/>
                  </a:lnTo>
                  <a:lnTo>
                    <a:pt x="1408" y="510"/>
                  </a:lnTo>
                  <a:lnTo>
                    <a:pt x="1422" y="499"/>
                  </a:lnTo>
                  <a:lnTo>
                    <a:pt x="1433" y="486"/>
                  </a:lnTo>
                  <a:lnTo>
                    <a:pt x="1441" y="472"/>
                  </a:lnTo>
                  <a:lnTo>
                    <a:pt x="1455" y="461"/>
                  </a:lnTo>
                  <a:lnTo>
                    <a:pt x="1457" y="473"/>
                  </a:lnTo>
                  <a:lnTo>
                    <a:pt x="1462" y="480"/>
                  </a:lnTo>
                  <a:lnTo>
                    <a:pt x="1469" y="487"/>
                  </a:lnTo>
                  <a:lnTo>
                    <a:pt x="1476" y="494"/>
                  </a:lnTo>
                  <a:lnTo>
                    <a:pt x="1482" y="503"/>
                  </a:lnTo>
                  <a:lnTo>
                    <a:pt x="1482" y="506"/>
                  </a:lnTo>
                  <a:lnTo>
                    <a:pt x="1482" y="510"/>
                  </a:lnTo>
                  <a:lnTo>
                    <a:pt x="1480" y="512"/>
                  </a:lnTo>
                  <a:lnTo>
                    <a:pt x="1480" y="515"/>
                  </a:lnTo>
                  <a:lnTo>
                    <a:pt x="1478" y="519"/>
                  </a:lnTo>
                  <a:lnTo>
                    <a:pt x="1480" y="522"/>
                  </a:lnTo>
                  <a:lnTo>
                    <a:pt x="1482" y="526"/>
                  </a:lnTo>
                  <a:lnTo>
                    <a:pt x="1483" y="527"/>
                  </a:lnTo>
                  <a:lnTo>
                    <a:pt x="1487" y="527"/>
                  </a:lnTo>
                  <a:lnTo>
                    <a:pt x="1490" y="527"/>
                  </a:lnTo>
                  <a:lnTo>
                    <a:pt x="1492" y="527"/>
                  </a:lnTo>
                  <a:lnTo>
                    <a:pt x="1496" y="527"/>
                  </a:lnTo>
                  <a:lnTo>
                    <a:pt x="1497" y="529"/>
                  </a:lnTo>
                  <a:lnTo>
                    <a:pt x="1503" y="543"/>
                  </a:lnTo>
                  <a:lnTo>
                    <a:pt x="1503" y="554"/>
                  </a:lnTo>
                  <a:lnTo>
                    <a:pt x="1501" y="564"/>
                  </a:lnTo>
                  <a:lnTo>
                    <a:pt x="1504" y="573"/>
                  </a:lnTo>
                  <a:lnTo>
                    <a:pt x="1517" y="583"/>
                  </a:lnTo>
                  <a:lnTo>
                    <a:pt x="1506" y="604"/>
                  </a:lnTo>
                  <a:lnTo>
                    <a:pt x="1494" y="622"/>
                  </a:lnTo>
                  <a:lnTo>
                    <a:pt x="1497" y="622"/>
                  </a:lnTo>
                  <a:lnTo>
                    <a:pt x="1508" y="611"/>
                  </a:lnTo>
                  <a:lnTo>
                    <a:pt x="1518" y="602"/>
                  </a:lnTo>
                  <a:lnTo>
                    <a:pt x="1527" y="592"/>
                  </a:lnTo>
                  <a:lnTo>
                    <a:pt x="1539" y="595"/>
                  </a:lnTo>
                  <a:lnTo>
                    <a:pt x="1546" y="602"/>
                  </a:lnTo>
                  <a:lnTo>
                    <a:pt x="1553" y="611"/>
                  </a:lnTo>
                  <a:lnTo>
                    <a:pt x="1555" y="625"/>
                  </a:lnTo>
                  <a:lnTo>
                    <a:pt x="1571" y="625"/>
                  </a:lnTo>
                  <a:lnTo>
                    <a:pt x="1571" y="630"/>
                  </a:lnTo>
                  <a:lnTo>
                    <a:pt x="1572" y="634"/>
                  </a:lnTo>
                  <a:lnTo>
                    <a:pt x="1572" y="639"/>
                  </a:lnTo>
                  <a:lnTo>
                    <a:pt x="1574" y="644"/>
                  </a:lnTo>
                  <a:lnTo>
                    <a:pt x="1572" y="650"/>
                  </a:lnTo>
                  <a:lnTo>
                    <a:pt x="1572" y="653"/>
                  </a:lnTo>
                  <a:lnTo>
                    <a:pt x="1572" y="657"/>
                  </a:lnTo>
                  <a:lnTo>
                    <a:pt x="1574" y="658"/>
                  </a:lnTo>
                  <a:lnTo>
                    <a:pt x="1574" y="662"/>
                  </a:lnTo>
                  <a:lnTo>
                    <a:pt x="1574" y="664"/>
                  </a:lnTo>
                  <a:lnTo>
                    <a:pt x="1574" y="667"/>
                  </a:lnTo>
                  <a:lnTo>
                    <a:pt x="1555" y="681"/>
                  </a:lnTo>
                  <a:lnTo>
                    <a:pt x="1534" y="690"/>
                  </a:lnTo>
                  <a:lnTo>
                    <a:pt x="1510" y="695"/>
                  </a:lnTo>
                  <a:lnTo>
                    <a:pt x="1485" y="698"/>
                  </a:lnTo>
                  <a:lnTo>
                    <a:pt x="1461" y="702"/>
                  </a:lnTo>
                  <a:lnTo>
                    <a:pt x="1436" y="705"/>
                  </a:lnTo>
                  <a:lnTo>
                    <a:pt x="1415" y="712"/>
                  </a:lnTo>
                  <a:lnTo>
                    <a:pt x="1396" y="721"/>
                  </a:lnTo>
                  <a:lnTo>
                    <a:pt x="1382" y="737"/>
                  </a:lnTo>
                  <a:lnTo>
                    <a:pt x="1386" y="737"/>
                  </a:lnTo>
                  <a:lnTo>
                    <a:pt x="1403" y="725"/>
                  </a:lnTo>
                  <a:lnTo>
                    <a:pt x="1424" y="716"/>
                  </a:lnTo>
                  <a:lnTo>
                    <a:pt x="1447" y="711"/>
                  </a:lnTo>
                  <a:lnTo>
                    <a:pt x="1448" y="714"/>
                  </a:lnTo>
                  <a:lnTo>
                    <a:pt x="1450" y="718"/>
                  </a:lnTo>
                  <a:lnTo>
                    <a:pt x="1452" y="719"/>
                  </a:lnTo>
                  <a:lnTo>
                    <a:pt x="1455" y="721"/>
                  </a:lnTo>
                  <a:lnTo>
                    <a:pt x="1459" y="723"/>
                  </a:lnTo>
                  <a:lnTo>
                    <a:pt x="1462" y="726"/>
                  </a:lnTo>
                  <a:lnTo>
                    <a:pt x="1457" y="735"/>
                  </a:lnTo>
                  <a:lnTo>
                    <a:pt x="1454" y="742"/>
                  </a:lnTo>
                  <a:lnTo>
                    <a:pt x="1452" y="749"/>
                  </a:lnTo>
                  <a:lnTo>
                    <a:pt x="1450" y="760"/>
                  </a:lnTo>
                  <a:lnTo>
                    <a:pt x="1464" y="767"/>
                  </a:lnTo>
                  <a:lnTo>
                    <a:pt x="1473" y="777"/>
                  </a:lnTo>
                  <a:lnTo>
                    <a:pt x="1480" y="787"/>
                  </a:lnTo>
                  <a:lnTo>
                    <a:pt x="1489" y="798"/>
                  </a:lnTo>
                  <a:lnTo>
                    <a:pt x="1489" y="801"/>
                  </a:lnTo>
                  <a:lnTo>
                    <a:pt x="1489" y="803"/>
                  </a:lnTo>
                  <a:lnTo>
                    <a:pt x="1487" y="803"/>
                  </a:lnTo>
                  <a:lnTo>
                    <a:pt x="1487" y="805"/>
                  </a:lnTo>
                  <a:lnTo>
                    <a:pt x="1485" y="807"/>
                  </a:lnTo>
                  <a:lnTo>
                    <a:pt x="1475" y="819"/>
                  </a:lnTo>
                  <a:lnTo>
                    <a:pt x="1461" y="829"/>
                  </a:lnTo>
                  <a:lnTo>
                    <a:pt x="1443" y="836"/>
                  </a:lnTo>
                  <a:lnTo>
                    <a:pt x="1443" y="821"/>
                  </a:lnTo>
                  <a:lnTo>
                    <a:pt x="1452" y="815"/>
                  </a:lnTo>
                  <a:lnTo>
                    <a:pt x="1459" y="810"/>
                  </a:lnTo>
                  <a:lnTo>
                    <a:pt x="1466" y="801"/>
                  </a:lnTo>
                  <a:lnTo>
                    <a:pt x="1459" y="798"/>
                  </a:lnTo>
                  <a:lnTo>
                    <a:pt x="1459" y="794"/>
                  </a:lnTo>
                  <a:lnTo>
                    <a:pt x="1457" y="794"/>
                  </a:lnTo>
                  <a:lnTo>
                    <a:pt x="1455" y="794"/>
                  </a:lnTo>
                  <a:lnTo>
                    <a:pt x="1455" y="794"/>
                  </a:lnTo>
                  <a:lnTo>
                    <a:pt x="1455" y="796"/>
                  </a:lnTo>
                  <a:lnTo>
                    <a:pt x="1455" y="798"/>
                  </a:lnTo>
                  <a:lnTo>
                    <a:pt x="1455" y="798"/>
                  </a:lnTo>
                  <a:lnTo>
                    <a:pt x="1443" y="807"/>
                  </a:lnTo>
                  <a:lnTo>
                    <a:pt x="1427" y="814"/>
                  </a:lnTo>
                  <a:lnTo>
                    <a:pt x="1414" y="819"/>
                  </a:lnTo>
                  <a:lnTo>
                    <a:pt x="1400" y="826"/>
                  </a:lnTo>
                  <a:lnTo>
                    <a:pt x="1387" y="835"/>
                  </a:lnTo>
                  <a:lnTo>
                    <a:pt x="1379" y="847"/>
                  </a:lnTo>
                  <a:lnTo>
                    <a:pt x="1373" y="864"/>
                  </a:lnTo>
                  <a:lnTo>
                    <a:pt x="1379" y="866"/>
                  </a:lnTo>
                  <a:lnTo>
                    <a:pt x="1386" y="868"/>
                  </a:lnTo>
                  <a:lnTo>
                    <a:pt x="1389" y="871"/>
                  </a:lnTo>
                  <a:lnTo>
                    <a:pt x="1382" y="871"/>
                  </a:lnTo>
                  <a:lnTo>
                    <a:pt x="1372" y="880"/>
                  </a:lnTo>
                  <a:lnTo>
                    <a:pt x="1358" y="883"/>
                  </a:lnTo>
                  <a:lnTo>
                    <a:pt x="1345" y="885"/>
                  </a:lnTo>
                  <a:lnTo>
                    <a:pt x="1331" y="887"/>
                  </a:lnTo>
                  <a:lnTo>
                    <a:pt x="1321" y="915"/>
                  </a:lnTo>
                  <a:lnTo>
                    <a:pt x="1309" y="945"/>
                  </a:lnTo>
                  <a:lnTo>
                    <a:pt x="1305" y="941"/>
                  </a:lnTo>
                  <a:lnTo>
                    <a:pt x="1304" y="939"/>
                  </a:lnTo>
                  <a:lnTo>
                    <a:pt x="1300" y="938"/>
                  </a:lnTo>
                  <a:lnTo>
                    <a:pt x="1298" y="936"/>
                  </a:lnTo>
                  <a:lnTo>
                    <a:pt x="1293" y="932"/>
                  </a:lnTo>
                  <a:lnTo>
                    <a:pt x="1293" y="941"/>
                  </a:lnTo>
                  <a:lnTo>
                    <a:pt x="1295" y="945"/>
                  </a:lnTo>
                  <a:lnTo>
                    <a:pt x="1298" y="955"/>
                  </a:lnTo>
                  <a:lnTo>
                    <a:pt x="1302" y="967"/>
                  </a:lnTo>
                  <a:lnTo>
                    <a:pt x="1305" y="978"/>
                  </a:lnTo>
                  <a:lnTo>
                    <a:pt x="1305" y="983"/>
                  </a:lnTo>
                  <a:lnTo>
                    <a:pt x="1291" y="992"/>
                  </a:lnTo>
                  <a:lnTo>
                    <a:pt x="1276" y="1000"/>
                  </a:lnTo>
                  <a:lnTo>
                    <a:pt x="1260" y="1011"/>
                  </a:lnTo>
                  <a:lnTo>
                    <a:pt x="1244" y="1021"/>
                  </a:lnTo>
                  <a:lnTo>
                    <a:pt x="1234" y="1035"/>
                  </a:lnTo>
                  <a:lnTo>
                    <a:pt x="1229" y="1053"/>
                  </a:lnTo>
                  <a:lnTo>
                    <a:pt x="1223" y="1067"/>
                  </a:lnTo>
                  <a:lnTo>
                    <a:pt x="1225" y="1084"/>
                  </a:lnTo>
                  <a:lnTo>
                    <a:pt x="1230" y="1103"/>
                  </a:lnTo>
                  <a:lnTo>
                    <a:pt x="1237" y="1123"/>
                  </a:lnTo>
                  <a:lnTo>
                    <a:pt x="1244" y="1142"/>
                  </a:lnTo>
                  <a:lnTo>
                    <a:pt x="1248" y="1159"/>
                  </a:lnTo>
                  <a:lnTo>
                    <a:pt x="1244" y="1159"/>
                  </a:lnTo>
                  <a:lnTo>
                    <a:pt x="1244" y="1163"/>
                  </a:lnTo>
                  <a:lnTo>
                    <a:pt x="1232" y="1159"/>
                  </a:lnTo>
                  <a:lnTo>
                    <a:pt x="1227" y="1144"/>
                  </a:lnTo>
                  <a:lnTo>
                    <a:pt x="1218" y="1124"/>
                  </a:lnTo>
                  <a:lnTo>
                    <a:pt x="1208" y="1103"/>
                  </a:lnTo>
                  <a:lnTo>
                    <a:pt x="1197" y="1088"/>
                  </a:lnTo>
                  <a:lnTo>
                    <a:pt x="1187" y="1079"/>
                  </a:lnTo>
                  <a:lnTo>
                    <a:pt x="1174" y="1077"/>
                  </a:lnTo>
                  <a:lnTo>
                    <a:pt x="1159" y="1070"/>
                  </a:lnTo>
                  <a:lnTo>
                    <a:pt x="1141" y="1063"/>
                  </a:lnTo>
                  <a:lnTo>
                    <a:pt x="1120" y="1060"/>
                  </a:lnTo>
                  <a:lnTo>
                    <a:pt x="1120" y="1063"/>
                  </a:lnTo>
                  <a:lnTo>
                    <a:pt x="1117" y="1063"/>
                  </a:lnTo>
                  <a:lnTo>
                    <a:pt x="1119" y="1069"/>
                  </a:lnTo>
                  <a:lnTo>
                    <a:pt x="1122" y="1074"/>
                  </a:lnTo>
                  <a:lnTo>
                    <a:pt x="1124" y="1077"/>
                  </a:lnTo>
                  <a:lnTo>
                    <a:pt x="1126" y="1081"/>
                  </a:lnTo>
                  <a:lnTo>
                    <a:pt x="1129" y="1086"/>
                  </a:lnTo>
                  <a:lnTo>
                    <a:pt x="1113" y="1086"/>
                  </a:lnTo>
                  <a:lnTo>
                    <a:pt x="1101" y="1081"/>
                  </a:lnTo>
                  <a:lnTo>
                    <a:pt x="1085" y="1077"/>
                  </a:lnTo>
                  <a:lnTo>
                    <a:pt x="1070" y="1077"/>
                  </a:lnTo>
                  <a:lnTo>
                    <a:pt x="1054" y="1079"/>
                  </a:lnTo>
                  <a:lnTo>
                    <a:pt x="1043" y="1082"/>
                  </a:lnTo>
                  <a:lnTo>
                    <a:pt x="1031" y="1088"/>
                  </a:lnTo>
                  <a:lnTo>
                    <a:pt x="1021" y="1095"/>
                  </a:lnTo>
                  <a:lnTo>
                    <a:pt x="1014" y="1105"/>
                  </a:lnTo>
                  <a:lnTo>
                    <a:pt x="1010" y="1114"/>
                  </a:lnTo>
                  <a:lnTo>
                    <a:pt x="1012" y="1121"/>
                  </a:lnTo>
                  <a:lnTo>
                    <a:pt x="1012" y="1130"/>
                  </a:lnTo>
                  <a:lnTo>
                    <a:pt x="1009" y="1140"/>
                  </a:lnTo>
                  <a:lnTo>
                    <a:pt x="1002" y="1163"/>
                  </a:lnTo>
                  <a:lnTo>
                    <a:pt x="1002" y="1180"/>
                  </a:lnTo>
                  <a:lnTo>
                    <a:pt x="1003" y="1198"/>
                  </a:lnTo>
                  <a:lnTo>
                    <a:pt x="1010" y="1215"/>
                  </a:lnTo>
                  <a:lnTo>
                    <a:pt x="1021" y="1236"/>
                  </a:lnTo>
                  <a:lnTo>
                    <a:pt x="1033" y="1238"/>
                  </a:lnTo>
                  <a:lnTo>
                    <a:pt x="1040" y="1240"/>
                  </a:lnTo>
                  <a:lnTo>
                    <a:pt x="1043" y="1243"/>
                  </a:lnTo>
                  <a:lnTo>
                    <a:pt x="1047" y="1245"/>
                  </a:lnTo>
                  <a:lnTo>
                    <a:pt x="1052" y="1247"/>
                  </a:lnTo>
                  <a:lnTo>
                    <a:pt x="1061" y="1243"/>
                  </a:lnTo>
                  <a:lnTo>
                    <a:pt x="1075" y="1236"/>
                  </a:lnTo>
                  <a:lnTo>
                    <a:pt x="1078" y="1234"/>
                  </a:lnTo>
                  <a:lnTo>
                    <a:pt x="1080" y="1234"/>
                  </a:lnTo>
                  <a:lnTo>
                    <a:pt x="1084" y="1234"/>
                  </a:lnTo>
                  <a:lnTo>
                    <a:pt x="1084" y="1234"/>
                  </a:lnTo>
                  <a:lnTo>
                    <a:pt x="1085" y="1234"/>
                  </a:lnTo>
                  <a:lnTo>
                    <a:pt x="1087" y="1234"/>
                  </a:lnTo>
                  <a:lnTo>
                    <a:pt x="1087" y="1233"/>
                  </a:lnTo>
                  <a:lnTo>
                    <a:pt x="1091" y="1229"/>
                  </a:lnTo>
                  <a:lnTo>
                    <a:pt x="1092" y="1224"/>
                  </a:lnTo>
                  <a:lnTo>
                    <a:pt x="1094" y="1219"/>
                  </a:lnTo>
                  <a:lnTo>
                    <a:pt x="1096" y="1213"/>
                  </a:lnTo>
                  <a:lnTo>
                    <a:pt x="1098" y="1210"/>
                  </a:lnTo>
                  <a:lnTo>
                    <a:pt x="1106" y="1201"/>
                  </a:lnTo>
                  <a:lnTo>
                    <a:pt x="1117" y="1196"/>
                  </a:lnTo>
                  <a:lnTo>
                    <a:pt x="1133" y="1194"/>
                  </a:lnTo>
                  <a:lnTo>
                    <a:pt x="1134" y="1198"/>
                  </a:lnTo>
                  <a:lnTo>
                    <a:pt x="1136" y="1199"/>
                  </a:lnTo>
                  <a:lnTo>
                    <a:pt x="1136" y="1201"/>
                  </a:lnTo>
                  <a:lnTo>
                    <a:pt x="1138" y="1201"/>
                  </a:lnTo>
                  <a:lnTo>
                    <a:pt x="1138" y="1199"/>
                  </a:lnTo>
                  <a:lnTo>
                    <a:pt x="1139" y="1199"/>
                  </a:lnTo>
                  <a:lnTo>
                    <a:pt x="1143" y="1199"/>
                  </a:lnTo>
                  <a:lnTo>
                    <a:pt x="1148" y="1198"/>
                  </a:lnTo>
                  <a:lnTo>
                    <a:pt x="1148" y="1213"/>
                  </a:lnTo>
                  <a:lnTo>
                    <a:pt x="1141" y="1220"/>
                  </a:lnTo>
                  <a:lnTo>
                    <a:pt x="1136" y="1233"/>
                  </a:lnTo>
                  <a:lnTo>
                    <a:pt x="1131" y="1250"/>
                  </a:lnTo>
                  <a:lnTo>
                    <a:pt x="1126" y="1266"/>
                  </a:lnTo>
                  <a:lnTo>
                    <a:pt x="1120" y="1278"/>
                  </a:lnTo>
                  <a:lnTo>
                    <a:pt x="1138" y="1278"/>
                  </a:lnTo>
                  <a:lnTo>
                    <a:pt x="1153" y="1276"/>
                  </a:lnTo>
                  <a:lnTo>
                    <a:pt x="1167" y="1276"/>
                  </a:lnTo>
                  <a:lnTo>
                    <a:pt x="1180" y="1278"/>
                  </a:lnTo>
                  <a:lnTo>
                    <a:pt x="1188" y="1283"/>
                  </a:lnTo>
                  <a:lnTo>
                    <a:pt x="1195" y="1294"/>
                  </a:lnTo>
                  <a:lnTo>
                    <a:pt x="1197" y="1309"/>
                  </a:lnTo>
                  <a:lnTo>
                    <a:pt x="1194" y="1320"/>
                  </a:lnTo>
                  <a:lnTo>
                    <a:pt x="1190" y="1334"/>
                  </a:lnTo>
                  <a:lnTo>
                    <a:pt x="1190" y="1348"/>
                  </a:lnTo>
                  <a:lnTo>
                    <a:pt x="1199" y="1357"/>
                  </a:lnTo>
                  <a:lnTo>
                    <a:pt x="1204" y="1363"/>
                  </a:lnTo>
                  <a:lnTo>
                    <a:pt x="1211" y="1370"/>
                  </a:lnTo>
                  <a:lnTo>
                    <a:pt x="1222" y="1376"/>
                  </a:lnTo>
                  <a:lnTo>
                    <a:pt x="1235" y="1379"/>
                  </a:lnTo>
                  <a:lnTo>
                    <a:pt x="1242" y="1370"/>
                  </a:lnTo>
                  <a:lnTo>
                    <a:pt x="1251" y="1367"/>
                  </a:lnTo>
                  <a:lnTo>
                    <a:pt x="1267" y="1367"/>
                  </a:lnTo>
                  <a:lnTo>
                    <a:pt x="1269" y="1370"/>
                  </a:lnTo>
                  <a:lnTo>
                    <a:pt x="1272" y="1374"/>
                  </a:lnTo>
                  <a:lnTo>
                    <a:pt x="1274" y="1376"/>
                  </a:lnTo>
                  <a:lnTo>
                    <a:pt x="1276" y="1376"/>
                  </a:lnTo>
                  <a:lnTo>
                    <a:pt x="1281" y="1377"/>
                  </a:lnTo>
                  <a:lnTo>
                    <a:pt x="1286" y="1379"/>
                  </a:lnTo>
                  <a:lnTo>
                    <a:pt x="1293" y="1365"/>
                  </a:lnTo>
                  <a:lnTo>
                    <a:pt x="1302" y="1355"/>
                  </a:lnTo>
                  <a:lnTo>
                    <a:pt x="1312" y="1346"/>
                  </a:lnTo>
                  <a:lnTo>
                    <a:pt x="1325" y="1339"/>
                  </a:lnTo>
                  <a:lnTo>
                    <a:pt x="1344" y="1336"/>
                  </a:lnTo>
                  <a:lnTo>
                    <a:pt x="1347" y="1334"/>
                  </a:lnTo>
                  <a:lnTo>
                    <a:pt x="1349" y="1334"/>
                  </a:lnTo>
                  <a:lnTo>
                    <a:pt x="1352" y="1334"/>
                  </a:lnTo>
                  <a:lnTo>
                    <a:pt x="1354" y="1334"/>
                  </a:lnTo>
                  <a:lnTo>
                    <a:pt x="1358" y="1336"/>
                  </a:lnTo>
                  <a:lnTo>
                    <a:pt x="1363" y="1336"/>
                  </a:lnTo>
                  <a:lnTo>
                    <a:pt x="1361" y="1339"/>
                  </a:lnTo>
                  <a:lnTo>
                    <a:pt x="1361" y="1343"/>
                  </a:lnTo>
                  <a:lnTo>
                    <a:pt x="1359" y="1343"/>
                  </a:lnTo>
                  <a:lnTo>
                    <a:pt x="1359" y="1344"/>
                  </a:lnTo>
                  <a:lnTo>
                    <a:pt x="1361" y="1344"/>
                  </a:lnTo>
                  <a:lnTo>
                    <a:pt x="1363" y="1346"/>
                  </a:lnTo>
                  <a:lnTo>
                    <a:pt x="1366" y="1348"/>
                  </a:lnTo>
                  <a:lnTo>
                    <a:pt x="1366" y="1344"/>
                  </a:lnTo>
                  <a:lnTo>
                    <a:pt x="1370" y="1341"/>
                  </a:lnTo>
                  <a:lnTo>
                    <a:pt x="1372" y="1339"/>
                  </a:lnTo>
                  <a:lnTo>
                    <a:pt x="1373" y="1337"/>
                  </a:lnTo>
                  <a:lnTo>
                    <a:pt x="1375" y="1336"/>
                  </a:lnTo>
                  <a:lnTo>
                    <a:pt x="1379" y="1334"/>
                  </a:lnTo>
                  <a:lnTo>
                    <a:pt x="1382" y="1332"/>
                  </a:lnTo>
                  <a:lnTo>
                    <a:pt x="1398" y="1346"/>
                  </a:lnTo>
                  <a:lnTo>
                    <a:pt x="1419" y="1353"/>
                  </a:lnTo>
                  <a:lnTo>
                    <a:pt x="1440" y="1355"/>
                  </a:lnTo>
                  <a:lnTo>
                    <a:pt x="1464" y="1353"/>
                  </a:lnTo>
                  <a:lnTo>
                    <a:pt x="1489" y="1351"/>
                  </a:lnTo>
                  <a:lnTo>
                    <a:pt x="1489" y="1355"/>
                  </a:lnTo>
                  <a:lnTo>
                    <a:pt x="1489" y="1357"/>
                  </a:lnTo>
                  <a:lnTo>
                    <a:pt x="1487" y="1358"/>
                  </a:lnTo>
                  <a:lnTo>
                    <a:pt x="1487" y="1358"/>
                  </a:lnTo>
                  <a:lnTo>
                    <a:pt x="1487" y="1360"/>
                  </a:lnTo>
                  <a:lnTo>
                    <a:pt x="1485" y="1363"/>
                  </a:lnTo>
                  <a:lnTo>
                    <a:pt x="1497" y="1367"/>
                  </a:lnTo>
                  <a:lnTo>
                    <a:pt x="1504" y="1372"/>
                  </a:lnTo>
                  <a:lnTo>
                    <a:pt x="1511" y="1377"/>
                  </a:lnTo>
                  <a:lnTo>
                    <a:pt x="1523" y="1383"/>
                  </a:lnTo>
                  <a:lnTo>
                    <a:pt x="1523" y="1393"/>
                  </a:lnTo>
                  <a:lnTo>
                    <a:pt x="1536" y="1397"/>
                  </a:lnTo>
                  <a:lnTo>
                    <a:pt x="1544" y="1398"/>
                  </a:lnTo>
                  <a:lnTo>
                    <a:pt x="1551" y="1405"/>
                  </a:lnTo>
                  <a:lnTo>
                    <a:pt x="1555" y="1416"/>
                  </a:lnTo>
                  <a:lnTo>
                    <a:pt x="1576" y="1418"/>
                  </a:lnTo>
                  <a:lnTo>
                    <a:pt x="1593" y="1419"/>
                  </a:lnTo>
                  <a:lnTo>
                    <a:pt x="1616" y="1421"/>
                  </a:lnTo>
                  <a:lnTo>
                    <a:pt x="1632" y="1442"/>
                  </a:lnTo>
                  <a:lnTo>
                    <a:pt x="1651" y="1461"/>
                  </a:lnTo>
                  <a:lnTo>
                    <a:pt x="1672" y="1477"/>
                  </a:lnTo>
                  <a:lnTo>
                    <a:pt x="1696" y="1489"/>
                  </a:lnTo>
                  <a:lnTo>
                    <a:pt x="1695" y="1496"/>
                  </a:lnTo>
                  <a:lnTo>
                    <a:pt x="1691" y="1500"/>
                  </a:lnTo>
                  <a:lnTo>
                    <a:pt x="1688" y="1505"/>
                  </a:lnTo>
                  <a:lnTo>
                    <a:pt x="1684" y="1508"/>
                  </a:lnTo>
                  <a:lnTo>
                    <a:pt x="1681" y="1514"/>
                  </a:lnTo>
                  <a:lnTo>
                    <a:pt x="1703" y="1514"/>
                  </a:lnTo>
                  <a:lnTo>
                    <a:pt x="1724" y="1521"/>
                  </a:lnTo>
                  <a:lnTo>
                    <a:pt x="1728" y="1533"/>
                  </a:lnTo>
                  <a:lnTo>
                    <a:pt x="1733" y="1531"/>
                  </a:lnTo>
                  <a:lnTo>
                    <a:pt x="1736" y="1529"/>
                  </a:lnTo>
                  <a:lnTo>
                    <a:pt x="1742" y="1531"/>
                  </a:lnTo>
                  <a:lnTo>
                    <a:pt x="1743" y="1531"/>
                  </a:lnTo>
                  <a:lnTo>
                    <a:pt x="1747" y="1533"/>
                  </a:lnTo>
                  <a:lnTo>
                    <a:pt x="1750" y="1535"/>
                  </a:lnTo>
                  <a:lnTo>
                    <a:pt x="1754" y="1536"/>
                  </a:lnTo>
                  <a:lnTo>
                    <a:pt x="1808" y="1540"/>
                  </a:lnTo>
                  <a:lnTo>
                    <a:pt x="1813" y="1545"/>
                  </a:lnTo>
                  <a:lnTo>
                    <a:pt x="1817" y="1555"/>
                  </a:lnTo>
                  <a:lnTo>
                    <a:pt x="1818" y="1564"/>
                  </a:lnTo>
                  <a:lnTo>
                    <a:pt x="1824" y="1571"/>
                  </a:lnTo>
                  <a:lnTo>
                    <a:pt x="1832" y="1573"/>
                  </a:lnTo>
                  <a:lnTo>
                    <a:pt x="1841" y="1573"/>
                  </a:lnTo>
                  <a:lnTo>
                    <a:pt x="1848" y="1571"/>
                  </a:lnTo>
                  <a:lnTo>
                    <a:pt x="1853" y="1578"/>
                  </a:lnTo>
                  <a:lnTo>
                    <a:pt x="1859" y="1583"/>
                  </a:lnTo>
                  <a:lnTo>
                    <a:pt x="1862" y="1589"/>
                  </a:lnTo>
                  <a:lnTo>
                    <a:pt x="1864" y="1596"/>
                  </a:lnTo>
                  <a:lnTo>
                    <a:pt x="1866" y="1604"/>
                  </a:lnTo>
                  <a:lnTo>
                    <a:pt x="1853" y="1620"/>
                  </a:lnTo>
                  <a:lnTo>
                    <a:pt x="1839" y="1639"/>
                  </a:lnTo>
                  <a:lnTo>
                    <a:pt x="1825" y="1660"/>
                  </a:lnTo>
                  <a:lnTo>
                    <a:pt x="1813" y="1681"/>
                  </a:lnTo>
                  <a:lnTo>
                    <a:pt x="1805" y="1697"/>
                  </a:lnTo>
                  <a:lnTo>
                    <a:pt x="1805" y="1707"/>
                  </a:lnTo>
                  <a:lnTo>
                    <a:pt x="1806" y="1721"/>
                  </a:lnTo>
                  <a:lnTo>
                    <a:pt x="1810" y="1737"/>
                  </a:lnTo>
                  <a:lnTo>
                    <a:pt x="1808" y="1751"/>
                  </a:lnTo>
                  <a:lnTo>
                    <a:pt x="1805" y="1760"/>
                  </a:lnTo>
                  <a:lnTo>
                    <a:pt x="1798" y="1774"/>
                  </a:lnTo>
                  <a:lnTo>
                    <a:pt x="1789" y="1789"/>
                  </a:lnTo>
                  <a:lnTo>
                    <a:pt x="1780" y="1805"/>
                  </a:lnTo>
                  <a:lnTo>
                    <a:pt x="1771" y="1817"/>
                  </a:lnTo>
                  <a:lnTo>
                    <a:pt x="1766" y="1824"/>
                  </a:lnTo>
                  <a:lnTo>
                    <a:pt x="1756" y="1828"/>
                  </a:lnTo>
                  <a:lnTo>
                    <a:pt x="1740" y="1830"/>
                  </a:lnTo>
                  <a:lnTo>
                    <a:pt x="1724" y="1831"/>
                  </a:lnTo>
                  <a:lnTo>
                    <a:pt x="1709" y="1835"/>
                  </a:lnTo>
                  <a:lnTo>
                    <a:pt x="1695" y="1840"/>
                  </a:lnTo>
                  <a:lnTo>
                    <a:pt x="1686" y="1850"/>
                  </a:lnTo>
                  <a:lnTo>
                    <a:pt x="1682" y="1856"/>
                  </a:lnTo>
                  <a:lnTo>
                    <a:pt x="1682" y="1859"/>
                  </a:lnTo>
                  <a:lnTo>
                    <a:pt x="1682" y="1863"/>
                  </a:lnTo>
                  <a:lnTo>
                    <a:pt x="1684" y="1868"/>
                  </a:lnTo>
                  <a:lnTo>
                    <a:pt x="1686" y="1873"/>
                  </a:lnTo>
                  <a:lnTo>
                    <a:pt x="1674" y="1873"/>
                  </a:lnTo>
                  <a:lnTo>
                    <a:pt x="1672" y="1896"/>
                  </a:lnTo>
                  <a:lnTo>
                    <a:pt x="1668" y="1915"/>
                  </a:lnTo>
                  <a:lnTo>
                    <a:pt x="1661" y="1931"/>
                  </a:lnTo>
                  <a:lnTo>
                    <a:pt x="1654" y="1946"/>
                  </a:lnTo>
                  <a:lnTo>
                    <a:pt x="1647" y="1966"/>
                  </a:lnTo>
                  <a:lnTo>
                    <a:pt x="1642" y="1966"/>
                  </a:lnTo>
                  <a:lnTo>
                    <a:pt x="1642" y="1959"/>
                  </a:lnTo>
                  <a:lnTo>
                    <a:pt x="1642" y="1955"/>
                  </a:lnTo>
                  <a:lnTo>
                    <a:pt x="1640" y="1950"/>
                  </a:lnTo>
                  <a:lnTo>
                    <a:pt x="1639" y="1946"/>
                  </a:lnTo>
                  <a:lnTo>
                    <a:pt x="1637" y="1948"/>
                  </a:lnTo>
                  <a:lnTo>
                    <a:pt x="1637" y="1948"/>
                  </a:lnTo>
                  <a:lnTo>
                    <a:pt x="1635" y="1948"/>
                  </a:lnTo>
                  <a:lnTo>
                    <a:pt x="1633" y="1950"/>
                  </a:lnTo>
                  <a:lnTo>
                    <a:pt x="1632" y="1950"/>
                  </a:lnTo>
                  <a:lnTo>
                    <a:pt x="1623" y="1971"/>
                  </a:lnTo>
                  <a:lnTo>
                    <a:pt x="1613" y="1985"/>
                  </a:lnTo>
                  <a:lnTo>
                    <a:pt x="1602" y="1997"/>
                  </a:lnTo>
                  <a:lnTo>
                    <a:pt x="1590" y="2011"/>
                  </a:lnTo>
                  <a:lnTo>
                    <a:pt x="1565" y="2006"/>
                  </a:lnTo>
                  <a:lnTo>
                    <a:pt x="1543" y="2001"/>
                  </a:lnTo>
                  <a:lnTo>
                    <a:pt x="1543" y="2008"/>
                  </a:lnTo>
                  <a:lnTo>
                    <a:pt x="1555" y="2015"/>
                  </a:lnTo>
                  <a:lnTo>
                    <a:pt x="1560" y="2025"/>
                  </a:lnTo>
                  <a:lnTo>
                    <a:pt x="1562" y="2035"/>
                  </a:lnTo>
                  <a:lnTo>
                    <a:pt x="1560" y="2048"/>
                  </a:lnTo>
                  <a:lnTo>
                    <a:pt x="1558" y="2062"/>
                  </a:lnTo>
                  <a:lnTo>
                    <a:pt x="1527" y="2063"/>
                  </a:lnTo>
                  <a:lnTo>
                    <a:pt x="1501" y="2070"/>
                  </a:lnTo>
                  <a:lnTo>
                    <a:pt x="1499" y="2074"/>
                  </a:lnTo>
                  <a:lnTo>
                    <a:pt x="1497" y="2079"/>
                  </a:lnTo>
                  <a:lnTo>
                    <a:pt x="1497" y="2086"/>
                  </a:lnTo>
                  <a:lnTo>
                    <a:pt x="1497" y="2093"/>
                  </a:lnTo>
                  <a:lnTo>
                    <a:pt x="1496" y="2097"/>
                  </a:lnTo>
                  <a:lnTo>
                    <a:pt x="1496" y="2098"/>
                  </a:lnTo>
                  <a:lnTo>
                    <a:pt x="1496" y="2102"/>
                  </a:lnTo>
                  <a:lnTo>
                    <a:pt x="1496" y="2105"/>
                  </a:lnTo>
                  <a:lnTo>
                    <a:pt x="1497" y="2112"/>
                  </a:lnTo>
                  <a:lnTo>
                    <a:pt x="1489" y="2112"/>
                  </a:lnTo>
                  <a:lnTo>
                    <a:pt x="1478" y="2114"/>
                  </a:lnTo>
                  <a:lnTo>
                    <a:pt x="1464" y="2114"/>
                  </a:lnTo>
                  <a:lnTo>
                    <a:pt x="1450" y="2116"/>
                  </a:lnTo>
                  <a:lnTo>
                    <a:pt x="1450" y="2123"/>
                  </a:lnTo>
                  <a:lnTo>
                    <a:pt x="1457" y="2126"/>
                  </a:lnTo>
                  <a:lnTo>
                    <a:pt x="1462" y="2130"/>
                  </a:lnTo>
                  <a:lnTo>
                    <a:pt x="1466" y="2131"/>
                  </a:lnTo>
                  <a:lnTo>
                    <a:pt x="1469" y="2133"/>
                  </a:lnTo>
                  <a:lnTo>
                    <a:pt x="1473" y="2137"/>
                  </a:lnTo>
                  <a:lnTo>
                    <a:pt x="1475" y="2140"/>
                  </a:lnTo>
                  <a:lnTo>
                    <a:pt x="1478" y="2145"/>
                  </a:lnTo>
                  <a:lnTo>
                    <a:pt x="1471" y="2147"/>
                  </a:lnTo>
                  <a:lnTo>
                    <a:pt x="1466" y="2149"/>
                  </a:lnTo>
                  <a:lnTo>
                    <a:pt x="1461" y="2151"/>
                  </a:lnTo>
                  <a:lnTo>
                    <a:pt x="1457" y="2152"/>
                  </a:lnTo>
                  <a:lnTo>
                    <a:pt x="1455" y="2158"/>
                  </a:lnTo>
                  <a:lnTo>
                    <a:pt x="1450" y="2168"/>
                  </a:lnTo>
                  <a:lnTo>
                    <a:pt x="1447" y="2179"/>
                  </a:lnTo>
                  <a:lnTo>
                    <a:pt x="1443" y="2189"/>
                  </a:lnTo>
                  <a:lnTo>
                    <a:pt x="1440" y="2191"/>
                  </a:lnTo>
                  <a:lnTo>
                    <a:pt x="1438" y="2191"/>
                  </a:lnTo>
                  <a:lnTo>
                    <a:pt x="1433" y="2193"/>
                  </a:lnTo>
                  <a:lnTo>
                    <a:pt x="1427" y="2193"/>
                  </a:lnTo>
                  <a:lnTo>
                    <a:pt x="1427" y="2198"/>
                  </a:lnTo>
                  <a:lnTo>
                    <a:pt x="1427" y="2201"/>
                  </a:lnTo>
                  <a:lnTo>
                    <a:pt x="1427" y="2203"/>
                  </a:lnTo>
                  <a:lnTo>
                    <a:pt x="1426" y="2205"/>
                  </a:lnTo>
                  <a:lnTo>
                    <a:pt x="1427" y="2207"/>
                  </a:lnTo>
                  <a:lnTo>
                    <a:pt x="1427" y="2208"/>
                  </a:lnTo>
                  <a:lnTo>
                    <a:pt x="1431" y="2215"/>
                  </a:lnTo>
                  <a:lnTo>
                    <a:pt x="1434" y="2221"/>
                  </a:lnTo>
                  <a:lnTo>
                    <a:pt x="1440" y="2224"/>
                  </a:lnTo>
                  <a:lnTo>
                    <a:pt x="1445" y="2227"/>
                  </a:lnTo>
                  <a:lnTo>
                    <a:pt x="1450" y="2231"/>
                  </a:lnTo>
                  <a:lnTo>
                    <a:pt x="1447" y="2243"/>
                  </a:lnTo>
                  <a:lnTo>
                    <a:pt x="1433" y="2250"/>
                  </a:lnTo>
                  <a:lnTo>
                    <a:pt x="1419" y="2264"/>
                  </a:lnTo>
                  <a:lnTo>
                    <a:pt x="1407" y="2282"/>
                  </a:lnTo>
                  <a:lnTo>
                    <a:pt x="1398" y="2299"/>
                  </a:lnTo>
                  <a:lnTo>
                    <a:pt x="1393" y="2315"/>
                  </a:lnTo>
                  <a:lnTo>
                    <a:pt x="1398" y="2320"/>
                  </a:lnTo>
                  <a:lnTo>
                    <a:pt x="1403" y="2325"/>
                  </a:lnTo>
                  <a:lnTo>
                    <a:pt x="1407" y="2330"/>
                  </a:lnTo>
                  <a:lnTo>
                    <a:pt x="1408" y="2339"/>
                  </a:lnTo>
                  <a:lnTo>
                    <a:pt x="1400" y="2341"/>
                  </a:lnTo>
                  <a:lnTo>
                    <a:pt x="1387" y="2348"/>
                  </a:lnTo>
                  <a:lnTo>
                    <a:pt x="1375" y="2358"/>
                  </a:lnTo>
                  <a:lnTo>
                    <a:pt x="1366" y="2369"/>
                  </a:lnTo>
                  <a:lnTo>
                    <a:pt x="1365" y="2372"/>
                  </a:lnTo>
                  <a:lnTo>
                    <a:pt x="1363" y="2376"/>
                  </a:lnTo>
                  <a:lnTo>
                    <a:pt x="1363" y="2379"/>
                  </a:lnTo>
                  <a:lnTo>
                    <a:pt x="1363" y="2385"/>
                  </a:lnTo>
                  <a:lnTo>
                    <a:pt x="1366" y="2385"/>
                  </a:lnTo>
                  <a:lnTo>
                    <a:pt x="1366" y="2381"/>
                  </a:lnTo>
                  <a:lnTo>
                    <a:pt x="1377" y="2369"/>
                  </a:lnTo>
                  <a:lnTo>
                    <a:pt x="1386" y="2357"/>
                  </a:lnTo>
                  <a:lnTo>
                    <a:pt x="1389" y="2358"/>
                  </a:lnTo>
                  <a:lnTo>
                    <a:pt x="1391" y="2358"/>
                  </a:lnTo>
                  <a:lnTo>
                    <a:pt x="1391" y="2360"/>
                  </a:lnTo>
                  <a:lnTo>
                    <a:pt x="1391" y="2360"/>
                  </a:lnTo>
                  <a:lnTo>
                    <a:pt x="1393" y="2362"/>
                  </a:lnTo>
                  <a:lnTo>
                    <a:pt x="1396" y="2371"/>
                  </a:lnTo>
                  <a:lnTo>
                    <a:pt x="1398" y="2381"/>
                  </a:lnTo>
                  <a:lnTo>
                    <a:pt x="1400" y="2393"/>
                  </a:lnTo>
                  <a:lnTo>
                    <a:pt x="1401" y="2404"/>
                  </a:lnTo>
                  <a:lnTo>
                    <a:pt x="1407" y="2404"/>
                  </a:lnTo>
                  <a:lnTo>
                    <a:pt x="1408" y="2404"/>
                  </a:lnTo>
                  <a:lnTo>
                    <a:pt x="1412" y="2404"/>
                  </a:lnTo>
                  <a:lnTo>
                    <a:pt x="1412" y="2406"/>
                  </a:lnTo>
                  <a:lnTo>
                    <a:pt x="1414" y="2406"/>
                  </a:lnTo>
                  <a:lnTo>
                    <a:pt x="1414" y="2407"/>
                  </a:lnTo>
                  <a:lnTo>
                    <a:pt x="1417" y="2411"/>
                  </a:lnTo>
                  <a:lnTo>
                    <a:pt x="1414" y="2413"/>
                  </a:lnTo>
                  <a:lnTo>
                    <a:pt x="1412" y="2414"/>
                  </a:lnTo>
                  <a:lnTo>
                    <a:pt x="1412" y="2416"/>
                  </a:lnTo>
                  <a:lnTo>
                    <a:pt x="1410" y="2416"/>
                  </a:lnTo>
                  <a:lnTo>
                    <a:pt x="1408" y="2418"/>
                  </a:lnTo>
                  <a:lnTo>
                    <a:pt x="1405" y="2419"/>
                  </a:lnTo>
                  <a:lnTo>
                    <a:pt x="1389" y="2423"/>
                  </a:lnTo>
                  <a:lnTo>
                    <a:pt x="1373" y="2419"/>
                  </a:lnTo>
                  <a:lnTo>
                    <a:pt x="1358" y="2411"/>
                  </a:lnTo>
                  <a:lnTo>
                    <a:pt x="1342" y="2399"/>
                  </a:lnTo>
                  <a:lnTo>
                    <a:pt x="1328" y="2385"/>
                  </a:lnTo>
                  <a:lnTo>
                    <a:pt x="1318" y="2371"/>
                  </a:lnTo>
                  <a:lnTo>
                    <a:pt x="1312" y="2357"/>
                  </a:lnTo>
                  <a:lnTo>
                    <a:pt x="1316" y="2357"/>
                  </a:lnTo>
                  <a:lnTo>
                    <a:pt x="1328" y="2369"/>
                  </a:lnTo>
                  <a:lnTo>
                    <a:pt x="1340" y="2379"/>
                  </a:lnTo>
                  <a:lnTo>
                    <a:pt x="1354" y="2388"/>
                  </a:lnTo>
                  <a:lnTo>
                    <a:pt x="1354" y="2381"/>
                  </a:lnTo>
                  <a:lnTo>
                    <a:pt x="1335" y="2371"/>
                  </a:lnTo>
                  <a:lnTo>
                    <a:pt x="1319" y="2357"/>
                  </a:lnTo>
                  <a:lnTo>
                    <a:pt x="1309" y="2337"/>
                  </a:lnTo>
                  <a:lnTo>
                    <a:pt x="1302" y="2315"/>
                  </a:lnTo>
                  <a:lnTo>
                    <a:pt x="1298" y="2292"/>
                  </a:lnTo>
                  <a:lnTo>
                    <a:pt x="1300" y="2266"/>
                  </a:lnTo>
                  <a:lnTo>
                    <a:pt x="1302" y="2241"/>
                  </a:lnTo>
                  <a:lnTo>
                    <a:pt x="1307" y="2219"/>
                  </a:lnTo>
                  <a:lnTo>
                    <a:pt x="1314" y="2198"/>
                  </a:lnTo>
                  <a:lnTo>
                    <a:pt x="1321" y="2180"/>
                  </a:lnTo>
                  <a:lnTo>
                    <a:pt x="1331" y="2180"/>
                  </a:lnTo>
                  <a:lnTo>
                    <a:pt x="1340" y="2145"/>
                  </a:lnTo>
                  <a:lnTo>
                    <a:pt x="1335" y="2145"/>
                  </a:lnTo>
                  <a:lnTo>
                    <a:pt x="1335" y="2142"/>
                  </a:lnTo>
                  <a:lnTo>
                    <a:pt x="1331" y="2145"/>
                  </a:lnTo>
                  <a:lnTo>
                    <a:pt x="1328" y="2149"/>
                  </a:lnTo>
                  <a:lnTo>
                    <a:pt x="1326" y="2152"/>
                  </a:lnTo>
                  <a:lnTo>
                    <a:pt x="1323" y="2156"/>
                  </a:lnTo>
                  <a:lnTo>
                    <a:pt x="1316" y="2158"/>
                  </a:lnTo>
                  <a:lnTo>
                    <a:pt x="1316" y="2154"/>
                  </a:lnTo>
                  <a:lnTo>
                    <a:pt x="1328" y="2081"/>
                  </a:lnTo>
                  <a:lnTo>
                    <a:pt x="1326" y="2074"/>
                  </a:lnTo>
                  <a:lnTo>
                    <a:pt x="1323" y="2062"/>
                  </a:lnTo>
                  <a:lnTo>
                    <a:pt x="1325" y="2051"/>
                  </a:lnTo>
                  <a:lnTo>
                    <a:pt x="1337" y="2009"/>
                  </a:lnTo>
                  <a:lnTo>
                    <a:pt x="1347" y="1966"/>
                  </a:lnTo>
                  <a:lnTo>
                    <a:pt x="1356" y="1919"/>
                  </a:lnTo>
                  <a:lnTo>
                    <a:pt x="1366" y="1873"/>
                  </a:lnTo>
                  <a:lnTo>
                    <a:pt x="1372" y="1843"/>
                  </a:lnTo>
                  <a:lnTo>
                    <a:pt x="1373" y="1812"/>
                  </a:lnTo>
                  <a:lnTo>
                    <a:pt x="1375" y="1782"/>
                  </a:lnTo>
                  <a:lnTo>
                    <a:pt x="1379" y="1754"/>
                  </a:lnTo>
                  <a:lnTo>
                    <a:pt x="1344" y="1741"/>
                  </a:lnTo>
                  <a:lnTo>
                    <a:pt x="1314" y="1721"/>
                  </a:lnTo>
                  <a:lnTo>
                    <a:pt x="1290" y="1695"/>
                  </a:lnTo>
                  <a:lnTo>
                    <a:pt x="1270" y="1667"/>
                  </a:lnTo>
                  <a:lnTo>
                    <a:pt x="1263" y="1651"/>
                  </a:lnTo>
                  <a:lnTo>
                    <a:pt x="1258" y="1636"/>
                  </a:lnTo>
                  <a:lnTo>
                    <a:pt x="1253" y="1618"/>
                  </a:lnTo>
                  <a:lnTo>
                    <a:pt x="1246" y="1604"/>
                  </a:lnTo>
                  <a:lnTo>
                    <a:pt x="1235" y="1594"/>
                  </a:lnTo>
                  <a:lnTo>
                    <a:pt x="1232" y="1590"/>
                  </a:lnTo>
                  <a:lnTo>
                    <a:pt x="1227" y="1590"/>
                  </a:lnTo>
                  <a:lnTo>
                    <a:pt x="1223" y="1589"/>
                  </a:lnTo>
                  <a:lnTo>
                    <a:pt x="1220" y="1585"/>
                  </a:lnTo>
                  <a:lnTo>
                    <a:pt x="1216" y="1582"/>
                  </a:lnTo>
                  <a:lnTo>
                    <a:pt x="1220" y="1575"/>
                  </a:lnTo>
                  <a:lnTo>
                    <a:pt x="1220" y="1569"/>
                  </a:lnTo>
                  <a:lnTo>
                    <a:pt x="1220" y="1562"/>
                  </a:lnTo>
                  <a:lnTo>
                    <a:pt x="1220" y="1555"/>
                  </a:lnTo>
                  <a:lnTo>
                    <a:pt x="1229" y="1550"/>
                  </a:lnTo>
                  <a:lnTo>
                    <a:pt x="1235" y="1545"/>
                  </a:lnTo>
                  <a:lnTo>
                    <a:pt x="1244" y="1540"/>
                  </a:lnTo>
                  <a:lnTo>
                    <a:pt x="1244" y="1536"/>
                  </a:lnTo>
                  <a:lnTo>
                    <a:pt x="1235" y="1536"/>
                  </a:lnTo>
                  <a:lnTo>
                    <a:pt x="1230" y="1535"/>
                  </a:lnTo>
                  <a:lnTo>
                    <a:pt x="1225" y="1535"/>
                  </a:lnTo>
                  <a:lnTo>
                    <a:pt x="1220" y="1533"/>
                  </a:lnTo>
                  <a:lnTo>
                    <a:pt x="1227" y="1517"/>
                  </a:lnTo>
                  <a:lnTo>
                    <a:pt x="1232" y="1501"/>
                  </a:lnTo>
                  <a:lnTo>
                    <a:pt x="1239" y="1486"/>
                  </a:lnTo>
                  <a:lnTo>
                    <a:pt x="1251" y="1473"/>
                  </a:lnTo>
                  <a:lnTo>
                    <a:pt x="1265" y="1461"/>
                  </a:lnTo>
                  <a:lnTo>
                    <a:pt x="1277" y="1447"/>
                  </a:lnTo>
                  <a:lnTo>
                    <a:pt x="1276" y="1437"/>
                  </a:lnTo>
                  <a:lnTo>
                    <a:pt x="1276" y="1423"/>
                  </a:lnTo>
                  <a:lnTo>
                    <a:pt x="1274" y="1409"/>
                  </a:lnTo>
                  <a:lnTo>
                    <a:pt x="1269" y="1400"/>
                  </a:lnTo>
                  <a:lnTo>
                    <a:pt x="1262" y="1390"/>
                  </a:lnTo>
                  <a:lnTo>
                    <a:pt x="1255" y="1379"/>
                  </a:lnTo>
                  <a:lnTo>
                    <a:pt x="1248" y="1379"/>
                  </a:lnTo>
                  <a:lnTo>
                    <a:pt x="1246" y="1381"/>
                  </a:lnTo>
                  <a:lnTo>
                    <a:pt x="1244" y="1383"/>
                  </a:lnTo>
                  <a:lnTo>
                    <a:pt x="1242" y="1384"/>
                  </a:lnTo>
                  <a:lnTo>
                    <a:pt x="1239" y="1386"/>
                  </a:lnTo>
                  <a:lnTo>
                    <a:pt x="1241" y="1390"/>
                  </a:lnTo>
                  <a:lnTo>
                    <a:pt x="1241" y="1393"/>
                  </a:lnTo>
                  <a:lnTo>
                    <a:pt x="1241" y="1393"/>
                  </a:lnTo>
                  <a:lnTo>
                    <a:pt x="1241" y="1395"/>
                  </a:lnTo>
                  <a:lnTo>
                    <a:pt x="1241" y="1395"/>
                  </a:lnTo>
                  <a:lnTo>
                    <a:pt x="1239" y="1398"/>
                  </a:lnTo>
                  <a:lnTo>
                    <a:pt x="1237" y="1398"/>
                  </a:lnTo>
                  <a:lnTo>
                    <a:pt x="1235" y="1400"/>
                  </a:lnTo>
                  <a:lnTo>
                    <a:pt x="1234" y="1400"/>
                  </a:lnTo>
                  <a:lnTo>
                    <a:pt x="1232" y="1400"/>
                  </a:lnTo>
                  <a:lnTo>
                    <a:pt x="1229" y="1402"/>
                  </a:lnTo>
                  <a:lnTo>
                    <a:pt x="1220" y="1395"/>
                  </a:lnTo>
                  <a:lnTo>
                    <a:pt x="1204" y="1386"/>
                  </a:lnTo>
                  <a:lnTo>
                    <a:pt x="1188" y="1377"/>
                  </a:lnTo>
                  <a:lnTo>
                    <a:pt x="1173" y="1370"/>
                  </a:lnTo>
                  <a:lnTo>
                    <a:pt x="1162" y="1367"/>
                  </a:lnTo>
                  <a:lnTo>
                    <a:pt x="1153" y="1346"/>
                  </a:lnTo>
                  <a:lnTo>
                    <a:pt x="1145" y="1334"/>
                  </a:lnTo>
                  <a:lnTo>
                    <a:pt x="1136" y="1325"/>
                  </a:lnTo>
                  <a:lnTo>
                    <a:pt x="1127" y="1322"/>
                  </a:lnTo>
                  <a:lnTo>
                    <a:pt x="1113" y="1318"/>
                  </a:lnTo>
                  <a:lnTo>
                    <a:pt x="1098" y="1313"/>
                  </a:lnTo>
                  <a:lnTo>
                    <a:pt x="1078" y="1306"/>
                  </a:lnTo>
                  <a:lnTo>
                    <a:pt x="1066" y="1297"/>
                  </a:lnTo>
                  <a:lnTo>
                    <a:pt x="1056" y="1288"/>
                  </a:lnTo>
                  <a:lnTo>
                    <a:pt x="1040" y="1281"/>
                  </a:lnTo>
                  <a:lnTo>
                    <a:pt x="1030" y="1281"/>
                  </a:lnTo>
                  <a:lnTo>
                    <a:pt x="1023" y="1285"/>
                  </a:lnTo>
                  <a:lnTo>
                    <a:pt x="1017" y="1288"/>
                  </a:lnTo>
                  <a:lnTo>
                    <a:pt x="1010" y="1292"/>
                  </a:lnTo>
                  <a:lnTo>
                    <a:pt x="1002" y="1290"/>
                  </a:lnTo>
                  <a:lnTo>
                    <a:pt x="998" y="1288"/>
                  </a:lnTo>
                  <a:lnTo>
                    <a:pt x="995" y="1285"/>
                  </a:lnTo>
                  <a:lnTo>
                    <a:pt x="991" y="1281"/>
                  </a:lnTo>
                  <a:lnTo>
                    <a:pt x="986" y="1276"/>
                  </a:lnTo>
                  <a:lnTo>
                    <a:pt x="982" y="1273"/>
                  </a:lnTo>
                  <a:lnTo>
                    <a:pt x="979" y="1271"/>
                  </a:lnTo>
                  <a:lnTo>
                    <a:pt x="956" y="1267"/>
                  </a:lnTo>
                  <a:lnTo>
                    <a:pt x="953" y="1264"/>
                  </a:lnTo>
                  <a:lnTo>
                    <a:pt x="949" y="1261"/>
                  </a:lnTo>
                  <a:lnTo>
                    <a:pt x="946" y="1257"/>
                  </a:lnTo>
                  <a:lnTo>
                    <a:pt x="942" y="1254"/>
                  </a:lnTo>
                  <a:lnTo>
                    <a:pt x="941" y="1252"/>
                  </a:lnTo>
                  <a:lnTo>
                    <a:pt x="921" y="1255"/>
                  </a:lnTo>
                  <a:lnTo>
                    <a:pt x="918" y="1254"/>
                  </a:lnTo>
                  <a:lnTo>
                    <a:pt x="913" y="1247"/>
                  </a:lnTo>
                  <a:lnTo>
                    <a:pt x="904" y="1240"/>
                  </a:lnTo>
                  <a:lnTo>
                    <a:pt x="897" y="1231"/>
                  </a:lnTo>
                  <a:lnTo>
                    <a:pt x="890" y="1224"/>
                  </a:lnTo>
                  <a:lnTo>
                    <a:pt x="886" y="1220"/>
                  </a:lnTo>
                  <a:lnTo>
                    <a:pt x="893" y="1198"/>
                  </a:lnTo>
                  <a:lnTo>
                    <a:pt x="874" y="1177"/>
                  </a:lnTo>
                  <a:lnTo>
                    <a:pt x="857" y="1154"/>
                  </a:lnTo>
                  <a:lnTo>
                    <a:pt x="839" y="1130"/>
                  </a:lnTo>
                  <a:lnTo>
                    <a:pt x="822" y="1105"/>
                  </a:lnTo>
                  <a:lnTo>
                    <a:pt x="818" y="1103"/>
                  </a:lnTo>
                  <a:lnTo>
                    <a:pt x="813" y="1102"/>
                  </a:lnTo>
                  <a:lnTo>
                    <a:pt x="810" y="1102"/>
                  </a:lnTo>
                  <a:lnTo>
                    <a:pt x="804" y="1100"/>
                  </a:lnTo>
                  <a:lnTo>
                    <a:pt x="803" y="1098"/>
                  </a:lnTo>
                  <a:lnTo>
                    <a:pt x="796" y="1089"/>
                  </a:lnTo>
                  <a:lnTo>
                    <a:pt x="792" y="1079"/>
                  </a:lnTo>
                  <a:lnTo>
                    <a:pt x="789" y="1069"/>
                  </a:lnTo>
                  <a:lnTo>
                    <a:pt x="783" y="1058"/>
                  </a:lnTo>
                  <a:lnTo>
                    <a:pt x="775" y="1053"/>
                  </a:lnTo>
                  <a:lnTo>
                    <a:pt x="771" y="1049"/>
                  </a:lnTo>
                  <a:lnTo>
                    <a:pt x="768" y="1046"/>
                  </a:lnTo>
                  <a:lnTo>
                    <a:pt x="764" y="1044"/>
                  </a:lnTo>
                  <a:lnTo>
                    <a:pt x="764" y="1063"/>
                  </a:lnTo>
                  <a:lnTo>
                    <a:pt x="769" y="1070"/>
                  </a:lnTo>
                  <a:lnTo>
                    <a:pt x="780" y="1082"/>
                  </a:lnTo>
                  <a:lnTo>
                    <a:pt x="790" y="1096"/>
                  </a:lnTo>
                  <a:lnTo>
                    <a:pt x="803" y="1114"/>
                  </a:lnTo>
                  <a:lnTo>
                    <a:pt x="813" y="1131"/>
                  </a:lnTo>
                  <a:lnTo>
                    <a:pt x="824" y="1149"/>
                  </a:lnTo>
                  <a:lnTo>
                    <a:pt x="832" y="1165"/>
                  </a:lnTo>
                  <a:lnTo>
                    <a:pt x="836" y="1175"/>
                  </a:lnTo>
                  <a:lnTo>
                    <a:pt x="836" y="1182"/>
                  </a:lnTo>
                  <a:lnTo>
                    <a:pt x="834" y="1185"/>
                  </a:lnTo>
                  <a:lnTo>
                    <a:pt x="832" y="1187"/>
                  </a:lnTo>
                  <a:lnTo>
                    <a:pt x="832" y="1189"/>
                  </a:lnTo>
                  <a:lnTo>
                    <a:pt x="829" y="1191"/>
                  </a:lnTo>
                  <a:lnTo>
                    <a:pt x="829" y="1184"/>
                  </a:lnTo>
                  <a:lnTo>
                    <a:pt x="827" y="1178"/>
                  </a:lnTo>
                  <a:lnTo>
                    <a:pt x="827" y="1175"/>
                  </a:lnTo>
                  <a:lnTo>
                    <a:pt x="825" y="1171"/>
                  </a:lnTo>
                  <a:lnTo>
                    <a:pt x="822" y="1171"/>
                  </a:lnTo>
                  <a:lnTo>
                    <a:pt x="820" y="1171"/>
                  </a:lnTo>
                  <a:lnTo>
                    <a:pt x="818" y="1171"/>
                  </a:lnTo>
                  <a:lnTo>
                    <a:pt x="817" y="1171"/>
                  </a:lnTo>
                  <a:lnTo>
                    <a:pt x="815" y="1171"/>
                  </a:lnTo>
                  <a:lnTo>
                    <a:pt x="810" y="1171"/>
                  </a:lnTo>
                  <a:lnTo>
                    <a:pt x="806" y="1159"/>
                  </a:lnTo>
                  <a:lnTo>
                    <a:pt x="803" y="1147"/>
                  </a:lnTo>
                  <a:lnTo>
                    <a:pt x="797" y="1137"/>
                  </a:lnTo>
                  <a:lnTo>
                    <a:pt x="789" y="1128"/>
                  </a:lnTo>
                  <a:lnTo>
                    <a:pt x="778" y="1121"/>
                  </a:lnTo>
                  <a:lnTo>
                    <a:pt x="768" y="1114"/>
                  </a:lnTo>
                  <a:lnTo>
                    <a:pt x="759" y="1102"/>
                  </a:lnTo>
                  <a:lnTo>
                    <a:pt x="762" y="1100"/>
                  </a:lnTo>
                  <a:lnTo>
                    <a:pt x="764" y="1100"/>
                  </a:lnTo>
                  <a:lnTo>
                    <a:pt x="764" y="1100"/>
                  </a:lnTo>
                  <a:lnTo>
                    <a:pt x="766" y="1100"/>
                  </a:lnTo>
                  <a:lnTo>
                    <a:pt x="766" y="1098"/>
                  </a:lnTo>
                  <a:lnTo>
                    <a:pt x="766" y="1096"/>
                  </a:lnTo>
                  <a:lnTo>
                    <a:pt x="768" y="1095"/>
                  </a:lnTo>
                  <a:lnTo>
                    <a:pt x="755" y="1086"/>
                  </a:lnTo>
                  <a:lnTo>
                    <a:pt x="749" y="1075"/>
                  </a:lnTo>
                  <a:lnTo>
                    <a:pt x="743" y="1063"/>
                  </a:lnTo>
                  <a:lnTo>
                    <a:pt x="740" y="1049"/>
                  </a:lnTo>
                  <a:lnTo>
                    <a:pt x="733" y="1037"/>
                  </a:lnTo>
                  <a:lnTo>
                    <a:pt x="724" y="1027"/>
                  </a:lnTo>
                  <a:lnTo>
                    <a:pt x="714" y="1021"/>
                  </a:lnTo>
                  <a:lnTo>
                    <a:pt x="701" y="1016"/>
                  </a:lnTo>
                  <a:lnTo>
                    <a:pt x="691" y="1009"/>
                  </a:lnTo>
                  <a:lnTo>
                    <a:pt x="684" y="1000"/>
                  </a:lnTo>
                  <a:lnTo>
                    <a:pt x="680" y="990"/>
                  </a:lnTo>
                  <a:lnTo>
                    <a:pt x="675" y="979"/>
                  </a:lnTo>
                  <a:lnTo>
                    <a:pt x="663" y="962"/>
                  </a:lnTo>
                  <a:lnTo>
                    <a:pt x="653" y="950"/>
                  </a:lnTo>
                  <a:lnTo>
                    <a:pt x="642" y="939"/>
                  </a:lnTo>
                  <a:lnTo>
                    <a:pt x="635" y="927"/>
                  </a:lnTo>
                  <a:lnTo>
                    <a:pt x="630" y="911"/>
                  </a:lnTo>
                  <a:lnTo>
                    <a:pt x="626" y="890"/>
                  </a:lnTo>
                  <a:lnTo>
                    <a:pt x="625" y="861"/>
                  </a:lnTo>
                  <a:lnTo>
                    <a:pt x="625" y="854"/>
                  </a:lnTo>
                  <a:lnTo>
                    <a:pt x="626" y="840"/>
                  </a:lnTo>
                  <a:lnTo>
                    <a:pt x="626" y="821"/>
                  </a:lnTo>
                  <a:lnTo>
                    <a:pt x="626" y="798"/>
                  </a:lnTo>
                  <a:lnTo>
                    <a:pt x="626" y="777"/>
                  </a:lnTo>
                  <a:lnTo>
                    <a:pt x="628" y="760"/>
                  </a:lnTo>
                  <a:lnTo>
                    <a:pt x="630" y="749"/>
                  </a:lnTo>
                  <a:lnTo>
                    <a:pt x="635" y="747"/>
                  </a:lnTo>
                  <a:lnTo>
                    <a:pt x="639" y="747"/>
                  </a:lnTo>
                  <a:lnTo>
                    <a:pt x="642" y="747"/>
                  </a:lnTo>
                  <a:lnTo>
                    <a:pt x="646" y="747"/>
                  </a:lnTo>
                  <a:lnTo>
                    <a:pt x="649" y="749"/>
                  </a:lnTo>
                  <a:lnTo>
                    <a:pt x="651" y="753"/>
                  </a:lnTo>
                  <a:lnTo>
                    <a:pt x="654" y="756"/>
                  </a:lnTo>
                  <a:lnTo>
                    <a:pt x="656" y="760"/>
                  </a:lnTo>
                  <a:lnTo>
                    <a:pt x="656" y="740"/>
                  </a:lnTo>
                  <a:lnTo>
                    <a:pt x="644" y="726"/>
                  </a:lnTo>
                  <a:lnTo>
                    <a:pt x="630" y="712"/>
                  </a:lnTo>
                  <a:lnTo>
                    <a:pt x="614" y="702"/>
                  </a:lnTo>
                  <a:lnTo>
                    <a:pt x="614" y="711"/>
                  </a:lnTo>
                  <a:lnTo>
                    <a:pt x="621" y="716"/>
                  </a:lnTo>
                  <a:lnTo>
                    <a:pt x="628" y="721"/>
                  </a:lnTo>
                  <a:lnTo>
                    <a:pt x="635" y="726"/>
                  </a:lnTo>
                  <a:lnTo>
                    <a:pt x="640" y="733"/>
                  </a:lnTo>
                  <a:lnTo>
                    <a:pt x="640" y="737"/>
                  </a:lnTo>
                  <a:lnTo>
                    <a:pt x="639" y="737"/>
                  </a:lnTo>
                  <a:lnTo>
                    <a:pt x="639" y="739"/>
                  </a:lnTo>
                  <a:lnTo>
                    <a:pt x="639" y="739"/>
                  </a:lnTo>
                  <a:lnTo>
                    <a:pt x="637" y="740"/>
                  </a:lnTo>
                  <a:lnTo>
                    <a:pt x="633" y="742"/>
                  </a:lnTo>
                  <a:lnTo>
                    <a:pt x="632" y="744"/>
                  </a:lnTo>
                  <a:lnTo>
                    <a:pt x="626" y="744"/>
                  </a:lnTo>
                  <a:lnTo>
                    <a:pt x="621" y="744"/>
                  </a:lnTo>
                  <a:lnTo>
                    <a:pt x="619" y="744"/>
                  </a:lnTo>
                  <a:lnTo>
                    <a:pt x="619" y="742"/>
                  </a:lnTo>
                  <a:lnTo>
                    <a:pt x="618" y="742"/>
                  </a:lnTo>
                  <a:lnTo>
                    <a:pt x="618" y="742"/>
                  </a:lnTo>
                  <a:lnTo>
                    <a:pt x="614" y="740"/>
                  </a:lnTo>
                  <a:lnTo>
                    <a:pt x="602" y="725"/>
                  </a:lnTo>
                  <a:lnTo>
                    <a:pt x="591" y="709"/>
                  </a:lnTo>
                  <a:lnTo>
                    <a:pt x="583" y="691"/>
                  </a:lnTo>
                  <a:lnTo>
                    <a:pt x="591" y="691"/>
                  </a:lnTo>
                  <a:lnTo>
                    <a:pt x="595" y="693"/>
                  </a:lnTo>
                  <a:lnTo>
                    <a:pt x="598" y="693"/>
                  </a:lnTo>
                  <a:lnTo>
                    <a:pt x="602" y="693"/>
                  </a:lnTo>
                  <a:lnTo>
                    <a:pt x="605" y="691"/>
                  </a:lnTo>
                  <a:lnTo>
                    <a:pt x="591" y="686"/>
                  </a:lnTo>
                  <a:lnTo>
                    <a:pt x="583" y="678"/>
                  </a:lnTo>
                  <a:lnTo>
                    <a:pt x="576" y="667"/>
                  </a:lnTo>
                  <a:lnTo>
                    <a:pt x="570" y="655"/>
                  </a:lnTo>
                  <a:lnTo>
                    <a:pt x="567" y="643"/>
                  </a:lnTo>
                  <a:lnTo>
                    <a:pt x="562" y="632"/>
                  </a:lnTo>
                  <a:lnTo>
                    <a:pt x="555" y="623"/>
                  </a:lnTo>
                  <a:lnTo>
                    <a:pt x="544" y="618"/>
                  </a:lnTo>
                  <a:lnTo>
                    <a:pt x="548" y="595"/>
                  </a:lnTo>
                  <a:lnTo>
                    <a:pt x="536" y="582"/>
                  </a:lnTo>
                  <a:lnTo>
                    <a:pt x="525" y="566"/>
                  </a:lnTo>
                  <a:lnTo>
                    <a:pt x="516" y="550"/>
                  </a:lnTo>
                  <a:lnTo>
                    <a:pt x="504" y="534"/>
                  </a:lnTo>
                  <a:lnTo>
                    <a:pt x="490" y="522"/>
                  </a:lnTo>
                  <a:lnTo>
                    <a:pt x="471" y="513"/>
                  </a:lnTo>
                  <a:lnTo>
                    <a:pt x="448" y="508"/>
                  </a:lnTo>
                  <a:lnTo>
                    <a:pt x="429" y="499"/>
                  </a:lnTo>
                  <a:lnTo>
                    <a:pt x="415" y="487"/>
                  </a:lnTo>
                  <a:lnTo>
                    <a:pt x="399" y="473"/>
                  </a:lnTo>
                  <a:lnTo>
                    <a:pt x="384" y="465"/>
                  </a:lnTo>
                  <a:lnTo>
                    <a:pt x="352" y="465"/>
                  </a:lnTo>
                  <a:lnTo>
                    <a:pt x="342" y="459"/>
                  </a:lnTo>
                  <a:lnTo>
                    <a:pt x="333" y="452"/>
                  </a:lnTo>
                  <a:lnTo>
                    <a:pt x="323" y="447"/>
                  </a:lnTo>
                  <a:lnTo>
                    <a:pt x="307" y="445"/>
                  </a:lnTo>
                  <a:lnTo>
                    <a:pt x="307" y="468"/>
                  </a:lnTo>
                  <a:lnTo>
                    <a:pt x="289" y="477"/>
                  </a:lnTo>
                  <a:lnTo>
                    <a:pt x="274" y="486"/>
                  </a:lnTo>
                  <a:lnTo>
                    <a:pt x="253" y="491"/>
                  </a:lnTo>
                  <a:lnTo>
                    <a:pt x="258" y="475"/>
                  </a:lnTo>
                  <a:lnTo>
                    <a:pt x="265" y="459"/>
                  </a:lnTo>
                  <a:lnTo>
                    <a:pt x="275" y="445"/>
                  </a:lnTo>
                  <a:lnTo>
                    <a:pt x="284" y="430"/>
                  </a:lnTo>
                  <a:lnTo>
                    <a:pt x="275" y="430"/>
                  </a:lnTo>
                  <a:lnTo>
                    <a:pt x="275" y="433"/>
                  </a:lnTo>
                  <a:lnTo>
                    <a:pt x="262" y="444"/>
                  </a:lnTo>
                  <a:lnTo>
                    <a:pt x="251" y="458"/>
                  </a:lnTo>
                  <a:lnTo>
                    <a:pt x="244" y="473"/>
                  </a:lnTo>
                  <a:lnTo>
                    <a:pt x="239" y="489"/>
                  </a:lnTo>
                  <a:lnTo>
                    <a:pt x="232" y="506"/>
                  </a:lnTo>
                  <a:lnTo>
                    <a:pt x="221" y="522"/>
                  </a:lnTo>
                  <a:lnTo>
                    <a:pt x="214" y="529"/>
                  </a:lnTo>
                  <a:lnTo>
                    <a:pt x="200" y="540"/>
                  </a:lnTo>
                  <a:lnTo>
                    <a:pt x="183" y="550"/>
                  </a:lnTo>
                  <a:lnTo>
                    <a:pt x="162" y="562"/>
                  </a:lnTo>
                  <a:lnTo>
                    <a:pt x="141" y="576"/>
                  </a:lnTo>
                  <a:lnTo>
                    <a:pt x="120" y="589"/>
                  </a:lnTo>
                  <a:lnTo>
                    <a:pt x="99" y="599"/>
                  </a:lnTo>
                  <a:lnTo>
                    <a:pt x="83" y="606"/>
                  </a:lnTo>
                  <a:lnTo>
                    <a:pt x="73" y="609"/>
                  </a:lnTo>
                  <a:lnTo>
                    <a:pt x="73" y="606"/>
                  </a:lnTo>
                  <a:lnTo>
                    <a:pt x="77" y="606"/>
                  </a:lnTo>
                  <a:lnTo>
                    <a:pt x="89" y="594"/>
                  </a:lnTo>
                  <a:lnTo>
                    <a:pt x="104" y="583"/>
                  </a:lnTo>
                  <a:lnTo>
                    <a:pt x="122" y="573"/>
                  </a:lnTo>
                  <a:lnTo>
                    <a:pt x="139" y="562"/>
                  </a:lnTo>
                  <a:lnTo>
                    <a:pt x="155" y="550"/>
                  </a:lnTo>
                  <a:lnTo>
                    <a:pt x="167" y="536"/>
                  </a:lnTo>
                  <a:lnTo>
                    <a:pt x="176" y="520"/>
                  </a:lnTo>
                  <a:lnTo>
                    <a:pt x="179" y="499"/>
                  </a:lnTo>
                  <a:lnTo>
                    <a:pt x="166" y="503"/>
                  </a:lnTo>
                  <a:lnTo>
                    <a:pt x="157" y="506"/>
                  </a:lnTo>
                  <a:lnTo>
                    <a:pt x="145" y="510"/>
                  </a:lnTo>
                  <a:lnTo>
                    <a:pt x="145" y="506"/>
                  </a:lnTo>
                  <a:lnTo>
                    <a:pt x="145" y="503"/>
                  </a:lnTo>
                  <a:lnTo>
                    <a:pt x="145" y="503"/>
                  </a:lnTo>
                  <a:lnTo>
                    <a:pt x="143" y="501"/>
                  </a:lnTo>
                  <a:lnTo>
                    <a:pt x="143" y="501"/>
                  </a:lnTo>
                  <a:lnTo>
                    <a:pt x="141" y="501"/>
                  </a:lnTo>
                  <a:lnTo>
                    <a:pt x="138" y="499"/>
                  </a:lnTo>
                  <a:lnTo>
                    <a:pt x="136" y="501"/>
                  </a:lnTo>
                  <a:lnTo>
                    <a:pt x="134" y="503"/>
                  </a:lnTo>
                  <a:lnTo>
                    <a:pt x="132" y="505"/>
                  </a:lnTo>
                  <a:lnTo>
                    <a:pt x="131" y="505"/>
                  </a:lnTo>
                  <a:lnTo>
                    <a:pt x="127" y="506"/>
                  </a:lnTo>
                  <a:lnTo>
                    <a:pt x="122" y="506"/>
                  </a:lnTo>
                  <a:lnTo>
                    <a:pt x="120" y="496"/>
                  </a:lnTo>
                  <a:lnTo>
                    <a:pt x="115" y="482"/>
                  </a:lnTo>
                  <a:lnTo>
                    <a:pt x="111" y="472"/>
                  </a:lnTo>
                  <a:lnTo>
                    <a:pt x="108" y="475"/>
                  </a:lnTo>
                  <a:lnTo>
                    <a:pt x="106" y="477"/>
                  </a:lnTo>
                  <a:lnTo>
                    <a:pt x="104" y="477"/>
                  </a:lnTo>
                  <a:lnTo>
                    <a:pt x="101" y="477"/>
                  </a:lnTo>
                  <a:lnTo>
                    <a:pt x="99" y="475"/>
                  </a:lnTo>
                  <a:lnTo>
                    <a:pt x="82" y="463"/>
                  </a:lnTo>
                  <a:lnTo>
                    <a:pt x="68" y="445"/>
                  </a:lnTo>
                  <a:lnTo>
                    <a:pt x="57" y="426"/>
                  </a:lnTo>
                  <a:lnTo>
                    <a:pt x="63" y="416"/>
                  </a:lnTo>
                  <a:lnTo>
                    <a:pt x="68" y="403"/>
                  </a:lnTo>
                  <a:lnTo>
                    <a:pt x="73" y="393"/>
                  </a:lnTo>
                  <a:lnTo>
                    <a:pt x="80" y="384"/>
                  </a:lnTo>
                  <a:lnTo>
                    <a:pt x="92" y="377"/>
                  </a:lnTo>
                  <a:lnTo>
                    <a:pt x="103" y="374"/>
                  </a:lnTo>
                  <a:lnTo>
                    <a:pt x="113" y="369"/>
                  </a:lnTo>
                  <a:lnTo>
                    <a:pt x="120" y="362"/>
                  </a:lnTo>
                  <a:lnTo>
                    <a:pt x="125" y="351"/>
                  </a:lnTo>
                  <a:lnTo>
                    <a:pt x="125" y="334"/>
                  </a:lnTo>
                  <a:lnTo>
                    <a:pt x="127" y="332"/>
                  </a:lnTo>
                  <a:lnTo>
                    <a:pt x="129" y="332"/>
                  </a:lnTo>
                  <a:lnTo>
                    <a:pt x="129" y="330"/>
                  </a:lnTo>
                  <a:lnTo>
                    <a:pt x="129" y="328"/>
                  </a:lnTo>
                  <a:lnTo>
                    <a:pt x="131" y="327"/>
                  </a:lnTo>
                  <a:lnTo>
                    <a:pt x="115" y="327"/>
                  </a:lnTo>
                  <a:lnTo>
                    <a:pt x="111" y="330"/>
                  </a:lnTo>
                  <a:lnTo>
                    <a:pt x="110" y="332"/>
                  </a:lnTo>
                  <a:lnTo>
                    <a:pt x="108" y="334"/>
                  </a:lnTo>
                  <a:lnTo>
                    <a:pt x="104" y="335"/>
                  </a:lnTo>
                  <a:lnTo>
                    <a:pt x="101" y="337"/>
                  </a:lnTo>
                  <a:lnTo>
                    <a:pt x="96" y="337"/>
                  </a:lnTo>
                  <a:lnTo>
                    <a:pt x="85" y="334"/>
                  </a:lnTo>
                  <a:lnTo>
                    <a:pt x="70" y="328"/>
                  </a:lnTo>
                  <a:lnTo>
                    <a:pt x="52" y="325"/>
                  </a:lnTo>
                  <a:lnTo>
                    <a:pt x="38" y="318"/>
                  </a:lnTo>
                  <a:lnTo>
                    <a:pt x="35" y="292"/>
                  </a:lnTo>
                  <a:lnTo>
                    <a:pt x="42" y="292"/>
                  </a:lnTo>
                  <a:lnTo>
                    <a:pt x="45" y="290"/>
                  </a:lnTo>
                  <a:lnTo>
                    <a:pt x="50" y="288"/>
                  </a:lnTo>
                  <a:lnTo>
                    <a:pt x="54" y="287"/>
                  </a:lnTo>
                  <a:lnTo>
                    <a:pt x="57" y="287"/>
                  </a:lnTo>
                  <a:lnTo>
                    <a:pt x="61" y="283"/>
                  </a:lnTo>
                  <a:lnTo>
                    <a:pt x="64" y="280"/>
                  </a:lnTo>
                  <a:lnTo>
                    <a:pt x="63" y="278"/>
                  </a:lnTo>
                  <a:lnTo>
                    <a:pt x="63" y="278"/>
                  </a:lnTo>
                  <a:lnTo>
                    <a:pt x="63" y="276"/>
                  </a:lnTo>
                  <a:lnTo>
                    <a:pt x="63" y="276"/>
                  </a:lnTo>
                  <a:lnTo>
                    <a:pt x="61" y="273"/>
                  </a:lnTo>
                  <a:lnTo>
                    <a:pt x="77" y="273"/>
                  </a:lnTo>
                  <a:lnTo>
                    <a:pt x="78" y="271"/>
                  </a:lnTo>
                  <a:lnTo>
                    <a:pt x="80" y="271"/>
                  </a:lnTo>
                  <a:lnTo>
                    <a:pt x="82" y="269"/>
                  </a:lnTo>
                  <a:lnTo>
                    <a:pt x="83" y="269"/>
                  </a:lnTo>
                  <a:lnTo>
                    <a:pt x="87" y="269"/>
                  </a:lnTo>
                  <a:lnTo>
                    <a:pt x="92" y="274"/>
                  </a:lnTo>
                  <a:lnTo>
                    <a:pt x="97" y="278"/>
                  </a:lnTo>
                  <a:lnTo>
                    <a:pt x="103" y="283"/>
                  </a:lnTo>
                  <a:lnTo>
                    <a:pt x="106" y="288"/>
                  </a:lnTo>
                  <a:lnTo>
                    <a:pt x="118" y="283"/>
                  </a:lnTo>
                  <a:lnTo>
                    <a:pt x="118" y="276"/>
                  </a:lnTo>
                  <a:lnTo>
                    <a:pt x="115" y="271"/>
                  </a:lnTo>
                  <a:lnTo>
                    <a:pt x="113" y="266"/>
                  </a:lnTo>
                  <a:lnTo>
                    <a:pt x="111" y="260"/>
                  </a:lnTo>
                  <a:lnTo>
                    <a:pt x="110" y="255"/>
                  </a:lnTo>
                  <a:lnTo>
                    <a:pt x="106" y="250"/>
                  </a:lnTo>
                  <a:lnTo>
                    <a:pt x="94" y="236"/>
                  </a:lnTo>
                  <a:lnTo>
                    <a:pt x="80" y="225"/>
                  </a:lnTo>
                  <a:lnTo>
                    <a:pt x="64" y="215"/>
                  </a:lnTo>
                  <a:lnTo>
                    <a:pt x="50" y="205"/>
                  </a:lnTo>
                  <a:lnTo>
                    <a:pt x="42" y="189"/>
                  </a:lnTo>
                  <a:lnTo>
                    <a:pt x="45" y="184"/>
                  </a:lnTo>
                  <a:lnTo>
                    <a:pt x="47" y="178"/>
                  </a:lnTo>
                  <a:lnTo>
                    <a:pt x="49" y="173"/>
                  </a:lnTo>
                  <a:lnTo>
                    <a:pt x="70" y="175"/>
                  </a:lnTo>
                  <a:lnTo>
                    <a:pt x="90" y="173"/>
                  </a:lnTo>
                  <a:lnTo>
                    <a:pt x="106" y="164"/>
                  </a:lnTo>
                  <a:lnTo>
                    <a:pt x="111" y="152"/>
                  </a:lnTo>
                  <a:lnTo>
                    <a:pt x="115" y="140"/>
                  </a:lnTo>
                  <a:lnTo>
                    <a:pt x="118" y="129"/>
                  </a:lnTo>
                  <a:lnTo>
                    <a:pt x="131" y="119"/>
                  </a:lnTo>
                  <a:lnTo>
                    <a:pt x="148" y="110"/>
                  </a:lnTo>
                  <a:lnTo>
                    <a:pt x="167" y="105"/>
                  </a:lnTo>
                  <a:lnTo>
                    <a:pt x="183" y="98"/>
                  </a:lnTo>
                  <a:lnTo>
                    <a:pt x="199" y="88"/>
                  </a:lnTo>
                  <a:lnTo>
                    <a:pt x="204" y="91"/>
                  </a:lnTo>
                  <a:lnTo>
                    <a:pt x="207" y="93"/>
                  </a:lnTo>
                  <a:lnTo>
                    <a:pt x="207" y="96"/>
                  </a:lnTo>
                  <a:lnTo>
                    <a:pt x="209" y="98"/>
                  </a:lnTo>
                  <a:lnTo>
                    <a:pt x="209" y="102"/>
                  </a:lnTo>
                  <a:lnTo>
                    <a:pt x="211" y="103"/>
                  </a:lnTo>
                  <a:lnTo>
                    <a:pt x="214" y="107"/>
                  </a:lnTo>
                  <a:lnTo>
                    <a:pt x="218" y="110"/>
                  </a:lnTo>
                  <a:lnTo>
                    <a:pt x="223" y="110"/>
                  </a:lnTo>
                  <a:lnTo>
                    <a:pt x="227" y="110"/>
                  </a:lnTo>
                  <a:lnTo>
                    <a:pt x="230" y="109"/>
                  </a:lnTo>
                  <a:lnTo>
                    <a:pt x="234" y="107"/>
                  </a:lnTo>
                  <a:lnTo>
                    <a:pt x="237" y="107"/>
                  </a:lnTo>
                  <a:lnTo>
                    <a:pt x="241" y="107"/>
                  </a:lnTo>
                  <a:lnTo>
                    <a:pt x="244" y="109"/>
                  </a:lnTo>
                  <a:lnTo>
                    <a:pt x="248" y="112"/>
                  </a:lnTo>
                  <a:lnTo>
                    <a:pt x="253" y="117"/>
                  </a:lnTo>
                  <a:lnTo>
                    <a:pt x="256" y="121"/>
                  </a:lnTo>
                  <a:lnTo>
                    <a:pt x="260" y="124"/>
                  </a:lnTo>
                  <a:lnTo>
                    <a:pt x="265" y="126"/>
                  </a:lnTo>
                  <a:lnTo>
                    <a:pt x="270" y="128"/>
                  </a:lnTo>
                  <a:lnTo>
                    <a:pt x="275" y="126"/>
                  </a:lnTo>
                  <a:lnTo>
                    <a:pt x="279" y="126"/>
                  </a:lnTo>
                  <a:lnTo>
                    <a:pt x="282" y="124"/>
                  </a:lnTo>
                  <a:lnTo>
                    <a:pt x="288" y="122"/>
                  </a:lnTo>
                  <a:lnTo>
                    <a:pt x="291" y="122"/>
                  </a:lnTo>
                  <a:lnTo>
                    <a:pt x="302" y="126"/>
                  </a:lnTo>
                  <a:lnTo>
                    <a:pt x="317" y="131"/>
                  </a:lnTo>
                  <a:lnTo>
                    <a:pt x="331" y="138"/>
                  </a:lnTo>
                  <a:lnTo>
                    <a:pt x="345" y="142"/>
                  </a:lnTo>
                  <a:lnTo>
                    <a:pt x="375" y="138"/>
                  </a:lnTo>
                  <a:lnTo>
                    <a:pt x="394" y="147"/>
                  </a:lnTo>
                  <a:lnTo>
                    <a:pt x="412" y="159"/>
                  </a:lnTo>
                  <a:lnTo>
                    <a:pt x="429" y="170"/>
                  </a:lnTo>
                  <a:lnTo>
                    <a:pt x="448" y="180"/>
                  </a:lnTo>
                  <a:lnTo>
                    <a:pt x="471" y="184"/>
                  </a:lnTo>
                  <a:lnTo>
                    <a:pt x="471" y="177"/>
                  </a:lnTo>
                  <a:lnTo>
                    <a:pt x="466" y="171"/>
                  </a:lnTo>
                  <a:lnTo>
                    <a:pt x="461" y="164"/>
                  </a:lnTo>
                  <a:lnTo>
                    <a:pt x="455" y="157"/>
                  </a:lnTo>
                  <a:lnTo>
                    <a:pt x="452" y="149"/>
                  </a:lnTo>
                  <a:lnTo>
                    <a:pt x="473" y="147"/>
                  </a:lnTo>
                  <a:lnTo>
                    <a:pt x="487" y="143"/>
                  </a:lnTo>
                  <a:lnTo>
                    <a:pt x="499" y="136"/>
                  </a:lnTo>
                  <a:lnTo>
                    <a:pt x="509" y="129"/>
                  </a:lnTo>
                  <a:lnTo>
                    <a:pt x="520" y="121"/>
                  </a:lnTo>
                  <a:lnTo>
                    <a:pt x="532" y="115"/>
                  </a:lnTo>
                  <a:lnTo>
                    <a:pt x="548" y="112"/>
                  </a:lnTo>
                  <a:lnTo>
                    <a:pt x="551" y="114"/>
                  </a:lnTo>
                  <a:lnTo>
                    <a:pt x="557" y="115"/>
                  </a:lnTo>
                  <a:lnTo>
                    <a:pt x="560" y="117"/>
                  </a:lnTo>
                  <a:lnTo>
                    <a:pt x="563" y="119"/>
                  </a:lnTo>
                  <a:lnTo>
                    <a:pt x="557" y="119"/>
                  </a:lnTo>
                  <a:lnTo>
                    <a:pt x="539" y="133"/>
                  </a:lnTo>
                  <a:lnTo>
                    <a:pt x="520" y="145"/>
                  </a:lnTo>
                  <a:lnTo>
                    <a:pt x="499" y="154"/>
                  </a:lnTo>
                  <a:lnTo>
                    <a:pt x="499" y="161"/>
                  </a:lnTo>
                  <a:lnTo>
                    <a:pt x="518" y="164"/>
                  </a:lnTo>
                  <a:lnTo>
                    <a:pt x="527" y="154"/>
                  </a:lnTo>
                  <a:lnTo>
                    <a:pt x="536" y="149"/>
                  </a:lnTo>
                  <a:lnTo>
                    <a:pt x="548" y="147"/>
                  </a:lnTo>
                  <a:lnTo>
                    <a:pt x="560" y="147"/>
                  </a:lnTo>
                  <a:lnTo>
                    <a:pt x="576" y="145"/>
                  </a:lnTo>
                  <a:lnTo>
                    <a:pt x="577" y="140"/>
                  </a:lnTo>
                  <a:lnTo>
                    <a:pt x="579" y="135"/>
                  </a:lnTo>
                  <a:lnTo>
                    <a:pt x="583" y="129"/>
                  </a:lnTo>
                  <a:lnTo>
                    <a:pt x="586" y="126"/>
                  </a:lnTo>
                  <a:lnTo>
                    <a:pt x="591" y="138"/>
                  </a:lnTo>
                  <a:lnTo>
                    <a:pt x="597" y="147"/>
                  </a:lnTo>
                  <a:lnTo>
                    <a:pt x="605" y="154"/>
                  </a:lnTo>
                  <a:lnTo>
                    <a:pt x="618" y="157"/>
                  </a:lnTo>
                  <a:lnTo>
                    <a:pt x="621" y="154"/>
                  </a:lnTo>
                  <a:lnTo>
                    <a:pt x="623" y="152"/>
                  </a:lnTo>
                  <a:lnTo>
                    <a:pt x="626" y="150"/>
                  </a:lnTo>
                  <a:lnTo>
                    <a:pt x="628" y="149"/>
                  </a:lnTo>
                  <a:lnTo>
                    <a:pt x="632" y="149"/>
                  </a:lnTo>
                  <a:lnTo>
                    <a:pt x="633" y="149"/>
                  </a:lnTo>
                  <a:lnTo>
                    <a:pt x="637" y="154"/>
                  </a:lnTo>
                  <a:lnTo>
                    <a:pt x="639" y="157"/>
                  </a:lnTo>
                  <a:lnTo>
                    <a:pt x="640" y="161"/>
                  </a:lnTo>
                  <a:lnTo>
                    <a:pt x="646" y="159"/>
                  </a:lnTo>
                  <a:lnTo>
                    <a:pt x="651" y="156"/>
                  </a:lnTo>
                  <a:lnTo>
                    <a:pt x="654" y="152"/>
                  </a:lnTo>
                  <a:lnTo>
                    <a:pt x="659" y="150"/>
                  </a:lnTo>
                  <a:lnTo>
                    <a:pt x="663" y="149"/>
                  </a:lnTo>
                  <a:lnTo>
                    <a:pt x="682" y="154"/>
                  </a:lnTo>
                  <a:lnTo>
                    <a:pt x="698" y="166"/>
                  </a:lnTo>
                  <a:lnTo>
                    <a:pt x="714" y="178"/>
                  </a:lnTo>
                  <a:lnTo>
                    <a:pt x="729" y="189"/>
                  </a:lnTo>
                  <a:lnTo>
                    <a:pt x="735" y="189"/>
                  </a:lnTo>
                  <a:lnTo>
                    <a:pt x="740" y="189"/>
                  </a:lnTo>
                  <a:lnTo>
                    <a:pt x="743" y="187"/>
                  </a:lnTo>
                  <a:lnTo>
                    <a:pt x="749" y="185"/>
                  </a:lnTo>
                  <a:lnTo>
                    <a:pt x="752" y="184"/>
                  </a:lnTo>
                  <a:lnTo>
                    <a:pt x="755" y="184"/>
                  </a:lnTo>
                  <a:lnTo>
                    <a:pt x="759" y="187"/>
                  </a:lnTo>
                  <a:lnTo>
                    <a:pt x="762" y="191"/>
                  </a:lnTo>
                  <a:lnTo>
                    <a:pt x="766" y="196"/>
                  </a:lnTo>
                  <a:lnTo>
                    <a:pt x="769" y="203"/>
                  </a:lnTo>
                  <a:lnTo>
                    <a:pt x="771" y="206"/>
                  </a:lnTo>
                  <a:lnTo>
                    <a:pt x="768" y="208"/>
                  </a:lnTo>
                  <a:lnTo>
                    <a:pt x="764" y="210"/>
                  </a:lnTo>
                  <a:lnTo>
                    <a:pt x="764" y="210"/>
                  </a:lnTo>
                  <a:lnTo>
                    <a:pt x="762" y="211"/>
                  </a:lnTo>
                  <a:lnTo>
                    <a:pt x="762" y="213"/>
                  </a:lnTo>
                  <a:lnTo>
                    <a:pt x="761" y="215"/>
                  </a:lnTo>
                  <a:lnTo>
                    <a:pt x="759" y="218"/>
                  </a:lnTo>
                  <a:lnTo>
                    <a:pt x="771" y="218"/>
                  </a:lnTo>
                  <a:lnTo>
                    <a:pt x="787" y="220"/>
                  </a:lnTo>
                  <a:lnTo>
                    <a:pt x="803" y="220"/>
                  </a:lnTo>
                  <a:lnTo>
                    <a:pt x="817" y="220"/>
                  </a:lnTo>
                  <a:lnTo>
                    <a:pt x="825" y="222"/>
                  </a:lnTo>
                  <a:lnTo>
                    <a:pt x="834" y="232"/>
                  </a:lnTo>
                  <a:lnTo>
                    <a:pt x="843" y="243"/>
                  </a:lnTo>
                  <a:lnTo>
                    <a:pt x="851" y="253"/>
                  </a:lnTo>
                  <a:lnTo>
                    <a:pt x="851" y="218"/>
                  </a:lnTo>
                  <a:lnTo>
                    <a:pt x="860" y="218"/>
                  </a:lnTo>
                  <a:lnTo>
                    <a:pt x="867" y="218"/>
                  </a:lnTo>
                  <a:lnTo>
                    <a:pt x="872" y="217"/>
                  </a:lnTo>
                  <a:lnTo>
                    <a:pt x="879" y="215"/>
                  </a:lnTo>
                  <a:lnTo>
                    <a:pt x="879" y="211"/>
                  </a:lnTo>
                  <a:lnTo>
                    <a:pt x="848" y="211"/>
                  </a:lnTo>
                  <a:lnTo>
                    <a:pt x="846" y="206"/>
                  </a:lnTo>
                  <a:lnTo>
                    <a:pt x="845" y="205"/>
                  </a:lnTo>
                  <a:lnTo>
                    <a:pt x="843" y="201"/>
                  </a:lnTo>
                  <a:lnTo>
                    <a:pt x="841" y="198"/>
                  </a:lnTo>
                  <a:lnTo>
                    <a:pt x="841" y="192"/>
                  </a:lnTo>
                  <a:lnTo>
                    <a:pt x="845" y="192"/>
                  </a:lnTo>
                  <a:lnTo>
                    <a:pt x="845" y="189"/>
                  </a:lnTo>
                  <a:lnTo>
                    <a:pt x="890" y="184"/>
                  </a:lnTo>
                  <a:lnTo>
                    <a:pt x="890" y="196"/>
                  </a:lnTo>
                  <a:lnTo>
                    <a:pt x="895" y="199"/>
                  </a:lnTo>
                  <a:lnTo>
                    <a:pt x="899" y="205"/>
                  </a:lnTo>
                  <a:lnTo>
                    <a:pt x="902" y="208"/>
                  </a:lnTo>
                  <a:lnTo>
                    <a:pt x="906" y="215"/>
                  </a:lnTo>
                  <a:lnTo>
                    <a:pt x="925" y="215"/>
                  </a:lnTo>
                  <a:lnTo>
                    <a:pt x="937" y="218"/>
                  </a:lnTo>
                  <a:lnTo>
                    <a:pt x="949" y="220"/>
                  </a:lnTo>
                  <a:lnTo>
                    <a:pt x="961" y="222"/>
                  </a:lnTo>
                  <a:lnTo>
                    <a:pt x="979" y="222"/>
                  </a:lnTo>
                  <a:lnTo>
                    <a:pt x="981" y="220"/>
                  </a:lnTo>
                  <a:lnTo>
                    <a:pt x="982" y="218"/>
                  </a:lnTo>
                  <a:lnTo>
                    <a:pt x="984" y="217"/>
                  </a:lnTo>
                  <a:lnTo>
                    <a:pt x="986" y="215"/>
                  </a:lnTo>
                  <a:lnTo>
                    <a:pt x="986" y="203"/>
                  </a:lnTo>
                  <a:lnTo>
                    <a:pt x="1009" y="203"/>
                  </a:lnTo>
                  <a:lnTo>
                    <a:pt x="1016" y="218"/>
                  </a:lnTo>
                  <a:lnTo>
                    <a:pt x="1024" y="234"/>
                  </a:lnTo>
                  <a:lnTo>
                    <a:pt x="1026" y="227"/>
                  </a:lnTo>
                  <a:lnTo>
                    <a:pt x="1026" y="224"/>
                  </a:lnTo>
                  <a:lnTo>
                    <a:pt x="1028" y="218"/>
                  </a:lnTo>
                  <a:lnTo>
                    <a:pt x="1028" y="215"/>
                  </a:lnTo>
                  <a:lnTo>
                    <a:pt x="1040" y="215"/>
                  </a:lnTo>
                  <a:lnTo>
                    <a:pt x="1040" y="201"/>
                  </a:lnTo>
                  <a:lnTo>
                    <a:pt x="1040" y="185"/>
                  </a:lnTo>
                  <a:lnTo>
                    <a:pt x="1042" y="171"/>
                  </a:lnTo>
                  <a:lnTo>
                    <a:pt x="1040" y="164"/>
                  </a:lnTo>
                  <a:lnTo>
                    <a:pt x="1028" y="150"/>
                  </a:lnTo>
                  <a:lnTo>
                    <a:pt x="1019" y="135"/>
                  </a:lnTo>
                  <a:lnTo>
                    <a:pt x="1017" y="117"/>
                  </a:lnTo>
                  <a:lnTo>
                    <a:pt x="1021" y="100"/>
                  </a:lnTo>
                  <a:lnTo>
                    <a:pt x="1033" y="81"/>
                  </a:lnTo>
                  <a:lnTo>
                    <a:pt x="1042" y="77"/>
                  </a:lnTo>
                  <a:lnTo>
                    <a:pt x="1052" y="74"/>
                  </a:lnTo>
                  <a:lnTo>
                    <a:pt x="1063" y="72"/>
                  </a:lnTo>
                  <a:close/>
                  <a:moveTo>
                    <a:pt x="851" y="23"/>
                  </a:moveTo>
                  <a:lnTo>
                    <a:pt x="872" y="37"/>
                  </a:lnTo>
                  <a:lnTo>
                    <a:pt x="885" y="54"/>
                  </a:lnTo>
                  <a:lnTo>
                    <a:pt x="892" y="75"/>
                  </a:lnTo>
                  <a:lnTo>
                    <a:pt x="897" y="102"/>
                  </a:lnTo>
                  <a:lnTo>
                    <a:pt x="902" y="129"/>
                  </a:lnTo>
                  <a:lnTo>
                    <a:pt x="918" y="131"/>
                  </a:lnTo>
                  <a:lnTo>
                    <a:pt x="928" y="133"/>
                  </a:lnTo>
                  <a:lnTo>
                    <a:pt x="937" y="140"/>
                  </a:lnTo>
                  <a:lnTo>
                    <a:pt x="942" y="149"/>
                  </a:lnTo>
                  <a:lnTo>
                    <a:pt x="944" y="164"/>
                  </a:lnTo>
                  <a:lnTo>
                    <a:pt x="941" y="164"/>
                  </a:lnTo>
                  <a:lnTo>
                    <a:pt x="939" y="163"/>
                  </a:lnTo>
                  <a:lnTo>
                    <a:pt x="937" y="161"/>
                  </a:lnTo>
                  <a:lnTo>
                    <a:pt x="935" y="159"/>
                  </a:lnTo>
                  <a:lnTo>
                    <a:pt x="932" y="157"/>
                  </a:lnTo>
                  <a:lnTo>
                    <a:pt x="932" y="164"/>
                  </a:lnTo>
                  <a:lnTo>
                    <a:pt x="935" y="168"/>
                  </a:lnTo>
                  <a:lnTo>
                    <a:pt x="937" y="170"/>
                  </a:lnTo>
                  <a:lnTo>
                    <a:pt x="939" y="170"/>
                  </a:lnTo>
                  <a:lnTo>
                    <a:pt x="939" y="173"/>
                  </a:lnTo>
                  <a:lnTo>
                    <a:pt x="939" y="175"/>
                  </a:lnTo>
                  <a:lnTo>
                    <a:pt x="941" y="180"/>
                  </a:lnTo>
                  <a:lnTo>
                    <a:pt x="932" y="182"/>
                  </a:lnTo>
                  <a:lnTo>
                    <a:pt x="923" y="184"/>
                  </a:lnTo>
                  <a:lnTo>
                    <a:pt x="913" y="184"/>
                  </a:lnTo>
                  <a:lnTo>
                    <a:pt x="895" y="177"/>
                  </a:lnTo>
                  <a:lnTo>
                    <a:pt x="878" y="175"/>
                  </a:lnTo>
                  <a:lnTo>
                    <a:pt x="858" y="178"/>
                  </a:lnTo>
                  <a:lnTo>
                    <a:pt x="839" y="184"/>
                  </a:lnTo>
                  <a:lnTo>
                    <a:pt x="820" y="187"/>
                  </a:lnTo>
                  <a:lnTo>
                    <a:pt x="799" y="187"/>
                  </a:lnTo>
                  <a:lnTo>
                    <a:pt x="775" y="180"/>
                  </a:lnTo>
                  <a:lnTo>
                    <a:pt x="762" y="177"/>
                  </a:lnTo>
                  <a:lnTo>
                    <a:pt x="752" y="175"/>
                  </a:lnTo>
                  <a:lnTo>
                    <a:pt x="743" y="173"/>
                  </a:lnTo>
                  <a:lnTo>
                    <a:pt x="735" y="168"/>
                  </a:lnTo>
                  <a:lnTo>
                    <a:pt x="729" y="157"/>
                  </a:lnTo>
                  <a:lnTo>
                    <a:pt x="733" y="157"/>
                  </a:lnTo>
                  <a:lnTo>
                    <a:pt x="742" y="149"/>
                  </a:lnTo>
                  <a:lnTo>
                    <a:pt x="755" y="145"/>
                  </a:lnTo>
                  <a:lnTo>
                    <a:pt x="771" y="143"/>
                  </a:lnTo>
                  <a:lnTo>
                    <a:pt x="787" y="142"/>
                  </a:lnTo>
                  <a:lnTo>
                    <a:pt x="787" y="138"/>
                  </a:lnTo>
                  <a:lnTo>
                    <a:pt x="780" y="133"/>
                  </a:lnTo>
                  <a:lnTo>
                    <a:pt x="775" y="129"/>
                  </a:lnTo>
                  <a:lnTo>
                    <a:pt x="768" y="128"/>
                  </a:lnTo>
                  <a:lnTo>
                    <a:pt x="755" y="126"/>
                  </a:lnTo>
                  <a:lnTo>
                    <a:pt x="749" y="126"/>
                  </a:lnTo>
                  <a:lnTo>
                    <a:pt x="736" y="126"/>
                  </a:lnTo>
                  <a:lnTo>
                    <a:pt x="721" y="126"/>
                  </a:lnTo>
                  <a:lnTo>
                    <a:pt x="719" y="115"/>
                  </a:lnTo>
                  <a:lnTo>
                    <a:pt x="714" y="105"/>
                  </a:lnTo>
                  <a:lnTo>
                    <a:pt x="710" y="96"/>
                  </a:lnTo>
                  <a:lnTo>
                    <a:pt x="707" y="86"/>
                  </a:lnTo>
                  <a:lnTo>
                    <a:pt x="707" y="68"/>
                  </a:lnTo>
                  <a:lnTo>
                    <a:pt x="714" y="58"/>
                  </a:lnTo>
                  <a:lnTo>
                    <a:pt x="721" y="46"/>
                  </a:lnTo>
                  <a:lnTo>
                    <a:pt x="729" y="35"/>
                  </a:lnTo>
                  <a:lnTo>
                    <a:pt x="740" y="28"/>
                  </a:lnTo>
                  <a:lnTo>
                    <a:pt x="752" y="30"/>
                  </a:lnTo>
                  <a:lnTo>
                    <a:pt x="755" y="30"/>
                  </a:lnTo>
                  <a:lnTo>
                    <a:pt x="755" y="33"/>
                  </a:lnTo>
                  <a:lnTo>
                    <a:pt x="755" y="35"/>
                  </a:lnTo>
                  <a:lnTo>
                    <a:pt x="754" y="35"/>
                  </a:lnTo>
                  <a:lnTo>
                    <a:pt x="754" y="37"/>
                  </a:lnTo>
                  <a:lnTo>
                    <a:pt x="754" y="37"/>
                  </a:lnTo>
                  <a:lnTo>
                    <a:pt x="755" y="39"/>
                  </a:lnTo>
                  <a:lnTo>
                    <a:pt x="755" y="42"/>
                  </a:lnTo>
                  <a:lnTo>
                    <a:pt x="764" y="42"/>
                  </a:lnTo>
                  <a:lnTo>
                    <a:pt x="776" y="42"/>
                  </a:lnTo>
                  <a:lnTo>
                    <a:pt x="787" y="42"/>
                  </a:lnTo>
                  <a:lnTo>
                    <a:pt x="794" y="42"/>
                  </a:lnTo>
                  <a:lnTo>
                    <a:pt x="797" y="44"/>
                  </a:lnTo>
                  <a:lnTo>
                    <a:pt x="799" y="46"/>
                  </a:lnTo>
                  <a:lnTo>
                    <a:pt x="801" y="49"/>
                  </a:lnTo>
                  <a:lnTo>
                    <a:pt x="803" y="53"/>
                  </a:lnTo>
                  <a:lnTo>
                    <a:pt x="806" y="54"/>
                  </a:lnTo>
                  <a:lnTo>
                    <a:pt x="810" y="58"/>
                  </a:lnTo>
                  <a:lnTo>
                    <a:pt x="811" y="53"/>
                  </a:lnTo>
                  <a:lnTo>
                    <a:pt x="813" y="51"/>
                  </a:lnTo>
                  <a:lnTo>
                    <a:pt x="817" y="49"/>
                  </a:lnTo>
                  <a:lnTo>
                    <a:pt x="818" y="47"/>
                  </a:lnTo>
                  <a:lnTo>
                    <a:pt x="824" y="47"/>
                  </a:lnTo>
                  <a:lnTo>
                    <a:pt x="829" y="46"/>
                  </a:lnTo>
                  <a:lnTo>
                    <a:pt x="836" y="60"/>
                  </a:lnTo>
                  <a:lnTo>
                    <a:pt x="843" y="70"/>
                  </a:lnTo>
                  <a:lnTo>
                    <a:pt x="848" y="77"/>
                  </a:lnTo>
                  <a:lnTo>
                    <a:pt x="850" y="72"/>
                  </a:lnTo>
                  <a:lnTo>
                    <a:pt x="851" y="67"/>
                  </a:lnTo>
                  <a:lnTo>
                    <a:pt x="851" y="61"/>
                  </a:lnTo>
                  <a:lnTo>
                    <a:pt x="851" y="54"/>
                  </a:lnTo>
                  <a:lnTo>
                    <a:pt x="845" y="44"/>
                  </a:lnTo>
                  <a:lnTo>
                    <a:pt x="846" y="33"/>
                  </a:lnTo>
                  <a:lnTo>
                    <a:pt x="851" y="23"/>
                  </a:lnTo>
                  <a:close/>
                  <a:moveTo>
                    <a:pt x="871" y="7"/>
                  </a:moveTo>
                  <a:lnTo>
                    <a:pt x="879" y="7"/>
                  </a:lnTo>
                  <a:lnTo>
                    <a:pt x="886" y="9"/>
                  </a:lnTo>
                  <a:lnTo>
                    <a:pt x="893" y="11"/>
                  </a:lnTo>
                  <a:lnTo>
                    <a:pt x="899" y="14"/>
                  </a:lnTo>
                  <a:lnTo>
                    <a:pt x="900" y="19"/>
                  </a:lnTo>
                  <a:lnTo>
                    <a:pt x="900" y="23"/>
                  </a:lnTo>
                  <a:lnTo>
                    <a:pt x="902" y="28"/>
                  </a:lnTo>
                  <a:lnTo>
                    <a:pt x="902" y="35"/>
                  </a:lnTo>
                  <a:lnTo>
                    <a:pt x="897" y="35"/>
                  </a:lnTo>
                  <a:lnTo>
                    <a:pt x="893" y="37"/>
                  </a:lnTo>
                  <a:lnTo>
                    <a:pt x="888" y="37"/>
                  </a:lnTo>
                  <a:lnTo>
                    <a:pt x="883" y="39"/>
                  </a:lnTo>
                  <a:lnTo>
                    <a:pt x="874" y="30"/>
                  </a:lnTo>
                  <a:lnTo>
                    <a:pt x="864" y="23"/>
                  </a:lnTo>
                  <a:lnTo>
                    <a:pt x="871" y="7"/>
                  </a:lnTo>
                  <a:close/>
                  <a:moveTo>
                    <a:pt x="4266" y="0"/>
                  </a:moveTo>
                  <a:lnTo>
                    <a:pt x="4285" y="0"/>
                  </a:lnTo>
                  <a:lnTo>
                    <a:pt x="4301" y="4"/>
                  </a:lnTo>
                  <a:lnTo>
                    <a:pt x="4316" y="7"/>
                  </a:lnTo>
                  <a:lnTo>
                    <a:pt x="4320" y="23"/>
                  </a:lnTo>
                  <a:lnTo>
                    <a:pt x="4269" y="23"/>
                  </a:lnTo>
                  <a:lnTo>
                    <a:pt x="4267" y="18"/>
                  </a:lnTo>
                  <a:lnTo>
                    <a:pt x="4267" y="13"/>
                  </a:lnTo>
                  <a:lnTo>
                    <a:pt x="4266" y="7"/>
                  </a:lnTo>
                  <a:lnTo>
                    <a:pt x="4266" y="0"/>
                  </a:lnTo>
                  <a:close/>
                </a:path>
              </a:pathLst>
            </a:custGeom>
            <a:grpFill/>
            <a:ln w="3175">
              <a:noFill/>
              <a:round/>
              <a:headEnd/>
              <a:tailEnd/>
            </a:ln>
          </p:spPr>
          <p:txBody>
            <a:bodyPr vert="horz" wrap="square" lIns="91440" tIns="45720" rIns="91440" bIns="45720" numCol="1" anchor="t" anchorCtr="0" compatLnSpc="1">
              <a:prstTxWarp prst="textNoShape">
                <a:avLst/>
              </a:prstTxWarp>
            </a:bodyPr>
            <a:lstStyle/>
            <a:p>
              <a:endParaRPr lang="ko-KR" altLang="en-US"/>
            </a:p>
          </p:txBody>
        </p:sp>
        <p:sp>
          <p:nvSpPr>
            <p:cNvPr id="5" name="Freeform 10">
              <a:extLst>
                <a:ext uri="{FF2B5EF4-FFF2-40B4-BE49-F238E27FC236}">
                  <a16:creationId xmlns:a16="http://schemas.microsoft.com/office/drawing/2014/main" id="{EAF57FA9-5B08-46A7-8CDB-A2CF9A8C6346}"/>
                </a:ext>
              </a:extLst>
            </p:cNvPr>
            <p:cNvSpPr>
              <a:spLocks noEditPoints="1"/>
            </p:cNvSpPr>
            <p:nvPr/>
          </p:nvSpPr>
          <p:spPr bwMode="auto">
            <a:xfrm>
              <a:off x="1595438" y="1790700"/>
              <a:ext cx="6908800" cy="3509963"/>
            </a:xfrm>
            <a:custGeom>
              <a:avLst/>
              <a:gdLst>
                <a:gd name="T0" fmla="*/ 660 w 4352"/>
                <a:gd name="T1" fmla="*/ 268 h 2211"/>
                <a:gd name="T2" fmla="*/ 761 w 4352"/>
                <a:gd name="T3" fmla="*/ 293 h 2211"/>
                <a:gd name="T4" fmla="*/ 891 w 4352"/>
                <a:gd name="T5" fmla="*/ 513 h 2211"/>
                <a:gd name="T6" fmla="*/ 763 w 4352"/>
                <a:gd name="T7" fmla="*/ 572 h 2211"/>
                <a:gd name="T8" fmla="*/ 541 w 4352"/>
                <a:gd name="T9" fmla="*/ 326 h 2211"/>
                <a:gd name="T10" fmla="*/ 381 w 4352"/>
                <a:gd name="T11" fmla="*/ 211 h 2211"/>
                <a:gd name="T12" fmla="*/ 442 w 4352"/>
                <a:gd name="T13" fmla="*/ 265 h 2211"/>
                <a:gd name="T14" fmla="*/ 20 w 4352"/>
                <a:gd name="T15" fmla="*/ 288 h 2211"/>
                <a:gd name="T16" fmla="*/ 452 w 4352"/>
                <a:gd name="T17" fmla="*/ 157 h 2211"/>
                <a:gd name="T18" fmla="*/ 3751 w 4352"/>
                <a:gd name="T19" fmla="*/ 141 h 2211"/>
                <a:gd name="T20" fmla="*/ 320 w 4352"/>
                <a:gd name="T21" fmla="*/ 123 h 2211"/>
                <a:gd name="T22" fmla="*/ 299 w 4352"/>
                <a:gd name="T23" fmla="*/ 143 h 2211"/>
                <a:gd name="T24" fmla="*/ 163 w 4352"/>
                <a:gd name="T25" fmla="*/ 127 h 2211"/>
                <a:gd name="T26" fmla="*/ 140 w 4352"/>
                <a:gd name="T27" fmla="*/ 101 h 2211"/>
                <a:gd name="T28" fmla="*/ 3675 w 4352"/>
                <a:gd name="T29" fmla="*/ 153 h 2211"/>
                <a:gd name="T30" fmla="*/ 639 w 4352"/>
                <a:gd name="T31" fmla="*/ 162 h 2211"/>
                <a:gd name="T32" fmla="*/ 508 w 4352"/>
                <a:gd name="T33" fmla="*/ 150 h 2211"/>
                <a:gd name="T34" fmla="*/ 404 w 4352"/>
                <a:gd name="T35" fmla="*/ 89 h 2211"/>
                <a:gd name="T36" fmla="*/ 180 w 4352"/>
                <a:gd name="T37" fmla="*/ 82 h 2211"/>
                <a:gd name="T38" fmla="*/ 2683 w 4352"/>
                <a:gd name="T39" fmla="*/ 75 h 2211"/>
                <a:gd name="T40" fmla="*/ 2475 w 4352"/>
                <a:gd name="T41" fmla="*/ 199 h 2211"/>
                <a:gd name="T42" fmla="*/ 407 w 4352"/>
                <a:gd name="T43" fmla="*/ 52 h 2211"/>
                <a:gd name="T44" fmla="*/ 3303 w 4352"/>
                <a:gd name="T45" fmla="*/ 117 h 2211"/>
                <a:gd name="T46" fmla="*/ 3357 w 4352"/>
                <a:gd name="T47" fmla="*/ 195 h 2211"/>
                <a:gd name="T48" fmla="*/ 3540 w 4352"/>
                <a:gd name="T49" fmla="*/ 305 h 2211"/>
                <a:gd name="T50" fmla="*/ 3767 w 4352"/>
                <a:gd name="T51" fmla="*/ 261 h 2211"/>
                <a:gd name="T52" fmla="*/ 4073 w 4352"/>
                <a:gd name="T53" fmla="*/ 364 h 2211"/>
                <a:gd name="T54" fmla="*/ 4312 w 4352"/>
                <a:gd name="T55" fmla="*/ 511 h 2211"/>
                <a:gd name="T56" fmla="*/ 4193 w 4352"/>
                <a:gd name="T57" fmla="*/ 539 h 2211"/>
                <a:gd name="T58" fmla="*/ 4015 w 4352"/>
                <a:gd name="T59" fmla="*/ 677 h 2211"/>
                <a:gd name="T60" fmla="*/ 3874 w 4352"/>
                <a:gd name="T61" fmla="*/ 780 h 2211"/>
                <a:gd name="T62" fmla="*/ 3928 w 4352"/>
                <a:gd name="T63" fmla="*/ 640 h 2211"/>
                <a:gd name="T64" fmla="*/ 3622 w 4352"/>
                <a:gd name="T65" fmla="*/ 768 h 2211"/>
                <a:gd name="T66" fmla="*/ 3591 w 4352"/>
                <a:gd name="T67" fmla="*/ 1045 h 2211"/>
                <a:gd name="T68" fmla="*/ 3456 w 4352"/>
                <a:gd name="T69" fmla="*/ 1122 h 2211"/>
                <a:gd name="T70" fmla="*/ 3402 w 4352"/>
                <a:gd name="T71" fmla="*/ 1218 h 2211"/>
                <a:gd name="T72" fmla="*/ 3245 w 4352"/>
                <a:gd name="T73" fmla="*/ 1413 h 2211"/>
                <a:gd name="T74" fmla="*/ 3168 w 4352"/>
                <a:gd name="T75" fmla="*/ 1686 h 2211"/>
                <a:gd name="T76" fmla="*/ 2987 w 4352"/>
                <a:gd name="T77" fmla="*/ 1387 h 2211"/>
                <a:gd name="T78" fmla="*/ 2720 w 4352"/>
                <a:gd name="T79" fmla="*/ 1406 h 2211"/>
                <a:gd name="T80" fmla="*/ 2434 w 4352"/>
                <a:gd name="T81" fmla="*/ 1335 h 2211"/>
                <a:gd name="T82" fmla="*/ 2339 w 4352"/>
                <a:gd name="T83" fmla="*/ 1523 h 2211"/>
                <a:gd name="T84" fmla="*/ 2231 w 4352"/>
                <a:gd name="T85" fmla="*/ 1378 h 2211"/>
                <a:gd name="T86" fmla="*/ 2310 w 4352"/>
                <a:gd name="T87" fmla="*/ 1714 h 2211"/>
                <a:gd name="T88" fmla="*/ 2001 w 4352"/>
                <a:gd name="T89" fmla="*/ 2208 h 2211"/>
                <a:gd name="T90" fmla="*/ 1920 w 4352"/>
                <a:gd name="T91" fmla="*/ 1862 h 2211"/>
                <a:gd name="T92" fmla="*/ 1625 w 4352"/>
                <a:gd name="T93" fmla="*/ 1644 h 2211"/>
                <a:gd name="T94" fmla="*/ 1636 w 4352"/>
                <a:gd name="T95" fmla="*/ 1195 h 2211"/>
                <a:gd name="T96" fmla="*/ 1709 w 4352"/>
                <a:gd name="T97" fmla="*/ 1028 h 2211"/>
                <a:gd name="T98" fmla="*/ 1793 w 4352"/>
                <a:gd name="T99" fmla="*/ 865 h 2211"/>
                <a:gd name="T100" fmla="*/ 1973 w 4352"/>
                <a:gd name="T101" fmla="*/ 801 h 2211"/>
                <a:gd name="T102" fmla="*/ 2118 w 4352"/>
                <a:gd name="T103" fmla="*/ 659 h 2211"/>
                <a:gd name="T104" fmla="*/ 1997 w 4352"/>
                <a:gd name="T105" fmla="*/ 686 h 2211"/>
                <a:gd name="T106" fmla="*/ 1831 w 4352"/>
                <a:gd name="T107" fmla="*/ 577 h 2211"/>
                <a:gd name="T108" fmla="*/ 2041 w 4352"/>
                <a:gd name="T109" fmla="*/ 342 h 2211"/>
                <a:gd name="T110" fmla="*/ 2259 w 4352"/>
                <a:gd name="T111" fmla="*/ 391 h 2211"/>
                <a:gd name="T112" fmla="*/ 2278 w 4352"/>
                <a:gd name="T113" fmla="*/ 499 h 2211"/>
                <a:gd name="T114" fmla="*/ 2439 w 4352"/>
                <a:gd name="T115" fmla="*/ 387 h 2211"/>
                <a:gd name="T116" fmla="*/ 2566 w 4352"/>
                <a:gd name="T117" fmla="*/ 382 h 2211"/>
                <a:gd name="T118" fmla="*/ 2667 w 4352"/>
                <a:gd name="T119" fmla="*/ 261 h 2211"/>
                <a:gd name="T120" fmla="*/ 2737 w 4352"/>
                <a:gd name="T121" fmla="*/ 467 h 2211"/>
                <a:gd name="T122" fmla="*/ 2861 w 4352"/>
                <a:gd name="T123" fmla="*/ 275 h 2211"/>
                <a:gd name="T124" fmla="*/ 3161 w 4352"/>
                <a:gd name="T125" fmla="*/ 17 h 22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4352" h="2211">
                  <a:moveTo>
                    <a:pt x="2697" y="200"/>
                  </a:moveTo>
                  <a:lnTo>
                    <a:pt x="2708" y="204"/>
                  </a:lnTo>
                  <a:lnTo>
                    <a:pt x="2708" y="211"/>
                  </a:lnTo>
                  <a:lnTo>
                    <a:pt x="2704" y="211"/>
                  </a:lnTo>
                  <a:lnTo>
                    <a:pt x="2702" y="213"/>
                  </a:lnTo>
                  <a:lnTo>
                    <a:pt x="2701" y="214"/>
                  </a:lnTo>
                  <a:lnTo>
                    <a:pt x="2699" y="214"/>
                  </a:lnTo>
                  <a:lnTo>
                    <a:pt x="2697" y="214"/>
                  </a:lnTo>
                  <a:lnTo>
                    <a:pt x="2694" y="214"/>
                  </a:lnTo>
                  <a:lnTo>
                    <a:pt x="2694" y="209"/>
                  </a:lnTo>
                  <a:lnTo>
                    <a:pt x="2694" y="206"/>
                  </a:lnTo>
                  <a:lnTo>
                    <a:pt x="2695" y="204"/>
                  </a:lnTo>
                  <a:lnTo>
                    <a:pt x="2697" y="200"/>
                  </a:lnTo>
                  <a:close/>
                  <a:moveTo>
                    <a:pt x="562" y="192"/>
                  </a:moveTo>
                  <a:lnTo>
                    <a:pt x="562" y="195"/>
                  </a:lnTo>
                  <a:lnTo>
                    <a:pt x="566" y="195"/>
                  </a:lnTo>
                  <a:lnTo>
                    <a:pt x="564" y="213"/>
                  </a:lnTo>
                  <a:lnTo>
                    <a:pt x="566" y="228"/>
                  </a:lnTo>
                  <a:lnTo>
                    <a:pt x="573" y="242"/>
                  </a:lnTo>
                  <a:lnTo>
                    <a:pt x="576" y="244"/>
                  </a:lnTo>
                  <a:lnTo>
                    <a:pt x="580" y="244"/>
                  </a:lnTo>
                  <a:lnTo>
                    <a:pt x="583" y="246"/>
                  </a:lnTo>
                  <a:lnTo>
                    <a:pt x="589" y="246"/>
                  </a:lnTo>
                  <a:lnTo>
                    <a:pt x="589" y="204"/>
                  </a:lnTo>
                  <a:lnTo>
                    <a:pt x="615" y="204"/>
                  </a:lnTo>
                  <a:lnTo>
                    <a:pt x="620" y="216"/>
                  </a:lnTo>
                  <a:lnTo>
                    <a:pt x="627" y="228"/>
                  </a:lnTo>
                  <a:lnTo>
                    <a:pt x="634" y="239"/>
                  </a:lnTo>
                  <a:lnTo>
                    <a:pt x="646" y="242"/>
                  </a:lnTo>
                  <a:lnTo>
                    <a:pt x="646" y="247"/>
                  </a:lnTo>
                  <a:lnTo>
                    <a:pt x="648" y="258"/>
                  </a:lnTo>
                  <a:lnTo>
                    <a:pt x="650" y="270"/>
                  </a:lnTo>
                  <a:lnTo>
                    <a:pt x="650" y="277"/>
                  </a:lnTo>
                  <a:lnTo>
                    <a:pt x="653" y="275"/>
                  </a:lnTo>
                  <a:lnTo>
                    <a:pt x="655" y="275"/>
                  </a:lnTo>
                  <a:lnTo>
                    <a:pt x="655" y="275"/>
                  </a:lnTo>
                  <a:lnTo>
                    <a:pt x="657" y="274"/>
                  </a:lnTo>
                  <a:lnTo>
                    <a:pt x="658" y="272"/>
                  </a:lnTo>
                  <a:lnTo>
                    <a:pt x="660" y="268"/>
                  </a:lnTo>
                  <a:lnTo>
                    <a:pt x="662" y="263"/>
                  </a:lnTo>
                  <a:lnTo>
                    <a:pt x="664" y="258"/>
                  </a:lnTo>
                  <a:lnTo>
                    <a:pt x="665" y="254"/>
                  </a:lnTo>
                  <a:lnTo>
                    <a:pt x="669" y="251"/>
                  </a:lnTo>
                  <a:lnTo>
                    <a:pt x="672" y="249"/>
                  </a:lnTo>
                  <a:lnTo>
                    <a:pt x="678" y="247"/>
                  </a:lnTo>
                  <a:lnTo>
                    <a:pt x="681" y="244"/>
                  </a:lnTo>
                  <a:lnTo>
                    <a:pt x="685" y="242"/>
                  </a:lnTo>
                  <a:lnTo>
                    <a:pt x="681" y="242"/>
                  </a:lnTo>
                  <a:lnTo>
                    <a:pt x="681" y="239"/>
                  </a:lnTo>
                  <a:lnTo>
                    <a:pt x="672" y="242"/>
                  </a:lnTo>
                  <a:lnTo>
                    <a:pt x="667" y="246"/>
                  </a:lnTo>
                  <a:lnTo>
                    <a:pt x="660" y="251"/>
                  </a:lnTo>
                  <a:lnTo>
                    <a:pt x="650" y="254"/>
                  </a:lnTo>
                  <a:lnTo>
                    <a:pt x="648" y="239"/>
                  </a:lnTo>
                  <a:lnTo>
                    <a:pt x="646" y="228"/>
                  </a:lnTo>
                  <a:lnTo>
                    <a:pt x="643" y="219"/>
                  </a:lnTo>
                  <a:lnTo>
                    <a:pt x="639" y="207"/>
                  </a:lnTo>
                  <a:lnTo>
                    <a:pt x="643" y="206"/>
                  </a:lnTo>
                  <a:lnTo>
                    <a:pt x="644" y="206"/>
                  </a:lnTo>
                  <a:lnTo>
                    <a:pt x="648" y="204"/>
                  </a:lnTo>
                  <a:lnTo>
                    <a:pt x="653" y="204"/>
                  </a:lnTo>
                  <a:lnTo>
                    <a:pt x="658" y="207"/>
                  </a:lnTo>
                  <a:lnTo>
                    <a:pt x="662" y="209"/>
                  </a:lnTo>
                  <a:lnTo>
                    <a:pt x="667" y="211"/>
                  </a:lnTo>
                  <a:lnTo>
                    <a:pt x="672" y="213"/>
                  </a:lnTo>
                  <a:lnTo>
                    <a:pt x="678" y="214"/>
                  </a:lnTo>
                  <a:lnTo>
                    <a:pt x="685" y="226"/>
                  </a:lnTo>
                  <a:lnTo>
                    <a:pt x="692" y="240"/>
                  </a:lnTo>
                  <a:lnTo>
                    <a:pt x="697" y="253"/>
                  </a:lnTo>
                  <a:lnTo>
                    <a:pt x="704" y="261"/>
                  </a:lnTo>
                  <a:lnTo>
                    <a:pt x="707" y="263"/>
                  </a:lnTo>
                  <a:lnTo>
                    <a:pt x="713" y="263"/>
                  </a:lnTo>
                  <a:lnTo>
                    <a:pt x="718" y="263"/>
                  </a:lnTo>
                  <a:lnTo>
                    <a:pt x="723" y="263"/>
                  </a:lnTo>
                  <a:lnTo>
                    <a:pt x="726" y="263"/>
                  </a:lnTo>
                  <a:lnTo>
                    <a:pt x="730" y="265"/>
                  </a:lnTo>
                  <a:lnTo>
                    <a:pt x="747" y="277"/>
                  </a:lnTo>
                  <a:lnTo>
                    <a:pt x="761" y="293"/>
                  </a:lnTo>
                  <a:lnTo>
                    <a:pt x="777" y="307"/>
                  </a:lnTo>
                  <a:lnTo>
                    <a:pt x="777" y="319"/>
                  </a:lnTo>
                  <a:lnTo>
                    <a:pt x="791" y="324"/>
                  </a:lnTo>
                  <a:lnTo>
                    <a:pt x="803" y="331"/>
                  </a:lnTo>
                  <a:lnTo>
                    <a:pt x="810" y="342"/>
                  </a:lnTo>
                  <a:lnTo>
                    <a:pt x="819" y="354"/>
                  </a:lnTo>
                  <a:lnTo>
                    <a:pt x="826" y="366"/>
                  </a:lnTo>
                  <a:lnTo>
                    <a:pt x="835" y="377"/>
                  </a:lnTo>
                  <a:lnTo>
                    <a:pt x="829" y="384"/>
                  </a:lnTo>
                  <a:lnTo>
                    <a:pt x="826" y="387"/>
                  </a:lnTo>
                  <a:lnTo>
                    <a:pt x="824" y="392"/>
                  </a:lnTo>
                  <a:lnTo>
                    <a:pt x="822" y="396"/>
                  </a:lnTo>
                  <a:lnTo>
                    <a:pt x="829" y="408"/>
                  </a:lnTo>
                  <a:lnTo>
                    <a:pt x="840" y="417"/>
                  </a:lnTo>
                  <a:lnTo>
                    <a:pt x="854" y="422"/>
                  </a:lnTo>
                  <a:lnTo>
                    <a:pt x="854" y="427"/>
                  </a:lnTo>
                  <a:lnTo>
                    <a:pt x="854" y="429"/>
                  </a:lnTo>
                  <a:lnTo>
                    <a:pt x="856" y="431"/>
                  </a:lnTo>
                  <a:lnTo>
                    <a:pt x="856" y="432"/>
                  </a:lnTo>
                  <a:lnTo>
                    <a:pt x="857" y="434"/>
                  </a:lnTo>
                  <a:lnTo>
                    <a:pt x="861" y="436"/>
                  </a:lnTo>
                  <a:lnTo>
                    <a:pt x="864" y="439"/>
                  </a:lnTo>
                  <a:lnTo>
                    <a:pt x="870" y="441"/>
                  </a:lnTo>
                  <a:lnTo>
                    <a:pt x="873" y="443"/>
                  </a:lnTo>
                  <a:lnTo>
                    <a:pt x="877" y="446"/>
                  </a:lnTo>
                  <a:lnTo>
                    <a:pt x="878" y="448"/>
                  </a:lnTo>
                  <a:lnTo>
                    <a:pt x="880" y="452"/>
                  </a:lnTo>
                  <a:lnTo>
                    <a:pt x="878" y="453"/>
                  </a:lnTo>
                  <a:lnTo>
                    <a:pt x="878" y="455"/>
                  </a:lnTo>
                  <a:lnTo>
                    <a:pt x="878" y="455"/>
                  </a:lnTo>
                  <a:lnTo>
                    <a:pt x="878" y="457"/>
                  </a:lnTo>
                  <a:lnTo>
                    <a:pt x="880" y="459"/>
                  </a:lnTo>
                  <a:lnTo>
                    <a:pt x="884" y="460"/>
                  </a:lnTo>
                  <a:lnTo>
                    <a:pt x="889" y="462"/>
                  </a:lnTo>
                  <a:lnTo>
                    <a:pt x="892" y="464"/>
                  </a:lnTo>
                  <a:lnTo>
                    <a:pt x="898" y="464"/>
                  </a:lnTo>
                  <a:lnTo>
                    <a:pt x="903" y="464"/>
                  </a:lnTo>
                  <a:lnTo>
                    <a:pt x="896" y="511"/>
                  </a:lnTo>
                  <a:lnTo>
                    <a:pt x="891" y="513"/>
                  </a:lnTo>
                  <a:lnTo>
                    <a:pt x="885" y="513"/>
                  </a:lnTo>
                  <a:lnTo>
                    <a:pt x="880" y="514"/>
                  </a:lnTo>
                  <a:lnTo>
                    <a:pt x="873" y="514"/>
                  </a:lnTo>
                  <a:lnTo>
                    <a:pt x="866" y="506"/>
                  </a:lnTo>
                  <a:lnTo>
                    <a:pt x="857" y="497"/>
                  </a:lnTo>
                  <a:lnTo>
                    <a:pt x="850" y="488"/>
                  </a:lnTo>
                  <a:lnTo>
                    <a:pt x="845" y="476"/>
                  </a:lnTo>
                  <a:lnTo>
                    <a:pt x="838" y="476"/>
                  </a:lnTo>
                  <a:lnTo>
                    <a:pt x="833" y="478"/>
                  </a:lnTo>
                  <a:lnTo>
                    <a:pt x="828" y="478"/>
                  </a:lnTo>
                  <a:lnTo>
                    <a:pt x="822" y="480"/>
                  </a:lnTo>
                  <a:lnTo>
                    <a:pt x="831" y="507"/>
                  </a:lnTo>
                  <a:lnTo>
                    <a:pt x="838" y="537"/>
                  </a:lnTo>
                  <a:lnTo>
                    <a:pt x="850" y="537"/>
                  </a:lnTo>
                  <a:lnTo>
                    <a:pt x="857" y="551"/>
                  </a:lnTo>
                  <a:lnTo>
                    <a:pt x="863" y="565"/>
                  </a:lnTo>
                  <a:lnTo>
                    <a:pt x="864" y="584"/>
                  </a:lnTo>
                  <a:lnTo>
                    <a:pt x="863" y="586"/>
                  </a:lnTo>
                  <a:lnTo>
                    <a:pt x="861" y="588"/>
                  </a:lnTo>
                  <a:lnTo>
                    <a:pt x="861" y="590"/>
                  </a:lnTo>
                  <a:lnTo>
                    <a:pt x="859" y="591"/>
                  </a:lnTo>
                  <a:lnTo>
                    <a:pt x="857" y="593"/>
                  </a:lnTo>
                  <a:lnTo>
                    <a:pt x="854" y="595"/>
                  </a:lnTo>
                  <a:lnTo>
                    <a:pt x="847" y="591"/>
                  </a:lnTo>
                  <a:lnTo>
                    <a:pt x="838" y="586"/>
                  </a:lnTo>
                  <a:lnTo>
                    <a:pt x="829" y="581"/>
                  </a:lnTo>
                  <a:lnTo>
                    <a:pt x="822" y="577"/>
                  </a:lnTo>
                  <a:lnTo>
                    <a:pt x="819" y="576"/>
                  </a:lnTo>
                  <a:lnTo>
                    <a:pt x="816" y="576"/>
                  </a:lnTo>
                  <a:lnTo>
                    <a:pt x="826" y="590"/>
                  </a:lnTo>
                  <a:lnTo>
                    <a:pt x="835" y="602"/>
                  </a:lnTo>
                  <a:lnTo>
                    <a:pt x="842" y="617"/>
                  </a:lnTo>
                  <a:lnTo>
                    <a:pt x="838" y="617"/>
                  </a:lnTo>
                  <a:lnTo>
                    <a:pt x="826" y="612"/>
                  </a:lnTo>
                  <a:lnTo>
                    <a:pt x="810" y="609"/>
                  </a:lnTo>
                  <a:lnTo>
                    <a:pt x="793" y="605"/>
                  </a:lnTo>
                  <a:lnTo>
                    <a:pt x="781" y="598"/>
                  </a:lnTo>
                  <a:lnTo>
                    <a:pt x="770" y="588"/>
                  </a:lnTo>
                  <a:lnTo>
                    <a:pt x="763" y="572"/>
                  </a:lnTo>
                  <a:lnTo>
                    <a:pt x="756" y="558"/>
                  </a:lnTo>
                  <a:lnTo>
                    <a:pt x="746" y="544"/>
                  </a:lnTo>
                  <a:lnTo>
                    <a:pt x="735" y="534"/>
                  </a:lnTo>
                  <a:lnTo>
                    <a:pt x="720" y="542"/>
                  </a:lnTo>
                  <a:lnTo>
                    <a:pt x="702" y="548"/>
                  </a:lnTo>
                  <a:lnTo>
                    <a:pt x="681" y="549"/>
                  </a:lnTo>
                  <a:lnTo>
                    <a:pt x="679" y="544"/>
                  </a:lnTo>
                  <a:lnTo>
                    <a:pt x="678" y="539"/>
                  </a:lnTo>
                  <a:lnTo>
                    <a:pt x="678" y="534"/>
                  </a:lnTo>
                  <a:lnTo>
                    <a:pt x="678" y="527"/>
                  </a:lnTo>
                  <a:lnTo>
                    <a:pt x="693" y="521"/>
                  </a:lnTo>
                  <a:lnTo>
                    <a:pt x="713" y="516"/>
                  </a:lnTo>
                  <a:lnTo>
                    <a:pt x="730" y="511"/>
                  </a:lnTo>
                  <a:lnTo>
                    <a:pt x="735" y="501"/>
                  </a:lnTo>
                  <a:lnTo>
                    <a:pt x="740" y="487"/>
                  </a:lnTo>
                  <a:lnTo>
                    <a:pt x="746" y="471"/>
                  </a:lnTo>
                  <a:lnTo>
                    <a:pt x="749" y="455"/>
                  </a:lnTo>
                  <a:lnTo>
                    <a:pt x="751" y="443"/>
                  </a:lnTo>
                  <a:lnTo>
                    <a:pt x="749" y="434"/>
                  </a:lnTo>
                  <a:lnTo>
                    <a:pt x="742" y="422"/>
                  </a:lnTo>
                  <a:lnTo>
                    <a:pt x="733" y="415"/>
                  </a:lnTo>
                  <a:lnTo>
                    <a:pt x="723" y="408"/>
                  </a:lnTo>
                  <a:lnTo>
                    <a:pt x="716" y="399"/>
                  </a:lnTo>
                  <a:lnTo>
                    <a:pt x="707" y="357"/>
                  </a:lnTo>
                  <a:lnTo>
                    <a:pt x="693" y="354"/>
                  </a:lnTo>
                  <a:lnTo>
                    <a:pt x="683" y="347"/>
                  </a:lnTo>
                  <a:lnTo>
                    <a:pt x="674" y="340"/>
                  </a:lnTo>
                  <a:lnTo>
                    <a:pt x="665" y="338"/>
                  </a:lnTo>
                  <a:lnTo>
                    <a:pt x="657" y="342"/>
                  </a:lnTo>
                  <a:lnTo>
                    <a:pt x="651" y="347"/>
                  </a:lnTo>
                  <a:lnTo>
                    <a:pt x="646" y="352"/>
                  </a:lnTo>
                  <a:lnTo>
                    <a:pt x="639" y="357"/>
                  </a:lnTo>
                  <a:lnTo>
                    <a:pt x="627" y="361"/>
                  </a:lnTo>
                  <a:lnTo>
                    <a:pt x="615" y="354"/>
                  </a:lnTo>
                  <a:lnTo>
                    <a:pt x="599" y="349"/>
                  </a:lnTo>
                  <a:lnTo>
                    <a:pt x="582" y="345"/>
                  </a:lnTo>
                  <a:lnTo>
                    <a:pt x="566" y="340"/>
                  </a:lnTo>
                  <a:lnTo>
                    <a:pt x="552" y="335"/>
                  </a:lnTo>
                  <a:lnTo>
                    <a:pt x="541" y="326"/>
                  </a:lnTo>
                  <a:lnTo>
                    <a:pt x="534" y="312"/>
                  </a:lnTo>
                  <a:lnTo>
                    <a:pt x="536" y="310"/>
                  </a:lnTo>
                  <a:lnTo>
                    <a:pt x="536" y="309"/>
                  </a:lnTo>
                  <a:lnTo>
                    <a:pt x="538" y="309"/>
                  </a:lnTo>
                  <a:lnTo>
                    <a:pt x="538" y="307"/>
                  </a:lnTo>
                  <a:lnTo>
                    <a:pt x="538" y="303"/>
                  </a:lnTo>
                  <a:lnTo>
                    <a:pt x="531" y="302"/>
                  </a:lnTo>
                  <a:lnTo>
                    <a:pt x="524" y="300"/>
                  </a:lnTo>
                  <a:lnTo>
                    <a:pt x="519" y="296"/>
                  </a:lnTo>
                  <a:lnTo>
                    <a:pt x="515" y="291"/>
                  </a:lnTo>
                  <a:lnTo>
                    <a:pt x="512" y="284"/>
                  </a:lnTo>
                  <a:lnTo>
                    <a:pt x="521" y="267"/>
                  </a:lnTo>
                  <a:lnTo>
                    <a:pt x="528" y="244"/>
                  </a:lnTo>
                  <a:lnTo>
                    <a:pt x="531" y="219"/>
                  </a:lnTo>
                  <a:lnTo>
                    <a:pt x="534" y="195"/>
                  </a:lnTo>
                  <a:lnTo>
                    <a:pt x="562" y="192"/>
                  </a:lnTo>
                  <a:close/>
                  <a:moveTo>
                    <a:pt x="400" y="188"/>
                  </a:moveTo>
                  <a:lnTo>
                    <a:pt x="416" y="188"/>
                  </a:lnTo>
                  <a:lnTo>
                    <a:pt x="425" y="223"/>
                  </a:lnTo>
                  <a:lnTo>
                    <a:pt x="432" y="261"/>
                  </a:lnTo>
                  <a:lnTo>
                    <a:pt x="428" y="261"/>
                  </a:lnTo>
                  <a:lnTo>
                    <a:pt x="423" y="268"/>
                  </a:lnTo>
                  <a:lnTo>
                    <a:pt x="412" y="265"/>
                  </a:lnTo>
                  <a:lnTo>
                    <a:pt x="409" y="268"/>
                  </a:lnTo>
                  <a:lnTo>
                    <a:pt x="409" y="272"/>
                  </a:lnTo>
                  <a:lnTo>
                    <a:pt x="409" y="275"/>
                  </a:lnTo>
                  <a:lnTo>
                    <a:pt x="409" y="277"/>
                  </a:lnTo>
                  <a:lnTo>
                    <a:pt x="407" y="279"/>
                  </a:lnTo>
                  <a:lnTo>
                    <a:pt x="405" y="282"/>
                  </a:lnTo>
                  <a:lnTo>
                    <a:pt x="400" y="284"/>
                  </a:lnTo>
                  <a:lnTo>
                    <a:pt x="395" y="281"/>
                  </a:lnTo>
                  <a:lnTo>
                    <a:pt x="388" y="275"/>
                  </a:lnTo>
                  <a:lnTo>
                    <a:pt x="381" y="272"/>
                  </a:lnTo>
                  <a:lnTo>
                    <a:pt x="381" y="261"/>
                  </a:lnTo>
                  <a:lnTo>
                    <a:pt x="358" y="258"/>
                  </a:lnTo>
                  <a:lnTo>
                    <a:pt x="362" y="226"/>
                  </a:lnTo>
                  <a:lnTo>
                    <a:pt x="369" y="223"/>
                  </a:lnTo>
                  <a:lnTo>
                    <a:pt x="376" y="218"/>
                  </a:lnTo>
                  <a:lnTo>
                    <a:pt x="381" y="211"/>
                  </a:lnTo>
                  <a:lnTo>
                    <a:pt x="376" y="209"/>
                  </a:lnTo>
                  <a:lnTo>
                    <a:pt x="372" y="207"/>
                  </a:lnTo>
                  <a:lnTo>
                    <a:pt x="369" y="206"/>
                  </a:lnTo>
                  <a:lnTo>
                    <a:pt x="365" y="202"/>
                  </a:lnTo>
                  <a:lnTo>
                    <a:pt x="363" y="199"/>
                  </a:lnTo>
                  <a:lnTo>
                    <a:pt x="362" y="192"/>
                  </a:lnTo>
                  <a:lnTo>
                    <a:pt x="381" y="190"/>
                  </a:lnTo>
                  <a:lnTo>
                    <a:pt x="400" y="188"/>
                  </a:lnTo>
                  <a:close/>
                  <a:moveTo>
                    <a:pt x="3661" y="172"/>
                  </a:moveTo>
                  <a:lnTo>
                    <a:pt x="3673" y="178"/>
                  </a:lnTo>
                  <a:lnTo>
                    <a:pt x="3673" y="185"/>
                  </a:lnTo>
                  <a:lnTo>
                    <a:pt x="3657" y="185"/>
                  </a:lnTo>
                  <a:lnTo>
                    <a:pt x="3661" y="172"/>
                  </a:lnTo>
                  <a:close/>
                  <a:moveTo>
                    <a:pt x="438" y="172"/>
                  </a:moveTo>
                  <a:lnTo>
                    <a:pt x="451" y="174"/>
                  </a:lnTo>
                  <a:lnTo>
                    <a:pt x="465" y="176"/>
                  </a:lnTo>
                  <a:lnTo>
                    <a:pt x="477" y="178"/>
                  </a:lnTo>
                  <a:lnTo>
                    <a:pt x="486" y="181"/>
                  </a:lnTo>
                  <a:lnTo>
                    <a:pt x="487" y="185"/>
                  </a:lnTo>
                  <a:lnTo>
                    <a:pt x="487" y="190"/>
                  </a:lnTo>
                  <a:lnTo>
                    <a:pt x="489" y="197"/>
                  </a:lnTo>
                  <a:lnTo>
                    <a:pt x="489" y="204"/>
                  </a:lnTo>
                  <a:lnTo>
                    <a:pt x="487" y="207"/>
                  </a:lnTo>
                  <a:lnTo>
                    <a:pt x="486" y="211"/>
                  </a:lnTo>
                  <a:lnTo>
                    <a:pt x="484" y="216"/>
                  </a:lnTo>
                  <a:lnTo>
                    <a:pt x="480" y="219"/>
                  </a:lnTo>
                  <a:lnTo>
                    <a:pt x="477" y="221"/>
                  </a:lnTo>
                  <a:lnTo>
                    <a:pt x="473" y="223"/>
                  </a:lnTo>
                  <a:lnTo>
                    <a:pt x="472" y="225"/>
                  </a:lnTo>
                  <a:lnTo>
                    <a:pt x="468" y="226"/>
                  </a:lnTo>
                  <a:lnTo>
                    <a:pt x="466" y="230"/>
                  </a:lnTo>
                  <a:lnTo>
                    <a:pt x="468" y="239"/>
                  </a:lnTo>
                  <a:lnTo>
                    <a:pt x="466" y="249"/>
                  </a:lnTo>
                  <a:lnTo>
                    <a:pt x="465" y="256"/>
                  </a:lnTo>
                  <a:lnTo>
                    <a:pt x="461" y="261"/>
                  </a:lnTo>
                  <a:lnTo>
                    <a:pt x="458" y="263"/>
                  </a:lnTo>
                  <a:lnTo>
                    <a:pt x="454" y="265"/>
                  </a:lnTo>
                  <a:lnTo>
                    <a:pt x="449" y="265"/>
                  </a:lnTo>
                  <a:lnTo>
                    <a:pt x="442" y="265"/>
                  </a:lnTo>
                  <a:lnTo>
                    <a:pt x="438" y="254"/>
                  </a:lnTo>
                  <a:lnTo>
                    <a:pt x="442" y="244"/>
                  </a:lnTo>
                  <a:lnTo>
                    <a:pt x="442" y="232"/>
                  </a:lnTo>
                  <a:lnTo>
                    <a:pt x="438" y="218"/>
                  </a:lnTo>
                  <a:lnTo>
                    <a:pt x="437" y="202"/>
                  </a:lnTo>
                  <a:lnTo>
                    <a:pt x="435" y="188"/>
                  </a:lnTo>
                  <a:lnTo>
                    <a:pt x="438" y="172"/>
                  </a:lnTo>
                  <a:close/>
                  <a:moveTo>
                    <a:pt x="60" y="171"/>
                  </a:moveTo>
                  <a:lnTo>
                    <a:pt x="74" y="172"/>
                  </a:lnTo>
                  <a:lnTo>
                    <a:pt x="74" y="185"/>
                  </a:lnTo>
                  <a:lnTo>
                    <a:pt x="91" y="185"/>
                  </a:lnTo>
                  <a:lnTo>
                    <a:pt x="105" y="185"/>
                  </a:lnTo>
                  <a:lnTo>
                    <a:pt x="121" y="185"/>
                  </a:lnTo>
                  <a:lnTo>
                    <a:pt x="124" y="192"/>
                  </a:lnTo>
                  <a:lnTo>
                    <a:pt x="128" y="200"/>
                  </a:lnTo>
                  <a:lnTo>
                    <a:pt x="131" y="209"/>
                  </a:lnTo>
                  <a:lnTo>
                    <a:pt x="135" y="216"/>
                  </a:lnTo>
                  <a:lnTo>
                    <a:pt x="135" y="219"/>
                  </a:lnTo>
                  <a:lnTo>
                    <a:pt x="124" y="232"/>
                  </a:lnTo>
                  <a:lnTo>
                    <a:pt x="110" y="237"/>
                  </a:lnTo>
                  <a:lnTo>
                    <a:pt x="96" y="242"/>
                  </a:lnTo>
                  <a:lnTo>
                    <a:pt x="88" y="258"/>
                  </a:lnTo>
                  <a:lnTo>
                    <a:pt x="81" y="272"/>
                  </a:lnTo>
                  <a:lnTo>
                    <a:pt x="79" y="288"/>
                  </a:lnTo>
                  <a:lnTo>
                    <a:pt x="82" y="303"/>
                  </a:lnTo>
                  <a:lnTo>
                    <a:pt x="67" y="305"/>
                  </a:lnTo>
                  <a:lnTo>
                    <a:pt x="53" y="310"/>
                  </a:lnTo>
                  <a:lnTo>
                    <a:pt x="35" y="315"/>
                  </a:lnTo>
                  <a:lnTo>
                    <a:pt x="34" y="312"/>
                  </a:lnTo>
                  <a:lnTo>
                    <a:pt x="32" y="309"/>
                  </a:lnTo>
                  <a:lnTo>
                    <a:pt x="30" y="307"/>
                  </a:lnTo>
                  <a:lnTo>
                    <a:pt x="30" y="303"/>
                  </a:lnTo>
                  <a:lnTo>
                    <a:pt x="28" y="300"/>
                  </a:lnTo>
                  <a:lnTo>
                    <a:pt x="30" y="298"/>
                  </a:lnTo>
                  <a:lnTo>
                    <a:pt x="30" y="296"/>
                  </a:lnTo>
                  <a:lnTo>
                    <a:pt x="30" y="295"/>
                  </a:lnTo>
                  <a:lnTo>
                    <a:pt x="32" y="291"/>
                  </a:lnTo>
                  <a:lnTo>
                    <a:pt x="32" y="288"/>
                  </a:lnTo>
                  <a:lnTo>
                    <a:pt x="20" y="288"/>
                  </a:lnTo>
                  <a:lnTo>
                    <a:pt x="20" y="282"/>
                  </a:lnTo>
                  <a:lnTo>
                    <a:pt x="20" y="281"/>
                  </a:lnTo>
                  <a:lnTo>
                    <a:pt x="18" y="279"/>
                  </a:lnTo>
                  <a:lnTo>
                    <a:pt x="18" y="277"/>
                  </a:lnTo>
                  <a:lnTo>
                    <a:pt x="16" y="275"/>
                  </a:lnTo>
                  <a:lnTo>
                    <a:pt x="13" y="272"/>
                  </a:lnTo>
                  <a:lnTo>
                    <a:pt x="11" y="272"/>
                  </a:lnTo>
                  <a:lnTo>
                    <a:pt x="9" y="272"/>
                  </a:lnTo>
                  <a:lnTo>
                    <a:pt x="9" y="272"/>
                  </a:lnTo>
                  <a:lnTo>
                    <a:pt x="7" y="272"/>
                  </a:lnTo>
                  <a:lnTo>
                    <a:pt x="6" y="272"/>
                  </a:lnTo>
                  <a:lnTo>
                    <a:pt x="0" y="272"/>
                  </a:lnTo>
                  <a:lnTo>
                    <a:pt x="0" y="261"/>
                  </a:lnTo>
                  <a:lnTo>
                    <a:pt x="13" y="247"/>
                  </a:lnTo>
                  <a:lnTo>
                    <a:pt x="21" y="228"/>
                  </a:lnTo>
                  <a:lnTo>
                    <a:pt x="28" y="207"/>
                  </a:lnTo>
                  <a:lnTo>
                    <a:pt x="23" y="204"/>
                  </a:lnTo>
                  <a:lnTo>
                    <a:pt x="21" y="199"/>
                  </a:lnTo>
                  <a:lnTo>
                    <a:pt x="20" y="195"/>
                  </a:lnTo>
                  <a:lnTo>
                    <a:pt x="18" y="188"/>
                  </a:lnTo>
                  <a:lnTo>
                    <a:pt x="16" y="181"/>
                  </a:lnTo>
                  <a:lnTo>
                    <a:pt x="30" y="178"/>
                  </a:lnTo>
                  <a:lnTo>
                    <a:pt x="41" y="176"/>
                  </a:lnTo>
                  <a:lnTo>
                    <a:pt x="49" y="172"/>
                  </a:lnTo>
                  <a:lnTo>
                    <a:pt x="60" y="171"/>
                  </a:lnTo>
                  <a:close/>
                  <a:moveTo>
                    <a:pt x="1556" y="130"/>
                  </a:moveTo>
                  <a:lnTo>
                    <a:pt x="1571" y="130"/>
                  </a:lnTo>
                  <a:lnTo>
                    <a:pt x="1571" y="134"/>
                  </a:lnTo>
                  <a:lnTo>
                    <a:pt x="1568" y="134"/>
                  </a:lnTo>
                  <a:lnTo>
                    <a:pt x="1564" y="136"/>
                  </a:lnTo>
                  <a:lnTo>
                    <a:pt x="1563" y="136"/>
                  </a:lnTo>
                  <a:lnTo>
                    <a:pt x="1563" y="136"/>
                  </a:lnTo>
                  <a:lnTo>
                    <a:pt x="1561" y="136"/>
                  </a:lnTo>
                  <a:lnTo>
                    <a:pt x="1561" y="136"/>
                  </a:lnTo>
                  <a:lnTo>
                    <a:pt x="1559" y="134"/>
                  </a:lnTo>
                  <a:lnTo>
                    <a:pt x="1556" y="130"/>
                  </a:lnTo>
                  <a:close/>
                  <a:moveTo>
                    <a:pt x="454" y="130"/>
                  </a:moveTo>
                  <a:lnTo>
                    <a:pt x="458" y="153"/>
                  </a:lnTo>
                  <a:lnTo>
                    <a:pt x="452" y="157"/>
                  </a:lnTo>
                  <a:lnTo>
                    <a:pt x="449" y="158"/>
                  </a:lnTo>
                  <a:lnTo>
                    <a:pt x="445" y="160"/>
                  </a:lnTo>
                  <a:lnTo>
                    <a:pt x="440" y="164"/>
                  </a:lnTo>
                  <a:lnTo>
                    <a:pt x="435" y="165"/>
                  </a:lnTo>
                  <a:lnTo>
                    <a:pt x="433" y="164"/>
                  </a:lnTo>
                  <a:lnTo>
                    <a:pt x="432" y="164"/>
                  </a:lnTo>
                  <a:lnTo>
                    <a:pt x="430" y="162"/>
                  </a:lnTo>
                  <a:lnTo>
                    <a:pt x="428" y="162"/>
                  </a:lnTo>
                  <a:lnTo>
                    <a:pt x="423" y="162"/>
                  </a:lnTo>
                  <a:lnTo>
                    <a:pt x="423" y="158"/>
                  </a:lnTo>
                  <a:lnTo>
                    <a:pt x="423" y="157"/>
                  </a:lnTo>
                  <a:lnTo>
                    <a:pt x="421" y="157"/>
                  </a:lnTo>
                  <a:lnTo>
                    <a:pt x="421" y="155"/>
                  </a:lnTo>
                  <a:lnTo>
                    <a:pt x="419" y="153"/>
                  </a:lnTo>
                  <a:lnTo>
                    <a:pt x="419" y="146"/>
                  </a:lnTo>
                  <a:lnTo>
                    <a:pt x="428" y="141"/>
                  </a:lnTo>
                  <a:lnTo>
                    <a:pt x="435" y="136"/>
                  </a:lnTo>
                  <a:lnTo>
                    <a:pt x="442" y="132"/>
                  </a:lnTo>
                  <a:lnTo>
                    <a:pt x="454" y="130"/>
                  </a:lnTo>
                  <a:close/>
                  <a:moveTo>
                    <a:pt x="109" y="127"/>
                  </a:moveTo>
                  <a:lnTo>
                    <a:pt x="112" y="127"/>
                  </a:lnTo>
                  <a:lnTo>
                    <a:pt x="116" y="129"/>
                  </a:lnTo>
                  <a:lnTo>
                    <a:pt x="117" y="129"/>
                  </a:lnTo>
                  <a:lnTo>
                    <a:pt x="117" y="129"/>
                  </a:lnTo>
                  <a:lnTo>
                    <a:pt x="117" y="129"/>
                  </a:lnTo>
                  <a:lnTo>
                    <a:pt x="119" y="130"/>
                  </a:lnTo>
                  <a:lnTo>
                    <a:pt x="121" y="134"/>
                  </a:lnTo>
                  <a:lnTo>
                    <a:pt x="109" y="134"/>
                  </a:lnTo>
                  <a:lnTo>
                    <a:pt x="109" y="127"/>
                  </a:lnTo>
                  <a:close/>
                  <a:moveTo>
                    <a:pt x="3744" y="115"/>
                  </a:moveTo>
                  <a:lnTo>
                    <a:pt x="3760" y="117"/>
                  </a:lnTo>
                  <a:lnTo>
                    <a:pt x="3776" y="120"/>
                  </a:lnTo>
                  <a:lnTo>
                    <a:pt x="3790" y="125"/>
                  </a:lnTo>
                  <a:lnTo>
                    <a:pt x="3800" y="134"/>
                  </a:lnTo>
                  <a:lnTo>
                    <a:pt x="3807" y="146"/>
                  </a:lnTo>
                  <a:lnTo>
                    <a:pt x="3811" y="162"/>
                  </a:lnTo>
                  <a:lnTo>
                    <a:pt x="3788" y="158"/>
                  </a:lnTo>
                  <a:lnTo>
                    <a:pt x="3767" y="151"/>
                  </a:lnTo>
                  <a:lnTo>
                    <a:pt x="3751" y="141"/>
                  </a:lnTo>
                  <a:lnTo>
                    <a:pt x="3741" y="127"/>
                  </a:lnTo>
                  <a:lnTo>
                    <a:pt x="3743" y="125"/>
                  </a:lnTo>
                  <a:lnTo>
                    <a:pt x="3743" y="123"/>
                  </a:lnTo>
                  <a:lnTo>
                    <a:pt x="3744" y="122"/>
                  </a:lnTo>
                  <a:lnTo>
                    <a:pt x="3744" y="118"/>
                  </a:lnTo>
                  <a:lnTo>
                    <a:pt x="3744" y="115"/>
                  </a:lnTo>
                  <a:close/>
                  <a:moveTo>
                    <a:pt x="384" y="104"/>
                  </a:moveTo>
                  <a:lnTo>
                    <a:pt x="390" y="104"/>
                  </a:lnTo>
                  <a:lnTo>
                    <a:pt x="391" y="104"/>
                  </a:lnTo>
                  <a:lnTo>
                    <a:pt x="393" y="106"/>
                  </a:lnTo>
                  <a:lnTo>
                    <a:pt x="395" y="106"/>
                  </a:lnTo>
                  <a:lnTo>
                    <a:pt x="397" y="108"/>
                  </a:lnTo>
                  <a:lnTo>
                    <a:pt x="398" y="111"/>
                  </a:lnTo>
                  <a:lnTo>
                    <a:pt x="400" y="113"/>
                  </a:lnTo>
                  <a:lnTo>
                    <a:pt x="400" y="118"/>
                  </a:lnTo>
                  <a:lnTo>
                    <a:pt x="400" y="123"/>
                  </a:lnTo>
                  <a:lnTo>
                    <a:pt x="397" y="134"/>
                  </a:lnTo>
                  <a:lnTo>
                    <a:pt x="395" y="150"/>
                  </a:lnTo>
                  <a:lnTo>
                    <a:pt x="393" y="162"/>
                  </a:lnTo>
                  <a:lnTo>
                    <a:pt x="388" y="164"/>
                  </a:lnTo>
                  <a:lnTo>
                    <a:pt x="384" y="165"/>
                  </a:lnTo>
                  <a:lnTo>
                    <a:pt x="381" y="169"/>
                  </a:lnTo>
                  <a:lnTo>
                    <a:pt x="377" y="169"/>
                  </a:lnTo>
                  <a:lnTo>
                    <a:pt x="377" y="167"/>
                  </a:lnTo>
                  <a:lnTo>
                    <a:pt x="376" y="167"/>
                  </a:lnTo>
                  <a:lnTo>
                    <a:pt x="376" y="167"/>
                  </a:lnTo>
                  <a:lnTo>
                    <a:pt x="374" y="165"/>
                  </a:lnTo>
                  <a:lnTo>
                    <a:pt x="370" y="162"/>
                  </a:lnTo>
                  <a:lnTo>
                    <a:pt x="369" y="158"/>
                  </a:lnTo>
                  <a:lnTo>
                    <a:pt x="369" y="153"/>
                  </a:lnTo>
                  <a:lnTo>
                    <a:pt x="369" y="150"/>
                  </a:lnTo>
                  <a:lnTo>
                    <a:pt x="365" y="146"/>
                  </a:lnTo>
                  <a:lnTo>
                    <a:pt x="358" y="141"/>
                  </a:lnTo>
                  <a:lnTo>
                    <a:pt x="349" y="139"/>
                  </a:lnTo>
                  <a:lnTo>
                    <a:pt x="341" y="141"/>
                  </a:lnTo>
                  <a:lnTo>
                    <a:pt x="332" y="139"/>
                  </a:lnTo>
                  <a:lnTo>
                    <a:pt x="323" y="134"/>
                  </a:lnTo>
                  <a:lnTo>
                    <a:pt x="316" y="123"/>
                  </a:lnTo>
                  <a:lnTo>
                    <a:pt x="320" y="123"/>
                  </a:lnTo>
                  <a:lnTo>
                    <a:pt x="322" y="120"/>
                  </a:lnTo>
                  <a:lnTo>
                    <a:pt x="323" y="118"/>
                  </a:lnTo>
                  <a:lnTo>
                    <a:pt x="323" y="117"/>
                  </a:lnTo>
                  <a:lnTo>
                    <a:pt x="325" y="117"/>
                  </a:lnTo>
                  <a:lnTo>
                    <a:pt x="327" y="117"/>
                  </a:lnTo>
                  <a:lnTo>
                    <a:pt x="330" y="117"/>
                  </a:lnTo>
                  <a:lnTo>
                    <a:pt x="336" y="115"/>
                  </a:lnTo>
                  <a:lnTo>
                    <a:pt x="346" y="118"/>
                  </a:lnTo>
                  <a:lnTo>
                    <a:pt x="358" y="117"/>
                  </a:lnTo>
                  <a:lnTo>
                    <a:pt x="372" y="115"/>
                  </a:lnTo>
                  <a:lnTo>
                    <a:pt x="384" y="115"/>
                  </a:lnTo>
                  <a:lnTo>
                    <a:pt x="384" y="104"/>
                  </a:lnTo>
                  <a:close/>
                  <a:moveTo>
                    <a:pt x="255" y="101"/>
                  </a:moveTo>
                  <a:lnTo>
                    <a:pt x="257" y="104"/>
                  </a:lnTo>
                  <a:lnTo>
                    <a:pt x="259" y="106"/>
                  </a:lnTo>
                  <a:lnTo>
                    <a:pt x="260" y="110"/>
                  </a:lnTo>
                  <a:lnTo>
                    <a:pt x="260" y="113"/>
                  </a:lnTo>
                  <a:lnTo>
                    <a:pt x="262" y="117"/>
                  </a:lnTo>
                  <a:lnTo>
                    <a:pt x="262" y="123"/>
                  </a:lnTo>
                  <a:lnTo>
                    <a:pt x="259" y="123"/>
                  </a:lnTo>
                  <a:lnTo>
                    <a:pt x="259" y="127"/>
                  </a:lnTo>
                  <a:lnTo>
                    <a:pt x="262" y="127"/>
                  </a:lnTo>
                  <a:lnTo>
                    <a:pt x="267" y="129"/>
                  </a:lnTo>
                  <a:lnTo>
                    <a:pt x="273" y="130"/>
                  </a:lnTo>
                  <a:lnTo>
                    <a:pt x="278" y="130"/>
                  </a:lnTo>
                  <a:lnTo>
                    <a:pt x="285" y="130"/>
                  </a:lnTo>
                  <a:lnTo>
                    <a:pt x="288" y="127"/>
                  </a:lnTo>
                  <a:lnTo>
                    <a:pt x="290" y="125"/>
                  </a:lnTo>
                  <a:lnTo>
                    <a:pt x="290" y="125"/>
                  </a:lnTo>
                  <a:lnTo>
                    <a:pt x="292" y="125"/>
                  </a:lnTo>
                  <a:lnTo>
                    <a:pt x="294" y="125"/>
                  </a:lnTo>
                  <a:lnTo>
                    <a:pt x="297" y="127"/>
                  </a:lnTo>
                  <a:lnTo>
                    <a:pt x="299" y="129"/>
                  </a:lnTo>
                  <a:lnTo>
                    <a:pt x="299" y="130"/>
                  </a:lnTo>
                  <a:lnTo>
                    <a:pt x="299" y="132"/>
                  </a:lnTo>
                  <a:lnTo>
                    <a:pt x="301" y="134"/>
                  </a:lnTo>
                  <a:lnTo>
                    <a:pt x="301" y="137"/>
                  </a:lnTo>
                  <a:lnTo>
                    <a:pt x="299" y="141"/>
                  </a:lnTo>
                  <a:lnTo>
                    <a:pt x="299" y="143"/>
                  </a:lnTo>
                  <a:lnTo>
                    <a:pt x="299" y="143"/>
                  </a:lnTo>
                  <a:lnTo>
                    <a:pt x="299" y="144"/>
                  </a:lnTo>
                  <a:lnTo>
                    <a:pt x="299" y="146"/>
                  </a:lnTo>
                  <a:lnTo>
                    <a:pt x="297" y="150"/>
                  </a:lnTo>
                  <a:lnTo>
                    <a:pt x="287" y="155"/>
                  </a:lnTo>
                  <a:lnTo>
                    <a:pt x="274" y="155"/>
                  </a:lnTo>
                  <a:lnTo>
                    <a:pt x="260" y="155"/>
                  </a:lnTo>
                  <a:lnTo>
                    <a:pt x="246" y="158"/>
                  </a:lnTo>
                  <a:lnTo>
                    <a:pt x="236" y="165"/>
                  </a:lnTo>
                  <a:lnTo>
                    <a:pt x="224" y="174"/>
                  </a:lnTo>
                  <a:lnTo>
                    <a:pt x="213" y="183"/>
                  </a:lnTo>
                  <a:lnTo>
                    <a:pt x="198" y="188"/>
                  </a:lnTo>
                  <a:lnTo>
                    <a:pt x="196" y="185"/>
                  </a:lnTo>
                  <a:lnTo>
                    <a:pt x="194" y="181"/>
                  </a:lnTo>
                  <a:lnTo>
                    <a:pt x="194" y="178"/>
                  </a:lnTo>
                  <a:lnTo>
                    <a:pt x="192" y="172"/>
                  </a:lnTo>
                  <a:lnTo>
                    <a:pt x="198" y="169"/>
                  </a:lnTo>
                  <a:lnTo>
                    <a:pt x="203" y="165"/>
                  </a:lnTo>
                  <a:lnTo>
                    <a:pt x="206" y="160"/>
                  </a:lnTo>
                  <a:lnTo>
                    <a:pt x="210" y="155"/>
                  </a:lnTo>
                  <a:lnTo>
                    <a:pt x="212" y="150"/>
                  </a:lnTo>
                  <a:lnTo>
                    <a:pt x="192" y="150"/>
                  </a:lnTo>
                  <a:lnTo>
                    <a:pt x="180" y="155"/>
                  </a:lnTo>
                  <a:lnTo>
                    <a:pt x="166" y="157"/>
                  </a:lnTo>
                  <a:lnTo>
                    <a:pt x="150" y="155"/>
                  </a:lnTo>
                  <a:lnTo>
                    <a:pt x="140" y="150"/>
                  </a:lnTo>
                  <a:lnTo>
                    <a:pt x="135" y="150"/>
                  </a:lnTo>
                  <a:lnTo>
                    <a:pt x="135" y="146"/>
                  </a:lnTo>
                  <a:lnTo>
                    <a:pt x="140" y="144"/>
                  </a:lnTo>
                  <a:lnTo>
                    <a:pt x="144" y="143"/>
                  </a:lnTo>
                  <a:lnTo>
                    <a:pt x="145" y="141"/>
                  </a:lnTo>
                  <a:lnTo>
                    <a:pt x="149" y="139"/>
                  </a:lnTo>
                  <a:lnTo>
                    <a:pt x="150" y="134"/>
                  </a:lnTo>
                  <a:lnTo>
                    <a:pt x="147" y="134"/>
                  </a:lnTo>
                  <a:lnTo>
                    <a:pt x="147" y="130"/>
                  </a:lnTo>
                  <a:lnTo>
                    <a:pt x="152" y="130"/>
                  </a:lnTo>
                  <a:lnTo>
                    <a:pt x="156" y="129"/>
                  </a:lnTo>
                  <a:lnTo>
                    <a:pt x="159" y="129"/>
                  </a:lnTo>
                  <a:lnTo>
                    <a:pt x="163" y="127"/>
                  </a:lnTo>
                  <a:lnTo>
                    <a:pt x="161" y="125"/>
                  </a:lnTo>
                  <a:lnTo>
                    <a:pt x="159" y="123"/>
                  </a:lnTo>
                  <a:lnTo>
                    <a:pt x="157" y="122"/>
                  </a:lnTo>
                  <a:lnTo>
                    <a:pt x="157" y="120"/>
                  </a:lnTo>
                  <a:lnTo>
                    <a:pt x="156" y="118"/>
                  </a:lnTo>
                  <a:lnTo>
                    <a:pt x="154" y="115"/>
                  </a:lnTo>
                  <a:lnTo>
                    <a:pt x="157" y="115"/>
                  </a:lnTo>
                  <a:lnTo>
                    <a:pt x="159" y="113"/>
                  </a:lnTo>
                  <a:lnTo>
                    <a:pt x="159" y="113"/>
                  </a:lnTo>
                  <a:lnTo>
                    <a:pt x="161" y="113"/>
                  </a:lnTo>
                  <a:lnTo>
                    <a:pt x="163" y="111"/>
                  </a:lnTo>
                  <a:lnTo>
                    <a:pt x="182" y="117"/>
                  </a:lnTo>
                  <a:lnTo>
                    <a:pt x="198" y="123"/>
                  </a:lnTo>
                  <a:lnTo>
                    <a:pt x="212" y="130"/>
                  </a:lnTo>
                  <a:lnTo>
                    <a:pt x="227" y="136"/>
                  </a:lnTo>
                  <a:lnTo>
                    <a:pt x="246" y="137"/>
                  </a:lnTo>
                  <a:lnTo>
                    <a:pt x="243" y="129"/>
                  </a:lnTo>
                  <a:lnTo>
                    <a:pt x="240" y="122"/>
                  </a:lnTo>
                  <a:lnTo>
                    <a:pt x="238" y="117"/>
                  </a:lnTo>
                  <a:lnTo>
                    <a:pt x="236" y="104"/>
                  </a:lnTo>
                  <a:lnTo>
                    <a:pt x="240" y="103"/>
                  </a:lnTo>
                  <a:lnTo>
                    <a:pt x="243" y="101"/>
                  </a:lnTo>
                  <a:lnTo>
                    <a:pt x="248" y="101"/>
                  </a:lnTo>
                  <a:lnTo>
                    <a:pt x="255" y="101"/>
                  </a:lnTo>
                  <a:close/>
                  <a:moveTo>
                    <a:pt x="742" y="80"/>
                  </a:moveTo>
                  <a:lnTo>
                    <a:pt x="754" y="85"/>
                  </a:lnTo>
                  <a:lnTo>
                    <a:pt x="754" y="89"/>
                  </a:lnTo>
                  <a:lnTo>
                    <a:pt x="749" y="89"/>
                  </a:lnTo>
                  <a:lnTo>
                    <a:pt x="746" y="89"/>
                  </a:lnTo>
                  <a:lnTo>
                    <a:pt x="744" y="89"/>
                  </a:lnTo>
                  <a:lnTo>
                    <a:pt x="742" y="87"/>
                  </a:lnTo>
                  <a:lnTo>
                    <a:pt x="742" y="87"/>
                  </a:lnTo>
                  <a:lnTo>
                    <a:pt x="742" y="85"/>
                  </a:lnTo>
                  <a:lnTo>
                    <a:pt x="742" y="80"/>
                  </a:lnTo>
                  <a:close/>
                  <a:moveTo>
                    <a:pt x="140" y="80"/>
                  </a:moveTo>
                  <a:lnTo>
                    <a:pt x="140" y="87"/>
                  </a:lnTo>
                  <a:lnTo>
                    <a:pt x="140" y="92"/>
                  </a:lnTo>
                  <a:lnTo>
                    <a:pt x="142" y="97"/>
                  </a:lnTo>
                  <a:lnTo>
                    <a:pt x="140" y="101"/>
                  </a:lnTo>
                  <a:lnTo>
                    <a:pt x="140" y="104"/>
                  </a:lnTo>
                  <a:lnTo>
                    <a:pt x="135" y="108"/>
                  </a:lnTo>
                  <a:lnTo>
                    <a:pt x="130" y="111"/>
                  </a:lnTo>
                  <a:lnTo>
                    <a:pt x="124" y="115"/>
                  </a:lnTo>
                  <a:lnTo>
                    <a:pt x="121" y="120"/>
                  </a:lnTo>
                  <a:lnTo>
                    <a:pt x="114" y="117"/>
                  </a:lnTo>
                  <a:lnTo>
                    <a:pt x="110" y="115"/>
                  </a:lnTo>
                  <a:lnTo>
                    <a:pt x="107" y="113"/>
                  </a:lnTo>
                  <a:lnTo>
                    <a:pt x="105" y="111"/>
                  </a:lnTo>
                  <a:lnTo>
                    <a:pt x="102" y="108"/>
                  </a:lnTo>
                  <a:lnTo>
                    <a:pt x="100" y="125"/>
                  </a:lnTo>
                  <a:lnTo>
                    <a:pt x="95" y="134"/>
                  </a:lnTo>
                  <a:lnTo>
                    <a:pt x="82" y="137"/>
                  </a:lnTo>
                  <a:lnTo>
                    <a:pt x="72" y="137"/>
                  </a:lnTo>
                  <a:lnTo>
                    <a:pt x="61" y="137"/>
                  </a:lnTo>
                  <a:lnTo>
                    <a:pt x="48" y="137"/>
                  </a:lnTo>
                  <a:lnTo>
                    <a:pt x="48" y="123"/>
                  </a:lnTo>
                  <a:lnTo>
                    <a:pt x="67" y="110"/>
                  </a:lnTo>
                  <a:lnTo>
                    <a:pt x="88" y="97"/>
                  </a:lnTo>
                  <a:lnTo>
                    <a:pt x="112" y="87"/>
                  </a:lnTo>
                  <a:lnTo>
                    <a:pt x="140" y="80"/>
                  </a:lnTo>
                  <a:close/>
                  <a:moveTo>
                    <a:pt x="3671" y="80"/>
                  </a:moveTo>
                  <a:lnTo>
                    <a:pt x="3680" y="80"/>
                  </a:lnTo>
                  <a:lnTo>
                    <a:pt x="3683" y="89"/>
                  </a:lnTo>
                  <a:lnTo>
                    <a:pt x="3683" y="99"/>
                  </a:lnTo>
                  <a:lnTo>
                    <a:pt x="3683" y="111"/>
                  </a:lnTo>
                  <a:lnTo>
                    <a:pt x="3699" y="106"/>
                  </a:lnTo>
                  <a:lnTo>
                    <a:pt x="3711" y="99"/>
                  </a:lnTo>
                  <a:lnTo>
                    <a:pt x="3725" y="92"/>
                  </a:lnTo>
                  <a:lnTo>
                    <a:pt x="3725" y="146"/>
                  </a:lnTo>
                  <a:lnTo>
                    <a:pt x="3725" y="148"/>
                  </a:lnTo>
                  <a:lnTo>
                    <a:pt x="3723" y="148"/>
                  </a:lnTo>
                  <a:lnTo>
                    <a:pt x="3723" y="148"/>
                  </a:lnTo>
                  <a:lnTo>
                    <a:pt x="3723" y="148"/>
                  </a:lnTo>
                  <a:lnTo>
                    <a:pt x="3723" y="148"/>
                  </a:lnTo>
                  <a:lnTo>
                    <a:pt x="3722" y="150"/>
                  </a:lnTo>
                  <a:lnTo>
                    <a:pt x="3709" y="150"/>
                  </a:lnTo>
                  <a:lnTo>
                    <a:pt x="3692" y="151"/>
                  </a:lnTo>
                  <a:lnTo>
                    <a:pt x="3675" y="153"/>
                  </a:lnTo>
                  <a:lnTo>
                    <a:pt x="3661" y="155"/>
                  </a:lnTo>
                  <a:lnTo>
                    <a:pt x="3650" y="157"/>
                  </a:lnTo>
                  <a:lnTo>
                    <a:pt x="3645" y="158"/>
                  </a:lnTo>
                  <a:lnTo>
                    <a:pt x="3633" y="148"/>
                  </a:lnTo>
                  <a:lnTo>
                    <a:pt x="3624" y="134"/>
                  </a:lnTo>
                  <a:lnTo>
                    <a:pt x="3619" y="115"/>
                  </a:lnTo>
                  <a:lnTo>
                    <a:pt x="3620" y="110"/>
                  </a:lnTo>
                  <a:lnTo>
                    <a:pt x="3622" y="106"/>
                  </a:lnTo>
                  <a:lnTo>
                    <a:pt x="3624" y="103"/>
                  </a:lnTo>
                  <a:lnTo>
                    <a:pt x="3626" y="99"/>
                  </a:lnTo>
                  <a:lnTo>
                    <a:pt x="3627" y="96"/>
                  </a:lnTo>
                  <a:lnTo>
                    <a:pt x="3634" y="92"/>
                  </a:lnTo>
                  <a:lnTo>
                    <a:pt x="3643" y="87"/>
                  </a:lnTo>
                  <a:lnTo>
                    <a:pt x="3657" y="82"/>
                  </a:lnTo>
                  <a:lnTo>
                    <a:pt x="3671" y="80"/>
                  </a:lnTo>
                  <a:close/>
                  <a:moveTo>
                    <a:pt x="458" y="73"/>
                  </a:moveTo>
                  <a:lnTo>
                    <a:pt x="461" y="83"/>
                  </a:lnTo>
                  <a:lnTo>
                    <a:pt x="468" y="87"/>
                  </a:lnTo>
                  <a:lnTo>
                    <a:pt x="479" y="87"/>
                  </a:lnTo>
                  <a:lnTo>
                    <a:pt x="496" y="85"/>
                  </a:lnTo>
                  <a:lnTo>
                    <a:pt x="496" y="89"/>
                  </a:lnTo>
                  <a:lnTo>
                    <a:pt x="498" y="94"/>
                  </a:lnTo>
                  <a:lnTo>
                    <a:pt x="500" y="99"/>
                  </a:lnTo>
                  <a:lnTo>
                    <a:pt x="500" y="103"/>
                  </a:lnTo>
                  <a:lnTo>
                    <a:pt x="500" y="108"/>
                  </a:lnTo>
                  <a:lnTo>
                    <a:pt x="500" y="111"/>
                  </a:lnTo>
                  <a:lnTo>
                    <a:pt x="519" y="122"/>
                  </a:lnTo>
                  <a:lnTo>
                    <a:pt x="541" y="127"/>
                  </a:lnTo>
                  <a:lnTo>
                    <a:pt x="566" y="127"/>
                  </a:lnTo>
                  <a:lnTo>
                    <a:pt x="590" y="127"/>
                  </a:lnTo>
                  <a:lnTo>
                    <a:pt x="617" y="125"/>
                  </a:lnTo>
                  <a:lnTo>
                    <a:pt x="639" y="127"/>
                  </a:lnTo>
                  <a:lnTo>
                    <a:pt x="639" y="132"/>
                  </a:lnTo>
                  <a:lnTo>
                    <a:pt x="641" y="137"/>
                  </a:lnTo>
                  <a:lnTo>
                    <a:pt x="643" y="141"/>
                  </a:lnTo>
                  <a:lnTo>
                    <a:pt x="643" y="143"/>
                  </a:lnTo>
                  <a:lnTo>
                    <a:pt x="643" y="146"/>
                  </a:lnTo>
                  <a:lnTo>
                    <a:pt x="643" y="150"/>
                  </a:lnTo>
                  <a:lnTo>
                    <a:pt x="639" y="162"/>
                  </a:lnTo>
                  <a:lnTo>
                    <a:pt x="629" y="162"/>
                  </a:lnTo>
                  <a:lnTo>
                    <a:pt x="617" y="160"/>
                  </a:lnTo>
                  <a:lnTo>
                    <a:pt x="608" y="158"/>
                  </a:lnTo>
                  <a:lnTo>
                    <a:pt x="604" y="158"/>
                  </a:lnTo>
                  <a:lnTo>
                    <a:pt x="601" y="160"/>
                  </a:lnTo>
                  <a:lnTo>
                    <a:pt x="599" y="164"/>
                  </a:lnTo>
                  <a:lnTo>
                    <a:pt x="597" y="165"/>
                  </a:lnTo>
                  <a:lnTo>
                    <a:pt x="594" y="165"/>
                  </a:lnTo>
                  <a:lnTo>
                    <a:pt x="592" y="167"/>
                  </a:lnTo>
                  <a:lnTo>
                    <a:pt x="587" y="169"/>
                  </a:lnTo>
                  <a:lnTo>
                    <a:pt x="582" y="169"/>
                  </a:lnTo>
                  <a:lnTo>
                    <a:pt x="576" y="171"/>
                  </a:lnTo>
                  <a:lnTo>
                    <a:pt x="573" y="172"/>
                  </a:lnTo>
                  <a:lnTo>
                    <a:pt x="568" y="172"/>
                  </a:lnTo>
                  <a:lnTo>
                    <a:pt x="562" y="172"/>
                  </a:lnTo>
                  <a:lnTo>
                    <a:pt x="559" y="167"/>
                  </a:lnTo>
                  <a:lnTo>
                    <a:pt x="557" y="162"/>
                  </a:lnTo>
                  <a:lnTo>
                    <a:pt x="554" y="158"/>
                  </a:lnTo>
                  <a:lnTo>
                    <a:pt x="554" y="162"/>
                  </a:lnTo>
                  <a:lnTo>
                    <a:pt x="550" y="165"/>
                  </a:lnTo>
                  <a:lnTo>
                    <a:pt x="548" y="169"/>
                  </a:lnTo>
                  <a:lnTo>
                    <a:pt x="547" y="172"/>
                  </a:lnTo>
                  <a:lnTo>
                    <a:pt x="538" y="172"/>
                  </a:lnTo>
                  <a:lnTo>
                    <a:pt x="534" y="167"/>
                  </a:lnTo>
                  <a:lnTo>
                    <a:pt x="531" y="160"/>
                  </a:lnTo>
                  <a:lnTo>
                    <a:pt x="528" y="153"/>
                  </a:lnTo>
                  <a:lnTo>
                    <a:pt x="526" y="158"/>
                  </a:lnTo>
                  <a:lnTo>
                    <a:pt x="524" y="162"/>
                  </a:lnTo>
                  <a:lnTo>
                    <a:pt x="522" y="164"/>
                  </a:lnTo>
                  <a:lnTo>
                    <a:pt x="522" y="164"/>
                  </a:lnTo>
                  <a:lnTo>
                    <a:pt x="519" y="164"/>
                  </a:lnTo>
                  <a:lnTo>
                    <a:pt x="515" y="162"/>
                  </a:lnTo>
                  <a:lnTo>
                    <a:pt x="512" y="160"/>
                  </a:lnTo>
                  <a:lnTo>
                    <a:pt x="510" y="158"/>
                  </a:lnTo>
                  <a:lnTo>
                    <a:pt x="510" y="157"/>
                  </a:lnTo>
                  <a:lnTo>
                    <a:pt x="510" y="155"/>
                  </a:lnTo>
                  <a:lnTo>
                    <a:pt x="510" y="153"/>
                  </a:lnTo>
                  <a:lnTo>
                    <a:pt x="510" y="151"/>
                  </a:lnTo>
                  <a:lnTo>
                    <a:pt x="508" y="150"/>
                  </a:lnTo>
                  <a:lnTo>
                    <a:pt x="507" y="150"/>
                  </a:lnTo>
                  <a:lnTo>
                    <a:pt x="505" y="151"/>
                  </a:lnTo>
                  <a:lnTo>
                    <a:pt x="501" y="151"/>
                  </a:lnTo>
                  <a:lnTo>
                    <a:pt x="496" y="153"/>
                  </a:lnTo>
                  <a:lnTo>
                    <a:pt x="493" y="153"/>
                  </a:lnTo>
                  <a:lnTo>
                    <a:pt x="487" y="155"/>
                  </a:lnTo>
                  <a:lnTo>
                    <a:pt x="486" y="153"/>
                  </a:lnTo>
                  <a:lnTo>
                    <a:pt x="484" y="153"/>
                  </a:lnTo>
                  <a:lnTo>
                    <a:pt x="480" y="151"/>
                  </a:lnTo>
                  <a:lnTo>
                    <a:pt x="479" y="150"/>
                  </a:lnTo>
                  <a:lnTo>
                    <a:pt x="475" y="148"/>
                  </a:lnTo>
                  <a:lnTo>
                    <a:pt x="473" y="146"/>
                  </a:lnTo>
                  <a:lnTo>
                    <a:pt x="475" y="136"/>
                  </a:lnTo>
                  <a:lnTo>
                    <a:pt x="473" y="129"/>
                  </a:lnTo>
                  <a:lnTo>
                    <a:pt x="470" y="123"/>
                  </a:lnTo>
                  <a:lnTo>
                    <a:pt x="466" y="115"/>
                  </a:lnTo>
                  <a:lnTo>
                    <a:pt x="466" y="104"/>
                  </a:lnTo>
                  <a:lnTo>
                    <a:pt x="449" y="103"/>
                  </a:lnTo>
                  <a:lnTo>
                    <a:pt x="433" y="97"/>
                  </a:lnTo>
                  <a:lnTo>
                    <a:pt x="419" y="92"/>
                  </a:lnTo>
                  <a:lnTo>
                    <a:pt x="418" y="90"/>
                  </a:lnTo>
                  <a:lnTo>
                    <a:pt x="418" y="89"/>
                  </a:lnTo>
                  <a:lnTo>
                    <a:pt x="418" y="87"/>
                  </a:lnTo>
                  <a:lnTo>
                    <a:pt x="416" y="85"/>
                  </a:lnTo>
                  <a:lnTo>
                    <a:pt x="416" y="80"/>
                  </a:lnTo>
                  <a:lnTo>
                    <a:pt x="423" y="78"/>
                  </a:lnTo>
                  <a:lnTo>
                    <a:pt x="432" y="78"/>
                  </a:lnTo>
                  <a:lnTo>
                    <a:pt x="442" y="76"/>
                  </a:lnTo>
                  <a:lnTo>
                    <a:pt x="445" y="75"/>
                  </a:lnTo>
                  <a:lnTo>
                    <a:pt x="449" y="75"/>
                  </a:lnTo>
                  <a:lnTo>
                    <a:pt x="452" y="73"/>
                  </a:lnTo>
                  <a:lnTo>
                    <a:pt x="458" y="73"/>
                  </a:lnTo>
                  <a:close/>
                  <a:moveTo>
                    <a:pt x="377" y="73"/>
                  </a:moveTo>
                  <a:lnTo>
                    <a:pt x="409" y="73"/>
                  </a:lnTo>
                  <a:lnTo>
                    <a:pt x="409" y="76"/>
                  </a:lnTo>
                  <a:lnTo>
                    <a:pt x="411" y="80"/>
                  </a:lnTo>
                  <a:lnTo>
                    <a:pt x="411" y="83"/>
                  </a:lnTo>
                  <a:lnTo>
                    <a:pt x="412" y="89"/>
                  </a:lnTo>
                  <a:lnTo>
                    <a:pt x="404" y="89"/>
                  </a:lnTo>
                  <a:lnTo>
                    <a:pt x="400" y="89"/>
                  </a:lnTo>
                  <a:lnTo>
                    <a:pt x="397" y="89"/>
                  </a:lnTo>
                  <a:lnTo>
                    <a:pt x="390" y="87"/>
                  </a:lnTo>
                  <a:lnTo>
                    <a:pt x="384" y="87"/>
                  </a:lnTo>
                  <a:lnTo>
                    <a:pt x="377" y="85"/>
                  </a:lnTo>
                  <a:lnTo>
                    <a:pt x="377" y="73"/>
                  </a:lnTo>
                  <a:close/>
                  <a:moveTo>
                    <a:pt x="301" y="69"/>
                  </a:moveTo>
                  <a:lnTo>
                    <a:pt x="308" y="73"/>
                  </a:lnTo>
                  <a:lnTo>
                    <a:pt x="315" y="76"/>
                  </a:lnTo>
                  <a:lnTo>
                    <a:pt x="318" y="82"/>
                  </a:lnTo>
                  <a:lnTo>
                    <a:pt x="322" y="89"/>
                  </a:lnTo>
                  <a:lnTo>
                    <a:pt x="323" y="96"/>
                  </a:lnTo>
                  <a:lnTo>
                    <a:pt x="313" y="96"/>
                  </a:lnTo>
                  <a:lnTo>
                    <a:pt x="313" y="92"/>
                  </a:lnTo>
                  <a:lnTo>
                    <a:pt x="308" y="89"/>
                  </a:lnTo>
                  <a:lnTo>
                    <a:pt x="306" y="85"/>
                  </a:lnTo>
                  <a:lnTo>
                    <a:pt x="304" y="82"/>
                  </a:lnTo>
                  <a:lnTo>
                    <a:pt x="302" y="76"/>
                  </a:lnTo>
                  <a:lnTo>
                    <a:pt x="301" y="69"/>
                  </a:lnTo>
                  <a:close/>
                  <a:moveTo>
                    <a:pt x="489" y="61"/>
                  </a:moveTo>
                  <a:lnTo>
                    <a:pt x="505" y="61"/>
                  </a:lnTo>
                  <a:lnTo>
                    <a:pt x="505" y="69"/>
                  </a:lnTo>
                  <a:lnTo>
                    <a:pt x="489" y="69"/>
                  </a:lnTo>
                  <a:lnTo>
                    <a:pt x="489" y="61"/>
                  </a:lnTo>
                  <a:close/>
                  <a:moveTo>
                    <a:pt x="192" y="61"/>
                  </a:moveTo>
                  <a:lnTo>
                    <a:pt x="201" y="62"/>
                  </a:lnTo>
                  <a:lnTo>
                    <a:pt x="208" y="62"/>
                  </a:lnTo>
                  <a:lnTo>
                    <a:pt x="215" y="64"/>
                  </a:lnTo>
                  <a:lnTo>
                    <a:pt x="220" y="66"/>
                  </a:lnTo>
                  <a:lnTo>
                    <a:pt x="217" y="71"/>
                  </a:lnTo>
                  <a:lnTo>
                    <a:pt x="213" y="76"/>
                  </a:lnTo>
                  <a:lnTo>
                    <a:pt x="210" y="80"/>
                  </a:lnTo>
                  <a:lnTo>
                    <a:pt x="205" y="85"/>
                  </a:lnTo>
                  <a:lnTo>
                    <a:pt x="199" y="89"/>
                  </a:lnTo>
                  <a:lnTo>
                    <a:pt x="194" y="90"/>
                  </a:lnTo>
                  <a:lnTo>
                    <a:pt x="191" y="90"/>
                  </a:lnTo>
                  <a:lnTo>
                    <a:pt x="185" y="89"/>
                  </a:lnTo>
                  <a:lnTo>
                    <a:pt x="182" y="85"/>
                  </a:lnTo>
                  <a:lnTo>
                    <a:pt x="180" y="82"/>
                  </a:lnTo>
                  <a:lnTo>
                    <a:pt x="178" y="78"/>
                  </a:lnTo>
                  <a:lnTo>
                    <a:pt x="178" y="73"/>
                  </a:lnTo>
                  <a:lnTo>
                    <a:pt x="185" y="68"/>
                  </a:lnTo>
                  <a:lnTo>
                    <a:pt x="192" y="61"/>
                  </a:lnTo>
                  <a:close/>
                  <a:moveTo>
                    <a:pt x="435" y="54"/>
                  </a:moveTo>
                  <a:lnTo>
                    <a:pt x="440" y="54"/>
                  </a:lnTo>
                  <a:lnTo>
                    <a:pt x="444" y="54"/>
                  </a:lnTo>
                  <a:lnTo>
                    <a:pt x="447" y="54"/>
                  </a:lnTo>
                  <a:lnTo>
                    <a:pt x="449" y="54"/>
                  </a:lnTo>
                  <a:lnTo>
                    <a:pt x="452" y="54"/>
                  </a:lnTo>
                  <a:lnTo>
                    <a:pt x="456" y="54"/>
                  </a:lnTo>
                  <a:lnTo>
                    <a:pt x="461" y="54"/>
                  </a:lnTo>
                  <a:lnTo>
                    <a:pt x="461" y="61"/>
                  </a:lnTo>
                  <a:lnTo>
                    <a:pt x="438" y="66"/>
                  </a:lnTo>
                  <a:lnTo>
                    <a:pt x="435" y="54"/>
                  </a:lnTo>
                  <a:close/>
                  <a:moveTo>
                    <a:pt x="220" y="43"/>
                  </a:moveTo>
                  <a:lnTo>
                    <a:pt x="227" y="45"/>
                  </a:lnTo>
                  <a:lnTo>
                    <a:pt x="234" y="47"/>
                  </a:lnTo>
                  <a:lnTo>
                    <a:pt x="240" y="50"/>
                  </a:lnTo>
                  <a:lnTo>
                    <a:pt x="236" y="50"/>
                  </a:lnTo>
                  <a:lnTo>
                    <a:pt x="227" y="54"/>
                  </a:lnTo>
                  <a:lnTo>
                    <a:pt x="217" y="54"/>
                  </a:lnTo>
                  <a:lnTo>
                    <a:pt x="205" y="54"/>
                  </a:lnTo>
                  <a:lnTo>
                    <a:pt x="205" y="50"/>
                  </a:lnTo>
                  <a:lnTo>
                    <a:pt x="208" y="50"/>
                  </a:lnTo>
                  <a:lnTo>
                    <a:pt x="212" y="47"/>
                  </a:lnTo>
                  <a:lnTo>
                    <a:pt x="217" y="45"/>
                  </a:lnTo>
                  <a:lnTo>
                    <a:pt x="220" y="43"/>
                  </a:lnTo>
                  <a:close/>
                  <a:moveTo>
                    <a:pt x="2671" y="41"/>
                  </a:moveTo>
                  <a:lnTo>
                    <a:pt x="2688" y="43"/>
                  </a:lnTo>
                  <a:lnTo>
                    <a:pt x="2692" y="47"/>
                  </a:lnTo>
                  <a:lnTo>
                    <a:pt x="2694" y="50"/>
                  </a:lnTo>
                  <a:lnTo>
                    <a:pt x="2697" y="54"/>
                  </a:lnTo>
                  <a:lnTo>
                    <a:pt x="2695" y="57"/>
                  </a:lnTo>
                  <a:lnTo>
                    <a:pt x="2695" y="59"/>
                  </a:lnTo>
                  <a:lnTo>
                    <a:pt x="2695" y="59"/>
                  </a:lnTo>
                  <a:lnTo>
                    <a:pt x="2694" y="61"/>
                  </a:lnTo>
                  <a:lnTo>
                    <a:pt x="2694" y="61"/>
                  </a:lnTo>
                  <a:lnTo>
                    <a:pt x="2683" y="75"/>
                  </a:lnTo>
                  <a:lnTo>
                    <a:pt x="2669" y="85"/>
                  </a:lnTo>
                  <a:lnTo>
                    <a:pt x="2653" y="94"/>
                  </a:lnTo>
                  <a:lnTo>
                    <a:pt x="2634" y="101"/>
                  </a:lnTo>
                  <a:lnTo>
                    <a:pt x="2617" y="108"/>
                  </a:lnTo>
                  <a:lnTo>
                    <a:pt x="2601" y="115"/>
                  </a:lnTo>
                  <a:lnTo>
                    <a:pt x="2584" y="129"/>
                  </a:lnTo>
                  <a:lnTo>
                    <a:pt x="2564" y="150"/>
                  </a:lnTo>
                  <a:lnTo>
                    <a:pt x="2544" y="174"/>
                  </a:lnTo>
                  <a:lnTo>
                    <a:pt x="2524" y="202"/>
                  </a:lnTo>
                  <a:lnTo>
                    <a:pt x="2509" y="230"/>
                  </a:lnTo>
                  <a:lnTo>
                    <a:pt x="2498" y="258"/>
                  </a:lnTo>
                  <a:lnTo>
                    <a:pt x="2493" y="284"/>
                  </a:lnTo>
                  <a:lnTo>
                    <a:pt x="2495" y="293"/>
                  </a:lnTo>
                  <a:lnTo>
                    <a:pt x="2502" y="303"/>
                  </a:lnTo>
                  <a:lnTo>
                    <a:pt x="2510" y="314"/>
                  </a:lnTo>
                  <a:lnTo>
                    <a:pt x="2521" y="322"/>
                  </a:lnTo>
                  <a:lnTo>
                    <a:pt x="2521" y="326"/>
                  </a:lnTo>
                  <a:lnTo>
                    <a:pt x="2516" y="326"/>
                  </a:lnTo>
                  <a:lnTo>
                    <a:pt x="2512" y="335"/>
                  </a:lnTo>
                  <a:lnTo>
                    <a:pt x="2498" y="329"/>
                  </a:lnTo>
                  <a:lnTo>
                    <a:pt x="2482" y="326"/>
                  </a:lnTo>
                  <a:lnTo>
                    <a:pt x="2477" y="312"/>
                  </a:lnTo>
                  <a:lnTo>
                    <a:pt x="2468" y="300"/>
                  </a:lnTo>
                  <a:lnTo>
                    <a:pt x="2460" y="291"/>
                  </a:lnTo>
                  <a:lnTo>
                    <a:pt x="2451" y="282"/>
                  </a:lnTo>
                  <a:lnTo>
                    <a:pt x="2444" y="268"/>
                  </a:lnTo>
                  <a:lnTo>
                    <a:pt x="2454" y="261"/>
                  </a:lnTo>
                  <a:lnTo>
                    <a:pt x="2460" y="258"/>
                  </a:lnTo>
                  <a:lnTo>
                    <a:pt x="2460" y="253"/>
                  </a:lnTo>
                  <a:lnTo>
                    <a:pt x="2458" y="249"/>
                  </a:lnTo>
                  <a:lnTo>
                    <a:pt x="2456" y="242"/>
                  </a:lnTo>
                  <a:lnTo>
                    <a:pt x="2458" y="235"/>
                  </a:lnTo>
                  <a:lnTo>
                    <a:pt x="2463" y="226"/>
                  </a:lnTo>
                  <a:lnTo>
                    <a:pt x="2470" y="221"/>
                  </a:lnTo>
                  <a:lnTo>
                    <a:pt x="2477" y="214"/>
                  </a:lnTo>
                  <a:lnTo>
                    <a:pt x="2482" y="204"/>
                  </a:lnTo>
                  <a:lnTo>
                    <a:pt x="2479" y="202"/>
                  </a:lnTo>
                  <a:lnTo>
                    <a:pt x="2475" y="200"/>
                  </a:lnTo>
                  <a:lnTo>
                    <a:pt x="2475" y="199"/>
                  </a:lnTo>
                  <a:lnTo>
                    <a:pt x="2474" y="199"/>
                  </a:lnTo>
                  <a:lnTo>
                    <a:pt x="2474" y="197"/>
                  </a:lnTo>
                  <a:lnTo>
                    <a:pt x="2474" y="195"/>
                  </a:lnTo>
                  <a:lnTo>
                    <a:pt x="2482" y="186"/>
                  </a:lnTo>
                  <a:lnTo>
                    <a:pt x="2491" y="178"/>
                  </a:lnTo>
                  <a:lnTo>
                    <a:pt x="2496" y="165"/>
                  </a:lnTo>
                  <a:lnTo>
                    <a:pt x="2498" y="162"/>
                  </a:lnTo>
                  <a:lnTo>
                    <a:pt x="2496" y="157"/>
                  </a:lnTo>
                  <a:lnTo>
                    <a:pt x="2496" y="153"/>
                  </a:lnTo>
                  <a:lnTo>
                    <a:pt x="2495" y="151"/>
                  </a:lnTo>
                  <a:lnTo>
                    <a:pt x="2495" y="146"/>
                  </a:lnTo>
                  <a:lnTo>
                    <a:pt x="2495" y="143"/>
                  </a:lnTo>
                  <a:lnTo>
                    <a:pt x="2496" y="137"/>
                  </a:lnTo>
                  <a:lnTo>
                    <a:pt x="2510" y="122"/>
                  </a:lnTo>
                  <a:lnTo>
                    <a:pt x="2528" y="106"/>
                  </a:lnTo>
                  <a:lnTo>
                    <a:pt x="2550" y="90"/>
                  </a:lnTo>
                  <a:lnTo>
                    <a:pt x="2573" y="78"/>
                  </a:lnTo>
                  <a:lnTo>
                    <a:pt x="2592" y="69"/>
                  </a:lnTo>
                  <a:lnTo>
                    <a:pt x="2624" y="69"/>
                  </a:lnTo>
                  <a:lnTo>
                    <a:pt x="2634" y="64"/>
                  </a:lnTo>
                  <a:lnTo>
                    <a:pt x="2641" y="59"/>
                  </a:lnTo>
                  <a:lnTo>
                    <a:pt x="2646" y="52"/>
                  </a:lnTo>
                  <a:lnTo>
                    <a:pt x="2652" y="48"/>
                  </a:lnTo>
                  <a:lnTo>
                    <a:pt x="2659" y="45"/>
                  </a:lnTo>
                  <a:lnTo>
                    <a:pt x="2671" y="41"/>
                  </a:lnTo>
                  <a:close/>
                  <a:moveTo>
                    <a:pt x="400" y="15"/>
                  </a:moveTo>
                  <a:lnTo>
                    <a:pt x="416" y="15"/>
                  </a:lnTo>
                  <a:lnTo>
                    <a:pt x="421" y="22"/>
                  </a:lnTo>
                  <a:lnTo>
                    <a:pt x="428" y="29"/>
                  </a:lnTo>
                  <a:lnTo>
                    <a:pt x="435" y="34"/>
                  </a:lnTo>
                  <a:lnTo>
                    <a:pt x="432" y="38"/>
                  </a:lnTo>
                  <a:lnTo>
                    <a:pt x="430" y="40"/>
                  </a:lnTo>
                  <a:lnTo>
                    <a:pt x="428" y="41"/>
                  </a:lnTo>
                  <a:lnTo>
                    <a:pt x="426" y="45"/>
                  </a:lnTo>
                  <a:lnTo>
                    <a:pt x="425" y="48"/>
                  </a:lnTo>
                  <a:lnTo>
                    <a:pt x="423" y="54"/>
                  </a:lnTo>
                  <a:lnTo>
                    <a:pt x="418" y="54"/>
                  </a:lnTo>
                  <a:lnTo>
                    <a:pt x="411" y="54"/>
                  </a:lnTo>
                  <a:lnTo>
                    <a:pt x="407" y="52"/>
                  </a:lnTo>
                  <a:lnTo>
                    <a:pt x="402" y="52"/>
                  </a:lnTo>
                  <a:lnTo>
                    <a:pt x="397" y="50"/>
                  </a:lnTo>
                  <a:lnTo>
                    <a:pt x="397" y="43"/>
                  </a:lnTo>
                  <a:lnTo>
                    <a:pt x="398" y="38"/>
                  </a:lnTo>
                  <a:lnTo>
                    <a:pt x="400" y="31"/>
                  </a:lnTo>
                  <a:lnTo>
                    <a:pt x="400" y="24"/>
                  </a:lnTo>
                  <a:lnTo>
                    <a:pt x="400" y="15"/>
                  </a:lnTo>
                  <a:close/>
                  <a:moveTo>
                    <a:pt x="3165" y="0"/>
                  </a:moveTo>
                  <a:lnTo>
                    <a:pt x="3184" y="0"/>
                  </a:lnTo>
                  <a:lnTo>
                    <a:pt x="3188" y="5"/>
                  </a:lnTo>
                  <a:lnTo>
                    <a:pt x="3189" y="7"/>
                  </a:lnTo>
                  <a:lnTo>
                    <a:pt x="3191" y="10"/>
                  </a:lnTo>
                  <a:lnTo>
                    <a:pt x="3195" y="14"/>
                  </a:lnTo>
                  <a:lnTo>
                    <a:pt x="3196" y="19"/>
                  </a:lnTo>
                  <a:lnTo>
                    <a:pt x="3191" y="21"/>
                  </a:lnTo>
                  <a:lnTo>
                    <a:pt x="3189" y="22"/>
                  </a:lnTo>
                  <a:lnTo>
                    <a:pt x="3186" y="24"/>
                  </a:lnTo>
                  <a:lnTo>
                    <a:pt x="3184" y="27"/>
                  </a:lnTo>
                  <a:lnTo>
                    <a:pt x="3182" y="29"/>
                  </a:lnTo>
                  <a:lnTo>
                    <a:pt x="3181" y="34"/>
                  </a:lnTo>
                  <a:lnTo>
                    <a:pt x="3195" y="38"/>
                  </a:lnTo>
                  <a:lnTo>
                    <a:pt x="3202" y="41"/>
                  </a:lnTo>
                  <a:lnTo>
                    <a:pt x="3209" y="48"/>
                  </a:lnTo>
                  <a:lnTo>
                    <a:pt x="3216" y="57"/>
                  </a:lnTo>
                  <a:lnTo>
                    <a:pt x="3228" y="52"/>
                  </a:lnTo>
                  <a:lnTo>
                    <a:pt x="3240" y="50"/>
                  </a:lnTo>
                  <a:lnTo>
                    <a:pt x="3254" y="48"/>
                  </a:lnTo>
                  <a:lnTo>
                    <a:pt x="3270" y="43"/>
                  </a:lnTo>
                  <a:lnTo>
                    <a:pt x="3271" y="41"/>
                  </a:lnTo>
                  <a:lnTo>
                    <a:pt x="3271" y="41"/>
                  </a:lnTo>
                  <a:lnTo>
                    <a:pt x="3273" y="43"/>
                  </a:lnTo>
                  <a:lnTo>
                    <a:pt x="3273" y="45"/>
                  </a:lnTo>
                  <a:lnTo>
                    <a:pt x="3273" y="47"/>
                  </a:lnTo>
                  <a:lnTo>
                    <a:pt x="3287" y="54"/>
                  </a:lnTo>
                  <a:lnTo>
                    <a:pt x="3298" y="62"/>
                  </a:lnTo>
                  <a:lnTo>
                    <a:pt x="3306" y="73"/>
                  </a:lnTo>
                  <a:lnTo>
                    <a:pt x="3315" y="85"/>
                  </a:lnTo>
                  <a:lnTo>
                    <a:pt x="3315" y="108"/>
                  </a:lnTo>
                  <a:lnTo>
                    <a:pt x="3303" y="117"/>
                  </a:lnTo>
                  <a:lnTo>
                    <a:pt x="3298" y="125"/>
                  </a:lnTo>
                  <a:lnTo>
                    <a:pt x="3294" y="134"/>
                  </a:lnTo>
                  <a:lnTo>
                    <a:pt x="3289" y="143"/>
                  </a:lnTo>
                  <a:lnTo>
                    <a:pt x="3275" y="151"/>
                  </a:lnTo>
                  <a:lnTo>
                    <a:pt x="3259" y="160"/>
                  </a:lnTo>
                  <a:lnTo>
                    <a:pt x="3243" y="171"/>
                  </a:lnTo>
                  <a:lnTo>
                    <a:pt x="3231" y="185"/>
                  </a:lnTo>
                  <a:lnTo>
                    <a:pt x="3235" y="185"/>
                  </a:lnTo>
                  <a:lnTo>
                    <a:pt x="3247" y="178"/>
                  </a:lnTo>
                  <a:lnTo>
                    <a:pt x="3261" y="176"/>
                  </a:lnTo>
                  <a:lnTo>
                    <a:pt x="3277" y="178"/>
                  </a:lnTo>
                  <a:lnTo>
                    <a:pt x="3277" y="181"/>
                  </a:lnTo>
                  <a:lnTo>
                    <a:pt x="3275" y="185"/>
                  </a:lnTo>
                  <a:lnTo>
                    <a:pt x="3275" y="186"/>
                  </a:lnTo>
                  <a:lnTo>
                    <a:pt x="3275" y="188"/>
                  </a:lnTo>
                  <a:lnTo>
                    <a:pt x="3275" y="188"/>
                  </a:lnTo>
                  <a:lnTo>
                    <a:pt x="3275" y="190"/>
                  </a:lnTo>
                  <a:lnTo>
                    <a:pt x="3277" y="190"/>
                  </a:lnTo>
                  <a:lnTo>
                    <a:pt x="3280" y="192"/>
                  </a:lnTo>
                  <a:lnTo>
                    <a:pt x="3285" y="186"/>
                  </a:lnTo>
                  <a:lnTo>
                    <a:pt x="3292" y="181"/>
                  </a:lnTo>
                  <a:lnTo>
                    <a:pt x="3299" y="176"/>
                  </a:lnTo>
                  <a:lnTo>
                    <a:pt x="3308" y="172"/>
                  </a:lnTo>
                  <a:lnTo>
                    <a:pt x="3308" y="178"/>
                  </a:lnTo>
                  <a:lnTo>
                    <a:pt x="3305" y="183"/>
                  </a:lnTo>
                  <a:lnTo>
                    <a:pt x="3303" y="188"/>
                  </a:lnTo>
                  <a:lnTo>
                    <a:pt x="3301" y="195"/>
                  </a:lnTo>
                  <a:lnTo>
                    <a:pt x="3299" y="204"/>
                  </a:lnTo>
                  <a:lnTo>
                    <a:pt x="3301" y="206"/>
                  </a:lnTo>
                  <a:lnTo>
                    <a:pt x="3301" y="206"/>
                  </a:lnTo>
                  <a:lnTo>
                    <a:pt x="3301" y="206"/>
                  </a:lnTo>
                  <a:lnTo>
                    <a:pt x="3301" y="206"/>
                  </a:lnTo>
                  <a:lnTo>
                    <a:pt x="3303" y="206"/>
                  </a:lnTo>
                  <a:lnTo>
                    <a:pt x="3303" y="207"/>
                  </a:lnTo>
                  <a:lnTo>
                    <a:pt x="3312" y="207"/>
                  </a:lnTo>
                  <a:lnTo>
                    <a:pt x="3312" y="195"/>
                  </a:lnTo>
                  <a:lnTo>
                    <a:pt x="3329" y="193"/>
                  </a:lnTo>
                  <a:lnTo>
                    <a:pt x="3345" y="193"/>
                  </a:lnTo>
                  <a:lnTo>
                    <a:pt x="3357" y="195"/>
                  </a:lnTo>
                  <a:lnTo>
                    <a:pt x="3369" y="204"/>
                  </a:lnTo>
                  <a:lnTo>
                    <a:pt x="3369" y="206"/>
                  </a:lnTo>
                  <a:lnTo>
                    <a:pt x="3369" y="211"/>
                  </a:lnTo>
                  <a:lnTo>
                    <a:pt x="3371" y="216"/>
                  </a:lnTo>
                  <a:lnTo>
                    <a:pt x="3371" y="221"/>
                  </a:lnTo>
                  <a:lnTo>
                    <a:pt x="3373" y="226"/>
                  </a:lnTo>
                  <a:lnTo>
                    <a:pt x="3423" y="230"/>
                  </a:lnTo>
                  <a:lnTo>
                    <a:pt x="3427" y="219"/>
                  </a:lnTo>
                  <a:lnTo>
                    <a:pt x="3427" y="216"/>
                  </a:lnTo>
                  <a:lnTo>
                    <a:pt x="3427" y="214"/>
                  </a:lnTo>
                  <a:lnTo>
                    <a:pt x="3427" y="211"/>
                  </a:lnTo>
                  <a:lnTo>
                    <a:pt x="3427" y="206"/>
                  </a:lnTo>
                  <a:lnTo>
                    <a:pt x="3427" y="200"/>
                  </a:lnTo>
                  <a:lnTo>
                    <a:pt x="3430" y="199"/>
                  </a:lnTo>
                  <a:lnTo>
                    <a:pt x="3430" y="199"/>
                  </a:lnTo>
                  <a:lnTo>
                    <a:pt x="3432" y="199"/>
                  </a:lnTo>
                  <a:lnTo>
                    <a:pt x="3432" y="197"/>
                  </a:lnTo>
                  <a:lnTo>
                    <a:pt x="3434" y="195"/>
                  </a:lnTo>
                  <a:lnTo>
                    <a:pt x="3444" y="200"/>
                  </a:lnTo>
                  <a:lnTo>
                    <a:pt x="3455" y="206"/>
                  </a:lnTo>
                  <a:lnTo>
                    <a:pt x="3465" y="211"/>
                  </a:lnTo>
                  <a:lnTo>
                    <a:pt x="3476" y="202"/>
                  </a:lnTo>
                  <a:lnTo>
                    <a:pt x="3488" y="197"/>
                  </a:lnTo>
                  <a:lnTo>
                    <a:pt x="3507" y="195"/>
                  </a:lnTo>
                  <a:lnTo>
                    <a:pt x="3507" y="200"/>
                  </a:lnTo>
                  <a:lnTo>
                    <a:pt x="3510" y="200"/>
                  </a:lnTo>
                  <a:lnTo>
                    <a:pt x="3519" y="235"/>
                  </a:lnTo>
                  <a:lnTo>
                    <a:pt x="3507" y="247"/>
                  </a:lnTo>
                  <a:lnTo>
                    <a:pt x="3500" y="265"/>
                  </a:lnTo>
                  <a:lnTo>
                    <a:pt x="3502" y="268"/>
                  </a:lnTo>
                  <a:lnTo>
                    <a:pt x="3504" y="272"/>
                  </a:lnTo>
                  <a:lnTo>
                    <a:pt x="3504" y="275"/>
                  </a:lnTo>
                  <a:lnTo>
                    <a:pt x="3505" y="279"/>
                  </a:lnTo>
                  <a:lnTo>
                    <a:pt x="3507" y="284"/>
                  </a:lnTo>
                  <a:lnTo>
                    <a:pt x="3516" y="293"/>
                  </a:lnTo>
                  <a:lnTo>
                    <a:pt x="3528" y="300"/>
                  </a:lnTo>
                  <a:lnTo>
                    <a:pt x="3538" y="307"/>
                  </a:lnTo>
                  <a:lnTo>
                    <a:pt x="3538" y="307"/>
                  </a:lnTo>
                  <a:lnTo>
                    <a:pt x="3540" y="305"/>
                  </a:lnTo>
                  <a:lnTo>
                    <a:pt x="3540" y="305"/>
                  </a:lnTo>
                  <a:lnTo>
                    <a:pt x="3540" y="305"/>
                  </a:lnTo>
                  <a:lnTo>
                    <a:pt x="3540" y="305"/>
                  </a:lnTo>
                  <a:lnTo>
                    <a:pt x="3542" y="303"/>
                  </a:lnTo>
                  <a:lnTo>
                    <a:pt x="3547" y="295"/>
                  </a:lnTo>
                  <a:lnTo>
                    <a:pt x="3551" y="284"/>
                  </a:lnTo>
                  <a:lnTo>
                    <a:pt x="3554" y="274"/>
                  </a:lnTo>
                  <a:lnTo>
                    <a:pt x="3561" y="265"/>
                  </a:lnTo>
                  <a:lnTo>
                    <a:pt x="3561" y="274"/>
                  </a:lnTo>
                  <a:lnTo>
                    <a:pt x="3563" y="281"/>
                  </a:lnTo>
                  <a:lnTo>
                    <a:pt x="3566" y="286"/>
                  </a:lnTo>
                  <a:lnTo>
                    <a:pt x="3572" y="289"/>
                  </a:lnTo>
                  <a:lnTo>
                    <a:pt x="3579" y="291"/>
                  </a:lnTo>
                  <a:lnTo>
                    <a:pt x="3587" y="293"/>
                  </a:lnTo>
                  <a:lnTo>
                    <a:pt x="3600" y="272"/>
                  </a:lnTo>
                  <a:lnTo>
                    <a:pt x="3605" y="277"/>
                  </a:lnTo>
                  <a:lnTo>
                    <a:pt x="3610" y="281"/>
                  </a:lnTo>
                  <a:lnTo>
                    <a:pt x="3613" y="286"/>
                  </a:lnTo>
                  <a:lnTo>
                    <a:pt x="3619" y="289"/>
                  </a:lnTo>
                  <a:lnTo>
                    <a:pt x="3626" y="293"/>
                  </a:lnTo>
                  <a:lnTo>
                    <a:pt x="3629" y="289"/>
                  </a:lnTo>
                  <a:lnTo>
                    <a:pt x="3633" y="286"/>
                  </a:lnTo>
                  <a:lnTo>
                    <a:pt x="3636" y="286"/>
                  </a:lnTo>
                  <a:lnTo>
                    <a:pt x="3638" y="286"/>
                  </a:lnTo>
                  <a:lnTo>
                    <a:pt x="3643" y="286"/>
                  </a:lnTo>
                  <a:lnTo>
                    <a:pt x="3647" y="288"/>
                  </a:lnTo>
                  <a:lnTo>
                    <a:pt x="3654" y="288"/>
                  </a:lnTo>
                  <a:lnTo>
                    <a:pt x="3652" y="270"/>
                  </a:lnTo>
                  <a:lnTo>
                    <a:pt x="3648" y="258"/>
                  </a:lnTo>
                  <a:lnTo>
                    <a:pt x="3645" y="242"/>
                  </a:lnTo>
                  <a:lnTo>
                    <a:pt x="3657" y="239"/>
                  </a:lnTo>
                  <a:lnTo>
                    <a:pt x="3668" y="235"/>
                  </a:lnTo>
                  <a:lnTo>
                    <a:pt x="3685" y="235"/>
                  </a:lnTo>
                  <a:lnTo>
                    <a:pt x="3704" y="237"/>
                  </a:lnTo>
                  <a:lnTo>
                    <a:pt x="3723" y="242"/>
                  </a:lnTo>
                  <a:lnTo>
                    <a:pt x="3741" y="247"/>
                  </a:lnTo>
                  <a:lnTo>
                    <a:pt x="3757" y="253"/>
                  </a:lnTo>
                  <a:lnTo>
                    <a:pt x="3764" y="258"/>
                  </a:lnTo>
                  <a:lnTo>
                    <a:pt x="3767" y="261"/>
                  </a:lnTo>
                  <a:lnTo>
                    <a:pt x="3769" y="267"/>
                  </a:lnTo>
                  <a:lnTo>
                    <a:pt x="3769" y="270"/>
                  </a:lnTo>
                  <a:lnTo>
                    <a:pt x="3771" y="272"/>
                  </a:lnTo>
                  <a:lnTo>
                    <a:pt x="3771" y="275"/>
                  </a:lnTo>
                  <a:lnTo>
                    <a:pt x="3774" y="277"/>
                  </a:lnTo>
                  <a:lnTo>
                    <a:pt x="3778" y="279"/>
                  </a:lnTo>
                  <a:lnTo>
                    <a:pt x="3783" y="281"/>
                  </a:lnTo>
                  <a:lnTo>
                    <a:pt x="3793" y="277"/>
                  </a:lnTo>
                  <a:lnTo>
                    <a:pt x="3805" y="277"/>
                  </a:lnTo>
                  <a:lnTo>
                    <a:pt x="3818" y="277"/>
                  </a:lnTo>
                  <a:lnTo>
                    <a:pt x="3823" y="288"/>
                  </a:lnTo>
                  <a:lnTo>
                    <a:pt x="3830" y="298"/>
                  </a:lnTo>
                  <a:lnTo>
                    <a:pt x="3840" y="307"/>
                  </a:lnTo>
                  <a:lnTo>
                    <a:pt x="3853" y="312"/>
                  </a:lnTo>
                  <a:lnTo>
                    <a:pt x="3865" y="307"/>
                  </a:lnTo>
                  <a:lnTo>
                    <a:pt x="3882" y="307"/>
                  </a:lnTo>
                  <a:lnTo>
                    <a:pt x="3898" y="309"/>
                  </a:lnTo>
                  <a:lnTo>
                    <a:pt x="3914" y="312"/>
                  </a:lnTo>
                  <a:lnTo>
                    <a:pt x="3926" y="315"/>
                  </a:lnTo>
                  <a:lnTo>
                    <a:pt x="3931" y="331"/>
                  </a:lnTo>
                  <a:lnTo>
                    <a:pt x="3933" y="345"/>
                  </a:lnTo>
                  <a:lnTo>
                    <a:pt x="3936" y="357"/>
                  </a:lnTo>
                  <a:lnTo>
                    <a:pt x="3940" y="359"/>
                  </a:lnTo>
                  <a:lnTo>
                    <a:pt x="3942" y="363"/>
                  </a:lnTo>
                  <a:lnTo>
                    <a:pt x="3945" y="364"/>
                  </a:lnTo>
                  <a:lnTo>
                    <a:pt x="3978" y="361"/>
                  </a:lnTo>
                  <a:lnTo>
                    <a:pt x="4011" y="361"/>
                  </a:lnTo>
                  <a:lnTo>
                    <a:pt x="4045" y="361"/>
                  </a:lnTo>
                  <a:lnTo>
                    <a:pt x="4048" y="368"/>
                  </a:lnTo>
                  <a:lnTo>
                    <a:pt x="4053" y="373"/>
                  </a:lnTo>
                  <a:lnTo>
                    <a:pt x="4059" y="380"/>
                  </a:lnTo>
                  <a:lnTo>
                    <a:pt x="4064" y="384"/>
                  </a:lnTo>
                  <a:lnTo>
                    <a:pt x="4071" y="389"/>
                  </a:lnTo>
                  <a:lnTo>
                    <a:pt x="4071" y="384"/>
                  </a:lnTo>
                  <a:lnTo>
                    <a:pt x="4073" y="382"/>
                  </a:lnTo>
                  <a:lnTo>
                    <a:pt x="4074" y="378"/>
                  </a:lnTo>
                  <a:lnTo>
                    <a:pt x="4074" y="375"/>
                  </a:lnTo>
                  <a:lnTo>
                    <a:pt x="4076" y="370"/>
                  </a:lnTo>
                  <a:lnTo>
                    <a:pt x="4073" y="364"/>
                  </a:lnTo>
                  <a:lnTo>
                    <a:pt x="4071" y="361"/>
                  </a:lnTo>
                  <a:lnTo>
                    <a:pt x="4069" y="359"/>
                  </a:lnTo>
                  <a:lnTo>
                    <a:pt x="4069" y="356"/>
                  </a:lnTo>
                  <a:lnTo>
                    <a:pt x="4071" y="352"/>
                  </a:lnTo>
                  <a:lnTo>
                    <a:pt x="4071" y="347"/>
                  </a:lnTo>
                  <a:lnTo>
                    <a:pt x="4071" y="342"/>
                  </a:lnTo>
                  <a:lnTo>
                    <a:pt x="4088" y="345"/>
                  </a:lnTo>
                  <a:lnTo>
                    <a:pt x="4100" y="352"/>
                  </a:lnTo>
                  <a:lnTo>
                    <a:pt x="4114" y="357"/>
                  </a:lnTo>
                  <a:lnTo>
                    <a:pt x="4120" y="357"/>
                  </a:lnTo>
                  <a:lnTo>
                    <a:pt x="4125" y="357"/>
                  </a:lnTo>
                  <a:lnTo>
                    <a:pt x="4130" y="356"/>
                  </a:lnTo>
                  <a:lnTo>
                    <a:pt x="4134" y="352"/>
                  </a:lnTo>
                  <a:lnTo>
                    <a:pt x="4137" y="350"/>
                  </a:lnTo>
                  <a:lnTo>
                    <a:pt x="4141" y="349"/>
                  </a:lnTo>
                  <a:lnTo>
                    <a:pt x="4198" y="373"/>
                  </a:lnTo>
                  <a:lnTo>
                    <a:pt x="4230" y="406"/>
                  </a:lnTo>
                  <a:lnTo>
                    <a:pt x="4235" y="410"/>
                  </a:lnTo>
                  <a:lnTo>
                    <a:pt x="4240" y="410"/>
                  </a:lnTo>
                  <a:lnTo>
                    <a:pt x="4245" y="411"/>
                  </a:lnTo>
                  <a:lnTo>
                    <a:pt x="4251" y="411"/>
                  </a:lnTo>
                  <a:lnTo>
                    <a:pt x="4256" y="415"/>
                  </a:lnTo>
                  <a:lnTo>
                    <a:pt x="4266" y="424"/>
                  </a:lnTo>
                  <a:lnTo>
                    <a:pt x="4273" y="434"/>
                  </a:lnTo>
                  <a:lnTo>
                    <a:pt x="4280" y="443"/>
                  </a:lnTo>
                  <a:lnTo>
                    <a:pt x="4289" y="450"/>
                  </a:lnTo>
                  <a:lnTo>
                    <a:pt x="4306" y="453"/>
                  </a:lnTo>
                  <a:lnTo>
                    <a:pt x="4308" y="452"/>
                  </a:lnTo>
                  <a:lnTo>
                    <a:pt x="4310" y="452"/>
                  </a:lnTo>
                  <a:lnTo>
                    <a:pt x="4312" y="450"/>
                  </a:lnTo>
                  <a:lnTo>
                    <a:pt x="4313" y="450"/>
                  </a:lnTo>
                  <a:lnTo>
                    <a:pt x="4317" y="450"/>
                  </a:lnTo>
                  <a:lnTo>
                    <a:pt x="4327" y="462"/>
                  </a:lnTo>
                  <a:lnTo>
                    <a:pt x="4338" y="474"/>
                  </a:lnTo>
                  <a:lnTo>
                    <a:pt x="4347" y="487"/>
                  </a:lnTo>
                  <a:lnTo>
                    <a:pt x="4352" y="504"/>
                  </a:lnTo>
                  <a:lnTo>
                    <a:pt x="4317" y="504"/>
                  </a:lnTo>
                  <a:lnTo>
                    <a:pt x="4315" y="507"/>
                  </a:lnTo>
                  <a:lnTo>
                    <a:pt x="4312" y="511"/>
                  </a:lnTo>
                  <a:lnTo>
                    <a:pt x="4310" y="513"/>
                  </a:lnTo>
                  <a:lnTo>
                    <a:pt x="4308" y="518"/>
                  </a:lnTo>
                  <a:lnTo>
                    <a:pt x="4306" y="523"/>
                  </a:lnTo>
                  <a:lnTo>
                    <a:pt x="4310" y="525"/>
                  </a:lnTo>
                  <a:lnTo>
                    <a:pt x="4312" y="527"/>
                  </a:lnTo>
                  <a:lnTo>
                    <a:pt x="4313" y="528"/>
                  </a:lnTo>
                  <a:lnTo>
                    <a:pt x="4315" y="532"/>
                  </a:lnTo>
                  <a:lnTo>
                    <a:pt x="4315" y="534"/>
                  </a:lnTo>
                  <a:lnTo>
                    <a:pt x="4313" y="537"/>
                  </a:lnTo>
                  <a:lnTo>
                    <a:pt x="4310" y="542"/>
                  </a:lnTo>
                  <a:lnTo>
                    <a:pt x="4308" y="544"/>
                  </a:lnTo>
                  <a:lnTo>
                    <a:pt x="4305" y="546"/>
                  </a:lnTo>
                  <a:lnTo>
                    <a:pt x="4301" y="546"/>
                  </a:lnTo>
                  <a:lnTo>
                    <a:pt x="4298" y="546"/>
                  </a:lnTo>
                  <a:lnTo>
                    <a:pt x="4291" y="546"/>
                  </a:lnTo>
                  <a:lnTo>
                    <a:pt x="4284" y="535"/>
                  </a:lnTo>
                  <a:lnTo>
                    <a:pt x="4273" y="530"/>
                  </a:lnTo>
                  <a:lnTo>
                    <a:pt x="4259" y="527"/>
                  </a:lnTo>
                  <a:lnTo>
                    <a:pt x="4259" y="514"/>
                  </a:lnTo>
                  <a:lnTo>
                    <a:pt x="4256" y="513"/>
                  </a:lnTo>
                  <a:lnTo>
                    <a:pt x="4252" y="511"/>
                  </a:lnTo>
                  <a:lnTo>
                    <a:pt x="4251" y="509"/>
                  </a:lnTo>
                  <a:lnTo>
                    <a:pt x="4247" y="507"/>
                  </a:lnTo>
                  <a:lnTo>
                    <a:pt x="4240" y="507"/>
                  </a:lnTo>
                  <a:lnTo>
                    <a:pt x="4238" y="507"/>
                  </a:lnTo>
                  <a:lnTo>
                    <a:pt x="4237" y="509"/>
                  </a:lnTo>
                  <a:lnTo>
                    <a:pt x="4235" y="509"/>
                  </a:lnTo>
                  <a:lnTo>
                    <a:pt x="4233" y="509"/>
                  </a:lnTo>
                  <a:lnTo>
                    <a:pt x="4230" y="511"/>
                  </a:lnTo>
                  <a:lnTo>
                    <a:pt x="4226" y="504"/>
                  </a:lnTo>
                  <a:lnTo>
                    <a:pt x="4221" y="497"/>
                  </a:lnTo>
                  <a:lnTo>
                    <a:pt x="4217" y="492"/>
                  </a:lnTo>
                  <a:lnTo>
                    <a:pt x="4217" y="504"/>
                  </a:lnTo>
                  <a:lnTo>
                    <a:pt x="4214" y="518"/>
                  </a:lnTo>
                  <a:lnTo>
                    <a:pt x="4210" y="530"/>
                  </a:lnTo>
                  <a:lnTo>
                    <a:pt x="4202" y="537"/>
                  </a:lnTo>
                  <a:lnTo>
                    <a:pt x="4198" y="539"/>
                  </a:lnTo>
                  <a:lnTo>
                    <a:pt x="4195" y="539"/>
                  </a:lnTo>
                  <a:lnTo>
                    <a:pt x="4193" y="539"/>
                  </a:lnTo>
                  <a:lnTo>
                    <a:pt x="4191" y="539"/>
                  </a:lnTo>
                  <a:lnTo>
                    <a:pt x="4189" y="537"/>
                  </a:lnTo>
                  <a:lnTo>
                    <a:pt x="4188" y="537"/>
                  </a:lnTo>
                  <a:lnTo>
                    <a:pt x="4186" y="537"/>
                  </a:lnTo>
                  <a:lnTo>
                    <a:pt x="4184" y="539"/>
                  </a:lnTo>
                  <a:lnTo>
                    <a:pt x="4182" y="541"/>
                  </a:lnTo>
                  <a:lnTo>
                    <a:pt x="4179" y="546"/>
                  </a:lnTo>
                  <a:lnTo>
                    <a:pt x="4189" y="558"/>
                  </a:lnTo>
                  <a:lnTo>
                    <a:pt x="4200" y="579"/>
                  </a:lnTo>
                  <a:lnTo>
                    <a:pt x="4205" y="603"/>
                  </a:lnTo>
                  <a:lnTo>
                    <a:pt x="4202" y="603"/>
                  </a:lnTo>
                  <a:lnTo>
                    <a:pt x="4200" y="605"/>
                  </a:lnTo>
                  <a:lnTo>
                    <a:pt x="4196" y="605"/>
                  </a:lnTo>
                  <a:lnTo>
                    <a:pt x="4191" y="607"/>
                  </a:lnTo>
                  <a:lnTo>
                    <a:pt x="4184" y="602"/>
                  </a:lnTo>
                  <a:lnTo>
                    <a:pt x="4179" y="598"/>
                  </a:lnTo>
                  <a:lnTo>
                    <a:pt x="4172" y="597"/>
                  </a:lnTo>
                  <a:lnTo>
                    <a:pt x="4163" y="595"/>
                  </a:lnTo>
                  <a:lnTo>
                    <a:pt x="4158" y="609"/>
                  </a:lnTo>
                  <a:lnTo>
                    <a:pt x="4148" y="616"/>
                  </a:lnTo>
                  <a:lnTo>
                    <a:pt x="4135" y="621"/>
                  </a:lnTo>
                  <a:lnTo>
                    <a:pt x="4121" y="626"/>
                  </a:lnTo>
                  <a:lnTo>
                    <a:pt x="4120" y="640"/>
                  </a:lnTo>
                  <a:lnTo>
                    <a:pt x="4116" y="651"/>
                  </a:lnTo>
                  <a:lnTo>
                    <a:pt x="4109" y="661"/>
                  </a:lnTo>
                  <a:lnTo>
                    <a:pt x="4095" y="663"/>
                  </a:lnTo>
                  <a:lnTo>
                    <a:pt x="4085" y="666"/>
                  </a:lnTo>
                  <a:lnTo>
                    <a:pt x="4078" y="670"/>
                  </a:lnTo>
                  <a:lnTo>
                    <a:pt x="4071" y="672"/>
                  </a:lnTo>
                  <a:lnTo>
                    <a:pt x="4066" y="668"/>
                  </a:lnTo>
                  <a:lnTo>
                    <a:pt x="4060" y="663"/>
                  </a:lnTo>
                  <a:lnTo>
                    <a:pt x="4057" y="658"/>
                  </a:lnTo>
                  <a:lnTo>
                    <a:pt x="4050" y="659"/>
                  </a:lnTo>
                  <a:lnTo>
                    <a:pt x="4041" y="661"/>
                  </a:lnTo>
                  <a:lnTo>
                    <a:pt x="4034" y="665"/>
                  </a:lnTo>
                  <a:lnTo>
                    <a:pt x="4029" y="668"/>
                  </a:lnTo>
                  <a:lnTo>
                    <a:pt x="4029" y="675"/>
                  </a:lnTo>
                  <a:lnTo>
                    <a:pt x="4024" y="677"/>
                  </a:lnTo>
                  <a:lnTo>
                    <a:pt x="4015" y="677"/>
                  </a:lnTo>
                  <a:lnTo>
                    <a:pt x="4003" y="677"/>
                  </a:lnTo>
                  <a:lnTo>
                    <a:pt x="3992" y="679"/>
                  </a:lnTo>
                  <a:lnTo>
                    <a:pt x="3987" y="680"/>
                  </a:lnTo>
                  <a:lnTo>
                    <a:pt x="3978" y="701"/>
                  </a:lnTo>
                  <a:lnTo>
                    <a:pt x="3977" y="724"/>
                  </a:lnTo>
                  <a:lnTo>
                    <a:pt x="3977" y="750"/>
                  </a:lnTo>
                  <a:lnTo>
                    <a:pt x="3980" y="773"/>
                  </a:lnTo>
                  <a:lnTo>
                    <a:pt x="3975" y="773"/>
                  </a:lnTo>
                  <a:lnTo>
                    <a:pt x="3973" y="773"/>
                  </a:lnTo>
                  <a:lnTo>
                    <a:pt x="3971" y="773"/>
                  </a:lnTo>
                  <a:lnTo>
                    <a:pt x="3970" y="775"/>
                  </a:lnTo>
                  <a:lnTo>
                    <a:pt x="3968" y="776"/>
                  </a:lnTo>
                  <a:lnTo>
                    <a:pt x="3966" y="782"/>
                  </a:lnTo>
                  <a:lnTo>
                    <a:pt x="3964" y="787"/>
                  </a:lnTo>
                  <a:lnTo>
                    <a:pt x="3964" y="794"/>
                  </a:lnTo>
                  <a:lnTo>
                    <a:pt x="3964" y="802"/>
                  </a:lnTo>
                  <a:lnTo>
                    <a:pt x="3952" y="802"/>
                  </a:lnTo>
                  <a:lnTo>
                    <a:pt x="3945" y="813"/>
                  </a:lnTo>
                  <a:lnTo>
                    <a:pt x="3940" y="820"/>
                  </a:lnTo>
                  <a:lnTo>
                    <a:pt x="3938" y="827"/>
                  </a:lnTo>
                  <a:lnTo>
                    <a:pt x="3936" y="841"/>
                  </a:lnTo>
                  <a:lnTo>
                    <a:pt x="3933" y="841"/>
                  </a:lnTo>
                  <a:lnTo>
                    <a:pt x="3929" y="841"/>
                  </a:lnTo>
                  <a:lnTo>
                    <a:pt x="3928" y="841"/>
                  </a:lnTo>
                  <a:lnTo>
                    <a:pt x="3928" y="841"/>
                  </a:lnTo>
                  <a:lnTo>
                    <a:pt x="3926" y="841"/>
                  </a:lnTo>
                  <a:lnTo>
                    <a:pt x="3922" y="841"/>
                  </a:lnTo>
                  <a:lnTo>
                    <a:pt x="3915" y="855"/>
                  </a:lnTo>
                  <a:lnTo>
                    <a:pt x="3910" y="872"/>
                  </a:lnTo>
                  <a:lnTo>
                    <a:pt x="3898" y="872"/>
                  </a:lnTo>
                  <a:lnTo>
                    <a:pt x="3894" y="891"/>
                  </a:lnTo>
                  <a:lnTo>
                    <a:pt x="3888" y="891"/>
                  </a:lnTo>
                  <a:lnTo>
                    <a:pt x="3888" y="886"/>
                  </a:lnTo>
                  <a:lnTo>
                    <a:pt x="3874" y="867"/>
                  </a:lnTo>
                  <a:lnTo>
                    <a:pt x="3865" y="844"/>
                  </a:lnTo>
                  <a:lnTo>
                    <a:pt x="3863" y="818"/>
                  </a:lnTo>
                  <a:lnTo>
                    <a:pt x="3865" y="787"/>
                  </a:lnTo>
                  <a:lnTo>
                    <a:pt x="3870" y="783"/>
                  </a:lnTo>
                  <a:lnTo>
                    <a:pt x="3874" y="780"/>
                  </a:lnTo>
                  <a:lnTo>
                    <a:pt x="3879" y="776"/>
                  </a:lnTo>
                  <a:lnTo>
                    <a:pt x="3881" y="771"/>
                  </a:lnTo>
                  <a:lnTo>
                    <a:pt x="3884" y="764"/>
                  </a:lnTo>
                  <a:lnTo>
                    <a:pt x="3879" y="755"/>
                  </a:lnTo>
                  <a:lnTo>
                    <a:pt x="3877" y="743"/>
                  </a:lnTo>
                  <a:lnTo>
                    <a:pt x="3884" y="729"/>
                  </a:lnTo>
                  <a:lnTo>
                    <a:pt x="3891" y="724"/>
                  </a:lnTo>
                  <a:lnTo>
                    <a:pt x="3900" y="720"/>
                  </a:lnTo>
                  <a:lnTo>
                    <a:pt x="3910" y="717"/>
                  </a:lnTo>
                  <a:lnTo>
                    <a:pt x="3917" y="710"/>
                  </a:lnTo>
                  <a:lnTo>
                    <a:pt x="3931" y="689"/>
                  </a:lnTo>
                  <a:lnTo>
                    <a:pt x="3945" y="668"/>
                  </a:lnTo>
                  <a:lnTo>
                    <a:pt x="3956" y="659"/>
                  </a:lnTo>
                  <a:lnTo>
                    <a:pt x="3968" y="651"/>
                  </a:lnTo>
                  <a:lnTo>
                    <a:pt x="3980" y="642"/>
                  </a:lnTo>
                  <a:lnTo>
                    <a:pt x="3985" y="630"/>
                  </a:lnTo>
                  <a:lnTo>
                    <a:pt x="3989" y="616"/>
                  </a:lnTo>
                  <a:lnTo>
                    <a:pt x="3994" y="603"/>
                  </a:lnTo>
                  <a:lnTo>
                    <a:pt x="3994" y="602"/>
                  </a:lnTo>
                  <a:lnTo>
                    <a:pt x="3992" y="602"/>
                  </a:lnTo>
                  <a:lnTo>
                    <a:pt x="3992" y="602"/>
                  </a:lnTo>
                  <a:lnTo>
                    <a:pt x="3992" y="602"/>
                  </a:lnTo>
                  <a:lnTo>
                    <a:pt x="3992" y="600"/>
                  </a:lnTo>
                  <a:lnTo>
                    <a:pt x="3990" y="598"/>
                  </a:lnTo>
                  <a:lnTo>
                    <a:pt x="3987" y="600"/>
                  </a:lnTo>
                  <a:lnTo>
                    <a:pt x="3987" y="600"/>
                  </a:lnTo>
                  <a:lnTo>
                    <a:pt x="3985" y="602"/>
                  </a:lnTo>
                  <a:lnTo>
                    <a:pt x="3985" y="602"/>
                  </a:lnTo>
                  <a:lnTo>
                    <a:pt x="3984" y="603"/>
                  </a:lnTo>
                  <a:lnTo>
                    <a:pt x="3975" y="616"/>
                  </a:lnTo>
                  <a:lnTo>
                    <a:pt x="3966" y="630"/>
                  </a:lnTo>
                  <a:lnTo>
                    <a:pt x="3957" y="642"/>
                  </a:lnTo>
                  <a:lnTo>
                    <a:pt x="3945" y="651"/>
                  </a:lnTo>
                  <a:lnTo>
                    <a:pt x="3929" y="658"/>
                  </a:lnTo>
                  <a:lnTo>
                    <a:pt x="3928" y="652"/>
                  </a:lnTo>
                  <a:lnTo>
                    <a:pt x="3928" y="651"/>
                  </a:lnTo>
                  <a:lnTo>
                    <a:pt x="3926" y="647"/>
                  </a:lnTo>
                  <a:lnTo>
                    <a:pt x="3926" y="642"/>
                  </a:lnTo>
                  <a:lnTo>
                    <a:pt x="3928" y="640"/>
                  </a:lnTo>
                  <a:lnTo>
                    <a:pt x="3928" y="638"/>
                  </a:lnTo>
                  <a:lnTo>
                    <a:pt x="3928" y="637"/>
                  </a:lnTo>
                  <a:lnTo>
                    <a:pt x="3929" y="633"/>
                  </a:lnTo>
                  <a:lnTo>
                    <a:pt x="3929" y="630"/>
                  </a:lnTo>
                  <a:lnTo>
                    <a:pt x="3924" y="626"/>
                  </a:lnTo>
                  <a:lnTo>
                    <a:pt x="3919" y="624"/>
                  </a:lnTo>
                  <a:lnTo>
                    <a:pt x="3915" y="623"/>
                  </a:lnTo>
                  <a:lnTo>
                    <a:pt x="3910" y="621"/>
                  </a:lnTo>
                  <a:lnTo>
                    <a:pt x="3907" y="623"/>
                  </a:lnTo>
                  <a:lnTo>
                    <a:pt x="3898" y="628"/>
                  </a:lnTo>
                  <a:lnTo>
                    <a:pt x="3886" y="638"/>
                  </a:lnTo>
                  <a:lnTo>
                    <a:pt x="3875" y="651"/>
                  </a:lnTo>
                  <a:lnTo>
                    <a:pt x="3865" y="663"/>
                  </a:lnTo>
                  <a:lnTo>
                    <a:pt x="3860" y="672"/>
                  </a:lnTo>
                  <a:lnTo>
                    <a:pt x="3860" y="675"/>
                  </a:lnTo>
                  <a:lnTo>
                    <a:pt x="3860" y="679"/>
                  </a:lnTo>
                  <a:lnTo>
                    <a:pt x="3861" y="682"/>
                  </a:lnTo>
                  <a:lnTo>
                    <a:pt x="3863" y="687"/>
                  </a:lnTo>
                  <a:lnTo>
                    <a:pt x="3865" y="691"/>
                  </a:lnTo>
                  <a:lnTo>
                    <a:pt x="3865" y="694"/>
                  </a:lnTo>
                  <a:lnTo>
                    <a:pt x="3854" y="699"/>
                  </a:lnTo>
                  <a:lnTo>
                    <a:pt x="3842" y="701"/>
                  </a:lnTo>
                  <a:lnTo>
                    <a:pt x="3826" y="703"/>
                  </a:lnTo>
                  <a:lnTo>
                    <a:pt x="3811" y="703"/>
                  </a:lnTo>
                  <a:lnTo>
                    <a:pt x="3811" y="684"/>
                  </a:lnTo>
                  <a:lnTo>
                    <a:pt x="3795" y="687"/>
                  </a:lnTo>
                  <a:lnTo>
                    <a:pt x="3781" y="693"/>
                  </a:lnTo>
                  <a:lnTo>
                    <a:pt x="3769" y="691"/>
                  </a:lnTo>
                  <a:lnTo>
                    <a:pt x="3760" y="680"/>
                  </a:lnTo>
                  <a:lnTo>
                    <a:pt x="3725" y="675"/>
                  </a:lnTo>
                  <a:lnTo>
                    <a:pt x="3713" y="687"/>
                  </a:lnTo>
                  <a:lnTo>
                    <a:pt x="3699" y="696"/>
                  </a:lnTo>
                  <a:lnTo>
                    <a:pt x="3687" y="706"/>
                  </a:lnTo>
                  <a:lnTo>
                    <a:pt x="3680" y="719"/>
                  </a:lnTo>
                  <a:lnTo>
                    <a:pt x="3673" y="731"/>
                  </a:lnTo>
                  <a:lnTo>
                    <a:pt x="3666" y="743"/>
                  </a:lnTo>
                  <a:lnTo>
                    <a:pt x="3657" y="752"/>
                  </a:lnTo>
                  <a:lnTo>
                    <a:pt x="3629" y="761"/>
                  </a:lnTo>
                  <a:lnTo>
                    <a:pt x="3622" y="768"/>
                  </a:lnTo>
                  <a:lnTo>
                    <a:pt x="3617" y="776"/>
                  </a:lnTo>
                  <a:lnTo>
                    <a:pt x="3612" y="783"/>
                  </a:lnTo>
                  <a:lnTo>
                    <a:pt x="3600" y="792"/>
                  </a:lnTo>
                  <a:lnTo>
                    <a:pt x="3600" y="802"/>
                  </a:lnTo>
                  <a:lnTo>
                    <a:pt x="3615" y="802"/>
                  </a:lnTo>
                  <a:lnTo>
                    <a:pt x="3617" y="808"/>
                  </a:lnTo>
                  <a:lnTo>
                    <a:pt x="3619" y="811"/>
                  </a:lnTo>
                  <a:lnTo>
                    <a:pt x="3620" y="815"/>
                  </a:lnTo>
                  <a:lnTo>
                    <a:pt x="3624" y="818"/>
                  </a:lnTo>
                  <a:lnTo>
                    <a:pt x="3627" y="820"/>
                  </a:lnTo>
                  <a:lnTo>
                    <a:pt x="3634" y="822"/>
                  </a:lnTo>
                  <a:lnTo>
                    <a:pt x="3638" y="818"/>
                  </a:lnTo>
                  <a:lnTo>
                    <a:pt x="3641" y="816"/>
                  </a:lnTo>
                  <a:lnTo>
                    <a:pt x="3647" y="815"/>
                  </a:lnTo>
                  <a:lnTo>
                    <a:pt x="3652" y="815"/>
                  </a:lnTo>
                  <a:lnTo>
                    <a:pt x="3661" y="815"/>
                  </a:lnTo>
                  <a:lnTo>
                    <a:pt x="3668" y="823"/>
                  </a:lnTo>
                  <a:lnTo>
                    <a:pt x="3673" y="830"/>
                  </a:lnTo>
                  <a:lnTo>
                    <a:pt x="3676" y="839"/>
                  </a:lnTo>
                  <a:lnTo>
                    <a:pt x="3680" y="853"/>
                  </a:lnTo>
                  <a:lnTo>
                    <a:pt x="3682" y="862"/>
                  </a:lnTo>
                  <a:lnTo>
                    <a:pt x="3680" y="867"/>
                  </a:lnTo>
                  <a:lnTo>
                    <a:pt x="3675" y="872"/>
                  </a:lnTo>
                  <a:lnTo>
                    <a:pt x="3673" y="881"/>
                  </a:lnTo>
                  <a:lnTo>
                    <a:pt x="3673" y="891"/>
                  </a:lnTo>
                  <a:lnTo>
                    <a:pt x="3676" y="900"/>
                  </a:lnTo>
                  <a:lnTo>
                    <a:pt x="3680" y="909"/>
                  </a:lnTo>
                  <a:lnTo>
                    <a:pt x="3683" y="921"/>
                  </a:lnTo>
                  <a:lnTo>
                    <a:pt x="3673" y="932"/>
                  </a:lnTo>
                  <a:lnTo>
                    <a:pt x="3666" y="944"/>
                  </a:lnTo>
                  <a:lnTo>
                    <a:pt x="3661" y="956"/>
                  </a:lnTo>
                  <a:lnTo>
                    <a:pt x="3654" y="972"/>
                  </a:lnTo>
                  <a:lnTo>
                    <a:pt x="3650" y="975"/>
                  </a:lnTo>
                  <a:lnTo>
                    <a:pt x="3641" y="986"/>
                  </a:lnTo>
                  <a:lnTo>
                    <a:pt x="3631" y="998"/>
                  </a:lnTo>
                  <a:lnTo>
                    <a:pt x="3620" y="1012"/>
                  </a:lnTo>
                  <a:lnTo>
                    <a:pt x="3608" y="1024"/>
                  </a:lnTo>
                  <a:lnTo>
                    <a:pt x="3598" y="1036"/>
                  </a:lnTo>
                  <a:lnTo>
                    <a:pt x="3591" y="1045"/>
                  </a:lnTo>
                  <a:lnTo>
                    <a:pt x="3587" y="1049"/>
                  </a:lnTo>
                  <a:lnTo>
                    <a:pt x="3575" y="1052"/>
                  </a:lnTo>
                  <a:lnTo>
                    <a:pt x="3563" y="1050"/>
                  </a:lnTo>
                  <a:lnTo>
                    <a:pt x="3552" y="1050"/>
                  </a:lnTo>
                  <a:lnTo>
                    <a:pt x="3542" y="1052"/>
                  </a:lnTo>
                  <a:lnTo>
                    <a:pt x="3533" y="1061"/>
                  </a:lnTo>
                  <a:lnTo>
                    <a:pt x="3526" y="1071"/>
                  </a:lnTo>
                  <a:lnTo>
                    <a:pt x="3521" y="1082"/>
                  </a:lnTo>
                  <a:lnTo>
                    <a:pt x="3514" y="1092"/>
                  </a:lnTo>
                  <a:lnTo>
                    <a:pt x="3504" y="1099"/>
                  </a:lnTo>
                  <a:lnTo>
                    <a:pt x="3502" y="1099"/>
                  </a:lnTo>
                  <a:lnTo>
                    <a:pt x="3500" y="1101"/>
                  </a:lnTo>
                  <a:lnTo>
                    <a:pt x="3498" y="1101"/>
                  </a:lnTo>
                  <a:lnTo>
                    <a:pt x="3495" y="1101"/>
                  </a:lnTo>
                  <a:lnTo>
                    <a:pt x="3491" y="1103"/>
                  </a:lnTo>
                  <a:lnTo>
                    <a:pt x="3495" y="1113"/>
                  </a:lnTo>
                  <a:lnTo>
                    <a:pt x="3502" y="1124"/>
                  </a:lnTo>
                  <a:lnTo>
                    <a:pt x="3507" y="1136"/>
                  </a:lnTo>
                  <a:lnTo>
                    <a:pt x="3514" y="1148"/>
                  </a:lnTo>
                  <a:lnTo>
                    <a:pt x="3517" y="1159"/>
                  </a:lnTo>
                  <a:lnTo>
                    <a:pt x="3519" y="1171"/>
                  </a:lnTo>
                  <a:lnTo>
                    <a:pt x="3516" y="1179"/>
                  </a:lnTo>
                  <a:lnTo>
                    <a:pt x="3509" y="1186"/>
                  </a:lnTo>
                  <a:lnTo>
                    <a:pt x="3495" y="1192"/>
                  </a:lnTo>
                  <a:lnTo>
                    <a:pt x="3472" y="1195"/>
                  </a:lnTo>
                  <a:lnTo>
                    <a:pt x="3472" y="1186"/>
                  </a:lnTo>
                  <a:lnTo>
                    <a:pt x="3470" y="1178"/>
                  </a:lnTo>
                  <a:lnTo>
                    <a:pt x="3470" y="1166"/>
                  </a:lnTo>
                  <a:lnTo>
                    <a:pt x="3472" y="1152"/>
                  </a:lnTo>
                  <a:lnTo>
                    <a:pt x="3472" y="1141"/>
                  </a:lnTo>
                  <a:lnTo>
                    <a:pt x="3467" y="1141"/>
                  </a:lnTo>
                  <a:lnTo>
                    <a:pt x="3463" y="1141"/>
                  </a:lnTo>
                  <a:lnTo>
                    <a:pt x="3460" y="1141"/>
                  </a:lnTo>
                  <a:lnTo>
                    <a:pt x="3458" y="1141"/>
                  </a:lnTo>
                  <a:lnTo>
                    <a:pt x="3456" y="1139"/>
                  </a:lnTo>
                  <a:lnTo>
                    <a:pt x="3453" y="1138"/>
                  </a:lnTo>
                  <a:lnTo>
                    <a:pt x="3449" y="1132"/>
                  </a:lnTo>
                  <a:lnTo>
                    <a:pt x="3453" y="1127"/>
                  </a:lnTo>
                  <a:lnTo>
                    <a:pt x="3456" y="1122"/>
                  </a:lnTo>
                  <a:lnTo>
                    <a:pt x="3458" y="1117"/>
                  </a:lnTo>
                  <a:lnTo>
                    <a:pt x="3462" y="1110"/>
                  </a:lnTo>
                  <a:lnTo>
                    <a:pt x="3453" y="1110"/>
                  </a:lnTo>
                  <a:lnTo>
                    <a:pt x="3442" y="1108"/>
                  </a:lnTo>
                  <a:lnTo>
                    <a:pt x="3430" y="1111"/>
                  </a:lnTo>
                  <a:lnTo>
                    <a:pt x="3416" y="1117"/>
                  </a:lnTo>
                  <a:lnTo>
                    <a:pt x="3404" y="1122"/>
                  </a:lnTo>
                  <a:lnTo>
                    <a:pt x="3404" y="1118"/>
                  </a:lnTo>
                  <a:lnTo>
                    <a:pt x="3406" y="1113"/>
                  </a:lnTo>
                  <a:lnTo>
                    <a:pt x="3408" y="1110"/>
                  </a:lnTo>
                  <a:lnTo>
                    <a:pt x="3409" y="1104"/>
                  </a:lnTo>
                  <a:lnTo>
                    <a:pt x="3411" y="1101"/>
                  </a:lnTo>
                  <a:lnTo>
                    <a:pt x="3414" y="1094"/>
                  </a:lnTo>
                  <a:lnTo>
                    <a:pt x="3411" y="1094"/>
                  </a:lnTo>
                  <a:lnTo>
                    <a:pt x="3408" y="1092"/>
                  </a:lnTo>
                  <a:lnTo>
                    <a:pt x="3404" y="1092"/>
                  </a:lnTo>
                  <a:lnTo>
                    <a:pt x="3399" y="1090"/>
                  </a:lnTo>
                  <a:lnTo>
                    <a:pt x="3388" y="1101"/>
                  </a:lnTo>
                  <a:lnTo>
                    <a:pt x="3376" y="1110"/>
                  </a:lnTo>
                  <a:lnTo>
                    <a:pt x="3364" y="1120"/>
                  </a:lnTo>
                  <a:lnTo>
                    <a:pt x="3357" y="1132"/>
                  </a:lnTo>
                  <a:lnTo>
                    <a:pt x="3364" y="1136"/>
                  </a:lnTo>
                  <a:lnTo>
                    <a:pt x="3369" y="1139"/>
                  </a:lnTo>
                  <a:lnTo>
                    <a:pt x="3373" y="1143"/>
                  </a:lnTo>
                  <a:lnTo>
                    <a:pt x="3376" y="1146"/>
                  </a:lnTo>
                  <a:lnTo>
                    <a:pt x="3380" y="1152"/>
                  </a:lnTo>
                  <a:lnTo>
                    <a:pt x="3390" y="1146"/>
                  </a:lnTo>
                  <a:lnTo>
                    <a:pt x="3399" y="1143"/>
                  </a:lnTo>
                  <a:lnTo>
                    <a:pt x="3408" y="1143"/>
                  </a:lnTo>
                  <a:lnTo>
                    <a:pt x="3418" y="1148"/>
                  </a:lnTo>
                  <a:lnTo>
                    <a:pt x="3423" y="1148"/>
                  </a:lnTo>
                  <a:lnTo>
                    <a:pt x="3423" y="1160"/>
                  </a:lnTo>
                  <a:lnTo>
                    <a:pt x="3404" y="1160"/>
                  </a:lnTo>
                  <a:lnTo>
                    <a:pt x="3397" y="1169"/>
                  </a:lnTo>
                  <a:lnTo>
                    <a:pt x="3390" y="1176"/>
                  </a:lnTo>
                  <a:lnTo>
                    <a:pt x="3385" y="1183"/>
                  </a:lnTo>
                  <a:lnTo>
                    <a:pt x="3380" y="1195"/>
                  </a:lnTo>
                  <a:lnTo>
                    <a:pt x="3394" y="1204"/>
                  </a:lnTo>
                  <a:lnTo>
                    <a:pt x="3402" y="1218"/>
                  </a:lnTo>
                  <a:lnTo>
                    <a:pt x="3409" y="1237"/>
                  </a:lnTo>
                  <a:lnTo>
                    <a:pt x="3413" y="1256"/>
                  </a:lnTo>
                  <a:lnTo>
                    <a:pt x="3414" y="1277"/>
                  </a:lnTo>
                  <a:lnTo>
                    <a:pt x="3414" y="1295"/>
                  </a:lnTo>
                  <a:lnTo>
                    <a:pt x="3402" y="1303"/>
                  </a:lnTo>
                  <a:lnTo>
                    <a:pt x="3395" y="1317"/>
                  </a:lnTo>
                  <a:lnTo>
                    <a:pt x="3388" y="1330"/>
                  </a:lnTo>
                  <a:lnTo>
                    <a:pt x="3380" y="1344"/>
                  </a:lnTo>
                  <a:lnTo>
                    <a:pt x="3362" y="1363"/>
                  </a:lnTo>
                  <a:lnTo>
                    <a:pt x="3339" y="1377"/>
                  </a:lnTo>
                  <a:lnTo>
                    <a:pt x="3315" y="1387"/>
                  </a:lnTo>
                  <a:lnTo>
                    <a:pt x="3287" y="1396"/>
                  </a:lnTo>
                  <a:lnTo>
                    <a:pt x="3261" y="1401"/>
                  </a:lnTo>
                  <a:lnTo>
                    <a:pt x="3261" y="1408"/>
                  </a:lnTo>
                  <a:lnTo>
                    <a:pt x="3261" y="1412"/>
                  </a:lnTo>
                  <a:lnTo>
                    <a:pt x="3261" y="1415"/>
                  </a:lnTo>
                  <a:lnTo>
                    <a:pt x="3261" y="1417"/>
                  </a:lnTo>
                  <a:lnTo>
                    <a:pt x="3263" y="1419"/>
                  </a:lnTo>
                  <a:lnTo>
                    <a:pt x="3263" y="1424"/>
                  </a:lnTo>
                  <a:lnTo>
                    <a:pt x="3264" y="1429"/>
                  </a:lnTo>
                  <a:lnTo>
                    <a:pt x="3261" y="1433"/>
                  </a:lnTo>
                  <a:lnTo>
                    <a:pt x="3257" y="1436"/>
                  </a:lnTo>
                  <a:lnTo>
                    <a:pt x="3256" y="1438"/>
                  </a:lnTo>
                  <a:lnTo>
                    <a:pt x="3252" y="1441"/>
                  </a:lnTo>
                  <a:lnTo>
                    <a:pt x="3245" y="1445"/>
                  </a:lnTo>
                  <a:lnTo>
                    <a:pt x="3243" y="1445"/>
                  </a:lnTo>
                  <a:lnTo>
                    <a:pt x="3242" y="1447"/>
                  </a:lnTo>
                  <a:lnTo>
                    <a:pt x="3240" y="1447"/>
                  </a:lnTo>
                  <a:lnTo>
                    <a:pt x="3238" y="1447"/>
                  </a:lnTo>
                  <a:lnTo>
                    <a:pt x="3235" y="1448"/>
                  </a:lnTo>
                  <a:lnTo>
                    <a:pt x="3233" y="1443"/>
                  </a:lnTo>
                  <a:lnTo>
                    <a:pt x="3231" y="1438"/>
                  </a:lnTo>
                  <a:lnTo>
                    <a:pt x="3231" y="1433"/>
                  </a:lnTo>
                  <a:lnTo>
                    <a:pt x="3231" y="1424"/>
                  </a:lnTo>
                  <a:lnTo>
                    <a:pt x="3235" y="1422"/>
                  </a:lnTo>
                  <a:lnTo>
                    <a:pt x="3238" y="1422"/>
                  </a:lnTo>
                  <a:lnTo>
                    <a:pt x="3242" y="1420"/>
                  </a:lnTo>
                  <a:lnTo>
                    <a:pt x="3243" y="1417"/>
                  </a:lnTo>
                  <a:lnTo>
                    <a:pt x="3245" y="1413"/>
                  </a:lnTo>
                  <a:lnTo>
                    <a:pt x="3243" y="1410"/>
                  </a:lnTo>
                  <a:lnTo>
                    <a:pt x="3240" y="1405"/>
                  </a:lnTo>
                  <a:lnTo>
                    <a:pt x="3238" y="1401"/>
                  </a:lnTo>
                  <a:lnTo>
                    <a:pt x="3235" y="1399"/>
                  </a:lnTo>
                  <a:lnTo>
                    <a:pt x="3233" y="1399"/>
                  </a:lnTo>
                  <a:lnTo>
                    <a:pt x="3228" y="1398"/>
                  </a:lnTo>
                  <a:lnTo>
                    <a:pt x="3222" y="1398"/>
                  </a:lnTo>
                  <a:lnTo>
                    <a:pt x="3216" y="1406"/>
                  </a:lnTo>
                  <a:lnTo>
                    <a:pt x="3209" y="1412"/>
                  </a:lnTo>
                  <a:lnTo>
                    <a:pt x="3203" y="1417"/>
                  </a:lnTo>
                  <a:lnTo>
                    <a:pt x="3198" y="1426"/>
                  </a:lnTo>
                  <a:lnTo>
                    <a:pt x="3196" y="1440"/>
                  </a:lnTo>
                  <a:lnTo>
                    <a:pt x="3212" y="1455"/>
                  </a:lnTo>
                  <a:lnTo>
                    <a:pt x="3224" y="1471"/>
                  </a:lnTo>
                  <a:lnTo>
                    <a:pt x="3235" y="1488"/>
                  </a:lnTo>
                  <a:lnTo>
                    <a:pt x="3240" y="1511"/>
                  </a:lnTo>
                  <a:lnTo>
                    <a:pt x="3242" y="1539"/>
                  </a:lnTo>
                  <a:lnTo>
                    <a:pt x="3184" y="1586"/>
                  </a:lnTo>
                  <a:lnTo>
                    <a:pt x="3177" y="1586"/>
                  </a:lnTo>
                  <a:lnTo>
                    <a:pt x="3172" y="1567"/>
                  </a:lnTo>
                  <a:lnTo>
                    <a:pt x="3161" y="1553"/>
                  </a:lnTo>
                  <a:lnTo>
                    <a:pt x="3147" y="1541"/>
                  </a:lnTo>
                  <a:lnTo>
                    <a:pt x="3132" y="1529"/>
                  </a:lnTo>
                  <a:lnTo>
                    <a:pt x="3116" y="1516"/>
                  </a:lnTo>
                  <a:lnTo>
                    <a:pt x="3109" y="1544"/>
                  </a:lnTo>
                  <a:lnTo>
                    <a:pt x="3100" y="1567"/>
                  </a:lnTo>
                  <a:lnTo>
                    <a:pt x="3109" y="1572"/>
                  </a:lnTo>
                  <a:lnTo>
                    <a:pt x="3113" y="1579"/>
                  </a:lnTo>
                  <a:lnTo>
                    <a:pt x="3114" y="1588"/>
                  </a:lnTo>
                  <a:lnTo>
                    <a:pt x="3120" y="1598"/>
                  </a:lnTo>
                  <a:lnTo>
                    <a:pt x="3121" y="1600"/>
                  </a:lnTo>
                  <a:lnTo>
                    <a:pt x="3125" y="1600"/>
                  </a:lnTo>
                  <a:lnTo>
                    <a:pt x="3128" y="1600"/>
                  </a:lnTo>
                  <a:lnTo>
                    <a:pt x="3132" y="1600"/>
                  </a:lnTo>
                  <a:lnTo>
                    <a:pt x="3135" y="1602"/>
                  </a:lnTo>
                  <a:lnTo>
                    <a:pt x="3149" y="1616"/>
                  </a:lnTo>
                  <a:lnTo>
                    <a:pt x="3160" y="1637"/>
                  </a:lnTo>
                  <a:lnTo>
                    <a:pt x="3167" y="1661"/>
                  </a:lnTo>
                  <a:lnTo>
                    <a:pt x="3168" y="1686"/>
                  </a:lnTo>
                  <a:lnTo>
                    <a:pt x="3158" y="1686"/>
                  </a:lnTo>
                  <a:lnTo>
                    <a:pt x="3147" y="1677"/>
                  </a:lnTo>
                  <a:lnTo>
                    <a:pt x="3137" y="1672"/>
                  </a:lnTo>
                  <a:lnTo>
                    <a:pt x="3135" y="1670"/>
                  </a:lnTo>
                  <a:lnTo>
                    <a:pt x="3126" y="1663"/>
                  </a:lnTo>
                  <a:lnTo>
                    <a:pt x="3120" y="1649"/>
                  </a:lnTo>
                  <a:lnTo>
                    <a:pt x="3116" y="1633"/>
                  </a:lnTo>
                  <a:lnTo>
                    <a:pt x="3111" y="1619"/>
                  </a:lnTo>
                  <a:lnTo>
                    <a:pt x="3106" y="1605"/>
                  </a:lnTo>
                  <a:lnTo>
                    <a:pt x="3097" y="1593"/>
                  </a:lnTo>
                  <a:lnTo>
                    <a:pt x="3097" y="1590"/>
                  </a:lnTo>
                  <a:lnTo>
                    <a:pt x="3088" y="1593"/>
                  </a:lnTo>
                  <a:lnTo>
                    <a:pt x="3088" y="1590"/>
                  </a:lnTo>
                  <a:lnTo>
                    <a:pt x="3085" y="1576"/>
                  </a:lnTo>
                  <a:lnTo>
                    <a:pt x="3085" y="1558"/>
                  </a:lnTo>
                  <a:lnTo>
                    <a:pt x="3085" y="1539"/>
                  </a:lnTo>
                  <a:lnTo>
                    <a:pt x="3085" y="1518"/>
                  </a:lnTo>
                  <a:lnTo>
                    <a:pt x="3083" y="1499"/>
                  </a:lnTo>
                  <a:lnTo>
                    <a:pt x="3076" y="1483"/>
                  </a:lnTo>
                  <a:lnTo>
                    <a:pt x="3065" y="1471"/>
                  </a:lnTo>
                  <a:lnTo>
                    <a:pt x="3062" y="1474"/>
                  </a:lnTo>
                  <a:lnTo>
                    <a:pt x="3057" y="1478"/>
                  </a:lnTo>
                  <a:lnTo>
                    <a:pt x="3053" y="1480"/>
                  </a:lnTo>
                  <a:lnTo>
                    <a:pt x="3046" y="1481"/>
                  </a:lnTo>
                  <a:lnTo>
                    <a:pt x="3039" y="1481"/>
                  </a:lnTo>
                  <a:lnTo>
                    <a:pt x="3037" y="1481"/>
                  </a:lnTo>
                  <a:lnTo>
                    <a:pt x="3037" y="1480"/>
                  </a:lnTo>
                  <a:lnTo>
                    <a:pt x="3037" y="1480"/>
                  </a:lnTo>
                  <a:lnTo>
                    <a:pt x="3037" y="1480"/>
                  </a:lnTo>
                  <a:lnTo>
                    <a:pt x="3036" y="1480"/>
                  </a:lnTo>
                  <a:lnTo>
                    <a:pt x="3034" y="1478"/>
                  </a:lnTo>
                  <a:lnTo>
                    <a:pt x="3034" y="1457"/>
                  </a:lnTo>
                  <a:lnTo>
                    <a:pt x="3029" y="1440"/>
                  </a:lnTo>
                  <a:lnTo>
                    <a:pt x="3022" y="1426"/>
                  </a:lnTo>
                  <a:lnTo>
                    <a:pt x="3011" y="1413"/>
                  </a:lnTo>
                  <a:lnTo>
                    <a:pt x="3003" y="1399"/>
                  </a:lnTo>
                  <a:lnTo>
                    <a:pt x="2992" y="1382"/>
                  </a:lnTo>
                  <a:lnTo>
                    <a:pt x="2989" y="1385"/>
                  </a:lnTo>
                  <a:lnTo>
                    <a:pt x="2987" y="1387"/>
                  </a:lnTo>
                  <a:lnTo>
                    <a:pt x="2985" y="1391"/>
                  </a:lnTo>
                  <a:lnTo>
                    <a:pt x="2983" y="1392"/>
                  </a:lnTo>
                  <a:lnTo>
                    <a:pt x="2982" y="1394"/>
                  </a:lnTo>
                  <a:lnTo>
                    <a:pt x="2966" y="1396"/>
                  </a:lnTo>
                  <a:lnTo>
                    <a:pt x="2952" y="1394"/>
                  </a:lnTo>
                  <a:lnTo>
                    <a:pt x="2938" y="1394"/>
                  </a:lnTo>
                  <a:lnTo>
                    <a:pt x="2934" y="1408"/>
                  </a:lnTo>
                  <a:lnTo>
                    <a:pt x="2929" y="1415"/>
                  </a:lnTo>
                  <a:lnTo>
                    <a:pt x="2926" y="1417"/>
                  </a:lnTo>
                  <a:lnTo>
                    <a:pt x="2919" y="1417"/>
                  </a:lnTo>
                  <a:lnTo>
                    <a:pt x="2912" y="1419"/>
                  </a:lnTo>
                  <a:lnTo>
                    <a:pt x="2905" y="1424"/>
                  </a:lnTo>
                  <a:lnTo>
                    <a:pt x="2893" y="1455"/>
                  </a:lnTo>
                  <a:lnTo>
                    <a:pt x="2877" y="1455"/>
                  </a:lnTo>
                  <a:lnTo>
                    <a:pt x="2868" y="1462"/>
                  </a:lnTo>
                  <a:lnTo>
                    <a:pt x="2859" y="1471"/>
                  </a:lnTo>
                  <a:lnTo>
                    <a:pt x="2847" y="1478"/>
                  </a:lnTo>
                  <a:lnTo>
                    <a:pt x="2844" y="1513"/>
                  </a:lnTo>
                  <a:lnTo>
                    <a:pt x="2835" y="1543"/>
                  </a:lnTo>
                  <a:lnTo>
                    <a:pt x="2823" y="1567"/>
                  </a:lnTo>
                  <a:lnTo>
                    <a:pt x="2804" y="1590"/>
                  </a:lnTo>
                  <a:lnTo>
                    <a:pt x="2802" y="1590"/>
                  </a:lnTo>
                  <a:lnTo>
                    <a:pt x="2800" y="1588"/>
                  </a:lnTo>
                  <a:lnTo>
                    <a:pt x="2798" y="1588"/>
                  </a:lnTo>
                  <a:lnTo>
                    <a:pt x="2798" y="1588"/>
                  </a:lnTo>
                  <a:lnTo>
                    <a:pt x="2797" y="1586"/>
                  </a:lnTo>
                  <a:lnTo>
                    <a:pt x="2786" y="1574"/>
                  </a:lnTo>
                  <a:lnTo>
                    <a:pt x="2776" y="1555"/>
                  </a:lnTo>
                  <a:lnTo>
                    <a:pt x="2770" y="1539"/>
                  </a:lnTo>
                  <a:lnTo>
                    <a:pt x="2769" y="1536"/>
                  </a:lnTo>
                  <a:lnTo>
                    <a:pt x="2770" y="1532"/>
                  </a:lnTo>
                  <a:lnTo>
                    <a:pt x="2772" y="1529"/>
                  </a:lnTo>
                  <a:lnTo>
                    <a:pt x="2774" y="1527"/>
                  </a:lnTo>
                  <a:lnTo>
                    <a:pt x="2774" y="1525"/>
                  </a:lnTo>
                  <a:lnTo>
                    <a:pt x="2756" y="1499"/>
                  </a:lnTo>
                  <a:lnTo>
                    <a:pt x="2744" y="1471"/>
                  </a:lnTo>
                  <a:lnTo>
                    <a:pt x="2736" y="1441"/>
                  </a:lnTo>
                  <a:lnTo>
                    <a:pt x="2732" y="1405"/>
                  </a:lnTo>
                  <a:lnTo>
                    <a:pt x="2720" y="1406"/>
                  </a:lnTo>
                  <a:lnTo>
                    <a:pt x="2711" y="1406"/>
                  </a:lnTo>
                  <a:lnTo>
                    <a:pt x="2701" y="1405"/>
                  </a:lnTo>
                  <a:lnTo>
                    <a:pt x="2697" y="1401"/>
                  </a:lnTo>
                  <a:lnTo>
                    <a:pt x="2692" y="1398"/>
                  </a:lnTo>
                  <a:lnTo>
                    <a:pt x="2688" y="1394"/>
                  </a:lnTo>
                  <a:lnTo>
                    <a:pt x="2685" y="1391"/>
                  </a:lnTo>
                  <a:lnTo>
                    <a:pt x="2688" y="1378"/>
                  </a:lnTo>
                  <a:lnTo>
                    <a:pt x="2681" y="1368"/>
                  </a:lnTo>
                  <a:lnTo>
                    <a:pt x="2669" y="1359"/>
                  </a:lnTo>
                  <a:lnTo>
                    <a:pt x="2657" y="1351"/>
                  </a:lnTo>
                  <a:lnTo>
                    <a:pt x="2646" y="1340"/>
                  </a:lnTo>
                  <a:lnTo>
                    <a:pt x="2617" y="1344"/>
                  </a:lnTo>
                  <a:lnTo>
                    <a:pt x="2587" y="1344"/>
                  </a:lnTo>
                  <a:lnTo>
                    <a:pt x="2557" y="1342"/>
                  </a:lnTo>
                  <a:lnTo>
                    <a:pt x="2528" y="1340"/>
                  </a:lnTo>
                  <a:lnTo>
                    <a:pt x="2523" y="1330"/>
                  </a:lnTo>
                  <a:lnTo>
                    <a:pt x="2516" y="1317"/>
                  </a:lnTo>
                  <a:lnTo>
                    <a:pt x="2505" y="1321"/>
                  </a:lnTo>
                  <a:lnTo>
                    <a:pt x="2498" y="1323"/>
                  </a:lnTo>
                  <a:lnTo>
                    <a:pt x="2489" y="1324"/>
                  </a:lnTo>
                  <a:lnTo>
                    <a:pt x="2477" y="1324"/>
                  </a:lnTo>
                  <a:lnTo>
                    <a:pt x="2467" y="1317"/>
                  </a:lnTo>
                  <a:lnTo>
                    <a:pt x="2456" y="1312"/>
                  </a:lnTo>
                  <a:lnTo>
                    <a:pt x="2444" y="1305"/>
                  </a:lnTo>
                  <a:lnTo>
                    <a:pt x="2435" y="1298"/>
                  </a:lnTo>
                  <a:lnTo>
                    <a:pt x="2432" y="1288"/>
                  </a:lnTo>
                  <a:lnTo>
                    <a:pt x="2427" y="1279"/>
                  </a:lnTo>
                  <a:lnTo>
                    <a:pt x="2416" y="1270"/>
                  </a:lnTo>
                  <a:lnTo>
                    <a:pt x="2414" y="1270"/>
                  </a:lnTo>
                  <a:lnTo>
                    <a:pt x="2413" y="1270"/>
                  </a:lnTo>
                  <a:lnTo>
                    <a:pt x="2411" y="1270"/>
                  </a:lnTo>
                  <a:lnTo>
                    <a:pt x="2407" y="1270"/>
                  </a:lnTo>
                  <a:lnTo>
                    <a:pt x="2400" y="1270"/>
                  </a:lnTo>
                  <a:lnTo>
                    <a:pt x="2404" y="1284"/>
                  </a:lnTo>
                  <a:lnTo>
                    <a:pt x="2409" y="1300"/>
                  </a:lnTo>
                  <a:lnTo>
                    <a:pt x="2418" y="1316"/>
                  </a:lnTo>
                  <a:lnTo>
                    <a:pt x="2425" y="1330"/>
                  </a:lnTo>
                  <a:lnTo>
                    <a:pt x="2432" y="1340"/>
                  </a:lnTo>
                  <a:lnTo>
                    <a:pt x="2434" y="1335"/>
                  </a:lnTo>
                  <a:lnTo>
                    <a:pt x="2435" y="1333"/>
                  </a:lnTo>
                  <a:lnTo>
                    <a:pt x="2435" y="1331"/>
                  </a:lnTo>
                  <a:lnTo>
                    <a:pt x="2437" y="1331"/>
                  </a:lnTo>
                  <a:lnTo>
                    <a:pt x="2439" y="1331"/>
                  </a:lnTo>
                  <a:lnTo>
                    <a:pt x="2444" y="1333"/>
                  </a:lnTo>
                  <a:lnTo>
                    <a:pt x="2446" y="1338"/>
                  </a:lnTo>
                  <a:lnTo>
                    <a:pt x="2448" y="1344"/>
                  </a:lnTo>
                  <a:lnTo>
                    <a:pt x="2448" y="1349"/>
                  </a:lnTo>
                  <a:lnTo>
                    <a:pt x="2449" y="1354"/>
                  </a:lnTo>
                  <a:lnTo>
                    <a:pt x="2451" y="1359"/>
                  </a:lnTo>
                  <a:lnTo>
                    <a:pt x="2458" y="1358"/>
                  </a:lnTo>
                  <a:lnTo>
                    <a:pt x="2467" y="1356"/>
                  </a:lnTo>
                  <a:lnTo>
                    <a:pt x="2477" y="1356"/>
                  </a:lnTo>
                  <a:lnTo>
                    <a:pt x="2493" y="1338"/>
                  </a:lnTo>
                  <a:lnTo>
                    <a:pt x="2512" y="1324"/>
                  </a:lnTo>
                  <a:lnTo>
                    <a:pt x="2514" y="1342"/>
                  </a:lnTo>
                  <a:lnTo>
                    <a:pt x="2516" y="1356"/>
                  </a:lnTo>
                  <a:lnTo>
                    <a:pt x="2542" y="1370"/>
                  </a:lnTo>
                  <a:lnTo>
                    <a:pt x="2563" y="1387"/>
                  </a:lnTo>
                  <a:lnTo>
                    <a:pt x="2556" y="1396"/>
                  </a:lnTo>
                  <a:lnTo>
                    <a:pt x="2550" y="1405"/>
                  </a:lnTo>
                  <a:lnTo>
                    <a:pt x="2544" y="1412"/>
                  </a:lnTo>
                  <a:lnTo>
                    <a:pt x="2531" y="1417"/>
                  </a:lnTo>
                  <a:lnTo>
                    <a:pt x="2531" y="1436"/>
                  </a:lnTo>
                  <a:lnTo>
                    <a:pt x="2514" y="1447"/>
                  </a:lnTo>
                  <a:lnTo>
                    <a:pt x="2496" y="1459"/>
                  </a:lnTo>
                  <a:lnTo>
                    <a:pt x="2496" y="1467"/>
                  </a:lnTo>
                  <a:lnTo>
                    <a:pt x="2474" y="1467"/>
                  </a:lnTo>
                  <a:lnTo>
                    <a:pt x="2461" y="1474"/>
                  </a:lnTo>
                  <a:lnTo>
                    <a:pt x="2451" y="1485"/>
                  </a:lnTo>
                  <a:lnTo>
                    <a:pt x="2439" y="1494"/>
                  </a:lnTo>
                  <a:lnTo>
                    <a:pt x="2423" y="1501"/>
                  </a:lnTo>
                  <a:lnTo>
                    <a:pt x="2407" y="1504"/>
                  </a:lnTo>
                  <a:lnTo>
                    <a:pt x="2390" y="1509"/>
                  </a:lnTo>
                  <a:lnTo>
                    <a:pt x="2376" y="1515"/>
                  </a:lnTo>
                  <a:lnTo>
                    <a:pt x="2364" y="1522"/>
                  </a:lnTo>
                  <a:lnTo>
                    <a:pt x="2352" y="1525"/>
                  </a:lnTo>
                  <a:lnTo>
                    <a:pt x="2343" y="1525"/>
                  </a:lnTo>
                  <a:lnTo>
                    <a:pt x="2339" y="1523"/>
                  </a:lnTo>
                  <a:lnTo>
                    <a:pt x="2338" y="1523"/>
                  </a:lnTo>
                  <a:lnTo>
                    <a:pt x="2336" y="1522"/>
                  </a:lnTo>
                  <a:lnTo>
                    <a:pt x="2336" y="1522"/>
                  </a:lnTo>
                  <a:lnTo>
                    <a:pt x="2334" y="1520"/>
                  </a:lnTo>
                  <a:lnTo>
                    <a:pt x="2332" y="1516"/>
                  </a:lnTo>
                  <a:lnTo>
                    <a:pt x="2327" y="1506"/>
                  </a:lnTo>
                  <a:lnTo>
                    <a:pt x="2325" y="1495"/>
                  </a:lnTo>
                  <a:lnTo>
                    <a:pt x="2325" y="1485"/>
                  </a:lnTo>
                  <a:lnTo>
                    <a:pt x="2324" y="1474"/>
                  </a:lnTo>
                  <a:lnTo>
                    <a:pt x="2315" y="1457"/>
                  </a:lnTo>
                  <a:lnTo>
                    <a:pt x="2303" y="1441"/>
                  </a:lnTo>
                  <a:lnTo>
                    <a:pt x="2290" y="1427"/>
                  </a:lnTo>
                  <a:lnTo>
                    <a:pt x="2278" y="1413"/>
                  </a:lnTo>
                  <a:lnTo>
                    <a:pt x="2275" y="1403"/>
                  </a:lnTo>
                  <a:lnTo>
                    <a:pt x="2273" y="1391"/>
                  </a:lnTo>
                  <a:lnTo>
                    <a:pt x="2271" y="1378"/>
                  </a:lnTo>
                  <a:lnTo>
                    <a:pt x="2266" y="1368"/>
                  </a:lnTo>
                  <a:lnTo>
                    <a:pt x="2247" y="1356"/>
                  </a:lnTo>
                  <a:lnTo>
                    <a:pt x="2242" y="1344"/>
                  </a:lnTo>
                  <a:lnTo>
                    <a:pt x="2236" y="1331"/>
                  </a:lnTo>
                  <a:lnTo>
                    <a:pt x="2231" y="1319"/>
                  </a:lnTo>
                  <a:lnTo>
                    <a:pt x="2224" y="1309"/>
                  </a:lnTo>
                  <a:lnTo>
                    <a:pt x="2214" y="1302"/>
                  </a:lnTo>
                  <a:lnTo>
                    <a:pt x="2208" y="1300"/>
                  </a:lnTo>
                  <a:lnTo>
                    <a:pt x="2207" y="1296"/>
                  </a:lnTo>
                  <a:lnTo>
                    <a:pt x="2203" y="1295"/>
                  </a:lnTo>
                  <a:lnTo>
                    <a:pt x="2200" y="1293"/>
                  </a:lnTo>
                  <a:lnTo>
                    <a:pt x="2196" y="1291"/>
                  </a:lnTo>
                  <a:lnTo>
                    <a:pt x="2193" y="1288"/>
                  </a:lnTo>
                  <a:lnTo>
                    <a:pt x="2189" y="1282"/>
                  </a:lnTo>
                  <a:lnTo>
                    <a:pt x="2186" y="1275"/>
                  </a:lnTo>
                  <a:lnTo>
                    <a:pt x="2182" y="1275"/>
                  </a:lnTo>
                  <a:lnTo>
                    <a:pt x="2182" y="1282"/>
                  </a:lnTo>
                  <a:lnTo>
                    <a:pt x="2194" y="1298"/>
                  </a:lnTo>
                  <a:lnTo>
                    <a:pt x="2205" y="1316"/>
                  </a:lnTo>
                  <a:lnTo>
                    <a:pt x="2212" y="1337"/>
                  </a:lnTo>
                  <a:lnTo>
                    <a:pt x="2219" y="1356"/>
                  </a:lnTo>
                  <a:lnTo>
                    <a:pt x="2228" y="1375"/>
                  </a:lnTo>
                  <a:lnTo>
                    <a:pt x="2231" y="1378"/>
                  </a:lnTo>
                  <a:lnTo>
                    <a:pt x="2236" y="1382"/>
                  </a:lnTo>
                  <a:lnTo>
                    <a:pt x="2240" y="1385"/>
                  </a:lnTo>
                  <a:lnTo>
                    <a:pt x="2245" y="1389"/>
                  </a:lnTo>
                  <a:lnTo>
                    <a:pt x="2247" y="1394"/>
                  </a:lnTo>
                  <a:lnTo>
                    <a:pt x="2247" y="1429"/>
                  </a:lnTo>
                  <a:lnTo>
                    <a:pt x="2250" y="1433"/>
                  </a:lnTo>
                  <a:lnTo>
                    <a:pt x="2254" y="1438"/>
                  </a:lnTo>
                  <a:lnTo>
                    <a:pt x="2259" y="1441"/>
                  </a:lnTo>
                  <a:lnTo>
                    <a:pt x="2264" y="1445"/>
                  </a:lnTo>
                  <a:lnTo>
                    <a:pt x="2266" y="1448"/>
                  </a:lnTo>
                  <a:lnTo>
                    <a:pt x="2269" y="1459"/>
                  </a:lnTo>
                  <a:lnTo>
                    <a:pt x="2271" y="1467"/>
                  </a:lnTo>
                  <a:lnTo>
                    <a:pt x="2275" y="1478"/>
                  </a:lnTo>
                  <a:lnTo>
                    <a:pt x="2285" y="1490"/>
                  </a:lnTo>
                  <a:lnTo>
                    <a:pt x="2301" y="1501"/>
                  </a:lnTo>
                  <a:lnTo>
                    <a:pt x="2318" y="1511"/>
                  </a:lnTo>
                  <a:lnTo>
                    <a:pt x="2332" y="1522"/>
                  </a:lnTo>
                  <a:lnTo>
                    <a:pt x="2336" y="1527"/>
                  </a:lnTo>
                  <a:lnTo>
                    <a:pt x="2336" y="1534"/>
                  </a:lnTo>
                  <a:lnTo>
                    <a:pt x="2336" y="1539"/>
                  </a:lnTo>
                  <a:lnTo>
                    <a:pt x="2338" y="1544"/>
                  </a:lnTo>
                  <a:lnTo>
                    <a:pt x="2343" y="1550"/>
                  </a:lnTo>
                  <a:lnTo>
                    <a:pt x="2358" y="1551"/>
                  </a:lnTo>
                  <a:lnTo>
                    <a:pt x="2376" y="1543"/>
                  </a:lnTo>
                  <a:lnTo>
                    <a:pt x="2400" y="1537"/>
                  </a:lnTo>
                  <a:lnTo>
                    <a:pt x="2423" y="1532"/>
                  </a:lnTo>
                  <a:lnTo>
                    <a:pt x="2444" y="1529"/>
                  </a:lnTo>
                  <a:lnTo>
                    <a:pt x="2444" y="1532"/>
                  </a:lnTo>
                  <a:lnTo>
                    <a:pt x="2439" y="1541"/>
                  </a:lnTo>
                  <a:lnTo>
                    <a:pt x="2439" y="1551"/>
                  </a:lnTo>
                  <a:lnTo>
                    <a:pt x="2435" y="1563"/>
                  </a:lnTo>
                  <a:lnTo>
                    <a:pt x="2428" y="1581"/>
                  </a:lnTo>
                  <a:lnTo>
                    <a:pt x="2418" y="1602"/>
                  </a:lnTo>
                  <a:lnTo>
                    <a:pt x="2406" y="1623"/>
                  </a:lnTo>
                  <a:lnTo>
                    <a:pt x="2393" y="1640"/>
                  </a:lnTo>
                  <a:lnTo>
                    <a:pt x="2374" y="1659"/>
                  </a:lnTo>
                  <a:lnTo>
                    <a:pt x="2353" y="1677"/>
                  </a:lnTo>
                  <a:lnTo>
                    <a:pt x="2331" y="1694"/>
                  </a:lnTo>
                  <a:lnTo>
                    <a:pt x="2310" y="1714"/>
                  </a:lnTo>
                  <a:lnTo>
                    <a:pt x="2292" y="1735"/>
                  </a:lnTo>
                  <a:lnTo>
                    <a:pt x="2278" y="1759"/>
                  </a:lnTo>
                  <a:lnTo>
                    <a:pt x="2273" y="1782"/>
                  </a:lnTo>
                  <a:lnTo>
                    <a:pt x="2276" y="1803"/>
                  </a:lnTo>
                  <a:lnTo>
                    <a:pt x="2283" y="1824"/>
                  </a:lnTo>
                  <a:lnTo>
                    <a:pt x="2290" y="1843"/>
                  </a:lnTo>
                  <a:lnTo>
                    <a:pt x="2297" y="1864"/>
                  </a:lnTo>
                  <a:lnTo>
                    <a:pt x="2303" y="1885"/>
                  </a:lnTo>
                  <a:lnTo>
                    <a:pt x="2301" y="1906"/>
                  </a:lnTo>
                  <a:lnTo>
                    <a:pt x="2290" y="1928"/>
                  </a:lnTo>
                  <a:lnTo>
                    <a:pt x="2275" y="1939"/>
                  </a:lnTo>
                  <a:lnTo>
                    <a:pt x="2257" y="1947"/>
                  </a:lnTo>
                  <a:lnTo>
                    <a:pt x="2240" y="1956"/>
                  </a:lnTo>
                  <a:lnTo>
                    <a:pt x="2226" y="1968"/>
                  </a:lnTo>
                  <a:lnTo>
                    <a:pt x="2217" y="1986"/>
                  </a:lnTo>
                  <a:lnTo>
                    <a:pt x="2226" y="1996"/>
                  </a:lnTo>
                  <a:lnTo>
                    <a:pt x="2233" y="2012"/>
                  </a:lnTo>
                  <a:lnTo>
                    <a:pt x="2236" y="2031"/>
                  </a:lnTo>
                  <a:lnTo>
                    <a:pt x="2231" y="2035"/>
                  </a:lnTo>
                  <a:lnTo>
                    <a:pt x="2228" y="2038"/>
                  </a:lnTo>
                  <a:lnTo>
                    <a:pt x="2226" y="2040"/>
                  </a:lnTo>
                  <a:lnTo>
                    <a:pt x="2222" y="2043"/>
                  </a:lnTo>
                  <a:lnTo>
                    <a:pt x="2221" y="2047"/>
                  </a:lnTo>
                  <a:lnTo>
                    <a:pt x="2217" y="2050"/>
                  </a:lnTo>
                  <a:lnTo>
                    <a:pt x="2198" y="2054"/>
                  </a:lnTo>
                  <a:lnTo>
                    <a:pt x="2193" y="2066"/>
                  </a:lnTo>
                  <a:lnTo>
                    <a:pt x="2191" y="2080"/>
                  </a:lnTo>
                  <a:lnTo>
                    <a:pt x="2189" y="2094"/>
                  </a:lnTo>
                  <a:lnTo>
                    <a:pt x="2186" y="2108"/>
                  </a:lnTo>
                  <a:lnTo>
                    <a:pt x="2163" y="2127"/>
                  </a:lnTo>
                  <a:lnTo>
                    <a:pt x="2156" y="2143"/>
                  </a:lnTo>
                  <a:lnTo>
                    <a:pt x="2147" y="2159"/>
                  </a:lnTo>
                  <a:lnTo>
                    <a:pt x="2130" y="2174"/>
                  </a:lnTo>
                  <a:lnTo>
                    <a:pt x="2109" y="2187"/>
                  </a:lnTo>
                  <a:lnTo>
                    <a:pt x="2083" y="2194"/>
                  </a:lnTo>
                  <a:lnTo>
                    <a:pt x="2057" y="2201"/>
                  </a:lnTo>
                  <a:lnTo>
                    <a:pt x="2030" y="2206"/>
                  </a:lnTo>
                  <a:lnTo>
                    <a:pt x="2006" y="2211"/>
                  </a:lnTo>
                  <a:lnTo>
                    <a:pt x="2001" y="2208"/>
                  </a:lnTo>
                  <a:lnTo>
                    <a:pt x="1997" y="2204"/>
                  </a:lnTo>
                  <a:lnTo>
                    <a:pt x="1994" y="2202"/>
                  </a:lnTo>
                  <a:lnTo>
                    <a:pt x="1990" y="2197"/>
                  </a:lnTo>
                  <a:lnTo>
                    <a:pt x="1987" y="2194"/>
                  </a:lnTo>
                  <a:lnTo>
                    <a:pt x="1985" y="2185"/>
                  </a:lnTo>
                  <a:lnTo>
                    <a:pt x="1985" y="2174"/>
                  </a:lnTo>
                  <a:lnTo>
                    <a:pt x="1985" y="2162"/>
                  </a:lnTo>
                  <a:lnTo>
                    <a:pt x="1983" y="2150"/>
                  </a:lnTo>
                  <a:lnTo>
                    <a:pt x="1973" y="2133"/>
                  </a:lnTo>
                  <a:lnTo>
                    <a:pt x="1959" y="2117"/>
                  </a:lnTo>
                  <a:lnTo>
                    <a:pt x="1945" y="2099"/>
                  </a:lnTo>
                  <a:lnTo>
                    <a:pt x="1936" y="2082"/>
                  </a:lnTo>
                  <a:lnTo>
                    <a:pt x="1940" y="2070"/>
                  </a:lnTo>
                  <a:lnTo>
                    <a:pt x="1940" y="2068"/>
                  </a:lnTo>
                  <a:lnTo>
                    <a:pt x="1936" y="2064"/>
                  </a:lnTo>
                  <a:lnTo>
                    <a:pt x="1933" y="2063"/>
                  </a:lnTo>
                  <a:lnTo>
                    <a:pt x="1931" y="2059"/>
                  </a:lnTo>
                  <a:lnTo>
                    <a:pt x="1929" y="2059"/>
                  </a:lnTo>
                  <a:lnTo>
                    <a:pt x="1927" y="2054"/>
                  </a:lnTo>
                  <a:lnTo>
                    <a:pt x="1929" y="2049"/>
                  </a:lnTo>
                  <a:lnTo>
                    <a:pt x="1929" y="2045"/>
                  </a:lnTo>
                  <a:lnTo>
                    <a:pt x="1931" y="2042"/>
                  </a:lnTo>
                  <a:lnTo>
                    <a:pt x="1933" y="2038"/>
                  </a:lnTo>
                  <a:lnTo>
                    <a:pt x="1926" y="2035"/>
                  </a:lnTo>
                  <a:lnTo>
                    <a:pt x="1926" y="2031"/>
                  </a:lnTo>
                  <a:lnTo>
                    <a:pt x="1926" y="2028"/>
                  </a:lnTo>
                  <a:lnTo>
                    <a:pt x="1927" y="2023"/>
                  </a:lnTo>
                  <a:lnTo>
                    <a:pt x="1929" y="2019"/>
                  </a:lnTo>
                  <a:lnTo>
                    <a:pt x="1929" y="2014"/>
                  </a:lnTo>
                  <a:lnTo>
                    <a:pt x="1929" y="2009"/>
                  </a:lnTo>
                  <a:lnTo>
                    <a:pt x="1922" y="1995"/>
                  </a:lnTo>
                  <a:lnTo>
                    <a:pt x="1912" y="1979"/>
                  </a:lnTo>
                  <a:lnTo>
                    <a:pt x="1901" y="1965"/>
                  </a:lnTo>
                  <a:lnTo>
                    <a:pt x="1894" y="1951"/>
                  </a:lnTo>
                  <a:lnTo>
                    <a:pt x="1892" y="1934"/>
                  </a:lnTo>
                  <a:lnTo>
                    <a:pt x="1896" y="1914"/>
                  </a:lnTo>
                  <a:lnTo>
                    <a:pt x="1903" y="1897"/>
                  </a:lnTo>
                  <a:lnTo>
                    <a:pt x="1913" y="1878"/>
                  </a:lnTo>
                  <a:lnTo>
                    <a:pt x="1920" y="1862"/>
                  </a:lnTo>
                  <a:lnTo>
                    <a:pt x="1926" y="1848"/>
                  </a:lnTo>
                  <a:lnTo>
                    <a:pt x="1919" y="1834"/>
                  </a:lnTo>
                  <a:lnTo>
                    <a:pt x="1917" y="1822"/>
                  </a:lnTo>
                  <a:lnTo>
                    <a:pt x="1917" y="1810"/>
                  </a:lnTo>
                  <a:lnTo>
                    <a:pt x="1913" y="1794"/>
                  </a:lnTo>
                  <a:lnTo>
                    <a:pt x="1903" y="1773"/>
                  </a:lnTo>
                  <a:lnTo>
                    <a:pt x="1887" y="1752"/>
                  </a:lnTo>
                  <a:lnTo>
                    <a:pt x="1872" y="1733"/>
                  </a:lnTo>
                  <a:lnTo>
                    <a:pt x="1856" y="1717"/>
                  </a:lnTo>
                  <a:lnTo>
                    <a:pt x="1861" y="1696"/>
                  </a:lnTo>
                  <a:lnTo>
                    <a:pt x="1866" y="1677"/>
                  </a:lnTo>
                  <a:lnTo>
                    <a:pt x="1872" y="1656"/>
                  </a:lnTo>
                  <a:lnTo>
                    <a:pt x="1866" y="1653"/>
                  </a:lnTo>
                  <a:lnTo>
                    <a:pt x="1863" y="1651"/>
                  </a:lnTo>
                  <a:lnTo>
                    <a:pt x="1859" y="1647"/>
                  </a:lnTo>
                  <a:lnTo>
                    <a:pt x="1856" y="1646"/>
                  </a:lnTo>
                  <a:lnTo>
                    <a:pt x="1851" y="1646"/>
                  </a:lnTo>
                  <a:lnTo>
                    <a:pt x="1844" y="1644"/>
                  </a:lnTo>
                  <a:lnTo>
                    <a:pt x="1840" y="1647"/>
                  </a:lnTo>
                  <a:lnTo>
                    <a:pt x="1838" y="1649"/>
                  </a:lnTo>
                  <a:lnTo>
                    <a:pt x="1833" y="1651"/>
                  </a:lnTo>
                  <a:lnTo>
                    <a:pt x="1828" y="1651"/>
                  </a:lnTo>
                  <a:lnTo>
                    <a:pt x="1821" y="1651"/>
                  </a:lnTo>
                  <a:lnTo>
                    <a:pt x="1802" y="1621"/>
                  </a:lnTo>
                  <a:lnTo>
                    <a:pt x="1789" y="1619"/>
                  </a:lnTo>
                  <a:lnTo>
                    <a:pt x="1777" y="1618"/>
                  </a:lnTo>
                  <a:lnTo>
                    <a:pt x="1763" y="1616"/>
                  </a:lnTo>
                  <a:lnTo>
                    <a:pt x="1746" y="1623"/>
                  </a:lnTo>
                  <a:lnTo>
                    <a:pt x="1728" y="1630"/>
                  </a:lnTo>
                  <a:lnTo>
                    <a:pt x="1714" y="1635"/>
                  </a:lnTo>
                  <a:lnTo>
                    <a:pt x="1680" y="1628"/>
                  </a:lnTo>
                  <a:lnTo>
                    <a:pt x="1676" y="1640"/>
                  </a:lnTo>
                  <a:lnTo>
                    <a:pt x="1664" y="1640"/>
                  </a:lnTo>
                  <a:lnTo>
                    <a:pt x="1653" y="1637"/>
                  </a:lnTo>
                  <a:lnTo>
                    <a:pt x="1645" y="1635"/>
                  </a:lnTo>
                  <a:lnTo>
                    <a:pt x="1641" y="1637"/>
                  </a:lnTo>
                  <a:lnTo>
                    <a:pt x="1638" y="1640"/>
                  </a:lnTo>
                  <a:lnTo>
                    <a:pt x="1632" y="1642"/>
                  </a:lnTo>
                  <a:lnTo>
                    <a:pt x="1625" y="1644"/>
                  </a:lnTo>
                  <a:lnTo>
                    <a:pt x="1615" y="1632"/>
                  </a:lnTo>
                  <a:lnTo>
                    <a:pt x="1601" y="1625"/>
                  </a:lnTo>
                  <a:lnTo>
                    <a:pt x="1587" y="1618"/>
                  </a:lnTo>
                  <a:lnTo>
                    <a:pt x="1573" y="1611"/>
                  </a:lnTo>
                  <a:lnTo>
                    <a:pt x="1561" y="1602"/>
                  </a:lnTo>
                  <a:lnTo>
                    <a:pt x="1552" y="1579"/>
                  </a:lnTo>
                  <a:lnTo>
                    <a:pt x="1542" y="1567"/>
                  </a:lnTo>
                  <a:lnTo>
                    <a:pt x="1526" y="1555"/>
                  </a:lnTo>
                  <a:lnTo>
                    <a:pt x="1512" y="1543"/>
                  </a:lnTo>
                  <a:lnTo>
                    <a:pt x="1503" y="1532"/>
                  </a:lnTo>
                  <a:lnTo>
                    <a:pt x="1503" y="1509"/>
                  </a:lnTo>
                  <a:lnTo>
                    <a:pt x="1500" y="1499"/>
                  </a:lnTo>
                  <a:lnTo>
                    <a:pt x="1501" y="1483"/>
                  </a:lnTo>
                  <a:lnTo>
                    <a:pt x="1505" y="1469"/>
                  </a:lnTo>
                  <a:lnTo>
                    <a:pt x="1508" y="1457"/>
                  </a:lnTo>
                  <a:lnTo>
                    <a:pt x="1510" y="1448"/>
                  </a:lnTo>
                  <a:lnTo>
                    <a:pt x="1510" y="1434"/>
                  </a:lnTo>
                  <a:lnTo>
                    <a:pt x="1507" y="1426"/>
                  </a:lnTo>
                  <a:lnTo>
                    <a:pt x="1501" y="1417"/>
                  </a:lnTo>
                  <a:lnTo>
                    <a:pt x="1498" y="1410"/>
                  </a:lnTo>
                  <a:lnTo>
                    <a:pt x="1498" y="1399"/>
                  </a:lnTo>
                  <a:lnTo>
                    <a:pt x="1501" y="1385"/>
                  </a:lnTo>
                  <a:lnTo>
                    <a:pt x="1508" y="1370"/>
                  </a:lnTo>
                  <a:lnTo>
                    <a:pt x="1515" y="1352"/>
                  </a:lnTo>
                  <a:lnTo>
                    <a:pt x="1522" y="1337"/>
                  </a:lnTo>
                  <a:lnTo>
                    <a:pt x="1529" y="1324"/>
                  </a:lnTo>
                  <a:lnTo>
                    <a:pt x="1533" y="1317"/>
                  </a:lnTo>
                  <a:lnTo>
                    <a:pt x="1545" y="1307"/>
                  </a:lnTo>
                  <a:lnTo>
                    <a:pt x="1559" y="1298"/>
                  </a:lnTo>
                  <a:lnTo>
                    <a:pt x="1573" y="1291"/>
                  </a:lnTo>
                  <a:lnTo>
                    <a:pt x="1587" y="1282"/>
                  </a:lnTo>
                  <a:lnTo>
                    <a:pt x="1590" y="1274"/>
                  </a:lnTo>
                  <a:lnTo>
                    <a:pt x="1590" y="1263"/>
                  </a:lnTo>
                  <a:lnTo>
                    <a:pt x="1589" y="1251"/>
                  </a:lnTo>
                  <a:lnTo>
                    <a:pt x="1590" y="1241"/>
                  </a:lnTo>
                  <a:lnTo>
                    <a:pt x="1599" y="1227"/>
                  </a:lnTo>
                  <a:lnTo>
                    <a:pt x="1611" y="1216"/>
                  </a:lnTo>
                  <a:lnTo>
                    <a:pt x="1624" y="1206"/>
                  </a:lnTo>
                  <a:lnTo>
                    <a:pt x="1636" y="1195"/>
                  </a:lnTo>
                  <a:lnTo>
                    <a:pt x="1646" y="1183"/>
                  </a:lnTo>
                  <a:lnTo>
                    <a:pt x="1652" y="1167"/>
                  </a:lnTo>
                  <a:lnTo>
                    <a:pt x="1652" y="1166"/>
                  </a:lnTo>
                  <a:lnTo>
                    <a:pt x="1650" y="1166"/>
                  </a:lnTo>
                  <a:lnTo>
                    <a:pt x="1650" y="1164"/>
                  </a:lnTo>
                  <a:lnTo>
                    <a:pt x="1650" y="1162"/>
                  </a:lnTo>
                  <a:lnTo>
                    <a:pt x="1648" y="1160"/>
                  </a:lnTo>
                  <a:lnTo>
                    <a:pt x="1645" y="1159"/>
                  </a:lnTo>
                  <a:lnTo>
                    <a:pt x="1641" y="1157"/>
                  </a:lnTo>
                  <a:lnTo>
                    <a:pt x="1638" y="1157"/>
                  </a:lnTo>
                  <a:lnTo>
                    <a:pt x="1632" y="1155"/>
                  </a:lnTo>
                  <a:lnTo>
                    <a:pt x="1629" y="1159"/>
                  </a:lnTo>
                  <a:lnTo>
                    <a:pt x="1625" y="1159"/>
                  </a:lnTo>
                  <a:lnTo>
                    <a:pt x="1620" y="1160"/>
                  </a:lnTo>
                  <a:lnTo>
                    <a:pt x="1613" y="1160"/>
                  </a:lnTo>
                  <a:lnTo>
                    <a:pt x="1613" y="1155"/>
                  </a:lnTo>
                  <a:lnTo>
                    <a:pt x="1610" y="1155"/>
                  </a:lnTo>
                  <a:lnTo>
                    <a:pt x="1610" y="1141"/>
                  </a:lnTo>
                  <a:lnTo>
                    <a:pt x="1608" y="1122"/>
                  </a:lnTo>
                  <a:lnTo>
                    <a:pt x="1606" y="1099"/>
                  </a:lnTo>
                  <a:lnTo>
                    <a:pt x="1606" y="1077"/>
                  </a:lnTo>
                  <a:lnTo>
                    <a:pt x="1606" y="1057"/>
                  </a:lnTo>
                  <a:lnTo>
                    <a:pt x="1610" y="1045"/>
                  </a:lnTo>
                  <a:lnTo>
                    <a:pt x="1611" y="1040"/>
                  </a:lnTo>
                  <a:lnTo>
                    <a:pt x="1613" y="1036"/>
                  </a:lnTo>
                  <a:lnTo>
                    <a:pt x="1615" y="1035"/>
                  </a:lnTo>
                  <a:lnTo>
                    <a:pt x="1617" y="1035"/>
                  </a:lnTo>
                  <a:lnTo>
                    <a:pt x="1620" y="1035"/>
                  </a:lnTo>
                  <a:lnTo>
                    <a:pt x="1624" y="1033"/>
                  </a:lnTo>
                  <a:lnTo>
                    <a:pt x="1629" y="1033"/>
                  </a:lnTo>
                  <a:lnTo>
                    <a:pt x="1643" y="1038"/>
                  </a:lnTo>
                  <a:lnTo>
                    <a:pt x="1659" y="1042"/>
                  </a:lnTo>
                  <a:lnTo>
                    <a:pt x="1676" y="1042"/>
                  </a:lnTo>
                  <a:lnTo>
                    <a:pt x="1693" y="1038"/>
                  </a:lnTo>
                  <a:lnTo>
                    <a:pt x="1706" y="1033"/>
                  </a:lnTo>
                  <a:lnTo>
                    <a:pt x="1707" y="1031"/>
                  </a:lnTo>
                  <a:lnTo>
                    <a:pt x="1707" y="1029"/>
                  </a:lnTo>
                  <a:lnTo>
                    <a:pt x="1709" y="1029"/>
                  </a:lnTo>
                  <a:lnTo>
                    <a:pt x="1709" y="1028"/>
                  </a:lnTo>
                  <a:lnTo>
                    <a:pt x="1709" y="1026"/>
                  </a:lnTo>
                  <a:lnTo>
                    <a:pt x="1713" y="1012"/>
                  </a:lnTo>
                  <a:lnTo>
                    <a:pt x="1713" y="996"/>
                  </a:lnTo>
                  <a:lnTo>
                    <a:pt x="1711" y="981"/>
                  </a:lnTo>
                  <a:lnTo>
                    <a:pt x="1709" y="963"/>
                  </a:lnTo>
                  <a:lnTo>
                    <a:pt x="1697" y="960"/>
                  </a:lnTo>
                  <a:lnTo>
                    <a:pt x="1685" y="956"/>
                  </a:lnTo>
                  <a:lnTo>
                    <a:pt x="1673" y="949"/>
                  </a:lnTo>
                  <a:lnTo>
                    <a:pt x="1664" y="940"/>
                  </a:lnTo>
                  <a:lnTo>
                    <a:pt x="1667" y="939"/>
                  </a:lnTo>
                  <a:lnTo>
                    <a:pt x="1671" y="937"/>
                  </a:lnTo>
                  <a:lnTo>
                    <a:pt x="1673" y="935"/>
                  </a:lnTo>
                  <a:lnTo>
                    <a:pt x="1676" y="935"/>
                  </a:lnTo>
                  <a:lnTo>
                    <a:pt x="1680" y="933"/>
                  </a:lnTo>
                  <a:lnTo>
                    <a:pt x="1686" y="933"/>
                  </a:lnTo>
                  <a:lnTo>
                    <a:pt x="1690" y="932"/>
                  </a:lnTo>
                  <a:lnTo>
                    <a:pt x="1695" y="930"/>
                  </a:lnTo>
                  <a:lnTo>
                    <a:pt x="1700" y="930"/>
                  </a:lnTo>
                  <a:lnTo>
                    <a:pt x="1706" y="930"/>
                  </a:lnTo>
                  <a:lnTo>
                    <a:pt x="1706" y="911"/>
                  </a:lnTo>
                  <a:lnTo>
                    <a:pt x="1711" y="911"/>
                  </a:lnTo>
                  <a:lnTo>
                    <a:pt x="1716" y="912"/>
                  </a:lnTo>
                  <a:lnTo>
                    <a:pt x="1718" y="914"/>
                  </a:lnTo>
                  <a:lnTo>
                    <a:pt x="1721" y="914"/>
                  </a:lnTo>
                  <a:lnTo>
                    <a:pt x="1725" y="916"/>
                  </a:lnTo>
                  <a:lnTo>
                    <a:pt x="1728" y="918"/>
                  </a:lnTo>
                  <a:lnTo>
                    <a:pt x="1732" y="914"/>
                  </a:lnTo>
                  <a:lnTo>
                    <a:pt x="1737" y="912"/>
                  </a:lnTo>
                  <a:lnTo>
                    <a:pt x="1741" y="911"/>
                  </a:lnTo>
                  <a:lnTo>
                    <a:pt x="1746" y="909"/>
                  </a:lnTo>
                  <a:lnTo>
                    <a:pt x="1748" y="907"/>
                  </a:lnTo>
                  <a:lnTo>
                    <a:pt x="1749" y="904"/>
                  </a:lnTo>
                  <a:lnTo>
                    <a:pt x="1749" y="900"/>
                  </a:lnTo>
                  <a:lnTo>
                    <a:pt x="1749" y="897"/>
                  </a:lnTo>
                  <a:lnTo>
                    <a:pt x="1749" y="893"/>
                  </a:lnTo>
                  <a:lnTo>
                    <a:pt x="1751" y="890"/>
                  </a:lnTo>
                  <a:lnTo>
                    <a:pt x="1753" y="886"/>
                  </a:lnTo>
                  <a:lnTo>
                    <a:pt x="1786" y="876"/>
                  </a:lnTo>
                  <a:lnTo>
                    <a:pt x="1793" y="865"/>
                  </a:lnTo>
                  <a:lnTo>
                    <a:pt x="1795" y="855"/>
                  </a:lnTo>
                  <a:lnTo>
                    <a:pt x="1800" y="844"/>
                  </a:lnTo>
                  <a:lnTo>
                    <a:pt x="1810" y="837"/>
                  </a:lnTo>
                  <a:lnTo>
                    <a:pt x="1823" y="832"/>
                  </a:lnTo>
                  <a:lnTo>
                    <a:pt x="1838" y="827"/>
                  </a:lnTo>
                  <a:lnTo>
                    <a:pt x="1852" y="822"/>
                  </a:lnTo>
                  <a:lnTo>
                    <a:pt x="1854" y="820"/>
                  </a:lnTo>
                  <a:lnTo>
                    <a:pt x="1854" y="820"/>
                  </a:lnTo>
                  <a:lnTo>
                    <a:pt x="1854" y="818"/>
                  </a:lnTo>
                  <a:lnTo>
                    <a:pt x="1854" y="816"/>
                  </a:lnTo>
                  <a:lnTo>
                    <a:pt x="1856" y="815"/>
                  </a:lnTo>
                  <a:lnTo>
                    <a:pt x="1849" y="797"/>
                  </a:lnTo>
                  <a:lnTo>
                    <a:pt x="1845" y="776"/>
                  </a:lnTo>
                  <a:lnTo>
                    <a:pt x="1845" y="757"/>
                  </a:lnTo>
                  <a:lnTo>
                    <a:pt x="1844" y="741"/>
                  </a:lnTo>
                  <a:lnTo>
                    <a:pt x="1859" y="740"/>
                  </a:lnTo>
                  <a:lnTo>
                    <a:pt x="1870" y="736"/>
                  </a:lnTo>
                  <a:lnTo>
                    <a:pt x="1882" y="733"/>
                  </a:lnTo>
                  <a:lnTo>
                    <a:pt x="1882" y="741"/>
                  </a:lnTo>
                  <a:lnTo>
                    <a:pt x="1880" y="748"/>
                  </a:lnTo>
                  <a:lnTo>
                    <a:pt x="1878" y="761"/>
                  </a:lnTo>
                  <a:lnTo>
                    <a:pt x="1877" y="778"/>
                  </a:lnTo>
                  <a:lnTo>
                    <a:pt x="1875" y="794"/>
                  </a:lnTo>
                  <a:lnTo>
                    <a:pt x="1875" y="806"/>
                  </a:lnTo>
                  <a:lnTo>
                    <a:pt x="1880" y="809"/>
                  </a:lnTo>
                  <a:lnTo>
                    <a:pt x="1884" y="811"/>
                  </a:lnTo>
                  <a:lnTo>
                    <a:pt x="1885" y="813"/>
                  </a:lnTo>
                  <a:lnTo>
                    <a:pt x="1889" y="815"/>
                  </a:lnTo>
                  <a:lnTo>
                    <a:pt x="1894" y="818"/>
                  </a:lnTo>
                  <a:lnTo>
                    <a:pt x="1905" y="813"/>
                  </a:lnTo>
                  <a:lnTo>
                    <a:pt x="1912" y="813"/>
                  </a:lnTo>
                  <a:lnTo>
                    <a:pt x="1917" y="816"/>
                  </a:lnTo>
                  <a:lnTo>
                    <a:pt x="1924" y="822"/>
                  </a:lnTo>
                  <a:lnTo>
                    <a:pt x="1933" y="822"/>
                  </a:lnTo>
                  <a:lnTo>
                    <a:pt x="1943" y="818"/>
                  </a:lnTo>
                  <a:lnTo>
                    <a:pt x="1952" y="813"/>
                  </a:lnTo>
                  <a:lnTo>
                    <a:pt x="1957" y="808"/>
                  </a:lnTo>
                  <a:lnTo>
                    <a:pt x="1964" y="804"/>
                  </a:lnTo>
                  <a:lnTo>
                    <a:pt x="1973" y="801"/>
                  </a:lnTo>
                  <a:lnTo>
                    <a:pt x="1987" y="802"/>
                  </a:lnTo>
                  <a:lnTo>
                    <a:pt x="2006" y="806"/>
                  </a:lnTo>
                  <a:lnTo>
                    <a:pt x="2008" y="801"/>
                  </a:lnTo>
                  <a:lnTo>
                    <a:pt x="2009" y="799"/>
                  </a:lnTo>
                  <a:lnTo>
                    <a:pt x="2013" y="795"/>
                  </a:lnTo>
                  <a:lnTo>
                    <a:pt x="2016" y="794"/>
                  </a:lnTo>
                  <a:lnTo>
                    <a:pt x="2020" y="794"/>
                  </a:lnTo>
                  <a:lnTo>
                    <a:pt x="2025" y="792"/>
                  </a:lnTo>
                  <a:lnTo>
                    <a:pt x="2025" y="762"/>
                  </a:lnTo>
                  <a:lnTo>
                    <a:pt x="2029" y="738"/>
                  </a:lnTo>
                  <a:lnTo>
                    <a:pt x="2032" y="734"/>
                  </a:lnTo>
                  <a:lnTo>
                    <a:pt x="2036" y="733"/>
                  </a:lnTo>
                  <a:lnTo>
                    <a:pt x="2039" y="729"/>
                  </a:lnTo>
                  <a:lnTo>
                    <a:pt x="2043" y="727"/>
                  </a:lnTo>
                  <a:lnTo>
                    <a:pt x="2048" y="726"/>
                  </a:lnTo>
                  <a:lnTo>
                    <a:pt x="2048" y="729"/>
                  </a:lnTo>
                  <a:lnTo>
                    <a:pt x="2051" y="733"/>
                  </a:lnTo>
                  <a:lnTo>
                    <a:pt x="2053" y="736"/>
                  </a:lnTo>
                  <a:lnTo>
                    <a:pt x="2055" y="740"/>
                  </a:lnTo>
                  <a:lnTo>
                    <a:pt x="2057" y="741"/>
                  </a:lnTo>
                  <a:lnTo>
                    <a:pt x="2062" y="743"/>
                  </a:lnTo>
                  <a:lnTo>
                    <a:pt x="2067" y="745"/>
                  </a:lnTo>
                  <a:lnTo>
                    <a:pt x="2065" y="729"/>
                  </a:lnTo>
                  <a:lnTo>
                    <a:pt x="2064" y="719"/>
                  </a:lnTo>
                  <a:lnTo>
                    <a:pt x="2060" y="712"/>
                  </a:lnTo>
                  <a:lnTo>
                    <a:pt x="2058" y="703"/>
                  </a:lnTo>
                  <a:lnTo>
                    <a:pt x="2055" y="687"/>
                  </a:lnTo>
                  <a:lnTo>
                    <a:pt x="2064" y="686"/>
                  </a:lnTo>
                  <a:lnTo>
                    <a:pt x="2070" y="682"/>
                  </a:lnTo>
                  <a:lnTo>
                    <a:pt x="2076" y="679"/>
                  </a:lnTo>
                  <a:lnTo>
                    <a:pt x="2083" y="675"/>
                  </a:lnTo>
                  <a:lnTo>
                    <a:pt x="2095" y="675"/>
                  </a:lnTo>
                  <a:lnTo>
                    <a:pt x="2107" y="677"/>
                  </a:lnTo>
                  <a:lnTo>
                    <a:pt x="2116" y="679"/>
                  </a:lnTo>
                  <a:lnTo>
                    <a:pt x="2125" y="675"/>
                  </a:lnTo>
                  <a:lnTo>
                    <a:pt x="2132" y="665"/>
                  </a:lnTo>
                  <a:lnTo>
                    <a:pt x="2126" y="663"/>
                  </a:lnTo>
                  <a:lnTo>
                    <a:pt x="2121" y="661"/>
                  </a:lnTo>
                  <a:lnTo>
                    <a:pt x="2118" y="659"/>
                  </a:lnTo>
                  <a:lnTo>
                    <a:pt x="2112" y="658"/>
                  </a:lnTo>
                  <a:lnTo>
                    <a:pt x="2105" y="658"/>
                  </a:lnTo>
                  <a:lnTo>
                    <a:pt x="2088" y="666"/>
                  </a:lnTo>
                  <a:lnTo>
                    <a:pt x="2069" y="672"/>
                  </a:lnTo>
                  <a:lnTo>
                    <a:pt x="2048" y="675"/>
                  </a:lnTo>
                  <a:lnTo>
                    <a:pt x="2044" y="666"/>
                  </a:lnTo>
                  <a:lnTo>
                    <a:pt x="2039" y="659"/>
                  </a:lnTo>
                  <a:lnTo>
                    <a:pt x="2034" y="652"/>
                  </a:lnTo>
                  <a:lnTo>
                    <a:pt x="2030" y="644"/>
                  </a:lnTo>
                  <a:lnTo>
                    <a:pt x="2029" y="630"/>
                  </a:lnTo>
                  <a:lnTo>
                    <a:pt x="2030" y="619"/>
                  </a:lnTo>
                  <a:lnTo>
                    <a:pt x="2029" y="607"/>
                  </a:lnTo>
                  <a:lnTo>
                    <a:pt x="2027" y="593"/>
                  </a:lnTo>
                  <a:lnTo>
                    <a:pt x="2029" y="581"/>
                  </a:lnTo>
                  <a:lnTo>
                    <a:pt x="2037" y="563"/>
                  </a:lnTo>
                  <a:lnTo>
                    <a:pt x="2051" y="551"/>
                  </a:lnTo>
                  <a:lnTo>
                    <a:pt x="2065" y="537"/>
                  </a:lnTo>
                  <a:lnTo>
                    <a:pt x="2077" y="523"/>
                  </a:lnTo>
                  <a:lnTo>
                    <a:pt x="2086" y="507"/>
                  </a:lnTo>
                  <a:lnTo>
                    <a:pt x="2081" y="502"/>
                  </a:lnTo>
                  <a:lnTo>
                    <a:pt x="2076" y="497"/>
                  </a:lnTo>
                  <a:lnTo>
                    <a:pt x="2070" y="492"/>
                  </a:lnTo>
                  <a:lnTo>
                    <a:pt x="2057" y="494"/>
                  </a:lnTo>
                  <a:lnTo>
                    <a:pt x="2041" y="495"/>
                  </a:lnTo>
                  <a:lnTo>
                    <a:pt x="2036" y="520"/>
                  </a:lnTo>
                  <a:lnTo>
                    <a:pt x="2027" y="539"/>
                  </a:lnTo>
                  <a:lnTo>
                    <a:pt x="2015" y="555"/>
                  </a:lnTo>
                  <a:lnTo>
                    <a:pt x="2001" y="570"/>
                  </a:lnTo>
                  <a:lnTo>
                    <a:pt x="1988" y="588"/>
                  </a:lnTo>
                  <a:lnTo>
                    <a:pt x="1980" y="609"/>
                  </a:lnTo>
                  <a:lnTo>
                    <a:pt x="1974" y="633"/>
                  </a:lnTo>
                  <a:lnTo>
                    <a:pt x="1985" y="642"/>
                  </a:lnTo>
                  <a:lnTo>
                    <a:pt x="1995" y="652"/>
                  </a:lnTo>
                  <a:lnTo>
                    <a:pt x="2002" y="665"/>
                  </a:lnTo>
                  <a:lnTo>
                    <a:pt x="2006" y="680"/>
                  </a:lnTo>
                  <a:lnTo>
                    <a:pt x="2001" y="682"/>
                  </a:lnTo>
                  <a:lnTo>
                    <a:pt x="1999" y="684"/>
                  </a:lnTo>
                  <a:lnTo>
                    <a:pt x="1997" y="686"/>
                  </a:lnTo>
                  <a:lnTo>
                    <a:pt x="1997" y="686"/>
                  </a:lnTo>
                  <a:lnTo>
                    <a:pt x="1997" y="687"/>
                  </a:lnTo>
                  <a:lnTo>
                    <a:pt x="1995" y="689"/>
                  </a:lnTo>
                  <a:lnTo>
                    <a:pt x="1995" y="693"/>
                  </a:lnTo>
                  <a:lnTo>
                    <a:pt x="1994" y="694"/>
                  </a:lnTo>
                  <a:lnTo>
                    <a:pt x="1971" y="703"/>
                  </a:lnTo>
                  <a:lnTo>
                    <a:pt x="1968" y="724"/>
                  </a:lnTo>
                  <a:lnTo>
                    <a:pt x="1961" y="740"/>
                  </a:lnTo>
                  <a:lnTo>
                    <a:pt x="1954" y="752"/>
                  </a:lnTo>
                  <a:lnTo>
                    <a:pt x="1943" y="762"/>
                  </a:lnTo>
                  <a:lnTo>
                    <a:pt x="1934" y="773"/>
                  </a:lnTo>
                  <a:lnTo>
                    <a:pt x="1926" y="787"/>
                  </a:lnTo>
                  <a:lnTo>
                    <a:pt x="1920" y="787"/>
                  </a:lnTo>
                  <a:lnTo>
                    <a:pt x="1920" y="783"/>
                  </a:lnTo>
                  <a:lnTo>
                    <a:pt x="1906" y="764"/>
                  </a:lnTo>
                  <a:lnTo>
                    <a:pt x="1898" y="743"/>
                  </a:lnTo>
                  <a:lnTo>
                    <a:pt x="1892" y="720"/>
                  </a:lnTo>
                  <a:lnTo>
                    <a:pt x="1882" y="694"/>
                  </a:lnTo>
                  <a:lnTo>
                    <a:pt x="1868" y="701"/>
                  </a:lnTo>
                  <a:lnTo>
                    <a:pt x="1859" y="710"/>
                  </a:lnTo>
                  <a:lnTo>
                    <a:pt x="1849" y="717"/>
                  </a:lnTo>
                  <a:lnTo>
                    <a:pt x="1838" y="722"/>
                  </a:lnTo>
                  <a:lnTo>
                    <a:pt x="1821" y="726"/>
                  </a:lnTo>
                  <a:lnTo>
                    <a:pt x="1819" y="724"/>
                  </a:lnTo>
                  <a:lnTo>
                    <a:pt x="1817" y="724"/>
                  </a:lnTo>
                  <a:lnTo>
                    <a:pt x="1816" y="724"/>
                  </a:lnTo>
                  <a:lnTo>
                    <a:pt x="1814" y="722"/>
                  </a:lnTo>
                  <a:lnTo>
                    <a:pt x="1810" y="722"/>
                  </a:lnTo>
                  <a:lnTo>
                    <a:pt x="1809" y="701"/>
                  </a:lnTo>
                  <a:lnTo>
                    <a:pt x="1807" y="684"/>
                  </a:lnTo>
                  <a:lnTo>
                    <a:pt x="1803" y="670"/>
                  </a:lnTo>
                  <a:lnTo>
                    <a:pt x="1800" y="654"/>
                  </a:lnTo>
                  <a:lnTo>
                    <a:pt x="1798" y="633"/>
                  </a:lnTo>
                  <a:lnTo>
                    <a:pt x="1807" y="624"/>
                  </a:lnTo>
                  <a:lnTo>
                    <a:pt x="1810" y="616"/>
                  </a:lnTo>
                  <a:lnTo>
                    <a:pt x="1812" y="605"/>
                  </a:lnTo>
                  <a:lnTo>
                    <a:pt x="1817" y="591"/>
                  </a:lnTo>
                  <a:lnTo>
                    <a:pt x="1821" y="588"/>
                  </a:lnTo>
                  <a:lnTo>
                    <a:pt x="1826" y="583"/>
                  </a:lnTo>
                  <a:lnTo>
                    <a:pt x="1831" y="577"/>
                  </a:lnTo>
                  <a:lnTo>
                    <a:pt x="1837" y="572"/>
                  </a:lnTo>
                  <a:lnTo>
                    <a:pt x="1840" y="574"/>
                  </a:lnTo>
                  <a:lnTo>
                    <a:pt x="1842" y="576"/>
                  </a:lnTo>
                  <a:lnTo>
                    <a:pt x="1844" y="577"/>
                  </a:lnTo>
                  <a:lnTo>
                    <a:pt x="1845" y="579"/>
                  </a:lnTo>
                  <a:lnTo>
                    <a:pt x="1845" y="579"/>
                  </a:lnTo>
                  <a:lnTo>
                    <a:pt x="1849" y="576"/>
                  </a:lnTo>
                  <a:lnTo>
                    <a:pt x="1851" y="572"/>
                  </a:lnTo>
                  <a:lnTo>
                    <a:pt x="1852" y="569"/>
                  </a:lnTo>
                  <a:lnTo>
                    <a:pt x="1854" y="563"/>
                  </a:lnTo>
                  <a:lnTo>
                    <a:pt x="1856" y="560"/>
                  </a:lnTo>
                  <a:lnTo>
                    <a:pt x="1868" y="553"/>
                  </a:lnTo>
                  <a:lnTo>
                    <a:pt x="1878" y="549"/>
                  </a:lnTo>
                  <a:lnTo>
                    <a:pt x="1887" y="541"/>
                  </a:lnTo>
                  <a:lnTo>
                    <a:pt x="1884" y="539"/>
                  </a:lnTo>
                  <a:lnTo>
                    <a:pt x="1882" y="539"/>
                  </a:lnTo>
                  <a:lnTo>
                    <a:pt x="1880" y="539"/>
                  </a:lnTo>
                  <a:lnTo>
                    <a:pt x="1880" y="537"/>
                  </a:lnTo>
                  <a:lnTo>
                    <a:pt x="1880" y="537"/>
                  </a:lnTo>
                  <a:lnTo>
                    <a:pt x="1880" y="534"/>
                  </a:lnTo>
                  <a:lnTo>
                    <a:pt x="1878" y="530"/>
                  </a:lnTo>
                  <a:lnTo>
                    <a:pt x="1891" y="514"/>
                  </a:lnTo>
                  <a:lnTo>
                    <a:pt x="1903" y="495"/>
                  </a:lnTo>
                  <a:lnTo>
                    <a:pt x="1913" y="473"/>
                  </a:lnTo>
                  <a:lnTo>
                    <a:pt x="1924" y="450"/>
                  </a:lnTo>
                  <a:lnTo>
                    <a:pt x="1934" y="427"/>
                  </a:lnTo>
                  <a:lnTo>
                    <a:pt x="1947" y="406"/>
                  </a:lnTo>
                  <a:lnTo>
                    <a:pt x="1959" y="392"/>
                  </a:lnTo>
                  <a:lnTo>
                    <a:pt x="1974" y="384"/>
                  </a:lnTo>
                  <a:lnTo>
                    <a:pt x="1974" y="370"/>
                  </a:lnTo>
                  <a:lnTo>
                    <a:pt x="1990" y="370"/>
                  </a:lnTo>
                  <a:lnTo>
                    <a:pt x="1999" y="354"/>
                  </a:lnTo>
                  <a:lnTo>
                    <a:pt x="2013" y="343"/>
                  </a:lnTo>
                  <a:lnTo>
                    <a:pt x="2032" y="338"/>
                  </a:lnTo>
                  <a:lnTo>
                    <a:pt x="2034" y="340"/>
                  </a:lnTo>
                  <a:lnTo>
                    <a:pt x="2036" y="340"/>
                  </a:lnTo>
                  <a:lnTo>
                    <a:pt x="2036" y="340"/>
                  </a:lnTo>
                  <a:lnTo>
                    <a:pt x="2037" y="340"/>
                  </a:lnTo>
                  <a:lnTo>
                    <a:pt x="2041" y="342"/>
                  </a:lnTo>
                  <a:lnTo>
                    <a:pt x="2041" y="329"/>
                  </a:lnTo>
                  <a:lnTo>
                    <a:pt x="2046" y="329"/>
                  </a:lnTo>
                  <a:lnTo>
                    <a:pt x="2050" y="329"/>
                  </a:lnTo>
                  <a:lnTo>
                    <a:pt x="2053" y="329"/>
                  </a:lnTo>
                  <a:lnTo>
                    <a:pt x="2055" y="329"/>
                  </a:lnTo>
                  <a:lnTo>
                    <a:pt x="2057" y="331"/>
                  </a:lnTo>
                  <a:lnTo>
                    <a:pt x="2058" y="331"/>
                  </a:lnTo>
                  <a:lnTo>
                    <a:pt x="2064" y="335"/>
                  </a:lnTo>
                  <a:lnTo>
                    <a:pt x="2070" y="321"/>
                  </a:lnTo>
                  <a:lnTo>
                    <a:pt x="2081" y="312"/>
                  </a:lnTo>
                  <a:lnTo>
                    <a:pt x="2093" y="309"/>
                  </a:lnTo>
                  <a:lnTo>
                    <a:pt x="2109" y="305"/>
                  </a:lnTo>
                  <a:lnTo>
                    <a:pt x="2125" y="303"/>
                  </a:lnTo>
                  <a:lnTo>
                    <a:pt x="2132" y="310"/>
                  </a:lnTo>
                  <a:lnTo>
                    <a:pt x="2140" y="314"/>
                  </a:lnTo>
                  <a:lnTo>
                    <a:pt x="2147" y="315"/>
                  </a:lnTo>
                  <a:lnTo>
                    <a:pt x="2154" y="317"/>
                  </a:lnTo>
                  <a:lnTo>
                    <a:pt x="2160" y="324"/>
                  </a:lnTo>
                  <a:lnTo>
                    <a:pt x="2163" y="338"/>
                  </a:lnTo>
                  <a:lnTo>
                    <a:pt x="2161" y="340"/>
                  </a:lnTo>
                  <a:lnTo>
                    <a:pt x="2160" y="342"/>
                  </a:lnTo>
                  <a:lnTo>
                    <a:pt x="2158" y="342"/>
                  </a:lnTo>
                  <a:lnTo>
                    <a:pt x="2158" y="343"/>
                  </a:lnTo>
                  <a:lnTo>
                    <a:pt x="2156" y="345"/>
                  </a:lnTo>
                  <a:lnTo>
                    <a:pt x="2156" y="349"/>
                  </a:lnTo>
                  <a:lnTo>
                    <a:pt x="2158" y="352"/>
                  </a:lnTo>
                  <a:lnTo>
                    <a:pt x="2160" y="352"/>
                  </a:lnTo>
                  <a:lnTo>
                    <a:pt x="2161" y="354"/>
                  </a:lnTo>
                  <a:lnTo>
                    <a:pt x="2163" y="357"/>
                  </a:lnTo>
                  <a:lnTo>
                    <a:pt x="2175" y="352"/>
                  </a:lnTo>
                  <a:lnTo>
                    <a:pt x="2182" y="350"/>
                  </a:lnTo>
                  <a:lnTo>
                    <a:pt x="2187" y="350"/>
                  </a:lnTo>
                  <a:lnTo>
                    <a:pt x="2189" y="354"/>
                  </a:lnTo>
                  <a:lnTo>
                    <a:pt x="2191" y="359"/>
                  </a:lnTo>
                  <a:lnTo>
                    <a:pt x="2196" y="364"/>
                  </a:lnTo>
                  <a:lnTo>
                    <a:pt x="2201" y="370"/>
                  </a:lnTo>
                  <a:lnTo>
                    <a:pt x="2233" y="373"/>
                  </a:lnTo>
                  <a:lnTo>
                    <a:pt x="2245" y="380"/>
                  </a:lnTo>
                  <a:lnTo>
                    <a:pt x="2259" y="391"/>
                  </a:lnTo>
                  <a:lnTo>
                    <a:pt x="2273" y="405"/>
                  </a:lnTo>
                  <a:lnTo>
                    <a:pt x="2285" y="420"/>
                  </a:lnTo>
                  <a:lnTo>
                    <a:pt x="2296" y="436"/>
                  </a:lnTo>
                  <a:lnTo>
                    <a:pt x="2299" y="452"/>
                  </a:lnTo>
                  <a:lnTo>
                    <a:pt x="2297" y="467"/>
                  </a:lnTo>
                  <a:lnTo>
                    <a:pt x="2285" y="480"/>
                  </a:lnTo>
                  <a:lnTo>
                    <a:pt x="2269" y="488"/>
                  </a:lnTo>
                  <a:lnTo>
                    <a:pt x="2252" y="488"/>
                  </a:lnTo>
                  <a:lnTo>
                    <a:pt x="2236" y="481"/>
                  </a:lnTo>
                  <a:lnTo>
                    <a:pt x="2222" y="474"/>
                  </a:lnTo>
                  <a:lnTo>
                    <a:pt x="2208" y="469"/>
                  </a:lnTo>
                  <a:lnTo>
                    <a:pt x="2210" y="481"/>
                  </a:lnTo>
                  <a:lnTo>
                    <a:pt x="2212" y="497"/>
                  </a:lnTo>
                  <a:lnTo>
                    <a:pt x="2214" y="514"/>
                  </a:lnTo>
                  <a:lnTo>
                    <a:pt x="2217" y="528"/>
                  </a:lnTo>
                  <a:lnTo>
                    <a:pt x="2221" y="537"/>
                  </a:lnTo>
                  <a:lnTo>
                    <a:pt x="2224" y="542"/>
                  </a:lnTo>
                  <a:lnTo>
                    <a:pt x="2229" y="544"/>
                  </a:lnTo>
                  <a:lnTo>
                    <a:pt x="2233" y="548"/>
                  </a:lnTo>
                  <a:lnTo>
                    <a:pt x="2240" y="549"/>
                  </a:lnTo>
                  <a:lnTo>
                    <a:pt x="2238" y="537"/>
                  </a:lnTo>
                  <a:lnTo>
                    <a:pt x="2236" y="528"/>
                  </a:lnTo>
                  <a:lnTo>
                    <a:pt x="2236" y="518"/>
                  </a:lnTo>
                  <a:lnTo>
                    <a:pt x="2240" y="518"/>
                  </a:lnTo>
                  <a:lnTo>
                    <a:pt x="2240" y="514"/>
                  </a:lnTo>
                  <a:lnTo>
                    <a:pt x="2252" y="521"/>
                  </a:lnTo>
                  <a:lnTo>
                    <a:pt x="2264" y="528"/>
                  </a:lnTo>
                  <a:lnTo>
                    <a:pt x="2278" y="534"/>
                  </a:lnTo>
                  <a:lnTo>
                    <a:pt x="2280" y="530"/>
                  </a:lnTo>
                  <a:lnTo>
                    <a:pt x="2282" y="527"/>
                  </a:lnTo>
                  <a:lnTo>
                    <a:pt x="2283" y="525"/>
                  </a:lnTo>
                  <a:lnTo>
                    <a:pt x="2285" y="520"/>
                  </a:lnTo>
                  <a:lnTo>
                    <a:pt x="2285" y="514"/>
                  </a:lnTo>
                  <a:lnTo>
                    <a:pt x="2283" y="513"/>
                  </a:lnTo>
                  <a:lnTo>
                    <a:pt x="2282" y="511"/>
                  </a:lnTo>
                  <a:lnTo>
                    <a:pt x="2280" y="509"/>
                  </a:lnTo>
                  <a:lnTo>
                    <a:pt x="2280" y="507"/>
                  </a:lnTo>
                  <a:lnTo>
                    <a:pt x="2280" y="504"/>
                  </a:lnTo>
                  <a:lnTo>
                    <a:pt x="2278" y="499"/>
                  </a:lnTo>
                  <a:lnTo>
                    <a:pt x="2294" y="492"/>
                  </a:lnTo>
                  <a:lnTo>
                    <a:pt x="2304" y="481"/>
                  </a:lnTo>
                  <a:lnTo>
                    <a:pt x="2313" y="469"/>
                  </a:lnTo>
                  <a:lnTo>
                    <a:pt x="2318" y="471"/>
                  </a:lnTo>
                  <a:lnTo>
                    <a:pt x="2325" y="473"/>
                  </a:lnTo>
                  <a:lnTo>
                    <a:pt x="2332" y="474"/>
                  </a:lnTo>
                  <a:lnTo>
                    <a:pt x="2339" y="476"/>
                  </a:lnTo>
                  <a:lnTo>
                    <a:pt x="2336" y="438"/>
                  </a:lnTo>
                  <a:lnTo>
                    <a:pt x="2329" y="396"/>
                  </a:lnTo>
                  <a:lnTo>
                    <a:pt x="2358" y="396"/>
                  </a:lnTo>
                  <a:lnTo>
                    <a:pt x="2365" y="403"/>
                  </a:lnTo>
                  <a:lnTo>
                    <a:pt x="2372" y="413"/>
                  </a:lnTo>
                  <a:lnTo>
                    <a:pt x="2378" y="422"/>
                  </a:lnTo>
                  <a:lnTo>
                    <a:pt x="2378" y="431"/>
                  </a:lnTo>
                  <a:lnTo>
                    <a:pt x="2374" y="432"/>
                  </a:lnTo>
                  <a:lnTo>
                    <a:pt x="2372" y="432"/>
                  </a:lnTo>
                  <a:lnTo>
                    <a:pt x="2369" y="434"/>
                  </a:lnTo>
                  <a:lnTo>
                    <a:pt x="2362" y="434"/>
                  </a:lnTo>
                  <a:lnTo>
                    <a:pt x="2362" y="453"/>
                  </a:lnTo>
                  <a:lnTo>
                    <a:pt x="2367" y="455"/>
                  </a:lnTo>
                  <a:lnTo>
                    <a:pt x="2369" y="457"/>
                  </a:lnTo>
                  <a:lnTo>
                    <a:pt x="2372" y="459"/>
                  </a:lnTo>
                  <a:lnTo>
                    <a:pt x="2376" y="460"/>
                  </a:lnTo>
                  <a:lnTo>
                    <a:pt x="2381" y="460"/>
                  </a:lnTo>
                  <a:lnTo>
                    <a:pt x="2383" y="460"/>
                  </a:lnTo>
                  <a:lnTo>
                    <a:pt x="2385" y="459"/>
                  </a:lnTo>
                  <a:lnTo>
                    <a:pt x="2385" y="459"/>
                  </a:lnTo>
                  <a:lnTo>
                    <a:pt x="2386" y="459"/>
                  </a:lnTo>
                  <a:lnTo>
                    <a:pt x="2390" y="457"/>
                  </a:lnTo>
                  <a:lnTo>
                    <a:pt x="2392" y="452"/>
                  </a:lnTo>
                  <a:lnTo>
                    <a:pt x="2392" y="448"/>
                  </a:lnTo>
                  <a:lnTo>
                    <a:pt x="2392" y="443"/>
                  </a:lnTo>
                  <a:lnTo>
                    <a:pt x="2392" y="439"/>
                  </a:lnTo>
                  <a:lnTo>
                    <a:pt x="2390" y="434"/>
                  </a:lnTo>
                  <a:lnTo>
                    <a:pt x="2402" y="418"/>
                  </a:lnTo>
                  <a:lnTo>
                    <a:pt x="2416" y="405"/>
                  </a:lnTo>
                  <a:lnTo>
                    <a:pt x="2428" y="389"/>
                  </a:lnTo>
                  <a:lnTo>
                    <a:pt x="2434" y="387"/>
                  </a:lnTo>
                  <a:lnTo>
                    <a:pt x="2439" y="387"/>
                  </a:lnTo>
                  <a:lnTo>
                    <a:pt x="2441" y="385"/>
                  </a:lnTo>
                  <a:lnTo>
                    <a:pt x="2444" y="387"/>
                  </a:lnTo>
                  <a:lnTo>
                    <a:pt x="2448" y="389"/>
                  </a:lnTo>
                  <a:lnTo>
                    <a:pt x="2449" y="392"/>
                  </a:lnTo>
                  <a:lnTo>
                    <a:pt x="2451" y="396"/>
                  </a:lnTo>
                  <a:lnTo>
                    <a:pt x="2453" y="398"/>
                  </a:lnTo>
                  <a:lnTo>
                    <a:pt x="2454" y="401"/>
                  </a:lnTo>
                  <a:lnTo>
                    <a:pt x="2458" y="403"/>
                  </a:lnTo>
                  <a:lnTo>
                    <a:pt x="2458" y="399"/>
                  </a:lnTo>
                  <a:lnTo>
                    <a:pt x="2461" y="396"/>
                  </a:lnTo>
                  <a:lnTo>
                    <a:pt x="2463" y="392"/>
                  </a:lnTo>
                  <a:lnTo>
                    <a:pt x="2465" y="389"/>
                  </a:lnTo>
                  <a:lnTo>
                    <a:pt x="2465" y="384"/>
                  </a:lnTo>
                  <a:lnTo>
                    <a:pt x="2467" y="377"/>
                  </a:lnTo>
                  <a:lnTo>
                    <a:pt x="2482" y="377"/>
                  </a:lnTo>
                  <a:lnTo>
                    <a:pt x="2496" y="380"/>
                  </a:lnTo>
                  <a:lnTo>
                    <a:pt x="2509" y="384"/>
                  </a:lnTo>
                  <a:lnTo>
                    <a:pt x="2500" y="391"/>
                  </a:lnTo>
                  <a:lnTo>
                    <a:pt x="2491" y="396"/>
                  </a:lnTo>
                  <a:lnTo>
                    <a:pt x="2484" y="401"/>
                  </a:lnTo>
                  <a:lnTo>
                    <a:pt x="2477" y="411"/>
                  </a:lnTo>
                  <a:lnTo>
                    <a:pt x="2486" y="411"/>
                  </a:lnTo>
                  <a:lnTo>
                    <a:pt x="2491" y="406"/>
                  </a:lnTo>
                  <a:lnTo>
                    <a:pt x="2503" y="401"/>
                  </a:lnTo>
                  <a:lnTo>
                    <a:pt x="2516" y="396"/>
                  </a:lnTo>
                  <a:lnTo>
                    <a:pt x="2526" y="392"/>
                  </a:lnTo>
                  <a:lnTo>
                    <a:pt x="2537" y="389"/>
                  </a:lnTo>
                  <a:lnTo>
                    <a:pt x="2540" y="389"/>
                  </a:lnTo>
                  <a:lnTo>
                    <a:pt x="2542" y="391"/>
                  </a:lnTo>
                  <a:lnTo>
                    <a:pt x="2545" y="394"/>
                  </a:lnTo>
                  <a:lnTo>
                    <a:pt x="2547" y="396"/>
                  </a:lnTo>
                  <a:lnTo>
                    <a:pt x="2549" y="398"/>
                  </a:lnTo>
                  <a:lnTo>
                    <a:pt x="2552" y="398"/>
                  </a:lnTo>
                  <a:lnTo>
                    <a:pt x="2559" y="399"/>
                  </a:lnTo>
                  <a:lnTo>
                    <a:pt x="2561" y="396"/>
                  </a:lnTo>
                  <a:lnTo>
                    <a:pt x="2563" y="392"/>
                  </a:lnTo>
                  <a:lnTo>
                    <a:pt x="2564" y="391"/>
                  </a:lnTo>
                  <a:lnTo>
                    <a:pt x="2564" y="387"/>
                  </a:lnTo>
                  <a:lnTo>
                    <a:pt x="2566" y="382"/>
                  </a:lnTo>
                  <a:lnTo>
                    <a:pt x="2566" y="377"/>
                  </a:lnTo>
                  <a:lnTo>
                    <a:pt x="2563" y="373"/>
                  </a:lnTo>
                  <a:lnTo>
                    <a:pt x="2561" y="370"/>
                  </a:lnTo>
                  <a:lnTo>
                    <a:pt x="2559" y="366"/>
                  </a:lnTo>
                  <a:lnTo>
                    <a:pt x="2559" y="361"/>
                  </a:lnTo>
                  <a:lnTo>
                    <a:pt x="2559" y="354"/>
                  </a:lnTo>
                  <a:lnTo>
                    <a:pt x="2564" y="350"/>
                  </a:lnTo>
                  <a:lnTo>
                    <a:pt x="2568" y="347"/>
                  </a:lnTo>
                  <a:lnTo>
                    <a:pt x="2571" y="345"/>
                  </a:lnTo>
                  <a:lnTo>
                    <a:pt x="2578" y="342"/>
                  </a:lnTo>
                  <a:lnTo>
                    <a:pt x="2582" y="343"/>
                  </a:lnTo>
                  <a:lnTo>
                    <a:pt x="2587" y="345"/>
                  </a:lnTo>
                  <a:lnTo>
                    <a:pt x="2594" y="345"/>
                  </a:lnTo>
                  <a:lnTo>
                    <a:pt x="2601" y="345"/>
                  </a:lnTo>
                  <a:lnTo>
                    <a:pt x="2610" y="356"/>
                  </a:lnTo>
                  <a:lnTo>
                    <a:pt x="2622" y="368"/>
                  </a:lnTo>
                  <a:lnTo>
                    <a:pt x="2640" y="380"/>
                  </a:lnTo>
                  <a:lnTo>
                    <a:pt x="2655" y="392"/>
                  </a:lnTo>
                  <a:lnTo>
                    <a:pt x="2669" y="399"/>
                  </a:lnTo>
                  <a:lnTo>
                    <a:pt x="2678" y="403"/>
                  </a:lnTo>
                  <a:lnTo>
                    <a:pt x="2680" y="401"/>
                  </a:lnTo>
                  <a:lnTo>
                    <a:pt x="2680" y="401"/>
                  </a:lnTo>
                  <a:lnTo>
                    <a:pt x="2680" y="399"/>
                  </a:lnTo>
                  <a:lnTo>
                    <a:pt x="2680" y="399"/>
                  </a:lnTo>
                  <a:lnTo>
                    <a:pt x="2681" y="396"/>
                  </a:lnTo>
                  <a:lnTo>
                    <a:pt x="2676" y="391"/>
                  </a:lnTo>
                  <a:lnTo>
                    <a:pt x="2673" y="387"/>
                  </a:lnTo>
                  <a:lnTo>
                    <a:pt x="2671" y="382"/>
                  </a:lnTo>
                  <a:lnTo>
                    <a:pt x="2667" y="377"/>
                  </a:lnTo>
                  <a:lnTo>
                    <a:pt x="2666" y="370"/>
                  </a:lnTo>
                  <a:lnTo>
                    <a:pt x="2650" y="370"/>
                  </a:lnTo>
                  <a:lnTo>
                    <a:pt x="2652" y="349"/>
                  </a:lnTo>
                  <a:lnTo>
                    <a:pt x="2648" y="333"/>
                  </a:lnTo>
                  <a:lnTo>
                    <a:pt x="2646" y="319"/>
                  </a:lnTo>
                  <a:lnTo>
                    <a:pt x="2643" y="300"/>
                  </a:lnTo>
                  <a:lnTo>
                    <a:pt x="2653" y="293"/>
                  </a:lnTo>
                  <a:lnTo>
                    <a:pt x="2660" y="284"/>
                  </a:lnTo>
                  <a:lnTo>
                    <a:pt x="2664" y="274"/>
                  </a:lnTo>
                  <a:lnTo>
                    <a:pt x="2667" y="261"/>
                  </a:lnTo>
                  <a:lnTo>
                    <a:pt x="2671" y="251"/>
                  </a:lnTo>
                  <a:lnTo>
                    <a:pt x="2676" y="240"/>
                  </a:lnTo>
                  <a:lnTo>
                    <a:pt x="2683" y="232"/>
                  </a:lnTo>
                  <a:lnTo>
                    <a:pt x="2692" y="226"/>
                  </a:lnTo>
                  <a:lnTo>
                    <a:pt x="2708" y="225"/>
                  </a:lnTo>
                  <a:lnTo>
                    <a:pt x="2727" y="226"/>
                  </a:lnTo>
                  <a:lnTo>
                    <a:pt x="2732" y="235"/>
                  </a:lnTo>
                  <a:lnTo>
                    <a:pt x="2739" y="242"/>
                  </a:lnTo>
                  <a:lnTo>
                    <a:pt x="2737" y="256"/>
                  </a:lnTo>
                  <a:lnTo>
                    <a:pt x="2734" y="270"/>
                  </a:lnTo>
                  <a:lnTo>
                    <a:pt x="2730" y="282"/>
                  </a:lnTo>
                  <a:lnTo>
                    <a:pt x="2729" y="293"/>
                  </a:lnTo>
                  <a:lnTo>
                    <a:pt x="2727" y="300"/>
                  </a:lnTo>
                  <a:lnTo>
                    <a:pt x="2730" y="309"/>
                  </a:lnTo>
                  <a:lnTo>
                    <a:pt x="2736" y="321"/>
                  </a:lnTo>
                  <a:lnTo>
                    <a:pt x="2739" y="335"/>
                  </a:lnTo>
                  <a:lnTo>
                    <a:pt x="2742" y="345"/>
                  </a:lnTo>
                  <a:lnTo>
                    <a:pt x="2742" y="357"/>
                  </a:lnTo>
                  <a:lnTo>
                    <a:pt x="2739" y="368"/>
                  </a:lnTo>
                  <a:lnTo>
                    <a:pt x="2736" y="377"/>
                  </a:lnTo>
                  <a:lnTo>
                    <a:pt x="2736" y="384"/>
                  </a:lnTo>
                  <a:lnTo>
                    <a:pt x="2737" y="389"/>
                  </a:lnTo>
                  <a:lnTo>
                    <a:pt x="2739" y="392"/>
                  </a:lnTo>
                  <a:lnTo>
                    <a:pt x="2742" y="396"/>
                  </a:lnTo>
                  <a:lnTo>
                    <a:pt x="2746" y="399"/>
                  </a:lnTo>
                  <a:lnTo>
                    <a:pt x="2748" y="405"/>
                  </a:lnTo>
                  <a:lnTo>
                    <a:pt x="2751" y="411"/>
                  </a:lnTo>
                  <a:lnTo>
                    <a:pt x="2746" y="422"/>
                  </a:lnTo>
                  <a:lnTo>
                    <a:pt x="2742" y="434"/>
                  </a:lnTo>
                  <a:lnTo>
                    <a:pt x="2742" y="450"/>
                  </a:lnTo>
                  <a:lnTo>
                    <a:pt x="2737" y="453"/>
                  </a:lnTo>
                  <a:lnTo>
                    <a:pt x="2734" y="457"/>
                  </a:lnTo>
                  <a:lnTo>
                    <a:pt x="2729" y="459"/>
                  </a:lnTo>
                  <a:lnTo>
                    <a:pt x="2723" y="462"/>
                  </a:lnTo>
                  <a:lnTo>
                    <a:pt x="2716" y="464"/>
                  </a:lnTo>
                  <a:lnTo>
                    <a:pt x="2716" y="469"/>
                  </a:lnTo>
                  <a:lnTo>
                    <a:pt x="2736" y="469"/>
                  </a:lnTo>
                  <a:lnTo>
                    <a:pt x="2737" y="467"/>
                  </a:lnTo>
                  <a:lnTo>
                    <a:pt x="2737" y="467"/>
                  </a:lnTo>
                  <a:lnTo>
                    <a:pt x="2739" y="466"/>
                  </a:lnTo>
                  <a:lnTo>
                    <a:pt x="2739" y="466"/>
                  </a:lnTo>
                  <a:lnTo>
                    <a:pt x="2742" y="464"/>
                  </a:lnTo>
                  <a:lnTo>
                    <a:pt x="2749" y="452"/>
                  </a:lnTo>
                  <a:lnTo>
                    <a:pt x="2756" y="438"/>
                  </a:lnTo>
                  <a:lnTo>
                    <a:pt x="2762" y="427"/>
                  </a:lnTo>
                  <a:lnTo>
                    <a:pt x="2765" y="410"/>
                  </a:lnTo>
                  <a:lnTo>
                    <a:pt x="2762" y="394"/>
                  </a:lnTo>
                  <a:lnTo>
                    <a:pt x="2760" y="378"/>
                  </a:lnTo>
                  <a:lnTo>
                    <a:pt x="2758" y="364"/>
                  </a:lnTo>
                  <a:lnTo>
                    <a:pt x="2777" y="364"/>
                  </a:lnTo>
                  <a:lnTo>
                    <a:pt x="2795" y="364"/>
                  </a:lnTo>
                  <a:lnTo>
                    <a:pt x="2812" y="370"/>
                  </a:lnTo>
                  <a:lnTo>
                    <a:pt x="2812" y="364"/>
                  </a:lnTo>
                  <a:lnTo>
                    <a:pt x="2795" y="357"/>
                  </a:lnTo>
                  <a:lnTo>
                    <a:pt x="2774" y="349"/>
                  </a:lnTo>
                  <a:lnTo>
                    <a:pt x="2755" y="342"/>
                  </a:lnTo>
                  <a:lnTo>
                    <a:pt x="2751" y="324"/>
                  </a:lnTo>
                  <a:lnTo>
                    <a:pt x="2746" y="312"/>
                  </a:lnTo>
                  <a:lnTo>
                    <a:pt x="2741" y="302"/>
                  </a:lnTo>
                  <a:lnTo>
                    <a:pt x="2736" y="288"/>
                  </a:lnTo>
                  <a:lnTo>
                    <a:pt x="2758" y="268"/>
                  </a:lnTo>
                  <a:lnTo>
                    <a:pt x="2758" y="235"/>
                  </a:lnTo>
                  <a:lnTo>
                    <a:pt x="2762" y="235"/>
                  </a:lnTo>
                  <a:lnTo>
                    <a:pt x="2765" y="235"/>
                  </a:lnTo>
                  <a:lnTo>
                    <a:pt x="2767" y="235"/>
                  </a:lnTo>
                  <a:lnTo>
                    <a:pt x="2767" y="237"/>
                  </a:lnTo>
                  <a:lnTo>
                    <a:pt x="2770" y="239"/>
                  </a:lnTo>
                  <a:lnTo>
                    <a:pt x="2774" y="249"/>
                  </a:lnTo>
                  <a:lnTo>
                    <a:pt x="2777" y="260"/>
                  </a:lnTo>
                  <a:lnTo>
                    <a:pt x="2784" y="268"/>
                  </a:lnTo>
                  <a:lnTo>
                    <a:pt x="2797" y="261"/>
                  </a:lnTo>
                  <a:lnTo>
                    <a:pt x="2812" y="258"/>
                  </a:lnTo>
                  <a:lnTo>
                    <a:pt x="2832" y="258"/>
                  </a:lnTo>
                  <a:lnTo>
                    <a:pt x="2842" y="272"/>
                  </a:lnTo>
                  <a:lnTo>
                    <a:pt x="2858" y="286"/>
                  </a:lnTo>
                  <a:lnTo>
                    <a:pt x="2873" y="296"/>
                  </a:lnTo>
                  <a:lnTo>
                    <a:pt x="2873" y="288"/>
                  </a:lnTo>
                  <a:lnTo>
                    <a:pt x="2861" y="275"/>
                  </a:lnTo>
                  <a:lnTo>
                    <a:pt x="2852" y="260"/>
                  </a:lnTo>
                  <a:lnTo>
                    <a:pt x="2847" y="240"/>
                  </a:lnTo>
                  <a:lnTo>
                    <a:pt x="2842" y="221"/>
                  </a:lnTo>
                  <a:lnTo>
                    <a:pt x="2838" y="200"/>
                  </a:lnTo>
                  <a:lnTo>
                    <a:pt x="2861" y="193"/>
                  </a:lnTo>
                  <a:lnTo>
                    <a:pt x="2886" y="188"/>
                  </a:lnTo>
                  <a:lnTo>
                    <a:pt x="2893" y="204"/>
                  </a:lnTo>
                  <a:lnTo>
                    <a:pt x="2896" y="204"/>
                  </a:lnTo>
                  <a:lnTo>
                    <a:pt x="2900" y="188"/>
                  </a:lnTo>
                  <a:lnTo>
                    <a:pt x="2903" y="171"/>
                  </a:lnTo>
                  <a:lnTo>
                    <a:pt x="2908" y="153"/>
                  </a:lnTo>
                  <a:lnTo>
                    <a:pt x="2924" y="144"/>
                  </a:lnTo>
                  <a:lnTo>
                    <a:pt x="2936" y="134"/>
                  </a:lnTo>
                  <a:lnTo>
                    <a:pt x="2950" y="123"/>
                  </a:lnTo>
                  <a:lnTo>
                    <a:pt x="2964" y="117"/>
                  </a:lnTo>
                  <a:lnTo>
                    <a:pt x="2980" y="111"/>
                  </a:lnTo>
                  <a:lnTo>
                    <a:pt x="3001" y="111"/>
                  </a:lnTo>
                  <a:lnTo>
                    <a:pt x="3003" y="104"/>
                  </a:lnTo>
                  <a:lnTo>
                    <a:pt x="3006" y="99"/>
                  </a:lnTo>
                  <a:lnTo>
                    <a:pt x="3008" y="94"/>
                  </a:lnTo>
                  <a:lnTo>
                    <a:pt x="3011" y="89"/>
                  </a:lnTo>
                  <a:lnTo>
                    <a:pt x="3022" y="89"/>
                  </a:lnTo>
                  <a:lnTo>
                    <a:pt x="3036" y="89"/>
                  </a:lnTo>
                  <a:lnTo>
                    <a:pt x="3050" y="89"/>
                  </a:lnTo>
                  <a:lnTo>
                    <a:pt x="3060" y="89"/>
                  </a:lnTo>
                  <a:lnTo>
                    <a:pt x="3065" y="89"/>
                  </a:lnTo>
                  <a:lnTo>
                    <a:pt x="3072" y="83"/>
                  </a:lnTo>
                  <a:lnTo>
                    <a:pt x="3079" y="78"/>
                  </a:lnTo>
                  <a:lnTo>
                    <a:pt x="3086" y="71"/>
                  </a:lnTo>
                  <a:lnTo>
                    <a:pt x="3092" y="66"/>
                  </a:lnTo>
                  <a:lnTo>
                    <a:pt x="3097" y="68"/>
                  </a:lnTo>
                  <a:lnTo>
                    <a:pt x="3100" y="68"/>
                  </a:lnTo>
                  <a:lnTo>
                    <a:pt x="3106" y="69"/>
                  </a:lnTo>
                  <a:lnTo>
                    <a:pt x="3111" y="69"/>
                  </a:lnTo>
                  <a:lnTo>
                    <a:pt x="3111" y="50"/>
                  </a:lnTo>
                  <a:lnTo>
                    <a:pt x="3126" y="43"/>
                  </a:lnTo>
                  <a:lnTo>
                    <a:pt x="3139" y="36"/>
                  </a:lnTo>
                  <a:lnTo>
                    <a:pt x="3151" y="27"/>
                  </a:lnTo>
                  <a:lnTo>
                    <a:pt x="3161" y="17"/>
                  </a:lnTo>
                  <a:lnTo>
                    <a:pt x="3165" y="0"/>
                  </a:lnTo>
                  <a:close/>
                </a:path>
              </a:pathLst>
            </a:custGeom>
            <a:grpFill/>
            <a:ln w="3175">
              <a:noFill/>
              <a:round/>
              <a:headEnd/>
              <a:tailEnd/>
            </a:ln>
          </p:spPr>
          <p:txBody>
            <a:bodyPr vert="horz" wrap="square" lIns="91440" tIns="45720" rIns="91440" bIns="45720" numCol="1" anchor="t" anchorCtr="0" compatLnSpc="1">
              <a:prstTxWarp prst="textNoShape">
                <a:avLst/>
              </a:prstTxWarp>
            </a:bodyPr>
            <a:lstStyle/>
            <a:p>
              <a:endParaRPr lang="ko-KR" altLang="en-US"/>
            </a:p>
          </p:txBody>
        </p:sp>
        <p:sp>
          <p:nvSpPr>
            <p:cNvPr id="6" name="Freeform 11">
              <a:extLst>
                <a:ext uri="{FF2B5EF4-FFF2-40B4-BE49-F238E27FC236}">
                  <a16:creationId xmlns:a16="http://schemas.microsoft.com/office/drawing/2014/main" id="{F8EF8BCE-60D7-4731-AF0E-F1D46C814291}"/>
                </a:ext>
              </a:extLst>
            </p:cNvPr>
            <p:cNvSpPr>
              <a:spLocks noEditPoints="1"/>
            </p:cNvSpPr>
            <p:nvPr/>
          </p:nvSpPr>
          <p:spPr bwMode="auto">
            <a:xfrm>
              <a:off x="2097088" y="1382713"/>
              <a:ext cx="4552950" cy="1549400"/>
            </a:xfrm>
            <a:custGeom>
              <a:avLst/>
              <a:gdLst>
                <a:gd name="T0" fmla="*/ 0 w 2868"/>
                <a:gd name="T1" fmla="*/ 276 h 976"/>
                <a:gd name="T2" fmla="*/ 1210 w 2868"/>
                <a:gd name="T3" fmla="*/ 237 h 976"/>
                <a:gd name="T4" fmla="*/ 1742 w 2868"/>
                <a:gd name="T5" fmla="*/ 276 h 976"/>
                <a:gd name="T6" fmla="*/ 2863 w 2868"/>
                <a:gd name="T7" fmla="*/ 190 h 976"/>
                <a:gd name="T8" fmla="*/ 2804 w 2868"/>
                <a:gd name="T9" fmla="*/ 223 h 976"/>
                <a:gd name="T10" fmla="*/ 194 w 2868"/>
                <a:gd name="T11" fmla="*/ 279 h 976"/>
                <a:gd name="T12" fmla="*/ 98 w 2868"/>
                <a:gd name="T13" fmla="*/ 202 h 976"/>
                <a:gd name="T14" fmla="*/ 138 w 2868"/>
                <a:gd name="T15" fmla="*/ 150 h 976"/>
                <a:gd name="T16" fmla="*/ 1685 w 2868"/>
                <a:gd name="T17" fmla="*/ 166 h 976"/>
                <a:gd name="T18" fmla="*/ 1631 w 2868"/>
                <a:gd name="T19" fmla="*/ 295 h 976"/>
                <a:gd name="T20" fmla="*/ 1620 w 2868"/>
                <a:gd name="T21" fmla="*/ 218 h 976"/>
                <a:gd name="T22" fmla="*/ 1569 w 2868"/>
                <a:gd name="T23" fmla="*/ 159 h 976"/>
                <a:gd name="T24" fmla="*/ 1632 w 2868"/>
                <a:gd name="T25" fmla="*/ 157 h 976"/>
                <a:gd name="T26" fmla="*/ 2615 w 2868"/>
                <a:gd name="T27" fmla="*/ 120 h 976"/>
                <a:gd name="T28" fmla="*/ 2090 w 2868"/>
                <a:gd name="T29" fmla="*/ 120 h 976"/>
                <a:gd name="T30" fmla="*/ 2739 w 2868"/>
                <a:gd name="T31" fmla="*/ 87 h 976"/>
                <a:gd name="T32" fmla="*/ 2765 w 2868"/>
                <a:gd name="T33" fmla="*/ 195 h 976"/>
                <a:gd name="T34" fmla="*/ 2704 w 2868"/>
                <a:gd name="T35" fmla="*/ 92 h 976"/>
                <a:gd name="T36" fmla="*/ 2158 w 2868"/>
                <a:gd name="T37" fmla="*/ 99 h 976"/>
                <a:gd name="T38" fmla="*/ 1786 w 2868"/>
                <a:gd name="T39" fmla="*/ 89 h 976"/>
                <a:gd name="T40" fmla="*/ 1681 w 2868"/>
                <a:gd name="T41" fmla="*/ 89 h 976"/>
                <a:gd name="T42" fmla="*/ 2186 w 2868"/>
                <a:gd name="T43" fmla="*/ 45 h 976"/>
                <a:gd name="T44" fmla="*/ 596 w 2868"/>
                <a:gd name="T45" fmla="*/ 92 h 976"/>
                <a:gd name="T46" fmla="*/ 384 w 2868"/>
                <a:gd name="T47" fmla="*/ 253 h 976"/>
                <a:gd name="T48" fmla="*/ 330 w 2868"/>
                <a:gd name="T49" fmla="*/ 316 h 976"/>
                <a:gd name="T50" fmla="*/ 321 w 2868"/>
                <a:gd name="T51" fmla="*/ 361 h 976"/>
                <a:gd name="T52" fmla="*/ 205 w 2868"/>
                <a:gd name="T53" fmla="*/ 335 h 976"/>
                <a:gd name="T54" fmla="*/ 253 w 2868"/>
                <a:gd name="T55" fmla="*/ 248 h 976"/>
                <a:gd name="T56" fmla="*/ 304 w 2868"/>
                <a:gd name="T57" fmla="*/ 197 h 976"/>
                <a:gd name="T58" fmla="*/ 311 w 2868"/>
                <a:gd name="T59" fmla="*/ 188 h 976"/>
                <a:gd name="T60" fmla="*/ 192 w 2868"/>
                <a:gd name="T61" fmla="*/ 168 h 976"/>
                <a:gd name="T62" fmla="*/ 161 w 2868"/>
                <a:gd name="T63" fmla="*/ 131 h 976"/>
                <a:gd name="T64" fmla="*/ 253 w 2868"/>
                <a:gd name="T65" fmla="*/ 92 h 976"/>
                <a:gd name="T66" fmla="*/ 323 w 2868"/>
                <a:gd name="T67" fmla="*/ 77 h 976"/>
                <a:gd name="T68" fmla="*/ 2107 w 2868"/>
                <a:gd name="T69" fmla="*/ 80 h 976"/>
                <a:gd name="T70" fmla="*/ 2090 w 2868"/>
                <a:gd name="T71" fmla="*/ 59 h 976"/>
                <a:gd name="T72" fmla="*/ 2147 w 2868"/>
                <a:gd name="T73" fmla="*/ 30 h 976"/>
                <a:gd name="T74" fmla="*/ 1048 w 2868"/>
                <a:gd name="T75" fmla="*/ 73 h 976"/>
                <a:gd name="T76" fmla="*/ 1076 w 2868"/>
                <a:gd name="T77" fmla="*/ 131 h 976"/>
                <a:gd name="T78" fmla="*/ 1294 w 2868"/>
                <a:gd name="T79" fmla="*/ 147 h 976"/>
                <a:gd name="T80" fmla="*/ 1196 w 2868"/>
                <a:gd name="T81" fmla="*/ 243 h 976"/>
                <a:gd name="T82" fmla="*/ 1224 w 2868"/>
                <a:gd name="T83" fmla="*/ 353 h 976"/>
                <a:gd name="T84" fmla="*/ 1198 w 2868"/>
                <a:gd name="T85" fmla="*/ 415 h 976"/>
                <a:gd name="T86" fmla="*/ 1192 w 2868"/>
                <a:gd name="T87" fmla="*/ 490 h 976"/>
                <a:gd name="T88" fmla="*/ 1140 w 2868"/>
                <a:gd name="T89" fmla="*/ 538 h 976"/>
                <a:gd name="T90" fmla="*/ 1091 w 2868"/>
                <a:gd name="T91" fmla="*/ 602 h 976"/>
                <a:gd name="T92" fmla="*/ 1048 w 2868"/>
                <a:gd name="T93" fmla="*/ 696 h 976"/>
                <a:gd name="T94" fmla="*/ 911 w 2868"/>
                <a:gd name="T95" fmla="*/ 784 h 976"/>
                <a:gd name="T96" fmla="*/ 861 w 2868"/>
                <a:gd name="T97" fmla="*/ 932 h 976"/>
                <a:gd name="T98" fmla="*/ 740 w 2868"/>
                <a:gd name="T99" fmla="*/ 862 h 976"/>
                <a:gd name="T100" fmla="*/ 714 w 2868"/>
                <a:gd name="T101" fmla="*/ 806 h 976"/>
                <a:gd name="T102" fmla="*/ 718 w 2868"/>
                <a:gd name="T103" fmla="*/ 641 h 976"/>
                <a:gd name="T104" fmla="*/ 672 w 2868"/>
                <a:gd name="T105" fmla="*/ 576 h 976"/>
                <a:gd name="T106" fmla="*/ 466 w 2868"/>
                <a:gd name="T107" fmla="*/ 374 h 976"/>
                <a:gd name="T108" fmla="*/ 447 w 2868"/>
                <a:gd name="T109" fmla="*/ 290 h 976"/>
                <a:gd name="T110" fmla="*/ 592 w 2868"/>
                <a:gd name="T111" fmla="*/ 140 h 976"/>
                <a:gd name="T112" fmla="*/ 711 w 2868"/>
                <a:gd name="T113" fmla="*/ 112 h 976"/>
                <a:gd name="T114" fmla="*/ 833 w 2868"/>
                <a:gd name="T115" fmla="*/ 80 h 976"/>
                <a:gd name="T116" fmla="*/ 896 w 2868"/>
                <a:gd name="T117" fmla="*/ 44 h 976"/>
                <a:gd name="T118" fmla="*/ 2706 w 2868"/>
                <a:gd name="T119" fmla="*/ 31 h 976"/>
                <a:gd name="T120" fmla="*/ 2641 w 2868"/>
                <a:gd name="T121" fmla="*/ 80 h 97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868" h="976">
                  <a:moveTo>
                    <a:pt x="7" y="243"/>
                  </a:moveTo>
                  <a:lnTo>
                    <a:pt x="25" y="248"/>
                  </a:lnTo>
                  <a:lnTo>
                    <a:pt x="37" y="257"/>
                  </a:lnTo>
                  <a:lnTo>
                    <a:pt x="47" y="265"/>
                  </a:lnTo>
                  <a:lnTo>
                    <a:pt x="58" y="276"/>
                  </a:lnTo>
                  <a:lnTo>
                    <a:pt x="68" y="284"/>
                  </a:lnTo>
                  <a:lnTo>
                    <a:pt x="68" y="281"/>
                  </a:lnTo>
                  <a:lnTo>
                    <a:pt x="74" y="281"/>
                  </a:lnTo>
                  <a:lnTo>
                    <a:pt x="74" y="284"/>
                  </a:lnTo>
                  <a:lnTo>
                    <a:pt x="75" y="288"/>
                  </a:lnTo>
                  <a:lnTo>
                    <a:pt x="79" y="293"/>
                  </a:lnTo>
                  <a:lnTo>
                    <a:pt x="81" y="300"/>
                  </a:lnTo>
                  <a:lnTo>
                    <a:pt x="74" y="300"/>
                  </a:lnTo>
                  <a:lnTo>
                    <a:pt x="70" y="300"/>
                  </a:lnTo>
                  <a:lnTo>
                    <a:pt x="70" y="302"/>
                  </a:lnTo>
                  <a:lnTo>
                    <a:pt x="68" y="302"/>
                  </a:lnTo>
                  <a:lnTo>
                    <a:pt x="65" y="302"/>
                  </a:lnTo>
                  <a:lnTo>
                    <a:pt x="61" y="304"/>
                  </a:lnTo>
                  <a:lnTo>
                    <a:pt x="47" y="293"/>
                  </a:lnTo>
                  <a:lnTo>
                    <a:pt x="33" y="288"/>
                  </a:lnTo>
                  <a:lnTo>
                    <a:pt x="16" y="284"/>
                  </a:lnTo>
                  <a:lnTo>
                    <a:pt x="0" y="276"/>
                  </a:lnTo>
                  <a:lnTo>
                    <a:pt x="6" y="271"/>
                  </a:lnTo>
                  <a:lnTo>
                    <a:pt x="7" y="265"/>
                  </a:lnTo>
                  <a:lnTo>
                    <a:pt x="6" y="260"/>
                  </a:lnTo>
                  <a:lnTo>
                    <a:pt x="6" y="253"/>
                  </a:lnTo>
                  <a:lnTo>
                    <a:pt x="7" y="243"/>
                  </a:lnTo>
                  <a:close/>
                  <a:moveTo>
                    <a:pt x="1222" y="236"/>
                  </a:moveTo>
                  <a:lnTo>
                    <a:pt x="1226" y="236"/>
                  </a:lnTo>
                  <a:lnTo>
                    <a:pt x="1229" y="237"/>
                  </a:lnTo>
                  <a:lnTo>
                    <a:pt x="1231" y="239"/>
                  </a:lnTo>
                  <a:lnTo>
                    <a:pt x="1233" y="241"/>
                  </a:lnTo>
                  <a:lnTo>
                    <a:pt x="1234" y="243"/>
                  </a:lnTo>
                  <a:lnTo>
                    <a:pt x="1234" y="244"/>
                  </a:lnTo>
                  <a:lnTo>
                    <a:pt x="1234" y="246"/>
                  </a:lnTo>
                  <a:lnTo>
                    <a:pt x="1236" y="250"/>
                  </a:lnTo>
                  <a:lnTo>
                    <a:pt x="1229" y="250"/>
                  </a:lnTo>
                  <a:lnTo>
                    <a:pt x="1226" y="251"/>
                  </a:lnTo>
                  <a:lnTo>
                    <a:pt x="1222" y="251"/>
                  </a:lnTo>
                  <a:lnTo>
                    <a:pt x="1219" y="253"/>
                  </a:lnTo>
                  <a:lnTo>
                    <a:pt x="1213" y="253"/>
                  </a:lnTo>
                  <a:lnTo>
                    <a:pt x="1213" y="250"/>
                  </a:lnTo>
                  <a:lnTo>
                    <a:pt x="1210" y="250"/>
                  </a:lnTo>
                  <a:lnTo>
                    <a:pt x="1210" y="237"/>
                  </a:lnTo>
                  <a:lnTo>
                    <a:pt x="1215" y="237"/>
                  </a:lnTo>
                  <a:lnTo>
                    <a:pt x="1220" y="236"/>
                  </a:lnTo>
                  <a:lnTo>
                    <a:pt x="1222" y="236"/>
                  </a:lnTo>
                  <a:close/>
                  <a:moveTo>
                    <a:pt x="61" y="227"/>
                  </a:moveTo>
                  <a:lnTo>
                    <a:pt x="77" y="227"/>
                  </a:lnTo>
                  <a:lnTo>
                    <a:pt x="77" y="230"/>
                  </a:lnTo>
                  <a:lnTo>
                    <a:pt x="74" y="230"/>
                  </a:lnTo>
                  <a:lnTo>
                    <a:pt x="70" y="230"/>
                  </a:lnTo>
                  <a:lnTo>
                    <a:pt x="68" y="232"/>
                  </a:lnTo>
                  <a:lnTo>
                    <a:pt x="67" y="232"/>
                  </a:lnTo>
                  <a:lnTo>
                    <a:pt x="67" y="232"/>
                  </a:lnTo>
                  <a:lnTo>
                    <a:pt x="65" y="232"/>
                  </a:lnTo>
                  <a:lnTo>
                    <a:pt x="63" y="230"/>
                  </a:lnTo>
                  <a:lnTo>
                    <a:pt x="61" y="227"/>
                  </a:lnTo>
                  <a:close/>
                  <a:moveTo>
                    <a:pt x="1716" y="202"/>
                  </a:moveTo>
                  <a:lnTo>
                    <a:pt x="1728" y="202"/>
                  </a:lnTo>
                  <a:lnTo>
                    <a:pt x="1732" y="216"/>
                  </a:lnTo>
                  <a:lnTo>
                    <a:pt x="1735" y="225"/>
                  </a:lnTo>
                  <a:lnTo>
                    <a:pt x="1742" y="229"/>
                  </a:lnTo>
                  <a:lnTo>
                    <a:pt x="1754" y="234"/>
                  </a:lnTo>
                  <a:lnTo>
                    <a:pt x="1749" y="255"/>
                  </a:lnTo>
                  <a:lnTo>
                    <a:pt x="1742" y="276"/>
                  </a:lnTo>
                  <a:lnTo>
                    <a:pt x="1732" y="291"/>
                  </a:lnTo>
                  <a:lnTo>
                    <a:pt x="1732" y="272"/>
                  </a:lnTo>
                  <a:lnTo>
                    <a:pt x="1709" y="272"/>
                  </a:lnTo>
                  <a:lnTo>
                    <a:pt x="1711" y="250"/>
                  </a:lnTo>
                  <a:lnTo>
                    <a:pt x="1713" y="229"/>
                  </a:lnTo>
                  <a:lnTo>
                    <a:pt x="1716" y="202"/>
                  </a:lnTo>
                  <a:close/>
                  <a:moveTo>
                    <a:pt x="2819" y="157"/>
                  </a:moveTo>
                  <a:lnTo>
                    <a:pt x="2823" y="157"/>
                  </a:lnTo>
                  <a:lnTo>
                    <a:pt x="2823" y="161"/>
                  </a:lnTo>
                  <a:lnTo>
                    <a:pt x="2824" y="166"/>
                  </a:lnTo>
                  <a:lnTo>
                    <a:pt x="2826" y="168"/>
                  </a:lnTo>
                  <a:lnTo>
                    <a:pt x="2828" y="171"/>
                  </a:lnTo>
                  <a:lnTo>
                    <a:pt x="2830" y="173"/>
                  </a:lnTo>
                  <a:lnTo>
                    <a:pt x="2833" y="176"/>
                  </a:lnTo>
                  <a:lnTo>
                    <a:pt x="2837" y="173"/>
                  </a:lnTo>
                  <a:lnTo>
                    <a:pt x="2838" y="169"/>
                  </a:lnTo>
                  <a:lnTo>
                    <a:pt x="2840" y="168"/>
                  </a:lnTo>
                  <a:lnTo>
                    <a:pt x="2844" y="168"/>
                  </a:lnTo>
                  <a:lnTo>
                    <a:pt x="2849" y="166"/>
                  </a:lnTo>
                  <a:lnTo>
                    <a:pt x="2852" y="176"/>
                  </a:lnTo>
                  <a:lnTo>
                    <a:pt x="2858" y="183"/>
                  </a:lnTo>
                  <a:lnTo>
                    <a:pt x="2863" y="190"/>
                  </a:lnTo>
                  <a:lnTo>
                    <a:pt x="2866" y="199"/>
                  </a:lnTo>
                  <a:lnTo>
                    <a:pt x="2868" y="211"/>
                  </a:lnTo>
                  <a:lnTo>
                    <a:pt x="2868" y="213"/>
                  </a:lnTo>
                  <a:lnTo>
                    <a:pt x="2866" y="215"/>
                  </a:lnTo>
                  <a:lnTo>
                    <a:pt x="2866" y="216"/>
                  </a:lnTo>
                  <a:lnTo>
                    <a:pt x="2866" y="218"/>
                  </a:lnTo>
                  <a:lnTo>
                    <a:pt x="2866" y="220"/>
                  </a:lnTo>
                  <a:lnTo>
                    <a:pt x="2865" y="223"/>
                  </a:lnTo>
                  <a:lnTo>
                    <a:pt x="2854" y="230"/>
                  </a:lnTo>
                  <a:lnTo>
                    <a:pt x="2838" y="237"/>
                  </a:lnTo>
                  <a:lnTo>
                    <a:pt x="2819" y="241"/>
                  </a:lnTo>
                  <a:lnTo>
                    <a:pt x="2800" y="244"/>
                  </a:lnTo>
                  <a:lnTo>
                    <a:pt x="2784" y="246"/>
                  </a:lnTo>
                  <a:lnTo>
                    <a:pt x="2786" y="237"/>
                  </a:lnTo>
                  <a:lnTo>
                    <a:pt x="2788" y="234"/>
                  </a:lnTo>
                  <a:lnTo>
                    <a:pt x="2790" y="230"/>
                  </a:lnTo>
                  <a:lnTo>
                    <a:pt x="2791" y="229"/>
                  </a:lnTo>
                  <a:lnTo>
                    <a:pt x="2793" y="229"/>
                  </a:lnTo>
                  <a:lnTo>
                    <a:pt x="2797" y="227"/>
                  </a:lnTo>
                  <a:lnTo>
                    <a:pt x="2798" y="227"/>
                  </a:lnTo>
                  <a:lnTo>
                    <a:pt x="2800" y="225"/>
                  </a:lnTo>
                  <a:lnTo>
                    <a:pt x="2804" y="223"/>
                  </a:lnTo>
                  <a:lnTo>
                    <a:pt x="2809" y="209"/>
                  </a:lnTo>
                  <a:lnTo>
                    <a:pt x="2809" y="195"/>
                  </a:lnTo>
                  <a:lnTo>
                    <a:pt x="2807" y="182"/>
                  </a:lnTo>
                  <a:lnTo>
                    <a:pt x="2810" y="171"/>
                  </a:lnTo>
                  <a:lnTo>
                    <a:pt x="2819" y="161"/>
                  </a:lnTo>
                  <a:lnTo>
                    <a:pt x="2819" y="157"/>
                  </a:lnTo>
                  <a:close/>
                  <a:moveTo>
                    <a:pt x="142" y="150"/>
                  </a:moveTo>
                  <a:lnTo>
                    <a:pt x="161" y="171"/>
                  </a:lnTo>
                  <a:lnTo>
                    <a:pt x="185" y="187"/>
                  </a:lnTo>
                  <a:lnTo>
                    <a:pt x="215" y="199"/>
                  </a:lnTo>
                  <a:lnTo>
                    <a:pt x="217" y="216"/>
                  </a:lnTo>
                  <a:lnTo>
                    <a:pt x="222" y="229"/>
                  </a:lnTo>
                  <a:lnTo>
                    <a:pt x="227" y="236"/>
                  </a:lnTo>
                  <a:lnTo>
                    <a:pt x="234" y="243"/>
                  </a:lnTo>
                  <a:lnTo>
                    <a:pt x="241" y="253"/>
                  </a:lnTo>
                  <a:lnTo>
                    <a:pt x="229" y="255"/>
                  </a:lnTo>
                  <a:lnTo>
                    <a:pt x="217" y="257"/>
                  </a:lnTo>
                  <a:lnTo>
                    <a:pt x="206" y="262"/>
                  </a:lnTo>
                  <a:lnTo>
                    <a:pt x="199" y="269"/>
                  </a:lnTo>
                  <a:lnTo>
                    <a:pt x="198" y="272"/>
                  </a:lnTo>
                  <a:lnTo>
                    <a:pt x="196" y="276"/>
                  </a:lnTo>
                  <a:lnTo>
                    <a:pt x="194" y="279"/>
                  </a:lnTo>
                  <a:lnTo>
                    <a:pt x="192" y="281"/>
                  </a:lnTo>
                  <a:lnTo>
                    <a:pt x="189" y="284"/>
                  </a:lnTo>
                  <a:lnTo>
                    <a:pt x="178" y="286"/>
                  </a:lnTo>
                  <a:lnTo>
                    <a:pt x="163" y="288"/>
                  </a:lnTo>
                  <a:lnTo>
                    <a:pt x="145" y="286"/>
                  </a:lnTo>
                  <a:lnTo>
                    <a:pt x="131" y="284"/>
                  </a:lnTo>
                  <a:lnTo>
                    <a:pt x="128" y="274"/>
                  </a:lnTo>
                  <a:lnTo>
                    <a:pt x="126" y="267"/>
                  </a:lnTo>
                  <a:lnTo>
                    <a:pt x="124" y="262"/>
                  </a:lnTo>
                  <a:lnTo>
                    <a:pt x="119" y="253"/>
                  </a:lnTo>
                  <a:lnTo>
                    <a:pt x="142" y="246"/>
                  </a:lnTo>
                  <a:lnTo>
                    <a:pt x="142" y="243"/>
                  </a:lnTo>
                  <a:lnTo>
                    <a:pt x="124" y="241"/>
                  </a:lnTo>
                  <a:lnTo>
                    <a:pt x="112" y="237"/>
                  </a:lnTo>
                  <a:lnTo>
                    <a:pt x="103" y="230"/>
                  </a:lnTo>
                  <a:lnTo>
                    <a:pt x="102" y="225"/>
                  </a:lnTo>
                  <a:lnTo>
                    <a:pt x="98" y="220"/>
                  </a:lnTo>
                  <a:lnTo>
                    <a:pt x="96" y="215"/>
                  </a:lnTo>
                  <a:lnTo>
                    <a:pt x="96" y="209"/>
                  </a:lnTo>
                  <a:lnTo>
                    <a:pt x="96" y="206"/>
                  </a:lnTo>
                  <a:lnTo>
                    <a:pt x="96" y="202"/>
                  </a:lnTo>
                  <a:lnTo>
                    <a:pt x="98" y="202"/>
                  </a:lnTo>
                  <a:lnTo>
                    <a:pt x="100" y="201"/>
                  </a:lnTo>
                  <a:lnTo>
                    <a:pt x="102" y="201"/>
                  </a:lnTo>
                  <a:lnTo>
                    <a:pt x="103" y="201"/>
                  </a:lnTo>
                  <a:lnTo>
                    <a:pt x="107" y="199"/>
                  </a:lnTo>
                  <a:lnTo>
                    <a:pt x="109" y="194"/>
                  </a:lnTo>
                  <a:lnTo>
                    <a:pt x="109" y="188"/>
                  </a:lnTo>
                  <a:lnTo>
                    <a:pt x="109" y="185"/>
                  </a:lnTo>
                  <a:lnTo>
                    <a:pt x="110" y="183"/>
                  </a:lnTo>
                  <a:lnTo>
                    <a:pt x="112" y="180"/>
                  </a:lnTo>
                  <a:lnTo>
                    <a:pt x="114" y="180"/>
                  </a:lnTo>
                  <a:lnTo>
                    <a:pt x="116" y="178"/>
                  </a:lnTo>
                  <a:lnTo>
                    <a:pt x="117" y="178"/>
                  </a:lnTo>
                  <a:lnTo>
                    <a:pt x="119" y="178"/>
                  </a:lnTo>
                  <a:lnTo>
                    <a:pt x="122" y="176"/>
                  </a:lnTo>
                  <a:lnTo>
                    <a:pt x="124" y="169"/>
                  </a:lnTo>
                  <a:lnTo>
                    <a:pt x="126" y="164"/>
                  </a:lnTo>
                  <a:lnTo>
                    <a:pt x="128" y="159"/>
                  </a:lnTo>
                  <a:lnTo>
                    <a:pt x="131" y="154"/>
                  </a:lnTo>
                  <a:lnTo>
                    <a:pt x="133" y="152"/>
                  </a:lnTo>
                  <a:lnTo>
                    <a:pt x="135" y="152"/>
                  </a:lnTo>
                  <a:lnTo>
                    <a:pt x="136" y="150"/>
                  </a:lnTo>
                  <a:lnTo>
                    <a:pt x="138" y="150"/>
                  </a:lnTo>
                  <a:lnTo>
                    <a:pt x="142" y="150"/>
                  </a:lnTo>
                  <a:close/>
                  <a:moveTo>
                    <a:pt x="1172" y="131"/>
                  </a:moveTo>
                  <a:lnTo>
                    <a:pt x="1177" y="133"/>
                  </a:lnTo>
                  <a:lnTo>
                    <a:pt x="1182" y="134"/>
                  </a:lnTo>
                  <a:lnTo>
                    <a:pt x="1185" y="136"/>
                  </a:lnTo>
                  <a:lnTo>
                    <a:pt x="1191" y="138"/>
                  </a:lnTo>
                  <a:lnTo>
                    <a:pt x="1191" y="143"/>
                  </a:lnTo>
                  <a:lnTo>
                    <a:pt x="1192" y="147"/>
                  </a:lnTo>
                  <a:lnTo>
                    <a:pt x="1192" y="150"/>
                  </a:lnTo>
                  <a:lnTo>
                    <a:pt x="1194" y="154"/>
                  </a:lnTo>
                  <a:lnTo>
                    <a:pt x="1182" y="154"/>
                  </a:lnTo>
                  <a:lnTo>
                    <a:pt x="1180" y="150"/>
                  </a:lnTo>
                  <a:lnTo>
                    <a:pt x="1178" y="147"/>
                  </a:lnTo>
                  <a:lnTo>
                    <a:pt x="1175" y="143"/>
                  </a:lnTo>
                  <a:lnTo>
                    <a:pt x="1173" y="141"/>
                  </a:lnTo>
                  <a:lnTo>
                    <a:pt x="1173" y="136"/>
                  </a:lnTo>
                  <a:lnTo>
                    <a:pt x="1172" y="131"/>
                  </a:lnTo>
                  <a:close/>
                  <a:moveTo>
                    <a:pt x="1658" y="108"/>
                  </a:moveTo>
                  <a:lnTo>
                    <a:pt x="1664" y="117"/>
                  </a:lnTo>
                  <a:lnTo>
                    <a:pt x="1669" y="134"/>
                  </a:lnTo>
                  <a:lnTo>
                    <a:pt x="1676" y="150"/>
                  </a:lnTo>
                  <a:lnTo>
                    <a:pt x="1685" y="166"/>
                  </a:lnTo>
                  <a:lnTo>
                    <a:pt x="1690" y="173"/>
                  </a:lnTo>
                  <a:lnTo>
                    <a:pt x="1693" y="169"/>
                  </a:lnTo>
                  <a:lnTo>
                    <a:pt x="1695" y="168"/>
                  </a:lnTo>
                  <a:lnTo>
                    <a:pt x="1699" y="168"/>
                  </a:lnTo>
                  <a:lnTo>
                    <a:pt x="1702" y="166"/>
                  </a:lnTo>
                  <a:lnTo>
                    <a:pt x="1709" y="166"/>
                  </a:lnTo>
                  <a:lnTo>
                    <a:pt x="1709" y="169"/>
                  </a:lnTo>
                  <a:lnTo>
                    <a:pt x="1713" y="169"/>
                  </a:lnTo>
                  <a:lnTo>
                    <a:pt x="1713" y="180"/>
                  </a:lnTo>
                  <a:lnTo>
                    <a:pt x="1686" y="183"/>
                  </a:lnTo>
                  <a:lnTo>
                    <a:pt x="1683" y="211"/>
                  </a:lnTo>
                  <a:lnTo>
                    <a:pt x="1674" y="234"/>
                  </a:lnTo>
                  <a:lnTo>
                    <a:pt x="1667" y="257"/>
                  </a:lnTo>
                  <a:lnTo>
                    <a:pt x="1664" y="276"/>
                  </a:lnTo>
                  <a:lnTo>
                    <a:pt x="1662" y="295"/>
                  </a:lnTo>
                  <a:lnTo>
                    <a:pt x="1662" y="311"/>
                  </a:lnTo>
                  <a:lnTo>
                    <a:pt x="1658" y="326"/>
                  </a:lnTo>
                  <a:lnTo>
                    <a:pt x="1655" y="326"/>
                  </a:lnTo>
                  <a:lnTo>
                    <a:pt x="1655" y="323"/>
                  </a:lnTo>
                  <a:lnTo>
                    <a:pt x="1650" y="316"/>
                  </a:lnTo>
                  <a:lnTo>
                    <a:pt x="1641" y="307"/>
                  </a:lnTo>
                  <a:lnTo>
                    <a:pt x="1631" y="295"/>
                  </a:lnTo>
                  <a:lnTo>
                    <a:pt x="1622" y="283"/>
                  </a:lnTo>
                  <a:lnTo>
                    <a:pt x="1615" y="271"/>
                  </a:lnTo>
                  <a:lnTo>
                    <a:pt x="1611" y="260"/>
                  </a:lnTo>
                  <a:lnTo>
                    <a:pt x="1613" y="253"/>
                  </a:lnTo>
                  <a:lnTo>
                    <a:pt x="1617" y="251"/>
                  </a:lnTo>
                  <a:lnTo>
                    <a:pt x="1620" y="251"/>
                  </a:lnTo>
                  <a:lnTo>
                    <a:pt x="1622" y="251"/>
                  </a:lnTo>
                  <a:lnTo>
                    <a:pt x="1624" y="251"/>
                  </a:lnTo>
                  <a:lnTo>
                    <a:pt x="1625" y="251"/>
                  </a:lnTo>
                  <a:lnTo>
                    <a:pt x="1627" y="251"/>
                  </a:lnTo>
                  <a:lnTo>
                    <a:pt x="1629" y="250"/>
                  </a:lnTo>
                  <a:lnTo>
                    <a:pt x="1632" y="246"/>
                  </a:lnTo>
                  <a:lnTo>
                    <a:pt x="1629" y="246"/>
                  </a:lnTo>
                  <a:lnTo>
                    <a:pt x="1629" y="243"/>
                  </a:lnTo>
                  <a:lnTo>
                    <a:pt x="1613" y="241"/>
                  </a:lnTo>
                  <a:lnTo>
                    <a:pt x="1604" y="236"/>
                  </a:lnTo>
                  <a:lnTo>
                    <a:pt x="1597" y="227"/>
                  </a:lnTo>
                  <a:lnTo>
                    <a:pt x="1604" y="225"/>
                  </a:lnTo>
                  <a:lnTo>
                    <a:pt x="1610" y="223"/>
                  </a:lnTo>
                  <a:lnTo>
                    <a:pt x="1613" y="222"/>
                  </a:lnTo>
                  <a:lnTo>
                    <a:pt x="1617" y="220"/>
                  </a:lnTo>
                  <a:lnTo>
                    <a:pt x="1620" y="218"/>
                  </a:lnTo>
                  <a:lnTo>
                    <a:pt x="1624" y="215"/>
                  </a:lnTo>
                  <a:lnTo>
                    <a:pt x="1624" y="211"/>
                  </a:lnTo>
                  <a:lnTo>
                    <a:pt x="1610" y="211"/>
                  </a:lnTo>
                  <a:lnTo>
                    <a:pt x="1606" y="213"/>
                  </a:lnTo>
                  <a:lnTo>
                    <a:pt x="1603" y="213"/>
                  </a:lnTo>
                  <a:lnTo>
                    <a:pt x="1599" y="215"/>
                  </a:lnTo>
                  <a:lnTo>
                    <a:pt x="1594" y="215"/>
                  </a:lnTo>
                  <a:lnTo>
                    <a:pt x="1585" y="199"/>
                  </a:lnTo>
                  <a:lnTo>
                    <a:pt x="1575" y="183"/>
                  </a:lnTo>
                  <a:lnTo>
                    <a:pt x="1576" y="178"/>
                  </a:lnTo>
                  <a:lnTo>
                    <a:pt x="1576" y="175"/>
                  </a:lnTo>
                  <a:lnTo>
                    <a:pt x="1578" y="173"/>
                  </a:lnTo>
                  <a:lnTo>
                    <a:pt x="1580" y="169"/>
                  </a:lnTo>
                  <a:lnTo>
                    <a:pt x="1580" y="166"/>
                  </a:lnTo>
                  <a:lnTo>
                    <a:pt x="1582" y="161"/>
                  </a:lnTo>
                  <a:lnTo>
                    <a:pt x="1578" y="161"/>
                  </a:lnTo>
                  <a:lnTo>
                    <a:pt x="1578" y="157"/>
                  </a:lnTo>
                  <a:lnTo>
                    <a:pt x="1575" y="159"/>
                  </a:lnTo>
                  <a:lnTo>
                    <a:pt x="1573" y="159"/>
                  </a:lnTo>
                  <a:lnTo>
                    <a:pt x="1571" y="159"/>
                  </a:lnTo>
                  <a:lnTo>
                    <a:pt x="1571" y="159"/>
                  </a:lnTo>
                  <a:lnTo>
                    <a:pt x="1569" y="159"/>
                  </a:lnTo>
                  <a:lnTo>
                    <a:pt x="1569" y="157"/>
                  </a:lnTo>
                  <a:lnTo>
                    <a:pt x="1566" y="154"/>
                  </a:lnTo>
                  <a:lnTo>
                    <a:pt x="1564" y="150"/>
                  </a:lnTo>
                  <a:lnTo>
                    <a:pt x="1562" y="147"/>
                  </a:lnTo>
                  <a:lnTo>
                    <a:pt x="1561" y="145"/>
                  </a:lnTo>
                  <a:lnTo>
                    <a:pt x="1561" y="140"/>
                  </a:lnTo>
                  <a:lnTo>
                    <a:pt x="1559" y="134"/>
                  </a:lnTo>
                  <a:lnTo>
                    <a:pt x="1578" y="122"/>
                  </a:lnTo>
                  <a:lnTo>
                    <a:pt x="1597" y="112"/>
                  </a:lnTo>
                  <a:lnTo>
                    <a:pt x="1599" y="117"/>
                  </a:lnTo>
                  <a:lnTo>
                    <a:pt x="1601" y="122"/>
                  </a:lnTo>
                  <a:lnTo>
                    <a:pt x="1603" y="124"/>
                  </a:lnTo>
                  <a:lnTo>
                    <a:pt x="1606" y="126"/>
                  </a:lnTo>
                  <a:lnTo>
                    <a:pt x="1608" y="126"/>
                  </a:lnTo>
                  <a:lnTo>
                    <a:pt x="1610" y="127"/>
                  </a:lnTo>
                  <a:lnTo>
                    <a:pt x="1613" y="129"/>
                  </a:lnTo>
                  <a:lnTo>
                    <a:pt x="1617" y="131"/>
                  </a:lnTo>
                  <a:lnTo>
                    <a:pt x="1620" y="141"/>
                  </a:lnTo>
                  <a:lnTo>
                    <a:pt x="1622" y="154"/>
                  </a:lnTo>
                  <a:lnTo>
                    <a:pt x="1624" y="166"/>
                  </a:lnTo>
                  <a:lnTo>
                    <a:pt x="1632" y="166"/>
                  </a:lnTo>
                  <a:lnTo>
                    <a:pt x="1632" y="157"/>
                  </a:lnTo>
                  <a:lnTo>
                    <a:pt x="1629" y="147"/>
                  </a:lnTo>
                  <a:lnTo>
                    <a:pt x="1629" y="134"/>
                  </a:lnTo>
                  <a:lnTo>
                    <a:pt x="1632" y="122"/>
                  </a:lnTo>
                  <a:lnTo>
                    <a:pt x="1636" y="112"/>
                  </a:lnTo>
                  <a:lnTo>
                    <a:pt x="1658" y="108"/>
                  </a:lnTo>
                  <a:close/>
                  <a:moveTo>
                    <a:pt x="2641" y="99"/>
                  </a:moveTo>
                  <a:lnTo>
                    <a:pt x="2646" y="103"/>
                  </a:lnTo>
                  <a:lnTo>
                    <a:pt x="2650" y="106"/>
                  </a:lnTo>
                  <a:lnTo>
                    <a:pt x="2655" y="106"/>
                  </a:lnTo>
                  <a:lnTo>
                    <a:pt x="2660" y="106"/>
                  </a:lnTo>
                  <a:lnTo>
                    <a:pt x="2669" y="108"/>
                  </a:lnTo>
                  <a:lnTo>
                    <a:pt x="2667" y="112"/>
                  </a:lnTo>
                  <a:lnTo>
                    <a:pt x="2667" y="113"/>
                  </a:lnTo>
                  <a:lnTo>
                    <a:pt x="2667" y="115"/>
                  </a:lnTo>
                  <a:lnTo>
                    <a:pt x="2666" y="117"/>
                  </a:lnTo>
                  <a:lnTo>
                    <a:pt x="2666" y="119"/>
                  </a:lnTo>
                  <a:lnTo>
                    <a:pt x="2653" y="126"/>
                  </a:lnTo>
                  <a:lnTo>
                    <a:pt x="2636" y="129"/>
                  </a:lnTo>
                  <a:lnTo>
                    <a:pt x="2618" y="131"/>
                  </a:lnTo>
                  <a:lnTo>
                    <a:pt x="2617" y="127"/>
                  </a:lnTo>
                  <a:lnTo>
                    <a:pt x="2617" y="124"/>
                  </a:lnTo>
                  <a:lnTo>
                    <a:pt x="2615" y="120"/>
                  </a:lnTo>
                  <a:lnTo>
                    <a:pt x="2615" y="115"/>
                  </a:lnTo>
                  <a:lnTo>
                    <a:pt x="2620" y="112"/>
                  </a:lnTo>
                  <a:lnTo>
                    <a:pt x="2624" y="108"/>
                  </a:lnTo>
                  <a:lnTo>
                    <a:pt x="2627" y="106"/>
                  </a:lnTo>
                  <a:lnTo>
                    <a:pt x="2631" y="103"/>
                  </a:lnTo>
                  <a:lnTo>
                    <a:pt x="2634" y="101"/>
                  </a:lnTo>
                  <a:lnTo>
                    <a:pt x="2641" y="99"/>
                  </a:lnTo>
                  <a:close/>
                  <a:moveTo>
                    <a:pt x="2104" y="99"/>
                  </a:moveTo>
                  <a:lnTo>
                    <a:pt x="2118" y="101"/>
                  </a:lnTo>
                  <a:lnTo>
                    <a:pt x="2128" y="106"/>
                  </a:lnTo>
                  <a:lnTo>
                    <a:pt x="2138" y="112"/>
                  </a:lnTo>
                  <a:lnTo>
                    <a:pt x="2135" y="115"/>
                  </a:lnTo>
                  <a:lnTo>
                    <a:pt x="2133" y="120"/>
                  </a:lnTo>
                  <a:lnTo>
                    <a:pt x="2130" y="122"/>
                  </a:lnTo>
                  <a:lnTo>
                    <a:pt x="2125" y="124"/>
                  </a:lnTo>
                  <a:lnTo>
                    <a:pt x="2119" y="126"/>
                  </a:lnTo>
                  <a:lnTo>
                    <a:pt x="2112" y="126"/>
                  </a:lnTo>
                  <a:lnTo>
                    <a:pt x="2107" y="129"/>
                  </a:lnTo>
                  <a:lnTo>
                    <a:pt x="2102" y="129"/>
                  </a:lnTo>
                  <a:lnTo>
                    <a:pt x="2097" y="131"/>
                  </a:lnTo>
                  <a:lnTo>
                    <a:pt x="2090" y="131"/>
                  </a:lnTo>
                  <a:lnTo>
                    <a:pt x="2090" y="120"/>
                  </a:lnTo>
                  <a:lnTo>
                    <a:pt x="2091" y="113"/>
                  </a:lnTo>
                  <a:lnTo>
                    <a:pt x="2098" y="108"/>
                  </a:lnTo>
                  <a:lnTo>
                    <a:pt x="2104" y="99"/>
                  </a:lnTo>
                  <a:close/>
                  <a:moveTo>
                    <a:pt x="765" y="99"/>
                  </a:moveTo>
                  <a:lnTo>
                    <a:pt x="779" y="99"/>
                  </a:lnTo>
                  <a:lnTo>
                    <a:pt x="782" y="108"/>
                  </a:lnTo>
                  <a:lnTo>
                    <a:pt x="786" y="113"/>
                  </a:lnTo>
                  <a:lnTo>
                    <a:pt x="789" y="120"/>
                  </a:lnTo>
                  <a:lnTo>
                    <a:pt x="791" y="131"/>
                  </a:lnTo>
                  <a:lnTo>
                    <a:pt x="788" y="131"/>
                  </a:lnTo>
                  <a:lnTo>
                    <a:pt x="777" y="124"/>
                  </a:lnTo>
                  <a:lnTo>
                    <a:pt x="770" y="117"/>
                  </a:lnTo>
                  <a:lnTo>
                    <a:pt x="765" y="110"/>
                  </a:lnTo>
                  <a:lnTo>
                    <a:pt x="765" y="99"/>
                  </a:lnTo>
                  <a:close/>
                  <a:moveTo>
                    <a:pt x="2734" y="77"/>
                  </a:moveTo>
                  <a:lnTo>
                    <a:pt x="2737" y="77"/>
                  </a:lnTo>
                  <a:lnTo>
                    <a:pt x="2741" y="79"/>
                  </a:lnTo>
                  <a:lnTo>
                    <a:pt x="2742" y="79"/>
                  </a:lnTo>
                  <a:lnTo>
                    <a:pt x="2744" y="79"/>
                  </a:lnTo>
                  <a:lnTo>
                    <a:pt x="2746" y="80"/>
                  </a:lnTo>
                  <a:lnTo>
                    <a:pt x="2742" y="84"/>
                  </a:lnTo>
                  <a:lnTo>
                    <a:pt x="2739" y="87"/>
                  </a:lnTo>
                  <a:lnTo>
                    <a:pt x="2737" y="92"/>
                  </a:lnTo>
                  <a:lnTo>
                    <a:pt x="2735" y="96"/>
                  </a:lnTo>
                  <a:lnTo>
                    <a:pt x="2734" y="103"/>
                  </a:lnTo>
                  <a:lnTo>
                    <a:pt x="2737" y="103"/>
                  </a:lnTo>
                  <a:lnTo>
                    <a:pt x="2741" y="98"/>
                  </a:lnTo>
                  <a:lnTo>
                    <a:pt x="2744" y="94"/>
                  </a:lnTo>
                  <a:lnTo>
                    <a:pt x="2748" y="91"/>
                  </a:lnTo>
                  <a:lnTo>
                    <a:pt x="2753" y="89"/>
                  </a:lnTo>
                  <a:lnTo>
                    <a:pt x="2763" y="99"/>
                  </a:lnTo>
                  <a:lnTo>
                    <a:pt x="2776" y="108"/>
                  </a:lnTo>
                  <a:lnTo>
                    <a:pt x="2784" y="115"/>
                  </a:lnTo>
                  <a:lnTo>
                    <a:pt x="2784" y="138"/>
                  </a:lnTo>
                  <a:lnTo>
                    <a:pt x="2790" y="143"/>
                  </a:lnTo>
                  <a:lnTo>
                    <a:pt x="2795" y="147"/>
                  </a:lnTo>
                  <a:lnTo>
                    <a:pt x="2800" y="148"/>
                  </a:lnTo>
                  <a:lnTo>
                    <a:pt x="2804" y="155"/>
                  </a:lnTo>
                  <a:lnTo>
                    <a:pt x="2807" y="169"/>
                  </a:lnTo>
                  <a:lnTo>
                    <a:pt x="2800" y="178"/>
                  </a:lnTo>
                  <a:lnTo>
                    <a:pt x="2797" y="187"/>
                  </a:lnTo>
                  <a:lnTo>
                    <a:pt x="2790" y="192"/>
                  </a:lnTo>
                  <a:lnTo>
                    <a:pt x="2781" y="194"/>
                  </a:lnTo>
                  <a:lnTo>
                    <a:pt x="2765" y="195"/>
                  </a:lnTo>
                  <a:lnTo>
                    <a:pt x="2753" y="185"/>
                  </a:lnTo>
                  <a:lnTo>
                    <a:pt x="2735" y="176"/>
                  </a:lnTo>
                  <a:lnTo>
                    <a:pt x="2716" y="171"/>
                  </a:lnTo>
                  <a:lnTo>
                    <a:pt x="2697" y="164"/>
                  </a:lnTo>
                  <a:lnTo>
                    <a:pt x="2680" y="157"/>
                  </a:lnTo>
                  <a:lnTo>
                    <a:pt x="2669" y="147"/>
                  </a:lnTo>
                  <a:lnTo>
                    <a:pt x="2676" y="143"/>
                  </a:lnTo>
                  <a:lnTo>
                    <a:pt x="2681" y="140"/>
                  </a:lnTo>
                  <a:lnTo>
                    <a:pt x="2685" y="136"/>
                  </a:lnTo>
                  <a:lnTo>
                    <a:pt x="2687" y="131"/>
                  </a:lnTo>
                  <a:lnTo>
                    <a:pt x="2688" y="122"/>
                  </a:lnTo>
                  <a:lnTo>
                    <a:pt x="2687" y="119"/>
                  </a:lnTo>
                  <a:lnTo>
                    <a:pt x="2685" y="113"/>
                  </a:lnTo>
                  <a:lnTo>
                    <a:pt x="2685" y="106"/>
                  </a:lnTo>
                  <a:lnTo>
                    <a:pt x="2685" y="99"/>
                  </a:lnTo>
                  <a:lnTo>
                    <a:pt x="2685" y="98"/>
                  </a:lnTo>
                  <a:lnTo>
                    <a:pt x="2687" y="98"/>
                  </a:lnTo>
                  <a:lnTo>
                    <a:pt x="2687" y="98"/>
                  </a:lnTo>
                  <a:lnTo>
                    <a:pt x="2687" y="98"/>
                  </a:lnTo>
                  <a:lnTo>
                    <a:pt x="2687" y="98"/>
                  </a:lnTo>
                  <a:lnTo>
                    <a:pt x="2688" y="96"/>
                  </a:lnTo>
                  <a:lnTo>
                    <a:pt x="2704" y="92"/>
                  </a:lnTo>
                  <a:lnTo>
                    <a:pt x="2721" y="84"/>
                  </a:lnTo>
                  <a:lnTo>
                    <a:pt x="2734" y="77"/>
                  </a:lnTo>
                  <a:close/>
                  <a:moveTo>
                    <a:pt x="2512" y="73"/>
                  </a:moveTo>
                  <a:lnTo>
                    <a:pt x="2522" y="73"/>
                  </a:lnTo>
                  <a:lnTo>
                    <a:pt x="2536" y="87"/>
                  </a:lnTo>
                  <a:lnTo>
                    <a:pt x="2554" y="99"/>
                  </a:lnTo>
                  <a:lnTo>
                    <a:pt x="2554" y="103"/>
                  </a:lnTo>
                  <a:lnTo>
                    <a:pt x="2550" y="103"/>
                  </a:lnTo>
                  <a:lnTo>
                    <a:pt x="2550" y="108"/>
                  </a:lnTo>
                  <a:lnTo>
                    <a:pt x="2533" y="99"/>
                  </a:lnTo>
                  <a:lnTo>
                    <a:pt x="2521" y="87"/>
                  </a:lnTo>
                  <a:lnTo>
                    <a:pt x="2512" y="73"/>
                  </a:lnTo>
                  <a:close/>
                  <a:moveTo>
                    <a:pt x="2161" y="68"/>
                  </a:moveTo>
                  <a:lnTo>
                    <a:pt x="2175" y="72"/>
                  </a:lnTo>
                  <a:lnTo>
                    <a:pt x="2186" y="75"/>
                  </a:lnTo>
                  <a:lnTo>
                    <a:pt x="2196" y="80"/>
                  </a:lnTo>
                  <a:lnTo>
                    <a:pt x="2196" y="89"/>
                  </a:lnTo>
                  <a:lnTo>
                    <a:pt x="2187" y="91"/>
                  </a:lnTo>
                  <a:lnTo>
                    <a:pt x="2179" y="94"/>
                  </a:lnTo>
                  <a:lnTo>
                    <a:pt x="2166" y="96"/>
                  </a:lnTo>
                  <a:lnTo>
                    <a:pt x="2161" y="98"/>
                  </a:lnTo>
                  <a:lnTo>
                    <a:pt x="2158" y="99"/>
                  </a:lnTo>
                  <a:lnTo>
                    <a:pt x="2152" y="99"/>
                  </a:lnTo>
                  <a:lnTo>
                    <a:pt x="2147" y="99"/>
                  </a:lnTo>
                  <a:lnTo>
                    <a:pt x="2147" y="89"/>
                  </a:lnTo>
                  <a:lnTo>
                    <a:pt x="2151" y="84"/>
                  </a:lnTo>
                  <a:lnTo>
                    <a:pt x="2156" y="77"/>
                  </a:lnTo>
                  <a:lnTo>
                    <a:pt x="2161" y="68"/>
                  </a:lnTo>
                  <a:close/>
                  <a:moveTo>
                    <a:pt x="1735" y="58"/>
                  </a:moveTo>
                  <a:lnTo>
                    <a:pt x="1735" y="77"/>
                  </a:lnTo>
                  <a:lnTo>
                    <a:pt x="1742" y="77"/>
                  </a:lnTo>
                  <a:lnTo>
                    <a:pt x="1746" y="75"/>
                  </a:lnTo>
                  <a:lnTo>
                    <a:pt x="1749" y="75"/>
                  </a:lnTo>
                  <a:lnTo>
                    <a:pt x="1753" y="75"/>
                  </a:lnTo>
                  <a:lnTo>
                    <a:pt x="1754" y="75"/>
                  </a:lnTo>
                  <a:lnTo>
                    <a:pt x="1758" y="77"/>
                  </a:lnTo>
                  <a:lnTo>
                    <a:pt x="1763" y="80"/>
                  </a:lnTo>
                  <a:lnTo>
                    <a:pt x="1763" y="89"/>
                  </a:lnTo>
                  <a:lnTo>
                    <a:pt x="1767" y="91"/>
                  </a:lnTo>
                  <a:lnTo>
                    <a:pt x="1772" y="91"/>
                  </a:lnTo>
                  <a:lnTo>
                    <a:pt x="1775" y="89"/>
                  </a:lnTo>
                  <a:lnTo>
                    <a:pt x="1781" y="89"/>
                  </a:lnTo>
                  <a:lnTo>
                    <a:pt x="1782" y="87"/>
                  </a:lnTo>
                  <a:lnTo>
                    <a:pt x="1786" y="89"/>
                  </a:lnTo>
                  <a:lnTo>
                    <a:pt x="1789" y="92"/>
                  </a:lnTo>
                  <a:lnTo>
                    <a:pt x="1793" y="98"/>
                  </a:lnTo>
                  <a:lnTo>
                    <a:pt x="1796" y="103"/>
                  </a:lnTo>
                  <a:lnTo>
                    <a:pt x="1791" y="115"/>
                  </a:lnTo>
                  <a:lnTo>
                    <a:pt x="1786" y="127"/>
                  </a:lnTo>
                  <a:lnTo>
                    <a:pt x="1782" y="141"/>
                  </a:lnTo>
                  <a:lnTo>
                    <a:pt x="1770" y="141"/>
                  </a:lnTo>
                  <a:lnTo>
                    <a:pt x="1761" y="145"/>
                  </a:lnTo>
                  <a:lnTo>
                    <a:pt x="1753" y="150"/>
                  </a:lnTo>
                  <a:lnTo>
                    <a:pt x="1739" y="154"/>
                  </a:lnTo>
                  <a:lnTo>
                    <a:pt x="1730" y="147"/>
                  </a:lnTo>
                  <a:lnTo>
                    <a:pt x="1718" y="143"/>
                  </a:lnTo>
                  <a:lnTo>
                    <a:pt x="1706" y="138"/>
                  </a:lnTo>
                  <a:lnTo>
                    <a:pt x="1704" y="134"/>
                  </a:lnTo>
                  <a:lnTo>
                    <a:pt x="1704" y="131"/>
                  </a:lnTo>
                  <a:lnTo>
                    <a:pt x="1702" y="127"/>
                  </a:lnTo>
                  <a:lnTo>
                    <a:pt x="1700" y="122"/>
                  </a:lnTo>
                  <a:lnTo>
                    <a:pt x="1695" y="117"/>
                  </a:lnTo>
                  <a:lnTo>
                    <a:pt x="1690" y="112"/>
                  </a:lnTo>
                  <a:lnTo>
                    <a:pt x="1686" y="108"/>
                  </a:lnTo>
                  <a:lnTo>
                    <a:pt x="1683" y="101"/>
                  </a:lnTo>
                  <a:lnTo>
                    <a:pt x="1681" y="89"/>
                  </a:lnTo>
                  <a:lnTo>
                    <a:pt x="1688" y="80"/>
                  </a:lnTo>
                  <a:lnTo>
                    <a:pt x="1693" y="73"/>
                  </a:lnTo>
                  <a:lnTo>
                    <a:pt x="1700" y="73"/>
                  </a:lnTo>
                  <a:lnTo>
                    <a:pt x="1706" y="75"/>
                  </a:lnTo>
                  <a:lnTo>
                    <a:pt x="1713" y="77"/>
                  </a:lnTo>
                  <a:lnTo>
                    <a:pt x="1720" y="77"/>
                  </a:lnTo>
                  <a:lnTo>
                    <a:pt x="1720" y="65"/>
                  </a:lnTo>
                  <a:lnTo>
                    <a:pt x="1723" y="63"/>
                  </a:lnTo>
                  <a:lnTo>
                    <a:pt x="1727" y="61"/>
                  </a:lnTo>
                  <a:lnTo>
                    <a:pt x="1728" y="61"/>
                  </a:lnTo>
                  <a:lnTo>
                    <a:pt x="1732" y="59"/>
                  </a:lnTo>
                  <a:lnTo>
                    <a:pt x="1735" y="58"/>
                  </a:lnTo>
                  <a:close/>
                  <a:moveTo>
                    <a:pt x="2186" y="45"/>
                  </a:moveTo>
                  <a:lnTo>
                    <a:pt x="2200" y="45"/>
                  </a:lnTo>
                  <a:lnTo>
                    <a:pt x="2208" y="54"/>
                  </a:lnTo>
                  <a:lnTo>
                    <a:pt x="2217" y="59"/>
                  </a:lnTo>
                  <a:lnTo>
                    <a:pt x="2224" y="66"/>
                  </a:lnTo>
                  <a:lnTo>
                    <a:pt x="2231" y="77"/>
                  </a:lnTo>
                  <a:lnTo>
                    <a:pt x="2215" y="77"/>
                  </a:lnTo>
                  <a:lnTo>
                    <a:pt x="2205" y="66"/>
                  </a:lnTo>
                  <a:lnTo>
                    <a:pt x="2194" y="58"/>
                  </a:lnTo>
                  <a:lnTo>
                    <a:pt x="2186" y="45"/>
                  </a:lnTo>
                  <a:close/>
                  <a:moveTo>
                    <a:pt x="421" y="45"/>
                  </a:moveTo>
                  <a:lnTo>
                    <a:pt x="433" y="45"/>
                  </a:lnTo>
                  <a:lnTo>
                    <a:pt x="438" y="49"/>
                  </a:lnTo>
                  <a:lnTo>
                    <a:pt x="442" y="52"/>
                  </a:lnTo>
                  <a:lnTo>
                    <a:pt x="444" y="56"/>
                  </a:lnTo>
                  <a:lnTo>
                    <a:pt x="447" y="61"/>
                  </a:lnTo>
                  <a:lnTo>
                    <a:pt x="449" y="65"/>
                  </a:lnTo>
                  <a:lnTo>
                    <a:pt x="458" y="56"/>
                  </a:lnTo>
                  <a:lnTo>
                    <a:pt x="468" y="52"/>
                  </a:lnTo>
                  <a:lnTo>
                    <a:pt x="484" y="54"/>
                  </a:lnTo>
                  <a:lnTo>
                    <a:pt x="484" y="68"/>
                  </a:lnTo>
                  <a:lnTo>
                    <a:pt x="506" y="70"/>
                  </a:lnTo>
                  <a:lnTo>
                    <a:pt x="526" y="73"/>
                  </a:lnTo>
                  <a:lnTo>
                    <a:pt x="543" y="77"/>
                  </a:lnTo>
                  <a:lnTo>
                    <a:pt x="562" y="79"/>
                  </a:lnTo>
                  <a:lnTo>
                    <a:pt x="583" y="77"/>
                  </a:lnTo>
                  <a:lnTo>
                    <a:pt x="583" y="89"/>
                  </a:lnTo>
                  <a:lnTo>
                    <a:pt x="587" y="89"/>
                  </a:lnTo>
                  <a:lnTo>
                    <a:pt x="590" y="89"/>
                  </a:lnTo>
                  <a:lnTo>
                    <a:pt x="592" y="89"/>
                  </a:lnTo>
                  <a:lnTo>
                    <a:pt x="594" y="91"/>
                  </a:lnTo>
                  <a:lnTo>
                    <a:pt x="596" y="92"/>
                  </a:lnTo>
                  <a:lnTo>
                    <a:pt x="592" y="92"/>
                  </a:lnTo>
                  <a:lnTo>
                    <a:pt x="576" y="103"/>
                  </a:lnTo>
                  <a:lnTo>
                    <a:pt x="557" y="115"/>
                  </a:lnTo>
                  <a:lnTo>
                    <a:pt x="534" y="126"/>
                  </a:lnTo>
                  <a:lnTo>
                    <a:pt x="513" y="138"/>
                  </a:lnTo>
                  <a:lnTo>
                    <a:pt x="498" y="148"/>
                  </a:lnTo>
                  <a:lnTo>
                    <a:pt x="487" y="157"/>
                  </a:lnTo>
                  <a:lnTo>
                    <a:pt x="503" y="157"/>
                  </a:lnTo>
                  <a:lnTo>
                    <a:pt x="508" y="154"/>
                  </a:lnTo>
                  <a:lnTo>
                    <a:pt x="513" y="152"/>
                  </a:lnTo>
                  <a:lnTo>
                    <a:pt x="519" y="150"/>
                  </a:lnTo>
                  <a:lnTo>
                    <a:pt x="526" y="150"/>
                  </a:lnTo>
                  <a:lnTo>
                    <a:pt x="526" y="154"/>
                  </a:lnTo>
                  <a:lnTo>
                    <a:pt x="505" y="169"/>
                  </a:lnTo>
                  <a:lnTo>
                    <a:pt x="487" y="185"/>
                  </a:lnTo>
                  <a:lnTo>
                    <a:pt x="472" y="201"/>
                  </a:lnTo>
                  <a:lnTo>
                    <a:pt x="454" y="215"/>
                  </a:lnTo>
                  <a:lnTo>
                    <a:pt x="435" y="227"/>
                  </a:lnTo>
                  <a:lnTo>
                    <a:pt x="410" y="234"/>
                  </a:lnTo>
                  <a:lnTo>
                    <a:pt x="410" y="246"/>
                  </a:lnTo>
                  <a:lnTo>
                    <a:pt x="398" y="248"/>
                  </a:lnTo>
                  <a:lnTo>
                    <a:pt x="384" y="253"/>
                  </a:lnTo>
                  <a:lnTo>
                    <a:pt x="376" y="260"/>
                  </a:lnTo>
                  <a:lnTo>
                    <a:pt x="381" y="264"/>
                  </a:lnTo>
                  <a:lnTo>
                    <a:pt x="384" y="267"/>
                  </a:lnTo>
                  <a:lnTo>
                    <a:pt x="386" y="269"/>
                  </a:lnTo>
                  <a:lnTo>
                    <a:pt x="386" y="272"/>
                  </a:lnTo>
                  <a:lnTo>
                    <a:pt x="386" y="276"/>
                  </a:lnTo>
                  <a:lnTo>
                    <a:pt x="384" y="281"/>
                  </a:lnTo>
                  <a:lnTo>
                    <a:pt x="384" y="288"/>
                  </a:lnTo>
                  <a:lnTo>
                    <a:pt x="346" y="291"/>
                  </a:lnTo>
                  <a:lnTo>
                    <a:pt x="346" y="295"/>
                  </a:lnTo>
                  <a:lnTo>
                    <a:pt x="351" y="297"/>
                  </a:lnTo>
                  <a:lnTo>
                    <a:pt x="353" y="297"/>
                  </a:lnTo>
                  <a:lnTo>
                    <a:pt x="356" y="297"/>
                  </a:lnTo>
                  <a:lnTo>
                    <a:pt x="356" y="297"/>
                  </a:lnTo>
                  <a:lnTo>
                    <a:pt x="358" y="298"/>
                  </a:lnTo>
                  <a:lnTo>
                    <a:pt x="358" y="300"/>
                  </a:lnTo>
                  <a:lnTo>
                    <a:pt x="362" y="304"/>
                  </a:lnTo>
                  <a:lnTo>
                    <a:pt x="356" y="304"/>
                  </a:lnTo>
                  <a:lnTo>
                    <a:pt x="348" y="307"/>
                  </a:lnTo>
                  <a:lnTo>
                    <a:pt x="337" y="311"/>
                  </a:lnTo>
                  <a:lnTo>
                    <a:pt x="327" y="314"/>
                  </a:lnTo>
                  <a:lnTo>
                    <a:pt x="330" y="316"/>
                  </a:lnTo>
                  <a:lnTo>
                    <a:pt x="332" y="316"/>
                  </a:lnTo>
                  <a:lnTo>
                    <a:pt x="334" y="316"/>
                  </a:lnTo>
                  <a:lnTo>
                    <a:pt x="335" y="318"/>
                  </a:lnTo>
                  <a:lnTo>
                    <a:pt x="337" y="318"/>
                  </a:lnTo>
                  <a:lnTo>
                    <a:pt x="335" y="321"/>
                  </a:lnTo>
                  <a:lnTo>
                    <a:pt x="334" y="325"/>
                  </a:lnTo>
                  <a:lnTo>
                    <a:pt x="332" y="326"/>
                  </a:lnTo>
                  <a:lnTo>
                    <a:pt x="334" y="328"/>
                  </a:lnTo>
                  <a:lnTo>
                    <a:pt x="334" y="330"/>
                  </a:lnTo>
                  <a:lnTo>
                    <a:pt x="335" y="333"/>
                  </a:lnTo>
                  <a:lnTo>
                    <a:pt x="337" y="337"/>
                  </a:lnTo>
                  <a:lnTo>
                    <a:pt x="330" y="339"/>
                  </a:lnTo>
                  <a:lnTo>
                    <a:pt x="325" y="339"/>
                  </a:lnTo>
                  <a:lnTo>
                    <a:pt x="320" y="339"/>
                  </a:lnTo>
                  <a:lnTo>
                    <a:pt x="314" y="342"/>
                  </a:lnTo>
                  <a:lnTo>
                    <a:pt x="332" y="342"/>
                  </a:lnTo>
                  <a:lnTo>
                    <a:pt x="346" y="346"/>
                  </a:lnTo>
                  <a:lnTo>
                    <a:pt x="346" y="353"/>
                  </a:lnTo>
                  <a:lnTo>
                    <a:pt x="323" y="353"/>
                  </a:lnTo>
                  <a:lnTo>
                    <a:pt x="321" y="358"/>
                  </a:lnTo>
                  <a:lnTo>
                    <a:pt x="321" y="360"/>
                  </a:lnTo>
                  <a:lnTo>
                    <a:pt x="321" y="361"/>
                  </a:lnTo>
                  <a:lnTo>
                    <a:pt x="320" y="363"/>
                  </a:lnTo>
                  <a:lnTo>
                    <a:pt x="318" y="365"/>
                  </a:lnTo>
                  <a:lnTo>
                    <a:pt x="309" y="368"/>
                  </a:lnTo>
                  <a:lnTo>
                    <a:pt x="297" y="368"/>
                  </a:lnTo>
                  <a:lnTo>
                    <a:pt x="285" y="368"/>
                  </a:lnTo>
                  <a:lnTo>
                    <a:pt x="273" y="361"/>
                  </a:lnTo>
                  <a:lnTo>
                    <a:pt x="257" y="361"/>
                  </a:lnTo>
                  <a:lnTo>
                    <a:pt x="241" y="363"/>
                  </a:lnTo>
                  <a:lnTo>
                    <a:pt x="224" y="365"/>
                  </a:lnTo>
                  <a:lnTo>
                    <a:pt x="208" y="363"/>
                  </a:lnTo>
                  <a:lnTo>
                    <a:pt x="192" y="358"/>
                  </a:lnTo>
                  <a:lnTo>
                    <a:pt x="191" y="356"/>
                  </a:lnTo>
                  <a:lnTo>
                    <a:pt x="191" y="354"/>
                  </a:lnTo>
                  <a:lnTo>
                    <a:pt x="189" y="354"/>
                  </a:lnTo>
                  <a:lnTo>
                    <a:pt x="189" y="353"/>
                  </a:lnTo>
                  <a:lnTo>
                    <a:pt x="189" y="349"/>
                  </a:lnTo>
                  <a:lnTo>
                    <a:pt x="192" y="349"/>
                  </a:lnTo>
                  <a:lnTo>
                    <a:pt x="194" y="346"/>
                  </a:lnTo>
                  <a:lnTo>
                    <a:pt x="198" y="342"/>
                  </a:lnTo>
                  <a:lnTo>
                    <a:pt x="199" y="340"/>
                  </a:lnTo>
                  <a:lnTo>
                    <a:pt x="203" y="339"/>
                  </a:lnTo>
                  <a:lnTo>
                    <a:pt x="205" y="335"/>
                  </a:lnTo>
                  <a:lnTo>
                    <a:pt x="208" y="330"/>
                  </a:lnTo>
                  <a:lnTo>
                    <a:pt x="201" y="328"/>
                  </a:lnTo>
                  <a:lnTo>
                    <a:pt x="196" y="325"/>
                  </a:lnTo>
                  <a:lnTo>
                    <a:pt x="192" y="319"/>
                  </a:lnTo>
                  <a:lnTo>
                    <a:pt x="191" y="314"/>
                  </a:lnTo>
                  <a:lnTo>
                    <a:pt x="189" y="307"/>
                  </a:lnTo>
                  <a:lnTo>
                    <a:pt x="196" y="307"/>
                  </a:lnTo>
                  <a:lnTo>
                    <a:pt x="208" y="304"/>
                  </a:lnTo>
                  <a:lnTo>
                    <a:pt x="222" y="307"/>
                  </a:lnTo>
                  <a:lnTo>
                    <a:pt x="234" y="312"/>
                  </a:lnTo>
                  <a:lnTo>
                    <a:pt x="246" y="318"/>
                  </a:lnTo>
                  <a:lnTo>
                    <a:pt x="246" y="311"/>
                  </a:lnTo>
                  <a:lnTo>
                    <a:pt x="234" y="305"/>
                  </a:lnTo>
                  <a:lnTo>
                    <a:pt x="224" y="300"/>
                  </a:lnTo>
                  <a:lnTo>
                    <a:pt x="215" y="291"/>
                  </a:lnTo>
                  <a:lnTo>
                    <a:pt x="218" y="291"/>
                  </a:lnTo>
                  <a:lnTo>
                    <a:pt x="227" y="278"/>
                  </a:lnTo>
                  <a:lnTo>
                    <a:pt x="238" y="269"/>
                  </a:lnTo>
                  <a:lnTo>
                    <a:pt x="252" y="262"/>
                  </a:lnTo>
                  <a:lnTo>
                    <a:pt x="269" y="257"/>
                  </a:lnTo>
                  <a:lnTo>
                    <a:pt x="269" y="253"/>
                  </a:lnTo>
                  <a:lnTo>
                    <a:pt x="253" y="248"/>
                  </a:lnTo>
                  <a:lnTo>
                    <a:pt x="241" y="239"/>
                  </a:lnTo>
                  <a:lnTo>
                    <a:pt x="231" y="227"/>
                  </a:lnTo>
                  <a:lnTo>
                    <a:pt x="222" y="215"/>
                  </a:lnTo>
                  <a:lnTo>
                    <a:pt x="227" y="213"/>
                  </a:lnTo>
                  <a:lnTo>
                    <a:pt x="231" y="213"/>
                  </a:lnTo>
                  <a:lnTo>
                    <a:pt x="236" y="211"/>
                  </a:lnTo>
                  <a:lnTo>
                    <a:pt x="241" y="211"/>
                  </a:lnTo>
                  <a:lnTo>
                    <a:pt x="248" y="216"/>
                  </a:lnTo>
                  <a:lnTo>
                    <a:pt x="253" y="222"/>
                  </a:lnTo>
                  <a:lnTo>
                    <a:pt x="260" y="227"/>
                  </a:lnTo>
                  <a:lnTo>
                    <a:pt x="260" y="223"/>
                  </a:lnTo>
                  <a:lnTo>
                    <a:pt x="259" y="220"/>
                  </a:lnTo>
                  <a:lnTo>
                    <a:pt x="257" y="220"/>
                  </a:lnTo>
                  <a:lnTo>
                    <a:pt x="257" y="218"/>
                  </a:lnTo>
                  <a:lnTo>
                    <a:pt x="255" y="216"/>
                  </a:lnTo>
                  <a:lnTo>
                    <a:pt x="255" y="215"/>
                  </a:lnTo>
                  <a:lnTo>
                    <a:pt x="253" y="211"/>
                  </a:lnTo>
                  <a:lnTo>
                    <a:pt x="257" y="211"/>
                  </a:lnTo>
                  <a:lnTo>
                    <a:pt x="257" y="208"/>
                  </a:lnTo>
                  <a:lnTo>
                    <a:pt x="273" y="202"/>
                  </a:lnTo>
                  <a:lnTo>
                    <a:pt x="288" y="199"/>
                  </a:lnTo>
                  <a:lnTo>
                    <a:pt x="304" y="197"/>
                  </a:lnTo>
                  <a:lnTo>
                    <a:pt x="323" y="199"/>
                  </a:lnTo>
                  <a:lnTo>
                    <a:pt x="314" y="188"/>
                  </a:lnTo>
                  <a:lnTo>
                    <a:pt x="325" y="185"/>
                  </a:lnTo>
                  <a:lnTo>
                    <a:pt x="337" y="180"/>
                  </a:lnTo>
                  <a:lnTo>
                    <a:pt x="349" y="175"/>
                  </a:lnTo>
                  <a:lnTo>
                    <a:pt x="356" y="169"/>
                  </a:lnTo>
                  <a:lnTo>
                    <a:pt x="362" y="169"/>
                  </a:lnTo>
                  <a:lnTo>
                    <a:pt x="362" y="166"/>
                  </a:lnTo>
                  <a:lnTo>
                    <a:pt x="353" y="166"/>
                  </a:lnTo>
                  <a:lnTo>
                    <a:pt x="349" y="168"/>
                  </a:lnTo>
                  <a:lnTo>
                    <a:pt x="346" y="169"/>
                  </a:lnTo>
                  <a:lnTo>
                    <a:pt x="344" y="169"/>
                  </a:lnTo>
                  <a:lnTo>
                    <a:pt x="342" y="169"/>
                  </a:lnTo>
                  <a:lnTo>
                    <a:pt x="341" y="169"/>
                  </a:lnTo>
                  <a:lnTo>
                    <a:pt x="339" y="168"/>
                  </a:lnTo>
                  <a:lnTo>
                    <a:pt x="337" y="166"/>
                  </a:lnTo>
                  <a:lnTo>
                    <a:pt x="334" y="166"/>
                  </a:lnTo>
                  <a:lnTo>
                    <a:pt x="330" y="169"/>
                  </a:lnTo>
                  <a:lnTo>
                    <a:pt x="325" y="175"/>
                  </a:lnTo>
                  <a:lnTo>
                    <a:pt x="320" y="180"/>
                  </a:lnTo>
                  <a:lnTo>
                    <a:pt x="316" y="185"/>
                  </a:lnTo>
                  <a:lnTo>
                    <a:pt x="311" y="188"/>
                  </a:lnTo>
                  <a:lnTo>
                    <a:pt x="292" y="194"/>
                  </a:lnTo>
                  <a:lnTo>
                    <a:pt x="274" y="194"/>
                  </a:lnTo>
                  <a:lnTo>
                    <a:pt x="257" y="190"/>
                  </a:lnTo>
                  <a:lnTo>
                    <a:pt x="241" y="183"/>
                  </a:lnTo>
                  <a:lnTo>
                    <a:pt x="239" y="183"/>
                  </a:lnTo>
                  <a:lnTo>
                    <a:pt x="236" y="185"/>
                  </a:lnTo>
                  <a:lnTo>
                    <a:pt x="231" y="187"/>
                  </a:lnTo>
                  <a:lnTo>
                    <a:pt x="227" y="188"/>
                  </a:lnTo>
                  <a:lnTo>
                    <a:pt x="224" y="190"/>
                  </a:lnTo>
                  <a:lnTo>
                    <a:pt x="218" y="192"/>
                  </a:lnTo>
                  <a:lnTo>
                    <a:pt x="215" y="183"/>
                  </a:lnTo>
                  <a:lnTo>
                    <a:pt x="218" y="182"/>
                  </a:lnTo>
                  <a:lnTo>
                    <a:pt x="218" y="182"/>
                  </a:lnTo>
                  <a:lnTo>
                    <a:pt x="220" y="180"/>
                  </a:lnTo>
                  <a:lnTo>
                    <a:pt x="222" y="176"/>
                  </a:lnTo>
                  <a:lnTo>
                    <a:pt x="212" y="176"/>
                  </a:lnTo>
                  <a:lnTo>
                    <a:pt x="208" y="178"/>
                  </a:lnTo>
                  <a:lnTo>
                    <a:pt x="203" y="180"/>
                  </a:lnTo>
                  <a:lnTo>
                    <a:pt x="198" y="180"/>
                  </a:lnTo>
                  <a:lnTo>
                    <a:pt x="192" y="180"/>
                  </a:lnTo>
                  <a:lnTo>
                    <a:pt x="189" y="169"/>
                  </a:lnTo>
                  <a:lnTo>
                    <a:pt x="192" y="168"/>
                  </a:lnTo>
                  <a:lnTo>
                    <a:pt x="194" y="168"/>
                  </a:lnTo>
                  <a:lnTo>
                    <a:pt x="196" y="168"/>
                  </a:lnTo>
                  <a:lnTo>
                    <a:pt x="198" y="166"/>
                  </a:lnTo>
                  <a:lnTo>
                    <a:pt x="199" y="166"/>
                  </a:lnTo>
                  <a:lnTo>
                    <a:pt x="177" y="169"/>
                  </a:lnTo>
                  <a:lnTo>
                    <a:pt x="175" y="164"/>
                  </a:lnTo>
                  <a:lnTo>
                    <a:pt x="171" y="161"/>
                  </a:lnTo>
                  <a:lnTo>
                    <a:pt x="170" y="159"/>
                  </a:lnTo>
                  <a:lnTo>
                    <a:pt x="168" y="155"/>
                  </a:lnTo>
                  <a:lnTo>
                    <a:pt x="164" y="150"/>
                  </a:lnTo>
                  <a:lnTo>
                    <a:pt x="170" y="148"/>
                  </a:lnTo>
                  <a:lnTo>
                    <a:pt x="173" y="148"/>
                  </a:lnTo>
                  <a:lnTo>
                    <a:pt x="175" y="148"/>
                  </a:lnTo>
                  <a:lnTo>
                    <a:pt x="177" y="148"/>
                  </a:lnTo>
                  <a:lnTo>
                    <a:pt x="177" y="147"/>
                  </a:lnTo>
                  <a:lnTo>
                    <a:pt x="178" y="145"/>
                  </a:lnTo>
                  <a:lnTo>
                    <a:pt x="180" y="141"/>
                  </a:lnTo>
                  <a:lnTo>
                    <a:pt x="173" y="140"/>
                  </a:lnTo>
                  <a:lnTo>
                    <a:pt x="166" y="138"/>
                  </a:lnTo>
                  <a:lnTo>
                    <a:pt x="163" y="134"/>
                  </a:lnTo>
                  <a:lnTo>
                    <a:pt x="157" y="131"/>
                  </a:lnTo>
                  <a:lnTo>
                    <a:pt x="161" y="131"/>
                  </a:lnTo>
                  <a:lnTo>
                    <a:pt x="161" y="126"/>
                  </a:lnTo>
                  <a:lnTo>
                    <a:pt x="178" y="129"/>
                  </a:lnTo>
                  <a:lnTo>
                    <a:pt x="187" y="127"/>
                  </a:lnTo>
                  <a:lnTo>
                    <a:pt x="194" y="124"/>
                  </a:lnTo>
                  <a:lnTo>
                    <a:pt x="198" y="119"/>
                  </a:lnTo>
                  <a:lnTo>
                    <a:pt x="203" y="112"/>
                  </a:lnTo>
                  <a:lnTo>
                    <a:pt x="212" y="108"/>
                  </a:lnTo>
                  <a:lnTo>
                    <a:pt x="222" y="105"/>
                  </a:lnTo>
                  <a:lnTo>
                    <a:pt x="229" y="108"/>
                  </a:lnTo>
                  <a:lnTo>
                    <a:pt x="238" y="112"/>
                  </a:lnTo>
                  <a:lnTo>
                    <a:pt x="245" y="113"/>
                  </a:lnTo>
                  <a:lnTo>
                    <a:pt x="253" y="112"/>
                  </a:lnTo>
                  <a:lnTo>
                    <a:pt x="250" y="110"/>
                  </a:lnTo>
                  <a:lnTo>
                    <a:pt x="246" y="108"/>
                  </a:lnTo>
                  <a:lnTo>
                    <a:pt x="245" y="108"/>
                  </a:lnTo>
                  <a:lnTo>
                    <a:pt x="245" y="106"/>
                  </a:lnTo>
                  <a:lnTo>
                    <a:pt x="243" y="105"/>
                  </a:lnTo>
                  <a:lnTo>
                    <a:pt x="243" y="101"/>
                  </a:lnTo>
                  <a:lnTo>
                    <a:pt x="241" y="96"/>
                  </a:lnTo>
                  <a:lnTo>
                    <a:pt x="246" y="94"/>
                  </a:lnTo>
                  <a:lnTo>
                    <a:pt x="250" y="92"/>
                  </a:lnTo>
                  <a:lnTo>
                    <a:pt x="253" y="92"/>
                  </a:lnTo>
                  <a:lnTo>
                    <a:pt x="255" y="91"/>
                  </a:lnTo>
                  <a:lnTo>
                    <a:pt x="259" y="89"/>
                  </a:lnTo>
                  <a:lnTo>
                    <a:pt x="266" y="89"/>
                  </a:lnTo>
                  <a:lnTo>
                    <a:pt x="269" y="91"/>
                  </a:lnTo>
                  <a:lnTo>
                    <a:pt x="273" y="94"/>
                  </a:lnTo>
                  <a:lnTo>
                    <a:pt x="276" y="96"/>
                  </a:lnTo>
                  <a:lnTo>
                    <a:pt x="276" y="92"/>
                  </a:lnTo>
                  <a:lnTo>
                    <a:pt x="274" y="91"/>
                  </a:lnTo>
                  <a:lnTo>
                    <a:pt x="274" y="89"/>
                  </a:lnTo>
                  <a:lnTo>
                    <a:pt x="274" y="89"/>
                  </a:lnTo>
                  <a:lnTo>
                    <a:pt x="274" y="87"/>
                  </a:lnTo>
                  <a:lnTo>
                    <a:pt x="273" y="84"/>
                  </a:lnTo>
                  <a:lnTo>
                    <a:pt x="278" y="82"/>
                  </a:lnTo>
                  <a:lnTo>
                    <a:pt x="281" y="80"/>
                  </a:lnTo>
                  <a:lnTo>
                    <a:pt x="287" y="77"/>
                  </a:lnTo>
                  <a:lnTo>
                    <a:pt x="290" y="73"/>
                  </a:lnTo>
                  <a:lnTo>
                    <a:pt x="292" y="73"/>
                  </a:lnTo>
                  <a:lnTo>
                    <a:pt x="299" y="73"/>
                  </a:lnTo>
                  <a:lnTo>
                    <a:pt x="304" y="75"/>
                  </a:lnTo>
                  <a:lnTo>
                    <a:pt x="308" y="79"/>
                  </a:lnTo>
                  <a:lnTo>
                    <a:pt x="314" y="79"/>
                  </a:lnTo>
                  <a:lnTo>
                    <a:pt x="323" y="77"/>
                  </a:lnTo>
                  <a:lnTo>
                    <a:pt x="327" y="65"/>
                  </a:lnTo>
                  <a:lnTo>
                    <a:pt x="332" y="63"/>
                  </a:lnTo>
                  <a:lnTo>
                    <a:pt x="337" y="63"/>
                  </a:lnTo>
                  <a:lnTo>
                    <a:pt x="342" y="63"/>
                  </a:lnTo>
                  <a:lnTo>
                    <a:pt x="346" y="65"/>
                  </a:lnTo>
                  <a:lnTo>
                    <a:pt x="349" y="65"/>
                  </a:lnTo>
                  <a:lnTo>
                    <a:pt x="356" y="54"/>
                  </a:lnTo>
                  <a:lnTo>
                    <a:pt x="367" y="52"/>
                  </a:lnTo>
                  <a:lnTo>
                    <a:pt x="374" y="56"/>
                  </a:lnTo>
                  <a:lnTo>
                    <a:pt x="381" y="59"/>
                  </a:lnTo>
                  <a:lnTo>
                    <a:pt x="388" y="61"/>
                  </a:lnTo>
                  <a:lnTo>
                    <a:pt x="397" y="58"/>
                  </a:lnTo>
                  <a:lnTo>
                    <a:pt x="409" y="51"/>
                  </a:lnTo>
                  <a:lnTo>
                    <a:pt x="421" y="45"/>
                  </a:lnTo>
                  <a:close/>
                  <a:moveTo>
                    <a:pt x="2104" y="42"/>
                  </a:moveTo>
                  <a:lnTo>
                    <a:pt x="2111" y="44"/>
                  </a:lnTo>
                  <a:lnTo>
                    <a:pt x="2118" y="47"/>
                  </a:lnTo>
                  <a:lnTo>
                    <a:pt x="2121" y="51"/>
                  </a:lnTo>
                  <a:lnTo>
                    <a:pt x="2126" y="54"/>
                  </a:lnTo>
                  <a:lnTo>
                    <a:pt x="2132" y="58"/>
                  </a:lnTo>
                  <a:lnTo>
                    <a:pt x="2128" y="68"/>
                  </a:lnTo>
                  <a:lnTo>
                    <a:pt x="2107" y="80"/>
                  </a:lnTo>
                  <a:lnTo>
                    <a:pt x="2091" y="94"/>
                  </a:lnTo>
                  <a:lnTo>
                    <a:pt x="2077" y="112"/>
                  </a:lnTo>
                  <a:lnTo>
                    <a:pt x="2074" y="112"/>
                  </a:lnTo>
                  <a:lnTo>
                    <a:pt x="2074" y="108"/>
                  </a:lnTo>
                  <a:lnTo>
                    <a:pt x="2069" y="105"/>
                  </a:lnTo>
                  <a:lnTo>
                    <a:pt x="2065" y="101"/>
                  </a:lnTo>
                  <a:lnTo>
                    <a:pt x="2063" y="98"/>
                  </a:lnTo>
                  <a:lnTo>
                    <a:pt x="2060" y="94"/>
                  </a:lnTo>
                  <a:lnTo>
                    <a:pt x="2058" y="89"/>
                  </a:lnTo>
                  <a:lnTo>
                    <a:pt x="2062" y="82"/>
                  </a:lnTo>
                  <a:lnTo>
                    <a:pt x="2063" y="77"/>
                  </a:lnTo>
                  <a:lnTo>
                    <a:pt x="2065" y="68"/>
                  </a:lnTo>
                  <a:lnTo>
                    <a:pt x="2039" y="68"/>
                  </a:lnTo>
                  <a:lnTo>
                    <a:pt x="2039" y="61"/>
                  </a:lnTo>
                  <a:lnTo>
                    <a:pt x="2053" y="56"/>
                  </a:lnTo>
                  <a:lnTo>
                    <a:pt x="2067" y="52"/>
                  </a:lnTo>
                  <a:lnTo>
                    <a:pt x="2084" y="49"/>
                  </a:lnTo>
                  <a:lnTo>
                    <a:pt x="2086" y="54"/>
                  </a:lnTo>
                  <a:lnTo>
                    <a:pt x="2088" y="56"/>
                  </a:lnTo>
                  <a:lnTo>
                    <a:pt x="2088" y="58"/>
                  </a:lnTo>
                  <a:lnTo>
                    <a:pt x="2090" y="58"/>
                  </a:lnTo>
                  <a:lnTo>
                    <a:pt x="2090" y="59"/>
                  </a:lnTo>
                  <a:lnTo>
                    <a:pt x="2093" y="61"/>
                  </a:lnTo>
                  <a:lnTo>
                    <a:pt x="2095" y="56"/>
                  </a:lnTo>
                  <a:lnTo>
                    <a:pt x="2097" y="52"/>
                  </a:lnTo>
                  <a:lnTo>
                    <a:pt x="2098" y="49"/>
                  </a:lnTo>
                  <a:lnTo>
                    <a:pt x="2102" y="45"/>
                  </a:lnTo>
                  <a:lnTo>
                    <a:pt x="2104" y="42"/>
                  </a:lnTo>
                  <a:close/>
                  <a:moveTo>
                    <a:pt x="2147" y="23"/>
                  </a:moveTo>
                  <a:lnTo>
                    <a:pt x="2151" y="24"/>
                  </a:lnTo>
                  <a:lnTo>
                    <a:pt x="2152" y="24"/>
                  </a:lnTo>
                  <a:lnTo>
                    <a:pt x="2154" y="26"/>
                  </a:lnTo>
                  <a:lnTo>
                    <a:pt x="2154" y="26"/>
                  </a:lnTo>
                  <a:lnTo>
                    <a:pt x="2156" y="28"/>
                  </a:lnTo>
                  <a:lnTo>
                    <a:pt x="2158" y="31"/>
                  </a:lnTo>
                  <a:lnTo>
                    <a:pt x="2161" y="37"/>
                  </a:lnTo>
                  <a:lnTo>
                    <a:pt x="2165" y="42"/>
                  </a:lnTo>
                  <a:lnTo>
                    <a:pt x="2166" y="49"/>
                  </a:lnTo>
                  <a:lnTo>
                    <a:pt x="2158" y="49"/>
                  </a:lnTo>
                  <a:lnTo>
                    <a:pt x="2158" y="45"/>
                  </a:lnTo>
                  <a:lnTo>
                    <a:pt x="2154" y="42"/>
                  </a:lnTo>
                  <a:lnTo>
                    <a:pt x="2151" y="38"/>
                  </a:lnTo>
                  <a:lnTo>
                    <a:pt x="2149" y="35"/>
                  </a:lnTo>
                  <a:lnTo>
                    <a:pt x="2147" y="30"/>
                  </a:lnTo>
                  <a:lnTo>
                    <a:pt x="2147" y="23"/>
                  </a:lnTo>
                  <a:close/>
                  <a:moveTo>
                    <a:pt x="943" y="19"/>
                  </a:moveTo>
                  <a:lnTo>
                    <a:pt x="967" y="19"/>
                  </a:lnTo>
                  <a:lnTo>
                    <a:pt x="992" y="23"/>
                  </a:lnTo>
                  <a:lnTo>
                    <a:pt x="1014" y="26"/>
                  </a:lnTo>
                  <a:lnTo>
                    <a:pt x="1034" y="31"/>
                  </a:lnTo>
                  <a:lnTo>
                    <a:pt x="1063" y="26"/>
                  </a:lnTo>
                  <a:lnTo>
                    <a:pt x="1067" y="30"/>
                  </a:lnTo>
                  <a:lnTo>
                    <a:pt x="1070" y="31"/>
                  </a:lnTo>
                  <a:lnTo>
                    <a:pt x="1074" y="37"/>
                  </a:lnTo>
                  <a:lnTo>
                    <a:pt x="1076" y="40"/>
                  </a:lnTo>
                  <a:lnTo>
                    <a:pt x="1079" y="42"/>
                  </a:lnTo>
                  <a:lnTo>
                    <a:pt x="1096" y="49"/>
                  </a:lnTo>
                  <a:lnTo>
                    <a:pt x="1116" y="54"/>
                  </a:lnTo>
                  <a:lnTo>
                    <a:pt x="1133" y="58"/>
                  </a:lnTo>
                  <a:lnTo>
                    <a:pt x="1133" y="65"/>
                  </a:lnTo>
                  <a:lnTo>
                    <a:pt x="1105" y="65"/>
                  </a:lnTo>
                  <a:lnTo>
                    <a:pt x="1093" y="59"/>
                  </a:lnTo>
                  <a:lnTo>
                    <a:pt x="1079" y="59"/>
                  </a:lnTo>
                  <a:lnTo>
                    <a:pt x="1063" y="61"/>
                  </a:lnTo>
                  <a:lnTo>
                    <a:pt x="1048" y="65"/>
                  </a:lnTo>
                  <a:lnTo>
                    <a:pt x="1048" y="73"/>
                  </a:lnTo>
                  <a:lnTo>
                    <a:pt x="1067" y="73"/>
                  </a:lnTo>
                  <a:lnTo>
                    <a:pt x="1081" y="70"/>
                  </a:lnTo>
                  <a:lnTo>
                    <a:pt x="1098" y="68"/>
                  </a:lnTo>
                  <a:lnTo>
                    <a:pt x="1119" y="68"/>
                  </a:lnTo>
                  <a:lnTo>
                    <a:pt x="1140" y="68"/>
                  </a:lnTo>
                  <a:lnTo>
                    <a:pt x="1156" y="68"/>
                  </a:lnTo>
                  <a:lnTo>
                    <a:pt x="1170" y="82"/>
                  </a:lnTo>
                  <a:lnTo>
                    <a:pt x="1187" y="92"/>
                  </a:lnTo>
                  <a:lnTo>
                    <a:pt x="1182" y="103"/>
                  </a:lnTo>
                  <a:lnTo>
                    <a:pt x="1172" y="110"/>
                  </a:lnTo>
                  <a:lnTo>
                    <a:pt x="1163" y="115"/>
                  </a:lnTo>
                  <a:lnTo>
                    <a:pt x="1151" y="119"/>
                  </a:lnTo>
                  <a:lnTo>
                    <a:pt x="1133" y="119"/>
                  </a:lnTo>
                  <a:lnTo>
                    <a:pt x="1117" y="124"/>
                  </a:lnTo>
                  <a:lnTo>
                    <a:pt x="1100" y="124"/>
                  </a:lnTo>
                  <a:lnTo>
                    <a:pt x="1081" y="122"/>
                  </a:lnTo>
                  <a:lnTo>
                    <a:pt x="1063" y="120"/>
                  </a:lnTo>
                  <a:lnTo>
                    <a:pt x="1046" y="120"/>
                  </a:lnTo>
                  <a:lnTo>
                    <a:pt x="1032" y="124"/>
                  </a:lnTo>
                  <a:lnTo>
                    <a:pt x="1021" y="134"/>
                  </a:lnTo>
                  <a:lnTo>
                    <a:pt x="1063" y="134"/>
                  </a:lnTo>
                  <a:lnTo>
                    <a:pt x="1076" y="131"/>
                  </a:lnTo>
                  <a:lnTo>
                    <a:pt x="1091" y="129"/>
                  </a:lnTo>
                  <a:lnTo>
                    <a:pt x="1109" y="131"/>
                  </a:lnTo>
                  <a:lnTo>
                    <a:pt x="1121" y="134"/>
                  </a:lnTo>
                  <a:lnTo>
                    <a:pt x="1124" y="147"/>
                  </a:lnTo>
                  <a:lnTo>
                    <a:pt x="1130" y="145"/>
                  </a:lnTo>
                  <a:lnTo>
                    <a:pt x="1138" y="140"/>
                  </a:lnTo>
                  <a:lnTo>
                    <a:pt x="1149" y="136"/>
                  </a:lnTo>
                  <a:lnTo>
                    <a:pt x="1159" y="134"/>
                  </a:lnTo>
                  <a:lnTo>
                    <a:pt x="1161" y="140"/>
                  </a:lnTo>
                  <a:lnTo>
                    <a:pt x="1163" y="143"/>
                  </a:lnTo>
                  <a:lnTo>
                    <a:pt x="1165" y="145"/>
                  </a:lnTo>
                  <a:lnTo>
                    <a:pt x="1168" y="147"/>
                  </a:lnTo>
                  <a:lnTo>
                    <a:pt x="1172" y="150"/>
                  </a:lnTo>
                  <a:lnTo>
                    <a:pt x="1156" y="180"/>
                  </a:lnTo>
                  <a:lnTo>
                    <a:pt x="1163" y="180"/>
                  </a:lnTo>
                  <a:lnTo>
                    <a:pt x="1175" y="173"/>
                  </a:lnTo>
                  <a:lnTo>
                    <a:pt x="1191" y="164"/>
                  </a:lnTo>
                  <a:lnTo>
                    <a:pt x="1210" y="157"/>
                  </a:lnTo>
                  <a:lnTo>
                    <a:pt x="1231" y="150"/>
                  </a:lnTo>
                  <a:lnTo>
                    <a:pt x="1254" y="145"/>
                  </a:lnTo>
                  <a:lnTo>
                    <a:pt x="1274" y="145"/>
                  </a:lnTo>
                  <a:lnTo>
                    <a:pt x="1294" y="147"/>
                  </a:lnTo>
                  <a:lnTo>
                    <a:pt x="1308" y="155"/>
                  </a:lnTo>
                  <a:lnTo>
                    <a:pt x="1316" y="169"/>
                  </a:lnTo>
                  <a:lnTo>
                    <a:pt x="1322" y="169"/>
                  </a:lnTo>
                  <a:lnTo>
                    <a:pt x="1322" y="171"/>
                  </a:lnTo>
                  <a:lnTo>
                    <a:pt x="1322" y="171"/>
                  </a:lnTo>
                  <a:lnTo>
                    <a:pt x="1320" y="173"/>
                  </a:lnTo>
                  <a:lnTo>
                    <a:pt x="1318" y="173"/>
                  </a:lnTo>
                  <a:lnTo>
                    <a:pt x="1318" y="173"/>
                  </a:lnTo>
                  <a:lnTo>
                    <a:pt x="1316" y="173"/>
                  </a:lnTo>
                  <a:lnTo>
                    <a:pt x="1313" y="176"/>
                  </a:lnTo>
                  <a:lnTo>
                    <a:pt x="1308" y="178"/>
                  </a:lnTo>
                  <a:lnTo>
                    <a:pt x="1302" y="180"/>
                  </a:lnTo>
                  <a:lnTo>
                    <a:pt x="1295" y="182"/>
                  </a:lnTo>
                  <a:lnTo>
                    <a:pt x="1290" y="183"/>
                  </a:lnTo>
                  <a:lnTo>
                    <a:pt x="1278" y="202"/>
                  </a:lnTo>
                  <a:lnTo>
                    <a:pt x="1255" y="216"/>
                  </a:lnTo>
                  <a:lnTo>
                    <a:pt x="1229" y="225"/>
                  </a:lnTo>
                  <a:lnTo>
                    <a:pt x="1198" y="230"/>
                  </a:lnTo>
                  <a:lnTo>
                    <a:pt x="1198" y="236"/>
                  </a:lnTo>
                  <a:lnTo>
                    <a:pt x="1198" y="239"/>
                  </a:lnTo>
                  <a:lnTo>
                    <a:pt x="1198" y="241"/>
                  </a:lnTo>
                  <a:lnTo>
                    <a:pt x="1196" y="243"/>
                  </a:lnTo>
                  <a:lnTo>
                    <a:pt x="1198" y="244"/>
                  </a:lnTo>
                  <a:lnTo>
                    <a:pt x="1198" y="246"/>
                  </a:lnTo>
                  <a:lnTo>
                    <a:pt x="1201" y="250"/>
                  </a:lnTo>
                  <a:lnTo>
                    <a:pt x="1206" y="253"/>
                  </a:lnTo>
                  <a:lnTo>
                    <a:pt x="1210" y="255"/>
                  </a:lnTo>
                  <a:lnTo>
                    <a:pt x="1213" y="258"/>
                  </a:lnTo>
                  <a:lnTo>
                    <a:pt x="1217" y="260"/>
                  </a:lnTo>
                  <a:lnTo>
                    <a:pt x="1220" y="265"/>
                  </a:lnTo>
                  <a:lnTo>
                    <a:pt x="1217" y="272"/>
                  </a:lnTo>
                  <a:lnTo>
                    <a:pt x="1213" y="288"/>
                  </a:lnTo>
                  <a:lnTo>
                    <a:pt x="1210" y="307"/>
                  </a:lnTo>
                  <a:lnTo>
                    <a:pt x="1206" y="326"/>
                  </a:lnTo>
                  <a:lnTo>
                    <a:pt x="1206" y="342"/>
                  </a:lnTo>
                  <a:lnTo>
                    <a:pt x="1210" y="340"/>
                  </a:lnTo>
                  <a:lnTo>
                    <a:pt x="1213" y="340"/>
                  </a:lnTo>
                  <a:lnTo>
                    <a:pt x="1215" y="340"/>
                  </a:lnTo>
                  <a:lnTo>
                    <a:pt x="1219" y="340"/>
                  </a:lnTo>
                  <a:lnTo>
                    <a:pt x="1220" y="340"/>
                  </a:lnTo>
                  <a:lnTo>
                    <a:pt x="1226" y="342"/>
                  </a:lnTo>
                  <a:lnTo>
                    <a:pt x="1224" y="347"/>
                  </a:lnTo>
                  <a:lnTo>
                    <a:pt x="1224" y="349"/>
                  </a:lnTo>
                  <a:lnTo>
                    <a:pt x="1224" y="353"/>
                  </a:lnTo>
                  <a:lnTo>
                    <a:pt x="1224" y="354"/>
                  </a:lnTo>
                  <a:lnTo>
                    <a:pt x="1224" y="358"/>
                  </a:lnTo>
                  <a:lnTo>
                    <a:pt x="1226" y="365"/>
                  </a:lnTo>
                  <a:lnTo>
                    <a:pt x="1220" y="365"/>
                  </a:lnTo>
                  <a:lnTo>
                    <a:pt x="1220" y="368"/>
                  </a:lnTo>
                  <a:lnTo>
                    <a:pt x="1217" y="367"/>
                  </a:lnTo>
                  <a:lnTo>
                    <a:pt x="1213" y="363"/>
                  </a:lnTo>
                  <a:lnTo>
                    <a:pt x="1212" y="361"/>
                  </a:lnTo>
                  <a:lnTo>
                    <a:pt x="1208" y="360"/>
                  </a:lnTo>
                  <a:lnTo>
                    <a:pt x="1205" y="358"/>
                  </a:lnTo>
                  <a:lnTo>
                    <a:pt x="1198" y="358"/>
                  </a:lnTo>
                  <a:lnTo>
                    <a:pt x="1194" y="360"/>
                  </a:lnTo>
                  <a:lnTo>
                    <a:pt x="1191" y="361"/>
                  </a:lnTo>
                  <a:lnTo>
                    <a:pt x="1187" y="363"/>
                  </a:lnTo>
                  <a:lnTo>
                    <a:pt x="1185" y="365"/>
                  </a:lnTo>
                  <a:lnTo>
                    <a:pt x="1182" y="367"/>
                  </a:lnTo>
                  <a:lnTo>
                    <a:pt x="1180" y="370"/>
                  </a:lnTo>
                  <a:lnTo>
                    <a:pt x="1178" y="377"/>
                  </a:lnTo>
                  <a:lnTo>
                    <a:pt x="1201" y="384"/>
                  </a:lnTo>
                  <a:lnTo>
                    <a:pt x="1206" y="415"/>
                  </a:lnTo>
                  <a:lnTo>
                    <a:pt x="1201" y="415"/>
                  </a:lnTo>
                  <a:lnTo>
                    <a:pt x="1198" y="415"/>
                  </a:lnTo>
                  <a:lnTo>
                    <a:pt x="1194" y="417"/>
                  </a:lnTo>
                  <a:lnTo>
                    <a:pt x="1191" y="419"/>
                  </a:lnTo>
                  <a:lnTo>
                    <a:pt x="1191" y="426"/>
                  </a:lnTo>
                  <a:lnTo>
                    <a:pt x="1199" y="431"/>
                  </a:lnTo>
                  <a:lnTo>
                    <a:pt x="1205" y="438"/>
                  </a:lnTo>
                  <a:lnTo>
                    <a:pt x="1208" y="447"/>
                  </a:lnTo>
                  <a:lnTo>
                    <a:pt x="1210" y="461"/>
                  </a:lnTo>
                  <a:lnTo>
                    <a:pt x="1201" y="461"/>
                  </a:lnTo>
                  <a:lnTo>
                    <a:pt x="1199" y="461"/>
                  </a:lnTo>
                  <a:lnTo>
                    <a:pt x="1194" y="459"/>
                  </a:lnTo>
                  <a:lnTo>
                    <a:pt x="1191" y="461"/>
                  </a:lnTo>
                  <a:lnTo>
                    <a:pt x="1185" y="461"/>
                  </a:lnTo>
                  <a:lnTo>
                    <a:pt x="1182" y="464"/>
                  </a:lnTo>
                  <a:lnTo>
                    <a:pt x="1178" y="468"/>
                  </a:lnTo>
                  <a:lnTo>
                    <a:pt x="1184" y="471"/>
                  </a:lnTo>
                  <a:lnTo>
                    <a:pt x="1187" y="473"/>
                  </a:lnTo>
                  <a:lnTo>
                    <a:pt x="1189" y="475"/>
                  </a:lnTo>
                  <a:lnTo>
                    <a:pt x="1191" y="476"/>
                  </a:lnTo>
                  <a:lnTo>
                    <a:pt x="1192" y="482"/>
                  </a:lnTo>
                  <a:lnTo>
                    <a:pt x="1194" y="487"/>
                  </a:lnTo>
                  <a:lnTo>
                    <a:pt x="1192" y="489"/>
                  </a:lnTo>
                  <a:lnTo>
                    <a:pt x="1192" y="490"/>
                  </a:lnTo>
                  <a:lnTo>
                    <a:pt x="1192" y="490"/>
                  </a:lnTo>
                  <a:lnTo>
                    <a:pt x="1191" y="492"/>
                  </a:lnTo>
                  <a:lnTo>
                    <a:pt x="1191" y="496"/>
                  </a:lnTo>
                  <a:lnTo>
                    <a:pt x="1177" y="496"/>
                  </a:lnTo>
                  <a:lnTo>
                    <a:pt x="1163" y="499"/>
                  </a:lnTo>
                  <a:lnTo>
                    <a:pt x="1152" y="503"/>
                  </a:lnTo>
                  <a:lnTo>
                    <a:pt x="1156" y="503"/>
                  </a:lnTo>
                  <a:lnTo>
                    <a:pt x="1161" y="506"/>
                  </a:lnTo>
                  <a:lnTo>
                    <a:pt x="1165" y="508"/>
                  </a:lnTo>
                  <a:lnTo>
                    <a:pt x="1168" y="508"/>
                  </a:lnTo>
                  <a:lnTo>
                    <a:pt x="1172" y="510"/>
                  </a:lnTo>
                  <a:lnTo>
                    <a:pt x="1175" y="513"/>
                  </a:lnTo>
                  <a:lnTo>
                    <a:pt x="1178" y="518"/>
                  </a:lnTo>
                  <a:lnTo>
                    <a:pt x="1172" y="527"/>
                  </a:lnTo>
                  <a:lnTo>
                    <a:pt x="1168" y="538"/>
                  </a:lnTo>
                  <a:lnTo>
                    <a:pt x="1163" y="550"/>
                  </a:lnTo>
                  <a:lnTo>
                    <a:pt x="1161" y="545"/>
                  </a:lnTo>
                  <a:lnTo>
                    <a:pt x="1158" y="541"/>
                  </a:lnTo>
                  <a:lnTo>
                    <a:pt x="1156" y="539"/>
                  </a:lnTo>
                  <a:lnTo>
                    <a:pt x="1152" y="539"/>
                  </a:lnTo>
                  <a:lnTo>
                    <a:pt x="1147" y="538"/>
                  </a:lnTo>
                  <a:lnTo>
                    <a:pt x="1140" y="538"/>
                  </a:lnTo>
                  <a:lnTo>
                    <a:pt x="1140" y="541"/>
                  </a:lnTo>
                  <a:lnTo>
                    <a:pt x="1144" y="541"/>
                  </a:lnTo>
                  <a:lnTo>
                    <a:pt x="1156" y="553"/>
                  </a:lnTo>
                  <a:lnTo>
                    <a:pt x="1166" y="567"/>
                  </a:lnTo>
                  <a:lnTo>
                    <a:pt x="1172" y="585"/>
                  </a:lnTo>
                  <a:lnTo>
                    <a:pt x="1175" y="606"/>
                  </a:lnTo>
                  <a:lnTo>
                    <a:pt x="1172" y="606"/>
                  </a:lnTo>
                  <a:lnTo>
                    <a:pt x="1172" y="611"/>
                  </a:lnTo>
                  <a:lnTo>
                    <a:pt x="1144" y="614"/>
                  </a:lnTo>
                  <a:lnTo>
                    <a:pt x="1144" y="595"/>
                  </a:lnTo>
                  <a:lnTo>
                    <a:pt x="1140" y="592"/>
                  </a:lnTo>
                  <a:lnTo>
                    <a:pt x="1137" y="590"/>
                  </a:lnTo>
                  <a:lnTo>
                    <a:pt x="1135" y="588"/>
                  </a:lnTo>
                  <a:lnTo>
                    <a:pt x="1130" y="585"/>
                  </a:lnTo>
                  <a:lnTo>
                    <a:pt x="1124" y="583"/>
                  </a:lnTo>
                  <a:lnTo>
                    <a:pt x="1116" y="588"/>
                  </a:lnTo>
                  <a:lnTo>
                    <a:pt x="1105" y="592"/>
                  </a:lnTo>
                  <a:lnTo>
                    <a:pt x="1093" y="593"/>
                  </a:lnTo>
                  <a:lnTo>
                    <a:pt x="1082" y="597"/>
                  </a:lnTo>
                  <a:lnTo>
                    <a:pt x="1076" y="602"/>
                  </a:lnTo>
                  <a:lnTo>
                    <a:pt x="1082" y="602"/>
                  </a:lnTo>
                  <a:lnTo>
                    <a:pt x="1091" y="602"/>
                  </a:lnTo>
                  <a:lnTo>
                    <a:pt x="1105" y="600"/>
                  </a:lnTo>
                  <a:lnTo>
                    <a:pt x="1121" y="599"/>
                  </a:lnTo>
                  <a:lnTo>
                    <a:pt x="1121" y="606"/>
                  </a:lnTo>
                  <a:lnTo>
                    <a:pt x="1086" y="618"/>
                  </a:lnTo>
                  <a:lnTo>
                    <a:pt x="1086" y="621"/>
                  </a:lnTo>
                  <a:lnTo>
                    <a:pt x="1095" y="621"/>
                  </a:lnTo>
                  <a:lnTo>
                    <a:pt x="1100" y="620"/>
                  </a:lnTo>
                  <a:lnTo>
                    <a:pt x="1107" y="618"/>
                  </a:lnTo>
                  <a:lnTo>
                    <a:pt x="1114" y="616"/>
                  </a:lnTo>
                  <a:lnTo>
                    <a:pt x="1121" y="614"/>
                  </a:lnTo>
                  <a:lnTo>
                    <a:pt x="1123" y="623"/>
                  </a:lnTo>
                  <a:lnTo>
                    <a:pt x="1130" y="627"/>
                  </a:lnTo>
                  <a:lnTo>
                    <a:pt x="1137" y="628"/>
                  </a:lnTo>
                  <a:lnTo>
                    <a:pt x="1149" y="627"/>
                  </a:lnTo>
                  <a:lnTo>
                    <a:pt x="1163" y="627"/>
                  </a:lnTo>
                  <a:lnTo>
                    <a:pt x="1163" y="630"/>
                  </a:lnTo>
                  <a:lnTo>
                    <a:pt x="1159" y="630"/>
                  </a:lnTo>
                  <a:lnTo>
                    <a:pt x="1140" y="648"/>
                  </a:lnTo>
                  <a:lnTo>
                    <a:pt x="1119" y="665"/>
                  </a:lnTo>
                  <a:lnTo>
                    <a:pt x="1098" y="679"/>
                  </a:lnTo>
                  <a:lnTo>
                    <a:pt x="1074" y="691"/>
                  </a:lnTo>
                  <a:lnTo>
                    <a:pt x="1048" y="696"/>
                  </a:lnTo>
                  <a:lnTo>
                    <a:pt x="1018" y="695"/>
                  </a:lnTo>
                  <a:lnTo>
                    <a:pt x="1018" y="700"/>
                  </a:lnTo>
                  <a:lnTo>
                    <a:pt x="1018" y="705"/>
                  </a:lnTo>
                  <a:lnTo>
                    <a:pt x="1016" y="709"/>
                  </a:lnTo>
                  <a:lnTo>
                    <a:pt x="1014" y="710"/>
                  </a:lnTo>
                  <a:lnTo>
                    <a:pt x="1013" y="710"/>
                  </a:lnTo>
                  <a:lnTo>
                    <a:pt x="1011" y="712"/>
                  </a:lnTo>
                  <a:lnTo>
                    <a:pt x="1007" y="714"/>
                  </a:lnTo>
                  <a:lnTo>
                    <a:pt x="1004" y="716"/>
                  </a:lnTo>
                  <a:lnTo>
                    <a:pt x="1002" y="717"/>
                  </a:lnTo>
                  <a:lnTo>
                    <a:pt x="999" y="721"/>
                  </a:lnTo>
                  <a:lnTo>
                    <a:pt x="995" y="731"/>
                  </a:lnTo>
                  <a:lnTo>
                    <a:pt x="993" y="744"/>
                  </a:lnTo>
                  <a:lnTo>
                    <a:pt x="990" y="752"/>
                  </a:lnTo>
                  <a:lnTo>
                    <a:pt x="981" y="761"/>
                  </a:lnTo>
                  <a:lnTo>
                    <a:pt x="966" y="771"/>
                  </a:lnTo>
                  <a:lnTo>
                    <a:pt x="946" y="780"/>
                  </a:lnTo>
                  <a:lnTo>
                    <a:pt x="929" y="787"/>
                  </a:lnTo>
                  <a:lnTo>
                    <a:pt x="913" y="791"/>
                  </a:lnTo>
                  <a:lnTo>
                    <a:pt x="913" y="787"/>
                  </a:lnTo>
                  <a:lnTo>
                    <a:pt x="913" y="784"/>
                  </a:lnTo>
                  <a:lnTo>
                    <a:pt x="911" y="784"/>
                  </a:lnTo>
                  <a:lnTo>
                    <a:pt x="911" y="782"/>
                  </a:lnTo>
                  <a:lnTo>
                    <a:pt x="910" y="780"/>
                  </a:lnTo>
                  <a:lnTo>
                    <a:pt x="908" y="794"/>
                  </a:lnTo>
                  <a:lnTo>
                    <a:pt x="903" y="806"/>
                  </a:lnTo>
                  <a:lnTo>
                    <a:pt x="899" y="817"/>
                  </a:lnTo>
                  <a:lnTo>
                    <a:pt x="894" y="827"/>
                  </a:lnTo>
                  <a:lnTo>
                    <a:pt x="890" y="841"/>
                  </a:lnTo>
                  <a:lnTo>
                    <a:pt x="894" y="843"/>
                  </a:lnTo>
                  <a:lnTo>
                    <a:pt x="894" y="845"/>
                  </a:lnTo>
                  <a:lnTo>
                    <a:pt x="896" y="845"/>
                  </a:lnTo>
                  <a:lnTo>
                    <a:pt x="896" y="845"/>
                  </a:lnTo>
                  <a:lnTo>
                    <a:pt x="896" y="847"/>
                  </a:lnTo>
                  <a:lnTo>
                    <a:pt x="894" y="848"/>
                  </a:lnTo>
                  <a:lnTo>
                    <a:pt x="890" y="852"/>
                  </a:lnTo>
                  <a:lnTo>
                    <a:pt x="887" y="854"/>
                  </a:lnTo>
                  <a:lnTo>
                    <a:pt x="884" y="857"/>
                  </a:lnTo>
                  <a:lnTo>
                    <a:pt x="880" y="859"/>
                  </a:lnTo>
                  <a:lnTo>
                    <a:pt x="878" y="862"/>
                  </a:lnTo>
                  <a:lnTo>
                    <a:pt x="875" y="867"/>
                  </a:lnTo>
                  <a:lnTo>
                    <a:pt x="868" y="887"/>
                  </a:lnTo>
                  <a:lnTo>
                    <a:pt x="863" y="908"/>
                  </a:lnTo>
                  <a:lnTo>
                    <a:pt x="861" y="932"/>
                  </a:lnTo>
                  <a:lnTo>
                    <a:pt x="857" y="955"/>
                  </a:lnTo>
                  <a:lnTo>
                    <a:pt x="852" y="976"/>
                  </a:lnTo>
                  <a:lnTo>
                    <a:pt x="849" y="974"/>
                  </a:lnTo>
                  <a:lnTo>
                    <a:pt x="849" y="974"/>
                  </a:lnTo>
                  <a:lnTo>
                    <a:pt x="847" y="974"/>
                  </a:lnTo>
                  <a:lnTo>
                    <a:pt x="847" y="972"/>
                  </a:lnTo>
                  <a:lnTo>
                    <a:pt x="845" y="972"/>
                  </a:lnTo>
                  <a:lnTo>
                    <a:pt x="840" y="969"/>
                  </a:lnTo>
                  <a:lnTo>
                    <a:pt x="831" y="962"/>
                  </a:lnTo>
                  <a:lnTo>
                    <a:pt x="817" y="953"/>
                  </a:lnTo>
                  <a:lnTo>
                    <a:pt x="801" y="944"/>
                  </a:lnTo>
                  <a:lnTo>
                    <a:pt x="786" y="934"/>
                  </a:lnTo>
                  <a:lnTo>
                    <a:pt x="774" y="925"/>
                  </a:lnTo>
                  <a:lnTo>
                    <a:pt x="763" y="920"/>
                  </a:lnTo>
                  <a:lnTo>
                    <a:pt x="760" y="918"/>
                  </a:lnTo>
                  <a:lnTo>
                    <a:pt x="756" y="880"/>
                  </a:lnTo>
                  <a:lnTo>
                    <a:pt x="754" y="876"/>
                  </a:lnTo>
                  <a:lnTo>
                    <a:pt x="749" y="873"/>
                  </a:lnTo>
                  <a:lnTo>
                    <a:pt x="746" y="871"/>
                  </a:lnTo>
                  <a:lnTo>
                    <a:pt x="740" y="867"/>
                  </a:lnTo>
                  <a:lnTo>
                    <a:pt x="737" y="864"/>
                  </a:lnTo>
                  <a:lnTo>
                    <a:pt x="740" y="862"/>
                  </a:lnTo>
                  <a:lnTo>
                    <a:pt x="740" y="860"/>
                  </a:lnTo>
                  <a:lnTo>
                    <a:pt x="742" y="859"/>
                  </a:lnTo>
                  <a:lnTo>
                    <a:pt x="742" y="859"/>
                  </a:lnTo>
                  <a:lnTo>
                    <a:pt x="744" y="855"/>
                  </a:lnTo>
                  <a:lnTo>
                    <a:pt x="746" y="852"/>
                  </a:lnTo>
                  <a:lnTo>
                    <a:pt x="737" y="852"/>
                  </a:lnTo>
                  <a:lnTo>
                    <a:pt x="732" y="852"/>
                  </a:lnTo>
                  <a:lnTo>
                    <a:pt x="728" y="852"/>
                  </a:lnTo>
                  <a:lnTo>
                    <a:pt x="726" y="850"/>
                  </a:lnTo>
                  <a:lnTo>
                    <a:pt x="725" y="847"/>
                  </a:lnTo>
                  <a:lnTo>
                    <a:pt x="721" y="841"/>
                  </a:lnTo>
                  <a:lnTo>
                    <a:pt x="719" y="838"/>
                  </a:lnTo>
                  <a:lnTo>
                    <a:pt x="719" y="834"/>
                  </a:lnTo>
                  <a:lnTo>
                    <a:pt x="719" y="833"/>
                  </a:lnTo>
                  <a:lnTo>
                    <a:pt x="719" y="829"/>
                  </a:lnTo>
                  <a:lnTo>
                    <a:pt x="721" y="826"/>
                  </a:lnTo>
                  <a:lnTo>
                    <a:pt x="721" y="822"/>
                  </a:lnTo>
                  <a:lnTo>
                    <a:pt x="711" y="822"/>
                  </a:lnTo>
                  <a:lnTo>
                    <a:pt x="711" y="817"/>
                  </a:lnTo>
                  <a:lnTo>
                    <a:pt x="712" y="812"/>
                  </a:lnTo>
                  <a:lnTo>
                    <a:pt x="714" y="810"/>
                  </a:lnTo>
                  <a:lnTo>
                    <a:pt x="714" y="806"/>
                  </a:lnTo>
                  <a:lnTo>
                    <a:pt x="716" y="803"/>
                  </a:lnTo>
                  <a:lnTo>
                    <a:pt x="718" y="798"/>
                  </a:lnTo>
                  <a:lnTo>
                    <a:pt x="712" y="798"/>
                  </a:lnTo>
                  <a:lnTo>
                    <a:pt x="707" y="798"/>
                  </a:lnTo>
                  <a:lnTo>
                    <a:pt x="704" y="796"/>
                  </a:lnTo>
                  <a:lnTo>
                    <a:pt x="698" y="794"/>
                  </a:lnTo>
                  <a:lnTo>
                    <a:pt x="697" y="768"/>
                  </a:lnTo>
                  <a:lnTo>
                    <a:pt x="695" y="744"/>
                  </a:lnTo>
                  <a:lnTo>
                    <a:pt x="695" y="721"/>
                  </a:lnTo>
                  <a:lnTo>
                    <a:pt x="702" y="698"/>
                  </a:lnTo>
                  <a:lnTo>
                    <a:pt x="709" y="688"/>
                  </a:lnTo>
                  <a:lnTo>
                    <a:pt x="718" y="681"/>
                  </a:lnTo>
                  <a:lnTo>
                    <a:pt x="725" y="675"/>
                  </a:lnTo>
                  <a:lnTo>
                    <a:pt x="730" y="667"/>
                  </a:lnTo>
                  <a:lnTo>
                    <a:pt x="735" y="656"/>
                  </a:lnTo>
                  <a:lnTo>
                    <a:pt x="737" y="637"/>
                  </a:lnTo>
                  <a:lnTo>
                    <a:pt x="733" y="637"/>
                  </a:lnTo>
                  <a:lnTo>
                    <a:pt x="730" y="641"/>
                  </a:lnTo>
                  <a:lnTo>
                    <a:pt x="726" y="642"/>
                  </a:lnTo>
                  <a:lnTo>
                    <a:pt x="725" y="642"/>
                  </a:lnTo>
                  <a:lnTo>
                    <a:pt x="721" y="642"/>
                  </a:lnTo>
                  <a:lnTo>
                    <a:pt x="718" y="641"/>
                  </a:lnTo>
                  <a:lnTo>
                    <a:pt x="704" y="637"/>
                  </a:lnTo>
                  <a:lnTo>
                    <a:pt x="693" y="630"/>
                  </a:lnTo>
                  <a:lnTo>
                    <a:pt x="686" y="620"/>
                  </a:lnTo>
                  <a:lnTo>
                    <a:pt x="683" y="602"/>
                  </a:lnTo>
                  <a:lnTo>
                    <a:pt x="688" y="602"/>
                  </a:lnTo>
                  <a:lnTo>
                    <a:pt x="688" y="599"/>
                  </a:lnTo>
                  <a:lnTo>
                    <a:pt x="697" y="604"/>
                  </a:lnTo>
                  <a:lnTo>
                    <a:pt x="707" y="611"/>
                  </a:lnTo>
                  <a:lnTo>
                    <a:pt x="716" y="614"/>
                  </a:lnTo>
                  <a:lnTo>
                    <a:pt x="726" y="614"/>
                  </a:lnTo>
                  <a:lnTo>
                    <a:pt x="726" y="613"/>
                  </a:lnTo>
                  <a:lnTo>
                    <a:pt x="728" y="611"/>
                  </a:lnTo>
                  <a:lnTo>
                    <a:pt x="728" y="611"/>
                  </a:lnTo>
                  <a:lnTo>
                    <a:pt x="728" y="609"/>
                  </a:lnTo>
                  <a:lnTo>
                    <a:pt x="730" y="606"/>
                  </a:lnTo>
                  <a:lnTo>
                    <a:pt x="711" y="592"/>
                  </a:lnTo>
                  <a:lnTo>
                    <a:pt x="695" y="572"/>
                  </a:lnTo>
                  <a:lnTo>
                    <a:pt x="690" y="574"/>
                  </a:lnTo>
                  <a:lnTo>
                    <a:pt x="686" y="576"/>
                  </a:lnTo>
                  <a:lnTo>
                    <a:pt x="681" y="578"/>
                  </a:lnTo>
                  <a:lnTo>
                    <a:pt x="676" y="579"/>
                  </a:lnTo>
                  <a:lnTo>
                    <a:pt x="672" y="576"/>
                  </a:lnTo>
                  <a:lnTo>
                    <a:pt x="671" y="574"/>
                  </a:lnTo>
                  <a:lnTo>
                    <a:pt x="669" y="571"/>
                  </a:lnTo>
                  <a:lnTo>
                    <a:pt x="667" y="569"/>
                  </a:lnTo>
                  <a:lnTo>
                    <a:pt x="664" y="564"/>
                  </a:lnTo>
                  <a:lnTo>
                    <a:pt x="674" y="553"/>
                  </a:lnTo>
                  <a:lnTo>
                    <a:pt x="676" y="538"/>
                  </a:lnTo>
                  <a:lnTo>
                    <a:pt x="674" y="518"/>
                  </a:lnTo>
                  <a:lnTo>
                    <a:pt x="669" y="497"/>
                  </a:lnTo>
                  <a:lnTo>
                    <a:pt x="660" y="475"/>
                  </a:lnTo>
                  <a:lnTo>
                    <a:pt x="650" y="454"/>
                  </a:lnTo>
                  <a:lnTo>
                    <a:pt x="637" y="435"/>
                  </a:lnTo>
                  <a:lnTo>
                    <a:pt x="627" y="417"/>
                  </a:lnTo>
                  <a:lnTo>
                    <a:pt x="618" y="403"/>
                  </a:lnTo>
                  <a:lnTo>
                    <a:pt x="597" y="389"/>
                  </a:lnTo>
                  <a:lnTo>
                    <a:pt x="573" y="384"/>
                  </a:lnTo>
                  <a:lnTo>
                    <a:pt x="548" y="384"/>
                  </a:lnTo>
                  <a:lnTo>
                    <a:pt x="520" y="384"/>
                  </a:lnTo>
                  <a:lnTo>
                    <a:pt x="493" y="386"/>
                  </a:lnTo>
                  <a:lnTo>
                    <a:pt x="465" y="384"/>
                  </a:lnTo>
                  <a:lnTo>
                    <a:pt x="465" y="379"/>
                  </a:lnTo>
                  <a:lnTo>
                    <a:pt x="465" y="375"/>
                  </a:lnTo>
                  <a:lnTo>
                    <a:pt x="466" y="374"/>
                  </a:lnTo>
                  <a:lnTo>
                    <a:pt x="466" y="372"/>
                  </a:lnTo>
                  <a:lnTo>
                    <a:pt x="466" y="370"/>
                  </a:lnTo>
                  <a:lnTo>
                    <a:pt x="465" y="368"/>
                  </a:lnTo>
                  <a:lnTo>
                    <a:pt x="454" y="363"/>
                  </a:lnTo>
                  <a:lnTo>
                    <a:pt x="444" y="360"/>
                  </a:lnTo>
                  <a:lnTo>
                    <a:pt x="433" y="353"/>
                  </a:lnTo>
                  <a:lnTo>
                    <a:pt x="442" y="353"/>
                  </a:lnTo>
                  <a:lnTo>
                    <a:pt x="452" y="349"/>
                  </a:lnTo>
                  <a:lnTo>
                    <a:pt x="466" y="346"/>
                  </a:lnTo>
                  <a:lnTo>
                    <a:pt x="482" y="344"/>
                  </a:lnTo>
                  <a:lnTo>
                    <a:pt x="494" y="340"/>
                  </a:lnTo>
                  <a:lnTo>
                    <a:pt x="503" y="333"/>
                  </a:lnTo>
                  <a:lnTo>
                    <a:pt x="461" y="333"/>
                  </a:lnTo>
                  <a:lnTo>
                    <a:pt x="451" y="330"/>
                  </a:lnTo>
                  <a:lnTo>
                    <a:pt x="442" y="330"/>
                  </a:lnTo>
                  <a:lnTo>
                    <a:pt x="431" y="328"/>
                  </a:lnTo>
                  <a:lnTo>
                    <a:pt x="423" y="326"/>
                  </a:lnTo>
                  <a:lnTo>
                    <a:pt x="414" y="323"/>
                  </a:lnTo>
                  <a:lnTo>
                    <a:pt x="409" y="314"/>
                  </a:lnTo>
                  <a:lnTo>
                    <a:pt x="407" y="300"/>
                  </a:lnTo>
                  <a:lnTo>
                    <a:pt x="428" y="297"/>
                  </a:lnTo>
                  <a:lnTo>
                    <a:pt x="447" y="290"/>
                  </a:lnTo>
                  <a:lnTo>
                    <a:pt x="463" y="283"/>
                  </a:lnTo>
                  <a:lnTo>
                    <a:pt x="480" y="276"/>
                  </a:lnTo>
                  <a:lnTo>
                    <a:pt x="515" y="276"/>
                  </a:lnTo>
                  <a:lnTo>
                    <a:pt x="529" y="230"/>
                  </a:lnTo>
                  <a:lnTo>
                    <a:pt x="496" y="230"/>
                  </a:lnTo>
                  <a:lnTo>
                    <a:pt x="487" y="218"/>
                  </a:lnTo>
                  <a:lnTo>
                    <a:pt x="498" y="211"/>
                  </a:lnTo>
                  <a:lnTo>
                    <a:pt x="506" y="204"/>
                  </a:lnTo>
                  <a:lnTo>
                    <a:pt x="517" y="199"/>
                  </a:lnTo>
                  <a:lnTo>
                    <a:pt x="529" y="195"/>
                  </a:lnTo>
                  <a:lnTo>
                    <a:pt x="529" y="183"/>
                  </a:lnTo>
                  <a:lnTo>
                    <a:pt x="543" y="176"/>
                  </a:lnTo>
                  <a:lnTo>
                    <a:pt x="550" y="168"/>
                  </a:lnTo>
                  <a:lnTo>
                    <a:pt x="557" y="157"/>
                  </a:lnTo>
                  <a:lnTo>
                    <a:pt x="568" y="150"/>
                  </a:lnTo>
                  <a:lnTo>
                    <a:pt x="580" y="145"/>
                  </a:lnTo>
                  <a:lnTo>
                    <a:pt x="590" y="145"/>
                  </a:lnTo>
                  <a:lnTo>
                    <a:pt x="599" y="148"/>
                  </a:lnTo>
                  <a:lnTo>
                    <a:pt x="611" y="147"/>
                  </a:lnTo>
                  <a:lnTo>
                    <a:pt x="602" y="143"/>
                  </a:lnTo>
                  <a:lnTo>
                    <a:pt x="597" y="141"/>
                  </a:lnTo>
                  <a:lnTo>
                    <a:pt x="592" y="140"/>
                  </a:lnTo>
                  <a:lnTo>
                    <a:pt x="587" y="134"/>
                  </a:lnTo>
                  <a:lnTo>
                    <a:pt x="604" y="131"/>
                  </a:lnTo>
                  <a:lnTo>
                    <a:pt x="620" y="126"/>
                  </a:lnTo>
                  <a:lnTo>
                    <a:pt x="634" y="122"/>
                  </a:lnTo>
                  <a:lnTo>
                    <a:pt x="650" y="119"/>
                  </a:lnTo>
                  <a:lnTo>
                    <a:pt x="651" y="126"/>
                  </a:lnTo>
                  <a:lnTo>
                    <a:pt x="653" y="129"/>
                  </a:lnTo>
                  <a:lnTo>
                    <a:pt x="655" y="134"/>
                  </a:lnTo>
                  <a:lnTo>
                    <a:pt x="657" y="138"/>
                  </a:lnTo>
                  <a:lnTo>
                    <a:pt x="662" y="140"/>
                  </a:lnTo>
                  <a:lnTo>
                    <a:pt x="669" y="141"/>
                  </a:lnTo>
                  <a:lnTo>
                    <a:pt x="669" y="136"/>
                  </a:lnTo>
                  <a:lnTo>
                    <a:pt x="672" y="131"/>
                  </a:lnTo>
                  <a:lnTo>
                    <a:pt x="674" y="124"/>
                  </a:lnTo>
                  <a:lnTo>
                    <a:pt x="676" y="119"/>
                  </a:lnTo>
                  <a:lnTo>
                    <a:pt x="679" y="124"/>
                  </a:lnTo>
                  <a:lnTo>
                    <a:pt x="685" y="129"/>
                  </a:lnTo>
                  <a:lnTo>
                    <a:pt x="688" y="133"/>
                  </a:lnTo>
                  <a:lnTo>
                    <a:pt x="695" y="136"/>
                  </a:lnTo>
                  <a:lnTo>
                    <a:pt x="702" y="138"/>
                  </a:lnTo>
                  <a:lnTo>
                    <a:pt x="698" y="115"/>
                  </a:lnTo>
                  <a:lnTo>
                    <a:pt x="711" y="112"/>
                  </a:lnTo>
                  <a:lnTo>
                    <a:pt x="721" y="108"/>
                  </a:lnTo>
                  <a:lnTo>
                    <a:pt x="737" y="112"/>
                  </a:lnTo>
                  <a:lnTo>
                    <a:pt x="754" y="119"/>
                  </a:lnTo>
                  <a:lnTo>
                    <a:pt x="772" y="129"/>
                  </a:lnTo>
                  <a:lnTo>
                    <a:pt x="791" y="138"/>
                  </a:lnTo>
                  <a:lnTo>
                    <a:pt x="807" y="145"/>
                  </a:lnTo>
                  <a:lnTo>
                    <a:pt x="822" y="150"/>
                  </a:lnTo>
                  <a:lnTo>
                    <a:pt x="822" y="147"/>
                  </a:lnTo>
                  <a:lnTo>
                    <a:pt x="812" y="138"/>
                  </a:lnTo>
                  <a:lnTo>
                    <a:pt x="805" y="131"/>
                  </a:lnTo>
                  <a:lnTo>
                    <a:pt x="801" y="122"/>
                  </a:lnTo>
                  <a:lnTo>
                    <a:pt x="807" y="112"/>
                  </a:lnTo>
                  <a:lnTo>
                    <a:pt x="803" y="108"/>
                  </a:lnTo>
                  <a:lnTo>
                    <a:pt x="798" y="103"/>
                  </a:lnTo>
                  <a:lnTo>
                    <a:pt x="793" y="99"/>
                  </a:lnTo>
                  <a:lnTo>
                    <a:pt x="788" y="96"/>
                  </a:lnTo>
                  <a:lnTo>
                    <a:pt x="784" y="92"/>
                  </a:lnTo>
                  <a:lnTo>
                    <a:pt x="788" y="84"/>
                  </a:lnTo>
                  <a:lnTo>
                    <a:pt x="798" y="87"/>
                  </a:lnTo>
                  <a:lnTo>
                    <a:pt x="812" y="89"/>
                  </a:lnTo>
                  <a:lnTo>
                    <a:pt x="824" y="87"/>
                  </a:lnTo>
                  <a:lnTo>
                    <a:pt x="833" y="80"/>
                  </a:lnTo>
                  <a:lnTo>
                    <a:pt x="791" y="80"/>
                  </a:lnTo>
                  <a:lnTo>
                    <a:pt x="791" y="77"/>
                  </a:lnTo>
                  <a:lnTo>
                    <a:pt x="788" y="77"/>
                  </a:lnTo>
                  <a:lnTo>
                    <a:pt x="788" y="73"/>
                  </a:lnTo>
                  <a:lnTo>
                    <a:pt x="793" y="70"/>
                  </a:lnTo>
                  <a:lnTo>
                    <a:pt x="798" y="66"/>
                  </a:lnTo>
                  <a:lnTo>
                    <a:pt x="803" y="63"/>
                  </a:lnTo>
                  <a:lnTo>
                    <a:pt x="808" y="59"/>
                  </a:lnTo>
                  <a:lnTo>
                    <a:pt x="814" y="58"/>
                  </a:lnTo>
                  <a:lnTo>
                    <a:pt x="836" y="61"/>
                  </a:lnTo>
                  <a:lnTo>
                    <a:pt x="842" y="45"/>
                  </a:lnTo>
                  <a:lnTo>
                    <a:pt x="868" y="49"/>
                  </a:lnTo>
                  <a:lnTo>
                    <a:pt x="870" y="49"/>
                  </a:lnTo>
                  <a:lnTo>
                    <a:pt x="871" y="45"/>
                  </a:lnTo>
                  <a:lnTo>
                    <a:pt x="873" y="44"/>
                  </a:lnTo>
                  <a:lnTo>
                    <a:pt x="875" y="40"/>
                  </a:lnTo>
                  <a:lnTo>
                    <a:pt x="880" y="38"/>
                  </a:lnTo>
                  <a:lnTo>
                    <a:pt x="884" y="44"/>
                  </a:lnTo>
                  <a:lnTo>
                    <a:pt x="889" y="49"/>
                  </a:lnTo>
                  <a:lnTo>
                    <a:pt x="894" y="54"/>
                  </a:lnTo>
                  <a:lnTo>
                    <a:pt x="894" y="45"/>
                  </a:lnTo>
                  <a:lnTo>
                    <a:pt x="896" y="44"/>
                  </a:lnTo>
                  <a:lnTo>
                    <a:pt x="896" y="42"/>
                  </a:lnTo>
                  <a:lnTo>
                    <a:pt x="896" y="40"/>
                  </a:lnTo>
                  <a:lnTo>
                    <a:pt x="896" y="38"/>
                  </a:lnTo>
                  <a:lnTo>
                    <a:pt x="897" y="35"/>
                  </a:lnTo>
                  <a:lnTo>
                    <a:pt x="899" y="33"/>
                  </a:lnTo>
                  <a:lnTo>
                    <a:pt x="903" y="31"/>
                  </a:lnTo>
                  <a:lnTo>
                    <a:pt x="920" y="23"/>
                  </a:lnTo>
                  <a:lnTo>
                    <a:pt x="943" y="19"/>
                  </a:lnTo>
                  <a:close/>
                  <a:moveTo>
                    <a:pt x="2205" y="16"/>
                  </a:moveTo>
                  <a:lnTo>
                    <a:pt x="2215" y="19"/>
                  </a:lnTo>
                  <a:lnTo>
                    <a:pt x="2215" y="26"/>
                  </a:lnTo>
                  <a:lnTo>
                    <a:pt x="2200" y="26"/>
                  </a:lnTo>
                  <a:lnTo>
                    <a:pt x="2205" y="16"/>
                  </a:lnTo>
                  <a:close/>
                  <a:moveTo>
                    <a:pt x="2676" y="0"/>
                  </a:moveTo>
                  <a:lnTo>
                    <a:pt x="2681" y="3"/>
                  </a:lnTo>
                  <a:lnTo>
                    <a:pt x="2685" y="7"/>
                  </a:lnTo>
                  <a:lnTo>
                    <a:pt x="2687" y="10"/>
                  </a:lnTo>
                  <a:lnTo>
                    <a:pt x="2688" y="16"/>
                  </a:lnTo>
                  <a:lnTo>
                    <a:pt x="2690" y="19"/>
                  </a:lnTo>
                  <a:lnTo>
                    <a:pt x="2692" y="24"/>
                  </a:lnTo>
                  <a:lnTo>
                    <a:pt x="2695" y="26"/>
                  </a:lnTo>
                  <a:lnTo>
                    <a:pt x="2706" y="31"/>
                  </a:lnTo>
                  <a:lnTo>
                    <a:pt x="2716" y="33"/>
                  </a:lnTo>
                  <a:lnTo>
                    <a:pt x="2723" y="33"/>
                  </a:lnTo>
                  <a:lnTo>
                    <a:pt x="2728" y="37"/>
                  </a:lnTo>
                  <a:lnTo>
                    <a:pt x="2732" y="44"/>
                  </a:lnTo>
                  <a:lnTo>
                    <a:pt x="2734" y="58"/>
                  </a:lnTo>
                  <a:lnTo>
                    <a:pt x="2732" y="59"/>
                  </a:lnTo>
                  <a:lnTo>
                    <a:pt x="2732" y="59"/>
                  </a:lnTo>
                  <a:lnTo>
                    <a:pt x="2732" y="61"/>
                  </a:lnTo>
                  <a:lnTo>
                    <a:pt x="2732" y="63"/>
                  </a:lnTo>
                  <a:lnTo>
                    <a:pt x="2730" y="65"/>
                  </a:lnTo>
                  <a:lnTo>
                    <a:pt x="2708" y="65"/>
                  </a:lnTo>
                  <a:lnTo>
                    <a:pt x="2685" y="65"/>
                  </a:lnTo>
                  <a:lnTo>
                    <a:pt x="2666" y="73"/>
                  </a:lnTo>
                  <a:lnTo>
                    <a:pt x="2662" y="75"/>
                  </a:lnTo>
                  <a:lnTo>
                    <a:pt x="2660" y="79"/>
                  </a:lnTo>
                  <a:lnTo>
                    <a:pt x="2659" y="80"/>
                  </a:lnTo>
                  <a:lnTo>
                    <a:pt x="2657" y="82"/>
                  </a:lnTo>
                  <a:lnTo>
                    <a:pt x="2655" y="84"/>
                  </a:lnTo>
                  <a:lnTo>
                    <a:pt x="2652" y="86"/>
                  </a:lnTo>
                  <a:lnTo>
                    <a:pt x="2646" y="89"/>
                  </a:lnTo>
                  <a:lnTo>
                    <a:pt x="2643" y="84"/>
                  </a:lnTo>
                  <a:lnTo>
                    <a:pt x="2641" y="80"/>
                  </a:lnTo>
                  <a:lnTo>
                    <a:pt x="2638" y="77"/>
                  </a:lnTo>
                  <a:lnTo>
                    <a:pt x="2650" y="47"/>
                  </a:lnTo>
                  <a:lnTo>
                    <a:pt x="2662" y="23"/>
                  </a:lnTo>
                  <a:lnTo>
                    <a:pt x="2676" y="0"/>
                  </a:lnTo>
                  <a:close/>
                  <a:moveTo>
                    <a:pt x="2554" y="0"/>
                  </a:moveTo>
                  <a:lnTo>
                    <a:pt x="2563" y="9"/>
                  </a:lnTo>
                  <a:lnTo>
                    <a:pt x="2568" y="19"/>
                  </a:lnTo>
                  <a:lnTo>
                    <a:pt x="2573" y="31"/>
                  </a:lnTo>
                  <a:lnTo>
                    <a:pt x="2564" y="31"/>
                  </a:lnTo>
                  <a:lnTo>
                    <a:pt x="2564" y="26"/>
                  </a:lnTo>
                  <a:lnTo>
                    <a:pt x="2561" y="23"/>
                  </a:lnTo>
                  <a:lnTo>
                    <a:pt x="2557" y="19"/>
                  </a:lnTo>
                  <a:lnTo>
                    <a:pt x="2556" y="14"/>
                  </a:lnTo>
                  <a:lnTo>
                    <a:pt x="2554" y="9"/>
                  </a:lnTo>
                  <a:lnTo>
                    <a:pt x="2554" y="0"/>
                  </a:lnTo>
                  <a:close/>
                </a:path>
              </a:pathLst>
            </a:custGeom>
            <a:grpFill/>
            <a:ln w="3175">
              <a:noFill/>
              <a:round/>
              <a:headEnd/>
              <a:tailEnd/>
            </a:ln>
          </p:spPr>
          <p:txBody>
            <a:bodyPr vert="horz" wrap="square" lIns="91440" tIns="45720" rIns="91440" bIns="45720" numCol="1" anchor="t" anchorCtr="0" compatLnSpc="1">
              <a:prstTxWarp prst="textNoShape">
                <a:avLst/>
              </a:prstTxWarp>
            </a:bodyPr>
            <a:lstStyle/>
            <a:p>
              <a:endParaRPr lang="ko-KR" altLang="en-US"/>
            </a:p>
          </p:txBody>
        </p:sp>
      </p:grpSp>
      <p:sp>
        <p:nvSpPr>
          <p:cNvPr id="7" name="TextBox 6">
            <a:extLst>
              <a:ext uri="{FF2B5EF4-FFF2-40B4-BE49-F238E27FC236}">
                <a16:creationId xmlns:a16="http://schemas.microsoft.com/office/drawing/2014/main" id="{CB0F2243-B5E1-4292-B648-418F32F5E3ED}"/>
              </a:ext>
            </a:extLst>
          </p:cNvPr>
          <p:cNvSpPr txBox="1"/>
          <p:nvPr/>
        </p:nvSpPr>
        <p:spPr>
          <a:xfrm>
            <a:off x="8850247" y="2523301"/>
            <a:ext cx="776175" cy="523220"/>
          </a:xfrm>
          <a:prstGeom prst="rect">
            <a:avLst/>
          </a:prstGeom>
          <a:noFill/>
        </p:spPr>
        <p:txBody>
          <a:bodyPr wrap="none" rtlCol="0">
            <a:spAutoFit/>
          </a:bodyPr>
          <a:lstStyle/>
          <a:p>
            <a:r>
              <a:rPr lang="en-US" altLang="ko-KR" sz="2800" b="1" dirty="0">
                <a:solidFill>
                  <a:srgbClr val="112433"/>
                </a:solidFill>
                <a:latin typeface="Open Sans" panose="020B0606030504020204"/>
                <a:cs typeface="Arial" pitchFamily="34" charset="0"/>
              </a:rPr>
              <a:t>40</a:t>
            </a:r>
            <a:r>
              <a:rPr lang="en-US" altLang="ko-KR" sz="1600" b="1" dirty="0">
                <a:solidFill>
                  <a:srgbClr val="112433"/>
                </a:solidFill>
                <a:latin typeface="Open Sans" panose="020B0606030504020204"/>
                <a:cs typeface="Arial" pitchFamily="34" charset="0"/>
              </a:rPr>
              <a:t>%</a:t>
            </a:r>
            <a:endParaRPr lang="ko-KR" altLang="en-US" sz="1600" b="1" dirty="0">
              <a:solidFill>
                <a:srgbClr val="112433"/>
              </a:solidFill>
              <a:latin typeface="Open Sans" panose="020B0606030504020204"/>
              <a:cs typeface="Arial" pitchFamily="34" charset="0"/>
            </a:endParaRPr>
          </a:p>
        </p:txBody>
      </p:sp>
      <p:sp>
        <p:nvSpPr>
          <p:cNvPr id="8" name="TextBox 7">
            <a:extLst>
              <a:ext uri="{FF2B5EF4-FFF2-40B4-BE49-F238E27FC236}">
                <a16:creationId xmlns:a16="http://schemas.microsoft.com/office/drawing/2014/main" id="{D6777C4D-00A3-454D-ACA2-E12A9EB6B6E5}"/>
              </a:ext>
            </a:extLst>
          </p:cNvPr>
          <p:cNvSpPr txBox="1"/>
          <p:nvPr/>
        </p:nvSpPr>
        <p:spPr>
          <a:xfrm>
            <a:off x="8850247" y="3532871"/>
            <a:ext cx="776175" cy="523220"/>
          </a:xfrm>
          <a:prstGeom prst="rect">
            <a:avLst/>
          </a:prstGeom>
          <a:noFill/>
        </p:spPr>
        <p:txBody>
          <a:bodyPr wrap="none" rtlCol="0">
            <a:spAutoFit/>
          </a:bodyPr>
          <a:lstStyle/>
          <a:p>
            <a:r>
              <a:rPr lang="en-US" altLang="ko-KR" sz="2800" b="1" dirty="0">
                <a:solidFill>
                  <a:srgbClr val="112433"/>
                </a:solidFill>
                <a:latin typeface="Open Sans" panose="020B0606030504020204"/>
                <a:cs typeface="Arial" pitchFamily="34" charset="0"/>
              </a:rPr>
              <a:t>30</a:t>
            </a:r>
            <a:r>
              <a:rPr lang="en-US" altLang="ko-KR" sz="1600" b="1" dirty="0">
                <a:solidFill>
                  <a:srgbClr val="112433"/>
                </a:solidFill>
                <a:latin typeface="Open Sans" panose="020B0606030504020204"/>
                <a:cs typeface="Arial" pitchFamily="34" charset="0"/>
              </a:rPr>
              <a:t>%</a:t>
            </a:r>
            <a:endParaRPr lang="ko-KR" altLang="en-US" sz="1600" b="1" dirty="0">
              <a:solidFill>
                <a:srgbClr val="112433"/>
              </a:solidFill>
              <a:latin typeface="Open Sans" panose="020B0606030504020204"/>
              <a:cs typeface="Arial" pitchFamily="34" charset="0"/>
            </a:endParaRPr>
          </a:p>
        </p:txBody>
      </p:sp>
      <p:sp>
        <p:nvSpPr>
          <p:cNvPr id="9" name="TextBox 8">
            <a:extLst>
              <a:ext uri="{FF2B5EF4-FFF2-40B4-BE49-F238E27FC236}">
                <a16:creationId xmlns:a16="http://schemas.microsoft.com/office/drawing/2014/main" id="{63FF8687-6C89-49CC-B66A-F7F0E1287624}"/>
              </a:ext>
            </a:extLst>
          </p:cNvPr>
          <p:cNvSpPr txBox="1"/>
          <p:nvPr/>
        </p:nvSpPr>
        <p:spPr>
          <a:xfrm>
            <a:off x="8850247" y="4633212"/>
            <a:ext cx="776175" cy="523220"/>
          </a:xfrm>
          <a:prstGeom prst="rect">
            <a:avLst/>
          </a:prstGeom>
          <a:noFill/>
        </p:spPr>
        <p:txBody>
          <a:bodyPr wrap="none" rtlCol="0">
            <a:spAutoFit/>
          </a:bodyPr>
          <a:lstStyle/>
          <a:p>
            <a:r>
              <a:rPr lang="en-US" altLang="ko-KR" sz="2800" b="1" dirty="0">
                <a:solidFill>
                  <a:srgbClr val="112433"/>
                </a:solidFill>
                <a:latin typeface="Open Sans" panose="020B0606030504020204"/>
                <a:cs typeface="Arial" pitchFamily="34" charset="0"/>
              </a:rPr>
              <a:t>20</a:t>
            </a:r>
            <a:r>
              <a:rPr lang="en-US" altLang="ko-KR" sz="1600" b="1" dirty="0">
                <a:solidFill>
                  <a:srgbClr val="112433"/>
                </a:solidFill>
                <a:latin typeface="Open Sans" panose="020B0606030504020204"/>
                <a:cs typeface="Arial" pitchFamily="34" charset="0"/>
              </a:rPr>
              <a:t>%</a:t>
            </a:r>
            <a:endParaRPr lang="ko-KR" altLang="en-US" sz="1600" b="1" dirty="0">
              <a:solidFill>
                <a:srgbClr val="112433"/>
              </a:solidFill>
              <a:latin typeface="Open Sans" panose="020B0606030504020204"/>
              <a:cs typeface="Arial" pitchFamily="34" charset="0"/>
            </a:endParaRPr>
          </a:p>
        </p:txBody>
      </p:sp>
      <p:sp>
        <p:nvSpPr>
          <p:cNvPr id="10" name="TextBox 9">
            <a:extLst>
              <a:ext uri="{FF2B5EF4-FFF2-40B4-BE49-F238E27FC236}">
                <a16:creationId xmlns:a16="http://schemas.microsoft.com/office/drawing/2014/main" id="{1E0C1D3B-CC3C-46CD-99FD-E7B6360EB59D}"/>
              </a:ext>
            </a:extLst>
          </p:cNvPr>
          <p:cNvSpPr txBox="1"/>
          <p:nvPr/>
        </p:nvSpPr>
        <p:spPr>
          <a:xfrm>
            <a:off x="8850247" y="5642782"/>
            <a:ext cx="776175" cy="523220"/>
          </a:xfrm>
          <a:prstGeom prst="rect">
            <a:avLst/>
          </a:prstGeom>
          <a:noFill/>
        </p:spPr>
        <p:txBody>
          <a:bodyPr wrap="none" rtlCol="0">
            <a:spAutoFit/>
          </a:bodyPr>
          <a:lstStyle/>
          <a:p>
            <a:r>
              <a:rPr lang="en-US" altLang="ko-KR" sz="2800" b="1" dirty="0">
                <a:solidFill>
                  <a:srgbClr val="112433"/>
                </a:solidFill>
                <a:latin typeface="Open Sans" panose="020B0606030504020204"/>
                <a:cs typeface="Arial" pitchFamily="34" charset="0"/>
              </a:rPr>
              <a:t>10</a:t>
            </a:r>
            <a:r>
              <a:rPr lang="en-US" altLang="ko-KR" sz="1600" b="1" dirty="0">
                <a:solidFill>
                  <a:srgbClr val="112433"/>
                </a:solidFill>
                <a:latin typeface="Open Sans" panose="020B0606030504020204"/>
                <a:cs typeface="Arial" pitchFamily="34" charset="0"/>
              </a:rPr>
              <a:t>%</a:t>
            </a:r>
            <a:endParaRPr lang="ko-KR" altLang="en-US" sz="1600" b="1" dirty="0">
              <a:solidFill>
                <a:srgbClr val="112433"/>
              </a:solidFill>
              <a:latin typeface="Open Sans" panose="020B0606030504020204"/>
              <a:cs typeface="Arial" pitchFamily="34" charset="0"/>
            </a:endParaRPr>
          </a:p>
        </p:txBody>
      </p:sp>
      <p:sp>
        <p:nvSpPr>
          <p:cNvPr id="12" name="AutoShape 92">
            <a:extLst>
              <a:ext uri="{FF2B5EF4-FFF2-40B4-BE49-F238E27FC236}">
                <a16:creationId xmlns:a16="http://schemas.microsoft.com/office/drawing/2014/main" id="{82F92D37-54E4-4D9C-82EE-C11966307B57}"/>
              </a:ext>
            </a:extLst>
          </p:cNvPr>
          <p:cNvSpPr>
            <a:spLocks noChangeArrowheads="1"/>
          </p:cNvSpPr>
          <p:nvPr/>
        </p:nvSpPr>
        <p:spPr bwMode="auto">
          <a:xfrm flipH="1">
            <a:off x="9949304" y="2419414"/>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3" name="Freeform: Shape 12">
            <a:extLst>
              <a:ext uri="{FF2B5EF4-FFF2-40B4-BE49-F238E27FC236}">
                <a16:creationId xmlns:a16="http://schemas.microsoft.com/office/drawing/2014/main" id="{98C39DAA-22AD-41C4-944E-A9CC7ABACD04}"/>
              </a:ext>
            </a:extLst>
          </p:cNvPr>
          <p:cNvSpPr/>
          <p:nvPr/>
        </p:nvSpPr>
        <p:spPr>
          <a:xfrm rot="2174587">
            <a:off x="10083485" y="2478010"/>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15" name="AutoShape 92">
            <a:extLst>
              <a:ext uri="{FF2B5EF4-FFF2-40B4-BE49-F238E27FC236}">
                <a16:creationId xmlns:a16="http://schemas.microsoft.com/office/drawing/2014/main" id="{EA5BBB8A-3D06-4D3A-8136-FB8E0BF205CE}"/>
              </a:ext>
            </a:extLst>
          </p:cNvPr>
          <p:cNvSpPr>
            <a:spLocks noChangeArrowheads="1"/>
          </p:cNvSpPr>
          <p:nvPr/>
        </p:nvSpPr>
        <p:spPr bwMode="auto">
          <a:xfrm flipH="1">
            <a:off x="9968951" y="3497108"/>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6" name="Freeform: Shape 15">
            <a:extLst>
              <a:ext uri="{FF2B5EF4-FFF2-40B4-BE49-F238E27FC236}">
                <a16:creationId xmlns:a16="http://schemas.microsoft.com/office/drawing/2014/main" id="{B0778B50-77E7-4405-8D46-6FD056334C51}"/>
              </a:ext>
            </a:extLst>
          </p:cNvPr>
          <p:cNvSpPr/>
          <p:nvPr/>
        </p:nvSpPr>
        <p:spPr>
          <a:xfrm rot="2174587">
            <a:off x="10103132" y="3555704"/>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17" name="AutoShape 92">
            <a:extLst>
              <a:ext uri="{FF2B5EF4-FFF2-40B4-BE49-F238E27FC236}">
                <a16:creationId xmlns:a16="http://schemas.microsoft.com/office/drawing/2014/main" id="{D1C33F40-6DCB-4044-9FA0-278E4F9FC425}"/>
              </a:ext>
            </a:extLst>
          </p:cNvPr>
          <p:cNvSpPr>
            <a:spLocks noChangeArrowheads="1"/>
          </p:cNvSpPr>
          <p:nvPr/>
        </p:nvSpPr>
        <p:spPr bwMode="auto">
          <a:xfrm flipH="1">
            <a:off x="9995937" y="4564132"/>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18" name="Freeform: Shape 17">
            <a:extLst>
              <a:ext uri="{FF2B5EF4-FFF2-40B4-BE49-F238E27FC236}">
                <a16:creationId xmlns:a16="http://schemas.microsoft.com/office/drawing/2014/main" id="{A905A1C9-F387-4600-AFF6-82E533314BDE}"/>
              </a:ext>
            </a:extLst>
          </p:cNvPr>
          <p:cNvSpPr/>
          <p:nvPr/>
        </p:nvSpPr>
        <p:spPr>
          <a:xfrm rot="2174587">
            <a:off x="10130118" y="4622728"/>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19" name="AutoShape 92">
            <a:extLst>
              <a:ext uri="{FF2B5EF4-FFF2-40B4-BE49-F238E27FC236}">
                <a16:creationId xmlns:a16="http://schemas.microsoft.com/office/drawing/2014/main" id="{4E93730E-8714-47D5-AD1B-E715DB1BA8A0}"/>
              </a:ext>
            </a:extLst>
          </p:cNvPr>
          <p:cNvSpPr>
            <a:spLocks noChangeArrowheads="1"/>
          </p:cNvSpPr>
          <p:nvPr/>
        </p:nvSpPr>
        <p:spPr bwMode="auto">
          <a:xfrm flipH="1">
            <a:off x="9995937" y="5642782"/>
            <a:ext cx="560666" cy="560666"/>
          </a:xfrm>
          <a:prstGeom prst="rect">
            <a:avLst/>
          </a:prstGeom>
          <a:noFill/>
          <a:ln w="38100">
            <a:solidFill>
              <a:srgbClr val="FDD100"/>
            </a:solidFill>
            <a:headEnd/>
            <a:tailEnd/>
          </a:ln>
          <a:effectLst/>
        </p:spPr>
        <p:style>
          <a:lnRef idx="1">
            <a:schemeClr val="accent1"/>
          </a:lnRef>
          <a:fillRef idx="3">
            <a:schemeClr val="accent1"/>
          </a:fillRef>
          <a:effectRef idx="2">
            <a:schemeClr val="accent1"/>
          </a:effectRef>
          <a:fontRef idx="minor">
            <a:schemeClr val="lt1"/>
          </a:fontRef>
        </p:style>
        <p:txBody>
          <a:bodyPr wrap="none" anchor="ctr"/>
          <a:lstStyle>
            <a:defPPr>
              <a:defRPr lang="ko-KR"/>
            </a:defPPr>
            <a:lvl1pPr marL="0" algn="l" defTabSz="914400" rtl="0" eaLnBrk="1" latinLnBrk="1" hangingPunct="1">
              <a:defRPr sz="1800" kern="1200">
                <a:solidFill>
                  <a:schemeClr val="lt1"/>
                </a:solidFill>
                <a:latin typeface="+mn-lt"/>
                <a:ea typeface="+mn-ea"/>
                <a:cs typeface="+mn-cs"/>
              </a:defRPr>
            </a:lvl1pPr>
            <a:lvl2pPr marL="457200" algn="l" defTabSz="914400" rtl="0" eaLnBrk="1" latinLnBrk="1" hangingPunct="1">
              <a:defRPr sz="1800" kern="1200">
                <a:solidFill>
                  <a:schemeClr val="lt1"/>
                </a:solidFill>
                <a:latin typeface="+mn-lt"/>
                <a:ea typeface="+mn-ea"/>
                <a:cs typeface="+mn-cs"/>
              </a:defRPr>
            </a:lvl2pPr>
            <a:lvl3pPr marL="914400" algn="l" defTabSz="914400" rtl="0" eaLnBrk="1" latinLnBrk="1" hangingPunct="1">
              <a:defRPr sz="1800" kern="1200">
                <a:solidFill>
                  <a:schemeClr val="lt1"/>
                </a:solidFill>
                <a:latin typeface="+mn-lt"/>
                <a:ea typeface="+mn-ea"/>
                <a:cs typeface="+mn-cs"/>
              </a:defRPr>
            </a:lvl3pPr>
            <a:lvl4pPr marL="1371600" algn="l" defTabSz="914400" rtl="0" eaLnBrk="1" latinLnBrk="1" hangingPunct="1">
              <a:defRPr sz="1800" kern="1200">
                <a:solidFill>
                  <a:schemeClr val="lt1"/>
                </a:solidFill>
                <a:latin typeface="+mn-lt"/>
                <a:ea typeface="+mn-ea"/>
                <a:cs typeface="+mn-cs"/>
              </a:defRPr>
            </a:lvl4pPr>
            <a:lvl5pPr marL="1828800" algn="l" defTabSz="914400" rtl="0" eaLnBrk="1" latinLnBrk="1" hangingPunct="1">
              <a:defRPr sz="1800" kern="1200">
                <a:solidFill>
                  <a:schemeClr val="lt1"/>
                </a:solidFill>
                <a:latin typeface="+mn-lt"/>
                <a:ea typeface="+mn-ea"/>
                <a:cs typeface="+mn-cs"/>
              </a:defRPr>
            </a:lvl5pPr>
            <a:lvl6pPr marL="2286000" algn="l" defTabSz="914400" rtl="0" eaLnBrk="1" latinLnBrk="1" hangingPunct="1">
              <a:defRPr sz="1800" kern="1200">
                <a:solidFill>
                  <a:schemeClr val="lt1"/>
                </a:solidFill>
                <a:latin typeface="+mn-lt"/>
                <a:ea typeface="+mn-ea"/>
                <a:cs typeface="+mn-cs"/>
              </a:defRPr>
            </a:lvl6pPr>
            <a:lvl7pPr marL="2743200" algn="l" defTabSz="914400" rtl="0" eaLnBrk="1" latinLnBrk="1" hangingPunct="1">
              <a:defRPr sz="1800" kern="1200">
                <a:solidFill>
                  <a:schemeClr val="lt1"/>
                </a:solidFill>
                <a:latin typeface="+mn-lt"/>
                <a:ea typeface="+mn-ea"/>
                <a:cs typeface="+mn-cs"/>
              </a:defRPr>
            </a:lvl7pPr>
            <a:lvl8pPr marL="3200400" algn="l" defTabSz="914400" rtl="0" eaLnBrk="1" latinLnBrk="1" hangingPunct="1">
              <a:defRPr sz="1800" kern="1200">
                <a:solidFill>
                  <a:schemeClr val="lt1"/>
                </a:solidFill>
                <a:latin typeface="+mn-lt"/>
                <a:ea typeface="+mn-ea"/>
                <a:cs typeface="+mn-cs"/>
              </a:defRPr>
            </a:lvl8pPr>
            <a:lvl9pPr marL="3657600" algn="l" defTabSz="914400" rtl="0" eaLnBrk="1" latinLnBrk="1" hangingPunct="1">
              <a:defRPr sz="1800" kern="1200">
                <a:solidFill>
                  <a:schemeClr val="lt1"/>
                </a:solidFill>
                <a:latin typeface="+mn-lt"/>
                <a:ea typeface="+mn-ea"/>
                <a:cs typeface="+mn-cs"/>
              </a:defRPr>
            </a:lvl9pPr>
          </a:lstStyle>
          <a:p>
            <a:pPr algn="ctr">
              <a:defRPr/>
            </a:pPr>
            <a:endParaRPr lang="ko-KR" altLang="en-US" sz="2800" dirty="0">
              <a:solidFill>
                <a:schemeClr val="accent2"/>
              </a:solidFill>
            </a:endParaRPr>
          </a:p>
        </p:txBody>
      </p:sp>
      <p:sp>
        <p:nvSpPr>
          <p:cNvPr id="20" name="Freeform: Shape 19">
            <a:extLst>
              <a:ext uri="{FF2B5EF4-FFF2-40B4-BE49-F238E27FC236}">
                <a16:creationId xmlns:a16="http://schemas.microsoft.com/office/drawing/2014/main" id="{49D8B6FA-5C82-4271-AF80-D84B6F249C32}"/>
              </a:ext>
            </a:extLst>
          </p:cNvPr>
          <p:cNvSpPr/>
          <p:nvPr/>
        </p:nvSpPr>
        <p:spPr>
          <a:xfrm rot="2174587">
            <a:off x="10130118" y="5701378"/>
            <a:ext cx="275314" cy="477555"/>
          </a:xfrm>
          <a:custGeom>
            <a:avLst/>
            <a:gdLst>
              <a:gd name="connsiteX0" fmla="*/ 886404 w 1779591"/>
              <a:gd name="connsiteY0" fmla="*/ 2904549 h 3086843"/>
              <a:gd name="connsiteX1" fmla="*/ 840829 w 1779591"/>
              <a:gd name="connsiteY1" fmla="*/ 2950124 h 3086843"/>
              <a:gd name="connsiteX2" fmla="*/ 886404 w 1779591"/>
              <a:gd name="connsiteY2" fmla="*/ 2995696 h 3086843"/>
              <a:gd name="connsiteX3" fmla="*/ 931976 w 1779591"/>
              <a:gd name="connsiteY3" fmla="*/ 2950124 h 3086843"/>
              <a:gd name="connsiteX4" fmla="*/ 886404 w 1779591"/>
              <a:gd name="connsiteY4" fmla="*/ 2904549 h 3086843"/>
              <a:gd name="connsiteX5" fmla="*/ 883365 w 1779591"/>
              <a:gd name="connsiteY5" fmla="*/ 209636 h 3086843"/>
              <a:gd name="connsiteX6" fmla="*/ 1563929 w 1779591"/>
              <a:gd name="connsiteY6" fmla="*/ 890200 h 3086843"/>
              <a:gd name="connsiteX7" fmla="*/ 883365 w 1779591"/>
              <a:gd name="connsiteY7" fmla="*/ 1570767 h 3086843"/>
              <a:gd name="connsiteX8" fmla="*/ 199761 w 1779591"/>
              <a:gd name="connsiteY8" fmla="*/ 878047 h 3086843"/>
              <a:gd name="connsiteX9" fmla="*/ 883365 w 1779591"/>
              <a:gd name="connsiteY9" fmla="*/ 209636 h 3086843"/>
              <a:gd name="connsiteX10" fmla="*/ 883365 w 1779591"/>
              <a:gd name="connsiteY10" fmla="*/ 157988 h 3086843"/>
              <a:gd name="connsiteX11" fmla="*/ 148113 w 1779591"/>
              <a:gd name="connsiteY11" fmla="*/ 878047 h 3086843"/>
              <a:gd name="connsiteX12" fmla="*/ 880325 w 1779591"/>
              <a:gd name="connsiteY12" fmla="*/ 1622416 h 3086843"/>
              <a:gd name="connsiteX13" fmla="*/ 1612541 w 1779591"/>
              <a:gd name="connsiteY13" fmla="*/ 890200 h 3086843"/>
              <a:gd name="connsiteX14" fmla="*/ 883365 w 1779591"/>
              <a:gd name="connsiteY14" fmla="*/ 157988 h 3086843"/>
              <a:gd name="connsiteX15" fmla="*/ 849946 w 1779591"/>
              <a:gd name="connsiteY15" fmla="*/ 0 h 3086843"/>
              <a:gd name="connsiteX16" fmla="*/ 898557 w 1779591"/>
              <a:gd name="connsiteY16" fmla="*/ 0 h 3086843"/>
              <a:gd name="connsiteX17" fmla="*/ 1299604 w 1779591"/>
              <a:gd name="connsiteY17" fmla="*/ 106340 h 3086843"/>
              <a:gd name="connsiteX18" fmla="*/ 1773568 w 1779591"/>
              <a:gd name="connsiteY18" fmla="*/ 1008693 h 3086843"/>
              <a:gd name="connsiteX19" fmla="*/ 1062622 w 1779591"/>
              <a:gd name="connsiteY19" fmla="*/ 1756097 h 3086843"/>
              <a:gd name="connsiteX20" fmla="*/ 1029200 w 1779591"/>
              <a:gd name="connsiteY20" fmla="*/ 1765214 h 3086843"/>
              <a:gd name="connsiteX21" fmla="*/ 1023123 w 1779591"/>
              <a:gd name="connsiteY21" fmla="*/ 1765214 h 3086843"/>
              <a:gd name="connsiteX22" fmla="*/ 1014010 w 1779591"/>
              <a:gd name="connsiteY22" fmla="*/ 1774327 h 3086843"/>
              <a:gd name="connsiteX23" fmla="*/ 1026163 w 1779591"/>
              <a:gd name="connsiteY23" fmla="*/ 1853321 h 3086843"/>
              <a:gd name="connsiteX24" fmla="*/ 1041353 w 1779591"/>
              <a:gd name="connsiteY24" fmla="*/ 1987003 h 3086843"/>
              <a:gd name="connsiteX25" fmla="*/ 971475 w 1779591"/>
              <a:gd name="connsiteY25" fmla="*/ 2233098 h 3086843"/>
              <a:gd name="connsiteX26" fmla="*/ 1014010 w 1779591"/>
              <a:gd name="connsiteY26" fmla="*/ 2533885 h 3086843"/>
              <a:gd name="connsiteX27" fmla="*/ 1010970 w 1779591"/>
              <a:gd name="connsiteY27" fmla="*/ 2977466 h 3086843"/>
              <a:gd name="connsiteX28" fmla="*/ 962359 w 1779591"/>
              <a:gd name="connsiteY28" fmla="*/ 3068613 h 3086843"/>
              <a:gd name="connsiteX29" fmla="*/ 892481 w 1779591"/>
              <a:gd name="connsiteY29" fmla="*/ 3086843 h 3086843"/>
              <a:gd name="connsiteX30" fmla="*/ 822600 w 1779591"/>
              <a:gd name="connsiteY30" fmla="*/ 3068613 h 3086843"/>
              <a:gd name="connsiteX31" fmla="*/ 773988 w 1779591"/>
              <a:gd name="connsiteY31" fmla="*/ 2977466 h 3086843"/>
              <a:gd name="connsiteX32" fmla="*/ 770952 w 1779591"/>
              <a:gd name="connsiteY32" fmla="*/ 2533885 h 3086843"/>
              <a:gd name="connsiteX33" fmla="*/ 813487 w 1779591"/>
              <a:gd name="connsiteY33" fmla="*/ 2233098 h 3086843"/>
              <a:gd name="connsiteX34" fmla="*/ 743606 w 1779591"/>
              <a:gd name="connsiteY34" fmla="*/ 1987003 h 3086843"/>
              <a:gd name="connsiteX35" fmla="*/ 758799 w 1779591"/>
              <a:gd name="connsiteY35" fmla="*/ 1853321 h 3086843"/>
              <a:gd name="connsiteX36" fmla="*/ 770952 w 1779591"/>
              <a:gd name="connsiteY36" fmla="*/ 1774327 h 3086843"/>
              <a:gd name="connsiteX37" fmla="*/ 761835 w 1779591"/>
              <a:gd name="connsiteY37" fmla="*/ 1765214 h 3086843"/>
              <a:gd name="connsiteX38" fmla="*/ 746646 w 1779591"/>
              <a:gd name="connsiteY38" fmla="*/ 1765214 h 3086843"/>
              <a:gd name="connsiteX39" fmla="*/ 743606 w 1779591"/>
              <a:gd name="connsiteY39" fmla="*/ 1762174 h 3086843"/>
              <a:gd name="connsiteX40" fmla="*/ 363829 w 1779591"/>
              <a:gd name="connsiteY40" fmla="*/ 1604186 h 3086843"/>
              <a:gd name="connsiteX41" fmla="*/ 90388 w 1779591"/>
              <a:gd name="connsiteY41" fmla="*/ 1279097 h 3086843"/>
              <a:gd name="connsiteX42" fmla="*/ 2278 w 1779591"/>
              <a:gd name="connsiteY42" fmla="*/ 938812 h 3086843"/>
              <a:gd name="connsiteX43" fmla="*/ 2278 w 1779591"/>
              <a:gd name="connsiteY43" fmla="*/ 832475 h 3086843"/>
              <a:gd name="connsiteX44" fmla="*/ 786141 w 1779591"/>
              <a:gd name="connsiteY44" fmla="*/ 6077 h 3086843"/>
              <a:gd name="connsiteX45" fmla="*/ 849946 w 1779591"/>
              <a:gd name="connsiteY45" fmla="*/ 0 h 3086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Lst>
            <a:rect l="l" t="t" r="r" b="b"/>
            <a:pathLst>
              <a:path w="1779591" h="3086843">
                <a:moveTo>
                  <a:pt x="886404" y="2904549"/>
                </a:moveTo>
                <a:cubicBezTo>
                  <a:pt x="862099" y="2904549"/>
                  <a:pt x="840829" y="2922778"/>
                  <a:pt x="840829" y="2950124"/>
                </a:cubicBezTo>
                <a:cubicBezTo>
                  <a:pt x="840829" y="2974430"/>
                  <a:pt x="859059" y="2995696"/>
                  <a:pt x="886404" y="2995696"/>
                </a:cubicBezTo>
                <a:cubicBezTo>
                  <a:pt x="910710" y="2995696"/>
                  <a:pt x="931976" y="2974430"/>
                  <a:pt x="931976" y="2950124"/>
                </a:cubicBezTo>
                <a:cubicBezTo>
                  <a:pt x="931976" y="2925818"/>
                  <a:pt x="913747" y="2904549"/>
                  <a:pt x="886404" y="2904549"/>
                </a:cubicBezTo>
                <a:close/>
                <a:moveTo>
                  <a:pt x="883365" y="209636"/>
                </a:moveTo>
                <a:cubicBezTo>
                  <a:pt x="1257069" y="209636"/>
                  <a:pt x="1560892" y="513460"/>
                  <a:pt x="1563929" y="890200"/>
                </a:cubicBezTo>
                <a:cubicBezTo>
                  <a:pt x="1566966" y="1260864"/>
                  <a:pt x="1257069" y="1570767"/>
                  <a:pt x="883365" y="1570767"/>
                </a:cubicBezTo>
                <a:cubicBezTo>
                  <a:pt x="500548" y="1570767"/>
                  <a:pt x="199761" y="1263904"/>
                  <a:pt x="199761" y="878047"/>
                </a:cubicBezTo>
                <a:cubicBezTo>
                  <a:pt x="199761" y="510423"/>
                  <a:pt x="509661" y="206600"/>
                  <a:pt x="883365" y="209636"/>
                </a:cubicBezTo>
                <a:close/>
                <a:moveTo>
                  <a:pt x="883365" y="157988"/>
                </a:moveTo>
                <a:cubicBezTo>
                  <a:pt x="479279" y="157988"/>
                  <a:pt x="148113" y="480041"/>
                  <a:pt x="148113" y="878047"/>
                </a:cubicBezTo>
                <a:cubicBezTo>
                  <a:pt x="148113" y="1294287"/>
                  <a:pt x="470166" y="1622416"/>
                  <a:pt x="880325" y="1622416"/>
                </a:cubicBezTo>
                <a:cubicBezTo>
                  <a:pt x="1284412" y="1622416"/>
                  <a:pt x="1612541" y="1294287"/>
                  <a:pt x="1612541" y="890200"/>
                </a:cubicBezTo>
                <a:cubicBezTo>
                  <a:pt x="1612541" y="486117"/>
                  <a:pt x="1287452" y="157988"/>
                  <a:pt x="883365" y="157988"/>
                </a:cubicBezTo>
                <a:close/>
                <a:moveTo>
                  <a:pt x="849946" y="0"/>
                </a:moveTo>
                <a:cubicBezTo>
                  <a:pt x="865135" y="0"/>
                  <a:pt x="883365" y="0"/>
                  <a:pt x="898557" y="0"/>
                </a:cubicBezTo>
                <a:cubicBezTo>
                  <a:pt x="1038316" y="9113"/>
                  <a:pt x="1175035" y="39495"/>
                  <a:pt x="1299604" y="106340"/>
                </a:cubicBezTo>
                <a:cubicBezTo>
                  <a:pt x="1630769" y="285594"/>
                  <a:pt x="1816103" y="647145"/>
                  <a:pt x="1773568" y="1008693"/>
                </a:cubicBezTo>
                <a:cubicBezTo>
                  <a:pt x="1715840" y="1388473"/>
                  <a:pt x="1439363" y="1683180"/>
                  <a:pt x="1062622" y="1756097"/>
                </a:cubicBezTo>
                <a:cubicBezTo>
                  <a:pt x="1047429" y="1756097"/>
                  <a:pt x="1038316" y="1759137"/>
                  <a:pt x="1029200" y="1765214"/>
                </a:cubicBezTo>
                <a:lnTo>
                  <a:pt x="1023123" y="1765214"/>
                </a:lnTo>
                <a:cubicBezTo>
                  <a:pt x="1020087" y="1768250"/>
                  <a:pt x="1017047" y="1771290"/>
                  <a:pt x="1014010" y="1774327"/>
                </a:cubicBezTo>
                <a:cubicBezTo>
                  <a:pt x="1017047" y="1804709"/>
                  <a:pt x="995781" y="1832055"/>
                  <a:pt x="1026163" y="1853321"/>
                </a:cubicBezTo>
                <a:cubicBezTo>
                  <a:pt x="1071735" y="1883703"/>
                  <a:pt x="1056545" y="1953584"/>
                  <a:pt x="1041353" y="1987003"/>
                </a:cubicBezTo>
                <a:cubicBezTo>
                  <a:pt x="1001857" y="2084226"/>
                  <a:pt x="968435" y="2126762"/>
                  <a:pt x="971475" y="2233098"/>
                </a:cubicBezTo>
                <a:cubicBezTo>
                  <a:pt x="974512" y="2302979"/>
                  <a:pt x="1014010" y="2464007"/>
                  <a:pt x="1014010" y="2533885"/>
                </a:cubicBezTo>
                <a:cubicBezTo>
                  <a:pt x="1010970" y="2682759"/>
                  <a:pt x="1010970" y="2828594"/>
                  <a:pt x="1010970" y="2977466"/>
                </a:cubicBezTo>
                <a:cubicBezTo>
                  <a:pt x="1010970" y="3016965"/>
                  <a:pt x="998817" y="3050384"/>
                  <a:pt x="962359" y="3068613"/>
                </a:cubicBezTo>
                <a:cubicBezTo>
                  <a:pt x="938053" y="3080766"/>
                  <a:pt x="913747" y="3086843"/>
                  <a:pt x="892481" y="3086843"/>
                </a:cubicBezTo>
                <a:cubicBezTo>
                  <a:pt x="871212" y="3086843"/>
                  <a:pt x="846906" y="3080766"/>
                  <a:pt x="822600" y="3068613"/>
                </a:cubicBezTo>
                <a:cubicBezTo>
                  <a:pt x="786141" y="3050384"/>
                  <a:pt x="773988" y="3016965"/>
                  <a:pt x="773988" y="2977466"/>
                </a:cubicBezTo>
                <a:cubicBezTo>
                  <a:pt x="773988" y="2828594"/>
                  <a:pt x="770952" y="2682759"/>
                  <a:pt x="770952" y="2533885"/>
                </a:cubicBezTo>
                <a:cubicBezTo>
                  <a:pt x="767912" y="2464007"/>
                  <a:pt x="810447" y="2302979"/>
                  <a:pt x="813487" y="2233098"/>
                </a:cubicBezTo>
                <a:cubicBezTo>
                  <a:pt x="816524" y="2126762"/>
                  <a:pt x="783105" y="2081186"/>
                  <a:pt x="743606" y="1987003"/>
                </a:cubicBezTo>
                <a:cubicBezTo>
                  <a:pt x="731453" y="1953584"/>
                  <a:pt x="713224" y="1883703"/>
                  <a:pt x="758799" y="1853321"/>
                </a:cubicBezTo>
                <a:cubicBezTo>
                  <a:pt x="789181" y="1835091"/>
                  <a:pt x="767912" y="1807746"/>
                  <a:pt x="770952" y="1774327"/>
                </a:cubicBezTo>
                <a:cubicBezTo>
                  <a:pt x="767912" y="1771290"/>
                  <a:pt x="764875" y="1768250"/>
                  <a:pt x="761835" y="1765214"/>
                </a:cubicBezTo>
                <a:lnTo>
                  <a:pt x="746646" y="1765214"/>
                </a:lnTo>
                <a:cubicBezTo>
                  <a:pt x="746646" y="1765214"/>
                  <a:pt x="743606" y="1762174"/>
                  <a:pt x="743606" y="1762174"/>
                </a:cubicBezTo>
                <a:cubicBezTo>
                  <a:pt x="603847" y="1737868"/>
                  <a:pt x="476242" y="1689256"/>
                  <a:pt x="363829" y="1604186"/>
                </a:cubicBezTo>
                <a:cubicBezTo>
                  <a:pt x="248376" y="1516076"/>
                  <a:pt x="151153" y="1409739"/>
                  <a:pt x="90388" y="1279097"/>
                </a:cubicBezTo>
                <a:cubicBezTo>
                  <a:pt x="38736" y="1172757"/>
                  <a:pt x="2278" y="1060341"/>
                  <a:pt x="2278" y="938812"/>
                </a:cubicBezTo>
                <a:cubicBezTo>
                  <a:pt x="-759" y="902356"/>
                  <a:pt x="-759" y="865894"/>
                  <a:pt x="2278" y="832475"/>
                </a:cubicBezTo>
                <a:cubicBezTo>
                  <a:pt x="29623" y="398010"/>
                  <a:pt x="351676" y="57725"/>
                  <a:pt x="786141" y="6077"/>
                </a:cubicBezTo>
                <a:cubicBezTo>
                  <a:pt x="807410" y="0"/>
                  <a:pt x="828676" y="9113"/>
                  <a:pt x="849946" y="0"/>
                </a:cubicBezTo>
                <a:close/>
              </a:path>
            </a:pathLst>
          </a:custGeom>
          <a:solidFill>
            <a:srgbClr val="FDD100"/>
          </a:solidFill>
          <a:ln w="9525" cap="flat">
            <a:noFill/>
            <a:prstDash val="solid"/>
            <a:miter/>
          </a:ln>
        </p:spPr>
        <p:txBody>
          <a:bodyPr wrap="square" rtlCol="0" anchor="ctr">
            <a:noAutofit/>
          </a:bodyPr>
          <a:lstStyle/>
          <a:p>
            <a:endParaRPr lang="en-US" dirty="0"/>
          </a:p>
        </p:txBody>
      </p:sp>
      <p:sp>
        <p:nvSpPr>
          <p:cNvPr id="21" name="TextBox 20">
            <a:extLst>
              <a:ext uri="{FF2B5EF4-FFF2-40B4-BE49-F238E27FC236}">
                <a16:creationId xmlns:a16="http://schemas.microsoft.com/office/drawing/2014/main" id="{65BAB122-1846-4381-96A3-AAE56DA751E1}"/>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
        <p:nvSpPr>
          <p:cNvPr id="23" name="TextBox 22">
            <a:extLst>
              <a:ext uri="{FF2B5EF4-FFF2-40B4-BE49-F238E27FC236}">
                <a16:creationId xmlns:a16="http://schemas.microsoft.com/office/drawing/2014/main" id="{E7C29753-9312-45F3-B793-9F70408D08AF}"/>
              </a:ext>
            </a:extLst>
          </p:cNvPr>
          <p:cNvSpPr txBox="1"/>
          <p:nvPr/>
        </p:nvSpPr>
        <p:spPr>
          <a:xfrm>
            <a:off x="2197780" y="1299713"/>
            <a:ext cx="7790818" cy="738664"/>
          </a:xfrm>
          <a:prstGeom prst="rect">
            <a:avLst/>
          </a:prstGeom>
          <a:noFill/>
        </p:spPr>
        <p:txBody>
          <a:bodyPr wrap="square" rtlCol="0">
            <a:spAutoFit/>
          </a:bodyPr>
          <a:lstStyle/>
          <a:p>
            <a:pPr algn="ctr"/>
            <a:r>
              <a:rPr lang="en-US" sz="1400" i="0" dirty="0">
                <a:solidFill>
                  <a:srgbClr val="112433"/>
                </a:solidFill>
                <a:effectLst/>
                <a:latin typeface="Open Sans" panose="020B0606030504020204"/>
              </a:rPr>
              <a:t>Lorem Ipsum is simply dummy text of the printing and typesetting industry. Lorem Ipsum has been the industry's standard dummy text ever since the 1500s, when an unknown printer took a galley of type and scrambled it to make a type specimen book. </a:t>
            </a:r>
            <a:endParaRPr lang="en-ID" sz="1400" dirty="0">
              <a:solidFill>
                <a:srgbClr val="112433"/>
              </a:solidFill>
            </a:endParaRPr>
          </a:p>
        </p:txBody>
      </p:sp>
    </p:spTree>
    <p:extLst>
      <p:ext uri="{BB962C8B-B14F-4D97-AF65-F5344CB8AC3E}">
        <p14:creationId xmlns:p14="http://schemas.microsoft.com/office/powerpoint/2010/main" val="2620414288"/>
      </p:ext>
    </p:extLst>
  </p:cSld>
  <p:clrMapOvr>
    <a:masterClrMapping/>
  </p:clrMapOvr>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9">
            <a:extLst>
              <a:ext uri="{FF2B5EF4-FFF2-40B4-BE49-F238E27FC236}">
                <a16:creationId xmlns:a16="http://schemas.microsoft.com/office/drawing/2014/main" id="{421D0BFD-69B5-4549-A17B-97792DE77FA1}"/>
              </a:ext>
            </a:extLst>
          </p:cNvPr>
          <p:cNvSpPr>
            <a:spLocks noEditPoints="1"/>
          </p:cNvSpPr>
          <p:nvPr/>
        </p:nvSpPr>
        <p:spPr bwMode="auto">
          <a:xfrm>
            <a:off x="625814" y="2396272"/>
            <a:ext cx="5120111" cy="3135621"/>
          </a:xfrm>
          <a:custGeom>
            <a:avLst/>
            <a:gdLst>
              <a:gd name="T0" fmla="*/ 3609 w 5720"/>
              <a:gd name="T1" fmla="*/ 2874 h 3503"/>
              <a:gd name="T2" fmla="*/ 5106 w 5720"/>
              <a:gd name="T3" fmla="*/ 1874 h 3503"/>
              <a:gd name="T4" fmla="*/ 5015 w 5720"/>
              <a:gd name="T5" fmla="*/ 1600 h 3503"/>
              <a:gd name="T6" fmla="*/ 5022 w 5720"/>
              <a:gd name="T7" fmla="*/ 1512 h 3503"/>
              <a:gd name="T8" fmla="*/ 4997 w 5720"/>
              <a:gd name="T9" fmla="*/ 1441 h 3503"/>
              <a:gd name="T10" fmla="*/ 3851 w 5720"/>
              <a:gd name="T11" fmla="*/ 701 h 3503"/>
              <a:gd name="T12" fmla="*/ 3740 w 5720"/>
              <a:gd name="T13" fmla="*/ 838 h 3503"/>
              <a:gd name="T14" fmla="*/ 3769 w 5720"/>
              <a:gd name="T15" fmla="*/ 1236 h 3503"/>
              <a:gd name="T16" fmla="*/ 3844 w 5720"/>
              <a:gd name="T17" fmla="*/ 954 h 3503"/>
              <a:gd name="T18" fmla="*/ 298 w 5720"/>
              <a:gd name="T19" fmla="*/ 240 h 3503"/>
              <a:gd name="T20" fmla="*/ 466 w 5720"/>
              <a:gd name="T21" fmla="*/ 185 h 3503"/>
              <a:gd name="T22" fmla="*/ 2104 w 5720"/>
              <a:gd name="T23" fmla="*/ 283 h 3503"/>
              <a:gd name="T24" fmla="*/ 3060 w 5720"/>
              <a:gd name="T25" fmla="*/ 354 h 3503"/>
              <a:gd name="T26" fmla="*/ 3537 w 5720"/>
              <a:gd name="T27" fmla="*/ 438 h 3503"/>
              <a:gd name="T28" fmla="*/ 3411 w 5720"/>
              <a:gd name="T29" fmla="*/ 594 h 3503"/>
              <a:gd name="T30" fmla="*/ 3731 w 5720"/>
              <a:gd name="T31" fmla="*/ 598 h 3503"/>
              <a:gd name="T32" fmla="*/ 4077 w 5720"/>
              <a:gd name="T33" fmla="*/ 643 h 3503"/>
              <a:gd name="T34" fmla="*/ 4128 w 5720"/>
              <a:gd name="T35" fmla="*/ 929 h 3503"/>
              <a:gd name="T36" fmla="*/ 4293 w 5720"/>
              <a:gd name="T37" fmla="*/ 1105 h 3503"/>
              <a:gd name="T38" fmla="*/ 4375 w 5720"/>
              <a:gd name="T39" fmla="*/ 1229 h 3503"/>
              <a:gd name="T40" fmla="*/ 4866 w 5720"/>
              <a:gd name="T41" fmla="*/ 800 h 3503"/>
              <a:gd name="T42" fmla="*/ 5313 w 5720"/>
              <a:gd name="T43" fmla="*/ 440 h 3503"/>
              <a:gd name="T44" fmla="*/ 5424 w 5720"/>
              <a:gd name="T45" fmla="*/ 127 h 3503"/>
              <a:gd name="T46" fmla="*/ 5678 w 5720"/>
              <a:gd name="T47" fmla="*/ 376 h 3503"/>
              <a:gd name="T48" fmla="*/ 5551 w 5720"/>
              <a:gd name="T49" fmla="*/ 600 h 3503"/>
              <a:gd name="T50" fmla="*/ 5446 w 5720"/>
              <a:gd name="T51" fmla="*/ 838 h 3503"/>
              <a:gd name="T52" fmla="*/ 5482 w 5720"/>
              <a:gd name="T53" fmla="*/ 970 h 3503"/>
              <a:gd name="T54" fmla="*/ 5197 w 5720"/>
              <a:gd name="T55" fmla="*/ 1183 h 3503"/>
              <a:gd name="T56" fmla="*/ 5140 w 5720"/>
              <a:gd name="T57" fmla="*/ 1434 h 3503"/>
              <a:gd name="T58" fmla="*/ 5155 w 5720"/>
              <a:gd name="T59" fmla="*/ 1538 h 3503"/>
              <a:gd name="T60" fmla="*/ 5073 w 5720"/>
              <a:gd name="T61" fmla="*/ 1600 h 3503"/>
              <a:gd name="T62" fmla="*/ 5064 w 5720"/>
              <a:gd name="T63" fmla="*/ 1701 h 3503"/>
              <a:gd name="T64" fmla="*/ 5133 w 5720"/>
              <a:gd name="T65" fmla="*/ 1976 h 3503"/>
              <a:gd name="T66" fmla="*/ 5048 w 5720"/>
              <a:gd name="T67" fmla="*/ 2083 h 3503"/>
              <a:gd name="T68" fmla="*/ 4797 w 5720"/>
              <a:gd name="T69" fmla="*/ 2347 h 3503"/>
              <a:gd name="T70" fmla="*/ 4669 w 5720"/>
              <a:gd name="T71" fmla="*/ 2505 h 3503"/>
              <a:gd name="T72" fmla="*/ 4768 w 5720"/>
              <a:gd name="T73" fmla="*/ 2923 h 3503"/>
              <a:gd name="T74" fmla="*/ 4909 w 5720"/>
              <a:gd name="T75" fmla="*/ 3414 h 3503"/>
              <a:gd name="T76" fmla="*/ 4702 w 5720"/>
              <a:gd name="T77" fmla="*/ 3350 h 3503"/>
              <a:gd name="T78" fmla="*/ 4549 w 5720"/>
              <a:gd name="T79" fmla="*/ 3112 h 3503"/>
              <a:gd name="T80" fmla="*/ 4197 w 5720"/>
              <a:gd name="T81" fmla="*/ 2905 h 3503"/>
              <a:gd name="T82" fmla="*/ 3875 w 5720"/>
              <a:gd name="T83" fmla="*/ 2863 h 3503"/>
              <a:gd name="T84" fmla="*/ 3706 w 5720"/>
              <a:gd name="T85" fmla="*/ 2885 h 3503"/>
              <a:gd name="T86" fmla="*/ 3713 w 5720"/>
              <a:gd name="T87" fmla="*/ 2952 h 3503"/>
              <a:gd name="T88" fmla="*/ 3733 w 5720"/>
              <a:gd name="T89" fmla="*/ 3043 h 3503"/>
              <a:gd name="T90" fmla="*/ 3582 w 5720"/>
              <a:gd name="T91" fmla="*/ 3038 h 3503"/>
              <a:gd name="T92" fmla="*/ 3326 w 5720"/>
              <a:gd name="T93" fmla="*/ 2989 h 3503"/>
              <a:gd name="T94" fmla="*/ 2886 w 5720"/>
              <a:gd name="T95" fmla="*/ 3140 h 3503"/>
              <a:gd name="T96" fmla="*/ 2855 w 5720"/>
              <a:gd name="T97" fmla="*/ 3160 h 3503"/>
              <a:gd name="T98" fmla="*/ 2758 w 5720"/>
              <a:gd name="T99" fmla="*/ 3334 h 3503"/>
              <a:gd name="T100" fmla="*/ 2657 w 5720"/>
              <a:gd name="T101" fmla="*/ 3458 h 3503"/>
              <a:gd name="T102" fmla="*/ 2264 w 5720"/>
              <a:gd name="T103" fmla="*/ 2936 h 3503"/>
              <a:gd name="T104" fmla="*/ 1884 w 5720"/>
              <a:gd name="T105" fmla="*/ 2901 h 3503"/>
              <a:gd name="T106" fmla="*/ 1378 w 5720"/>
              <a:gd name="T107" fmla="*/ 2652 h 3503"/>
              <a:gd name="T108" fmla="*/ 577 w 5720"/>
              <a:gd name="T109" fmla="*/ 2358 h 3503"/>
              <a:gd name="T110" fmla="*/ 344 w 5720"/>
              <a:gd name="T111" fmla="*/ 2047 h 3503"/>
              <a:gd name="T112" fmla="*/ 111 w 5720"/>
              <a:gd name="T113" fmla="*/ 1700 h 3503"/>
              <a:gd name="T114" fmla="*/ 84 w 5720"/>
              <a:gd name="T115" fmla="*/ 1530 h 3503"/>
              <a:gd name="T116" fmla="*/ 31 w 5720"/>
              <a:gd name="T117" fmla="*/ 1225 h 3503"/>
              <a:gd name="T118" fmla="*/ 98 w 5720"/>
              <a:gd name="T119" fmla="*/ 841 h 3503"/>
              <a:gd name="T120" fmla="*/ 280 w 5720"/>
              <a:gd name="T121" fmla="*/ 278 h 3503"/>
              <a:gd name="T122" fmla="*/ 433 w 5720"/>
              <a:gd name="T123" fmla="*/ 107 h 3503"/>
              <a:gd name="T124" fmla="*/ 466 w 5720"/>
              <a:gd name="T125" fmla="*/ 92 h 35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5720" h="3503">
                <a:moveTo>
                  <a:pt x="3058" y="2983"/>
                </a:moveTo>
                <a:lnTo>
                  <a:pt x="3055" y="2989"/>
                </a:lnTo>
                <a:lnTo>
                  <a:pt x="3049" y="2992"/>
                </a:lnTo>
                <a:lnTo>
                  <a:pt x="3046" y="2996"/>
                </a:lnTo>
                <a:lnTo>
                  <a:pt x="3044" y="2998"/>
                </a:lnTo>
                <a:lnTo>
                  <a:pt x="3040" y="3000"/>
                </a:lnTo>
                <a:lnTo>
                  <a:pt x="3038" y="3003"/>
                </a:lnTo>
                <a:lnTo>
                  <a:pt x="3044" y="3009"/>
                </a:lnTo>
                <a:lnTo>
                  <a:pt x="3048" y="3016"/>
                </a:lnTo>
                <a:lnTo>
                  <a:pt x="3049" y="3023"/>
                </a:lnTo>
                <a:lnTo>
                  <a:pt x="3062" y="3020"/>
                </a:lnTo>
                <a:lnTo>
                  <a:pt x="3058" y="3009"/>
                </a:lnTo>
                <a:lnTo>
                  <a:pt x="3057" y="2998"/>
                </a:lnTo>
                <a:lnTo>
                  <a:pt x="3058" y="2989"/>
                </a:lnTo>
                <a:lnTo>
                  <a:pt x="3058" y="2983"/>
                </a:lnTo>
                <a:close/>
                <a:moveTo>
                  <a:pt x="4769" y="2972"/>
                </a:moveTo>
                <a:lnTo>
                  <a:pt x="4769" y="2976"/>
                </a:lnTo>
                <a:lnTo>
                  <a:pt x="4775" y="2981"/>
                </a:lnTo>
                <a:lnTo>
                  <a:pt x="4777" y="2987"/>
                </a:lnTo>
                <a:lnTo>
                  <a:pt x="4782" y="2992"/>
                </a:lnTo>
                <a:lnTo>
                  <a:pt x="4784" y="2994"/>
                </a:lnTo>
                <a:lnTo>
                  <a:pt x="4784" y="2994"/>
                </a:lnTo>
                <a:lnTo>
                  <a:pt x="4784" y="2994"/>
                </a:lnTo>
                <a:lnTo>
                  <a:pt x="4784" y="2994"/>
                </a:lnTo>
                <a:lnTo>
                  <a:pt x="4784" y="2994"/>
                </a:lnTo>
                <a:lnTo>
                  <a:pt x="4786" y="2996"/>
                </a:lnTo>
                <a:lnTo>
                  <a:pt x="4786" y="2972"/>
                </a:lnTo>
                <a:lnTo>
                  <a:pt x="4769" y="2972"/>
                </a:lnTo>
                <a:close/>
                <a:moveTo>
                  <a:pt x="3617" y="2861"/>
                </a:moveTo>
                <a:lnTo>
                  <a:pt x="3613" y="2869"/>
                </a:lnTo>
                <a:lnTo>
                  <a:pt x="3609" y="2874"/>
                </a:lnTo>
                <a:lnTo>
                  <a:pt x="3604" y="2880"/>
                </a:lnTo>
                <a:lnTo>
                  <a:pt x="3597" y="2885"/>
                </a:lnTo>
                <a:lnTo>
                  <a:pt x="3597" y="2889"/>
                </a:lnTo>
                <a:lnTo>
                  <a:pt x="3637" y="2889"/>
                </a:lnTo>
                <a:lnTo>
                  <a:pt x="3640" y="2887"/>
                </a:lnTo>
                <a:lnTo>
                  <a:pt x="3642" y="2885"/>
                </a:lnTo>
                <a:lnTo>
                  <a:pt x="3648" y="2885"/>
                </a:lnTo>
                <a:lnTo>
                  <a:pt x="3653" y="2885"/>
                </a:lnTo>
                <a:lnTo>
                  <a:pt x="3655" y="2881"/>
                </a:lnTo>
                <a:lnTo>
                  <a:pt x="3657" y="2880"/>
                </a:lnTo>
                <a:lnTo>
                  <a:pt x="3658" y="2880"/>
                </a:lnTo>
                <a:lnTo>
                  <a:pt x="3660" y="2876"/>
                </a:lnTo>
                <a:lnTo>
                  <a:pt x="3660" y="2872"/>
                </a:lnTo>
                <a:lnTo>
                  <a:pt x="3648" y="2870"/>
                </a:lnTo>
                <a:lnTo>
                  <a:pt x="3638" y="2867"/>
                </a:lnTo>
                <a:lnTo>
                  <a:pt x="3629" y="2863"/>
                </a:lnTo>
                <a:lnTo>
                  <a:pt x="3617" y="2861"/>
                </a:lnTo>
                <a:close/>
                <a:moveTo>
                  <a:pt x="3875" y="2803"/>
                </a:moveTo>
                <a:lnTo>
                  <a:pt x="3875" y="2807"/>
                </a:lnTo>
                <a:lnTo>
                  <a:pt x="3875" y="2809"/>
                </a:lnTo>
                <a:lnTo>
                  <a:pt x="3877" y="2810"/>
                </a:lnTo>
                <a:lnTo>
                  <a:pt x="3877" y="2812"/>
                </a:lnTo>
                <a:lnTo>
                  <a:pt x="3878" y="2814"/>
                </a:lnTo>
                <a:lnTo>
                  <a:pt x="3878" y="2803"/>
                </a:lnTo>
                <a:lnTo>
                  <a:pt x="3875" y="2803"/>
                </a:lnTo>
                <a:close/>
                <a:moveTo>
                  <a:pt x="5124" y="1856"/>
                </a:moveTo>
                <a:lnTo>
                  <a:pt x="5120" y="1861"/>
                </a:lnTo>
                <a:lnTo>
                  <a:pt x="5118" y="1867"/>
                </a:lnTo>
                <a:lnTo>
                  <a:pt x="5115" y="1870"/>
                </a:lnTo>
                <a:lnTo>
                  <a:pt x="5111" y="1872"/>
                </a:lnTo>
                <a:lnTo>
                  <a:pt x="5106" y="1874"/>
                </a:lnTo>
                <a:lnTo>
                  <a:pt x="5100" y="1876"/>
                </a:lnTo>
                <a:lnTo>
                  <a:pt x="5095" y="1880"/>
                </a:lnTo>
                <a:lnTo>
                  <a:pt x="5095" y="1881"/>
                </a:lnTo>
                <a:lnTo>
                  <a:pt x="5097" y="1881"/>
                </a:lnTo>
                <a:lnTo>
                  <a:pt x="5097" y="1881"/>
                </a:lnTo>
                <a:lnTo>
                  <a:pt x="5097" y="1881"/>
                </a:lnTo>
                <a:lnTo>
                  <a:pt x="5097" y="1881"/>
                </a:lnTo>
                <a:lnTo>
                  <a:pt x="5098" y="1883"/>
                </a:lnTo>
                <a:lnTo>
                  <a:pt x="5098" y="1887"/>
                </a:lnTo>
                <a:lnTo>
                  <a:pt x="5109" y="1880"/>
                </a:lnTo>
                <a:lnTo>
                  <a:pt x="5120" y="1874"/>
                </a:lnTo>
                <a:lnTo>
                  <a:pt x="5135" y="1870"/>
                </a:lnTo>
                <a:lnTo>
                  <a:pt x="5137" y="1874"/>
                </a:lnTo>
                <a:lnTo>
                  <a:pt x="5138" y="1878"/>
                </a:lnTo>
                <a:lnTo>
                  <a:pt x="5140" y="1878"/>
                </a:lnTo>
                <a:lnTo>
                  <a:pt x="5140" y="1880"/>
                </a:lnTo>
                <a:lnTo>
                  <a:pt x="5144" y="1881"/>
                </a:lnTo>
                <a:lnTo>
                  <a:pt x="5148" y="1883"/>
                </a:lnTo>
                <a:lnTo>
                  <a:pt x="5148" y="1870"/>
                </a:lnTo>
                <a:lnTo>
                  <a:pt x="5153" y="1872"/>
                </a:lnTo>
                <a:lnTo>
                  <a:pt x="5157" y="1872"/>
                </a:lnTo>
                <a:lnTo>
                  <a:pt x="5160" y="1874"/>
                </a:lnTo>
                <a:lnTo>
                  <a:pt x="5164" y="1876"/>
                </a:lnTo>
                <a:lnTo>
                  <a:pt x="5160" y="1863"/>
                </a:lnTo>
                <a:lnTo>
                  <a:pt x="5148" y="1863"/>
                </a:lnTo>
                <a:lnTo>
                  <a:pt x="5137" y="1860"/>
                </a:lnTo>
                <a:lnTo>
                  <a:pt x="5124" y="1856"/>
                </a:lnTo>
                <a:close/>
                <a:moveTo>
                  <a:pt x="5011" y="1594"/>
                </a:moveTo>
                <a:lnTo>
                  <a:pt x="5011" y="1596"/>
                </a:lnTo>
                <a:lnTo>
                  <a:pt x="5013" y="1598"/>
                </a:lnTo>
                <a:lnTo>
                  <a:pt x="5015" y="1600"/>
                </a:lnTo>
                <a:lnTo>
                  <a:pt x="5017" y="1600"/>
                </a:lnTo>
                <a:lnTo>
                  <a:pt x="5020" y="1601"/>
                </a:lnTo>
                <a:lnTo>
                  <a:pt x="5020" y="1600"/>
                </a:lnTo>
                <a:lnTo>
                  <a:pt x="5018" y="1598"/>
                </a:lnTo>
                <a:lnTo>
                  <a:pt x="5015" y="1596"/>
                </a:lnTo>
                <a:lnTo>
                  <a:pt x="5013" y="1594"/>
                </a:lnTo>
                <a:lnTo>
                  <a:pt x="5011" y="1594"/>
                </a:lnTo>
                <a:close/>
                <a:moveTo>
                  <a:pt x="120" y="1520"/>
                </a:moveTo>
                <a:lnTo>
                  <a:pt x="120" y="1523"/>
                </a:lnTo>
                <a:lnTo>
                  <a:pt x="118" y="1527"/>
                </a:lnTo>
                <a:lnTo>
                  <a:pt x="118" y="1527"/>
                </a:lnTo>
                <a:lnTo>
                  <a:pt x="118" y="1527"/>
                </a:lnTo>
                <a:lnTo>
                  <a:pt x="118" y="1529"/>
                </a:lnTo>
                <a:lnTo>
                  <a:pt x="120" y="1530"/>
                </a:lnTo>
                <a:lnTo>
                  <a:pt x="122" y="1534"/>
                </a:lnTo>
                <a:lnTo>
                  <a:pt x="124" y="1536"/>
                </a:lnTo>
                <a:lnTo>
                  <a:pt x="126" y="1538"/>
                </a:lnTo>
                <a:lnTo>
                  <a:pt x="128" y="1540"/>
                </a:lnTo>
                <a:lnTo>
                  <a:pt x="128" y="1534"/>
                </a:lnTo>
                <a:lnTo>
                  <a:pt x="126" y="1530"/>
                </a:lnTo>
                <a:lnTo>
                  <a:pt x="126" y="1527"/>
                </a:lnTo>
                <a:lnTo>
                  <a:pt x="126" y="1525"/>
                </a:lnTo>
                <a:lnTo>
                  <a:pt x="124" y="1523"/>
                </a:lnTo>
                <a:lnTo>
                  <a:pt x="120" y="1520"/>
                </a:lnTo>
                <a:close/>
                <a:moveTo>
                  <a:pt x="5017" y="1509"/>
                </a:moveTo>
                <a:lnTo>
                  <a:pt x="5018" y="1510"/>
                </a:lnTo>
                <a:lnTo>
                  <a:pt x="5018" y="1510"/>
                </a:lnTo>
                <a:lnTo>
                  <a:pt x="5020" y="1512"/>
                </a:lnTo>
                <a:lnTo>
                  <a:pt x="5020" y="1512"/>
                </a:lnTo>
                <a:lnTo>
                  <a:pt x="5024" y="1512"/>
                </a:lnTo>
                <a:lnTo>
                  <a:pt x="5022" y="1512"/>
                </a:lnTo>
                <a:lnTo>
                  <a:pt x="5022" y="1510"/>
                </a:lnTo>
                <a:lnTo>
                  <a:pt x="5020" y="1510"/>
                </a:lnTo>
                <a:lnTo>
                  <a:pt x="5018" y="1510"/>
                </a:lnTo>
                <a:lnTo>
                  <a:pt x="5017" y="1509"/>
                </a:lnTo>
                <a:close/>
                <a:moveTo>
                  <a:pt x="4991" y="1492"/>
                </a:moveTo>
                <a:lnTo>
                  <a:pt x="4995" y="1510"/>
                </a:lnTo>
                <a:lnTo>
                  <a:pt x="5000" y="1523"/>
                </a:lnTo>
                <a:lnTo>
                  <a:pt x="5006" y="1536"/>
                </a:lnTo>
                <a:lnTo>
                  <a:pt x="5011" y="1549"/>
                </a:lnTo>
                <a:lnTo>
                  <a:pt x="5015" y="1549"/>
                </a:lnTo>
                <a:lnTo>
                  <a:pt x="5017" y="1532"/>
                </a:lnTo>
                <a:lnTo>
                  <a:pt x="5008" y="1521"/>
                </a:lnTo>
                <a:lnTo>
                  <a:pt x="5002" y="1509"/>
                </a:lnTo>
                <a:lnTo>
                  <a:pt x="5000" y="1492"/>
                </a:lnTo>
                <a:lnTo>
                  <a:pt x="4991" y="1492"/>
                </a:lnTo>
                <a:close/>
                <a:moveTo>
                  <a:pt x="120" y="1467"/>
                </a:moveTo>
                <a:lnTo>
                  <a:pt x="122" y="1469"/>
                </a:lnTo>
                <a:lnTo>
                  <a:pt x="124" y="1470"/>
                </a:lnTo>
                <a:lnTo>
                  <a:pt x="126" y="1470"/>
                </a:lnTo>
                <a:lnTo>
                  <a:pt x="128" y="1469"/>
                </a:lnTo>
                <a:lnTo>
                  <a:pt x="131" y="1467"/>
                </a:lnTo>
                <a:lnTo>
                  <a:pt x="120" y="1467"/>
                </a:lnTo>
                <a:close/>
                <a:moveTo>
                  <a:pt x="4993" y="1429"/>
                </a:moveTo>
                <a:lnTo>
                  <a:pt x="4988" y="1452"/>
                </a:lnTo>
                <a:lnTo>
                  <a:pt x="4991" y="1456"/>
                </a:lnTo>
                <a:lnTo>
                  <a:pt x="4993" y="1460"/>
                </a:lnTo>
                <a:lnTo>
                  <a:pt x="4997" y="1465"/>
                </a:lnTo>
                <a:lnTo>
                  <a:pt x="5004" y="1465"/>
                </a:lnTo>
                <a:lnTo>
                  <a:pt x="5004" y="1461"/>
                </a:lnTo>
                <a:lnTo>
                  <a:pt x="4997" y="1452"/>
                </a:lnTo>
                <a:lnTo>
                  <a:pt x="4997" y="1441"/>
                </a:lnTo>
                <a:lnTo>
                  <a:pt x="5000" y="1429"/>
                </a:lnTo>
                <a:lnTo>
                  <a:pt x="4993" y="1429"/>
                </a:lnTo>
                <a:close/>
                <a:moveTo>
                  <a:pt x="3935" y="785"/>
                </a:moveTo>
                <a:lnTo>
                  <a:pt x="3935" y="789"/>
                </a:lnTo>
                <a:lnTo>
                  <a:pt x="3937" y="792"/>
                </a:lnTo>
                <a:lnTo>
                  <a:pt x="3937" y="794"/>
                </a:lnTo>
                <a:lnTo>
                  <a:pt x="3937" y="794"/>
                </a:lnTo>
                <a:lnTo>
                  <a:pt x="3937" y="794"/>
                </a:lnTo>
                <a:lnTo>
                  <a:pt x="3938" y="796"/>
                </a:lnTo>
                <a:lnTo>
                  <a:pt x="3942" y="798"/>
                </a:lnTo>
                <a:lnTo>
                  <a:pt x="3942" y="785"/>
                </a:lnTo>
                <a:lnTo>
                  <a:pt x="3935" y="785"/>
                </a:lnTo>
                <a:close/>
                <a:moveTo>
                  <a:pt x="3809" y="703"/>
                </a:moveTo>
                <a:lnTo>
                  <a:pt x="3806" y="712"/>
                </a:lnTo>
                <a:lnTo>
                  <a:pt x="3808" y="709"/>
                </a:lnTo>
                <a:lnTo>
                  <a:pt x="3809" y="707"/>
                </a:lnTo>
                <a:lnTo>
                  <a:pt x="3809" y="705"/>
                </a:lnTo>
                <a:lnTo>
                  <a:pt x="3809" y="705"/>
                </a:lnTo>
                <a:lnTo>
                  <a:pt x="3809" y="703"/>
                </a:lnTo>
                <a:close/>
                <a:moveTo>
                  <a:pt x="3918" y="660"/>
                </a:moveTo>
                <a:lnTo>
                  <a:pt x="3911" y="670"/>
                </a:lnTo>
                <a:lnTo>
                  <a:pt x="3900" y="676"/>
                </a:lnTo>
                <a:lnTo>
                  <a:pt x="3888" y="680"/>
                </a:lnTo>
                <a:lnTo>
                  <a:pt x="3875" y="680"/>
                </a:lnTo>
                <a:lnTo>
                  <a:pt x="3864" y="683"/>
                </a:lnTo>
                <a:lnTo>
                  <a:pt x="3853" y="692"/>
                </a:lnTo>
                <a:lnTo>
                  <a:pt x="3853" y="694"/>
                </a:lnTo>
                <a:lnTo>
                  <a:pt x="3853" y="696"/>
                </a:lnTo>
                <a:lnTo>
                  <a:pt x="3853" y="698"/>
                </a:lnTo>
                <a:lnTo>
                  <a:pt x="3853" y="700"/>
                </a:lnTo>
                <a:lnTo>
                  <a:pt x="3851" y="701"/>
                </a:lnTo>
                <a:lnTo>
                  <a:pt x="3849" y="703"/>
                </a:lnTo>
                <a:lnTo>
                  <a:pt x="3844" y="710"/>
                </a:lnTo>
                <a:lnTo>
                  <a:pt x="3838" y="716"/>
                </a:lnTo>
                <a:lnTo>
                  <a:pt x="3831" y="720"/>
                </a:lnTo>
                <a:lnTo>
                  <a:pt x="3826" y="725"/>
                </a:lnTo>
                <a:lnTo>
                  <a:pt x="3820" y="732"/>
                </a:lnTo>
                <a:lnTo>
                  <a:pt x="3804" y="732"/>
                </a:lnTo>
                <a:lnTo>
                  <a:pt x="3806" y="716"/>
                </a:lnTo>
                <a:lnTo>
                  <a:pt x="3800" y="716"/>
                </a:lnTo>
                <a:lnTo>
                  <a:pt x="3789" y="725"/>
                </a:lnTo>
                <a:lnTo>
                  <a:pt x="3778" y="730"/>
                </a:lnTo>
                <a:lnTo>
                  <a:pt x="3768" y="740"/>
                </a:lnTo>
                <a:lnTo>
                  <a:pt x="3764" y="752"/>
                </a:lnTo>
                <a:lnTo>
                  <a:pt x="3760" y="767"/>
                </a:lnTo>
                <a:lnTo>
                  <a:pt x="3757" y="781"/>
                </a:lnTo>
                <a:lnTo>
                  <a:pt x="3753" y="783"/>
                </a:lnTo>
                <a:lnTo>
                  <a:pt x="3749" y="787"/>
                </a:lnTo>
                <a:lnTo>
                  <a:pt x="3746" y="790"/>
                </a:lnTo>
                <a:lnTo>
                  <a:pt x="3742" y="792"/>
                </a:lnTo>
                <a:lnTo>
                  <a:pt x="3740" y="796"/>
                </a:lnTo>
                <a:lnTo>
                  <a:pt x="3735" y="832"/>
                </a:lnTo>
                <a:lnTo>
                  <a:pt x="3724" y="838"/>
                </a:lnTo>
                <a:lnTo>
                  <a:pt x="3715" y="849"/>
                </a:lnTo>
                <a:lnTo>
                  <a:pt x="3708" y="863"/>
                </a:lnTo>
                <a:lnTo>
                  <a:pt x="3702" y="878"/>
                </a:lnTo>
                <a:lnTo>
                  <a:pt x="3711" y="878"/>
                </a:lnTo>
                <a:lnTo>
                  <a:pt x="3711" y="872"/>
                </a:lnTo>
                <a:lnTo>
                  <a:pt x="3718" y="863"/>
                </a:lnTo>
                <a:lnTo>
                  <a:pt x="3726" y="852"/>
                </a:lnTo>
                <a:lnTo>
                  <a:pt x="3731" y="843"/>
                </a:lnTo>
                <a:lnTo>
                  <a:pt x="3740" y="838"/>
                </a:lnTo>
                <a:lnTo>
                  <a:pt x="3757" y="832"/>
                </a:lnTo>
                <a:lnTo>
                  <a:pt x="3760" y="841"/>
                </a:lnTo>
                <a:lnTo>
                  <a:pt x="3764" y="849"/>
                </a:lnTo>
                <a:lnTo>
                  <a:pt x="3769" y="854"/>
                </a:lnTo>
                <a:lnTo>
                  <a:pt x="3771" y="865"/>
                </a:lnTo>
                <a:lnTo>
                  <a:pt x="3762" y="881"/>
                </a:lnTo>
                <a:lnTo>
                  <a:pt x="3758" y="898"/>
                </a:lnTo>
                <a:lnTo>
                  <a:pt x="3760" y="912"/>
                </a:lnTo>
                <a:lnTo>
                  <a:pt x="3762" y="927"/>
                </a:lnTo>
                <a:lnTo>
                  <a:pt x="3760" y="941"/>
                </a:lnTo>
                <a:lnTo>
                  <a:pt x="3758" y="943"/>
                </a:lnTo>
                <a:lnTo>
                  <a:pt x="3755" y="947"/>
                </a:lnTo>
                <a:lnTo>
                  <a:pt x="3751" y="950"/>
                </a:lnTo>
                <a:lnTo>
                  <a:pt x="3748" y="952"/>
                </a:lnTo>
                <a:lnTo>
                  <a:pt x="3746" y="956"/>
                </a:lnTo>
                <a:lnTo>
                  <a:pt x="3744" y="958"/>
                </a:lnTo>
                <a:lnTo>
                  <a:pt x="3744" y="1001"/>
                </a:lnTo>
                <a:lnTo>
                  <a:pt x="3742" y="1020"/>
                </a:lnTo>
                <a:lnTo>
                  <a:pt x="3742" y="1043"/>
                </a:lnTo>
                <a:lnTo>
                  <a:pt x="3740" y="1069"/>
                </a:lnTo>
                <a:lnTo>
                  <a:pt x="3737" y="1089"/>
                </a:lnTo>
                <a:lnTo>
                  <a:pt x="3735" y="1103"/>
                </a:lnTo>
                <a:lnTo>
                  <a:pt x="3738" y="1109"/>
                </a:lnTo>
                <a:lnTo>
                  <a:pt x="3742" y="1114"/>
                </a:lnTo>
                <a:lnTo>
                  <a:pt x="3748" y="1120"/>
                </a:lnTo>
                <a:lnTo>
                  <a:pt x="3751" y="1125"/>
                </a:lnTo>
                <a:lnTo>
                  <a:pt x="3755" y="1130"/>
                </a:lnTo>
                <a:lnTo>
                  <a:pt x="3751" y="1163"/>
                </a:lnTo>
                <a:lnTo>
                  <a:pt x="3755" y="1187"/>
                </a:lnTo>
                <a:lnTo>
                  <a:pt x="3760" y="1212"/>
                </a:lnTo>
                <a:lnTo>
                  <a:pt x="3769" y="1236"/>
                </a:lnTo>
                <a:lnTo>
                  <a:pt x="3778" y="1258"/>
                </a:lnTo>
                <a:lnTo>
                  <a:pt x="3791" y="1272"/>
                </a:lnTo>
                <a:lnTo>
                  <a:pt x="3797" y="1276"/>
                </a:lnTo>
                <a:lnTo>
                  <a:pt x="3802" y="1278"/>
                </a:lnTo>
                <a:lnTo>
                  <a:pt x="3806" y="1278"/>
                </a:lnTo>
                <a:lnTo>
                  <a:pt x="3811" y="1276"/>
                </a:lnTo>
                <a:lnTo>
                  <a:pt x="3829" y="1270"/>
                </a:lnTo>
                <a:lnTo>
                  <a:pt x="3848" y="1261"/>
                </a:lnTo>
                <a:lnTo>
                  <a:pt x="3860" y="1252"/>
                </a:lnTo>
                <a:lnTo>
                  <a:pt x="3866" y="1241"/>
                </a:lnTo>
                <a:lnTo>
                  <a:pt x="3873" y="1223"/>
                </a:lnTo>
                <a:lnTo>
                  <a:pt x="3882" y="1200"/>
                </a:lnTo>
                <a:lnTo>
                  <a:pt x="3889" y="1176"/>
                </a:lnTo>
                <a:lnTo>
                  <a:pt x="3895" y="1150"/>
                </a:lnTo>
                <a:lnTo>
                  <a:pt x="3898" y="1129"/>
                </a:lnTo>
                <a:lnTo>
                  <a:pt x="3897" y="1110"/>
                </a:lnTo>
                <a:lnTo>
                  <a:pt x="3886" y="1078"/>
                </a:lnTo>
                <a:lnTo>
                  <a:pt x="3873" y="1047"/>
                </a:lnTo>
                <a:lnTo>
                  <a:pt x="3857" y="1018"/>
                </a:lnTo>
                <a:lnTo>
                  <a:pt x="3849" y="1018"/>
                </a:lnTo>
                <a:lnTo>
                  <a:pt x="3846" y="1005"/>
                </a:lnTo>
                <a:lnTo>
                  <a:pt x="3849" y="996"/>
                </a:lnTo>
                <a:lnTo>
                  <a:pt x="3853" y="985"/>
                </a:lnTo>
                <a:lnTo>
                  <a:pt x="3858" y="974"/>
                </a:lnTo>
                <a:lnTo>
                  <a:pt x="3857" y="961"/>
                </a:lnTo>
                <a:lnTo>
                  <a:pt x="3855" y="961"/>
                </a:lnTo>
                <a:lnTo>
                  <a:pt x="3853" y="960"/>
                </a:lnTo>
                <a:lnTo>
                  <a:pt x="3851" y="958"/>
                </a:lnTo>
                <a:lnTo>
                  <a:pt x="3848" y="956"/>
                </a:lnTo>
                <a:lnTo>
                  <a:pt x="3846" y="954"/>
                </a:lnTo>
                <a:lnTo>
                  <a:pt x="3844" y="954"/>
                </a:lnTo>
                <a:lnTo>
                  <a:pt x="3844" y="940"/>
                </a:lnTo>
                <a:lnTo>
                  <a:pt x="3851" y="927"/>
                </a:lnTo>
                <a:lnTo>
                  <a:pt x="3858" y="916"/>
                </a:lnTo>
                <a:lnTo>
                  <a:pt x="3866" y="905"/>
                </a:lnTo>
                <a:lnTo>
                  <a:pt x="3862" y="845"/>
                </a:lnTo>
                <a:lnTo>
                  <a:pt x="3877" y="838"/>
                </a:lnTo>
                <a:lnTo>
                  <a:pt x="3880" y="829"/>
                </a:lnTo>
                <a:lnTo>
                  <a:pt x="3880" y="820"/>
                </a:lnTo>
                <a:lnTo>
                  <a:pt x="3882" y="812"/>
                </a:lnTo>
                <a:lnTo>
                  <a:pt x="3886" y="805"/>
                </a:lnTo>
                <a:lnTo>
                  <a:pt x="3902" y="805"/>
                </a:lnTo>
                <a:lnTo>
                  <a:pt x="3909" y="781"/>
                </a:lnTo>
                <a:lnTo>
                  <a:pt x="3922" y="769"/>
                </a:lnTo>
                <a:lnTo>
                  <a:pt x="3938" y="758"/>
                </a:lnTo>
                <a:lnTo>
                  <a:pt x="3953" y="747"/>
                </a:lnTo>
                <a:lnTo>
                  <a:pt x="3968" y="736"/>
                </a:lnTo>
                <a:lnTo>
                  <a:pt x="3962" y="723"/>
                </a:lnTo>
                <a:lnTo>
                  <a:pt x="3964" y="709"/>
                </a:lnTo>
                <a:lnTo>
                  <a:pt x="3971" y="698"/>
                </a:lnTo>
                <a:lnTo>
                  <a:pt x="3980" y="689"/>
                </a:lnTo>
                <a:lnTo>
                  <a:pt x="3991" y="685"/>
                </a:lnTo>
                <a:lnTo>
                  <a:pt x="3991" y="680"/>
                </a:lnTo>
                <a:lnTo>
                  <a:pt x="3978" y="676"/>
                </a:lnTo>
                <a:lnTo>
                  <a:pt x="3966" y="670"/>
                </a:lnTo>
                <a:lnTo>
                  <a:pt x="3955" y="665"/>
                </a:lnTo>
                <a:lnTo>
                  <a:pt x="3938" y="661"/>
                </a:lnTo>
                <a:lnTo>
                  <a:pt x="3918" y="660"/>
                </a:lnTo>
                <a:close/>
                <a:moveTo>
                  <a:pt x="295" y="238"/>
                </a:moveTo>
                <a:lnTo>
                  <a:pt x="297" y="238"/>
                </a:lnTo>
                <a:lnTo>
                  <a:pt x="298" y="240"/>
                </a:lnTo>
                <a:lnTo>
                  <a:pt x="298" y="240"/>
                </a:lnTo>
                <a:lnTo>
                  <a:pt x="300" y="240"/>
                </a:lnTo>
                <a:lnTo>
                  <a:pt x="304" y="241"/>
                </a:lnTo>
                <a:lnTo>
                  <a:pt x="302" y="240"/>
                </a:lnTo>
                <a:lnTo>
                  <a:pt x="300" y="240"/>
                </a:lnTo>
                <a:lnTo>
                  <a:pt x="300" y="240"/>
                </a:lnTo>
                <a:lnTo>
                  <a:pt x="298" y="238"/>
                </a:lnTo>
                <a:lnTo>
                  <a:pt x="295" y="238"/>
                </a:lnTo>
                <a:close/>
                <a:moveTo>
                  <a:pt x="458" y="209"/>
                </a:moveTo>
                <a:lnTo>
                  <a:pt x="458" y="216"/>
                </a:lnTo>
                <a:lnTo>
                  <a:pt x="457" y="220"/>
                </a:lnTo>
                <a:lnTo>
                  <a:pt x="455" y="221"/>
                </a:lnTo>
                <a:lnTo>
                  <a:pt x="453" y="225"/>
                </a:lnTo>
                <a:lnTo>
                  <a:pt x="451" y="229"/>
                </a:lnTo>
                <a:lnTo>
                  <a:pt x="458" y="229"/>
                </a:lnTo>
                <a:lnTo>
                  <a:pt x="458" y="221"/>
                </a:lnTo>
                <a:lnTo>
                  <a:pt x="460" y="218"/>
                </a:lnTo>
                <a:lnTo>
                  <a:pt x="462" y="216"/>
                </a:lnTo>
                <a:lnTo>
                  <a:pt x="462" y="214"/>
                </a:lnTo>
                <a:lnTo>
                  <a:pt x="460" y="212"/>
                </a:lnTo>
                <a:lnTo>
                  <a:pt x="458" y="209"/>
                </a:lnTo>
                <a:close/>
                <a:moveTo>
                  <a:pt x="466" y="172"/>
                </a:moveTo>
                <a:lnTo>
                  <a:pt x="464" y="176"/>
                </a:lnTo>
                <a:lnTo>
                  <a:pt x="462" y="178"/>
                </a:lnTo>
                <a:lnTo>
                  <a:pt x="460" y="181"/>
                </a:lnTo>
                <a:lnTo>
                  <a:pt x="460" y="183"/>
                </a:lnTo>
                <a:lnTo>
                  <a:pt x="460" y="187"/>
                </a:lnTo>
                <a:lnTo>
                  <a:pt x="458" y="192"/>
                </a:lnTo>
                <a:lnTo>
                  <a:pt x="468" y="198"/>
                </a:lnTo>
                <a:lnTo>
                  <a:pt x="466" y="192"/>
                </a:lnTo>
                <a:lnTo>
                  <a:pt x="466" y="189"/>
                </a:lnTo>
                <a:lnTo>
                  <a:pt x="466" y="185"/>
                </a:lnTo>
                <a:lnTo>
                  <a:pt x="466" y="181"/>
                </a:lnTo>
                <a:lnTo>
                  <a:pt x="468" y="178"/>
                </a:lnTo>
                <a:lnTo>
                  <a:pt x="468" y="174"/>
                </a:lnTo>
                <a:lnTo>
                  <a:pt x="466" y="172"/>
                </a:lnTo>
                <a:close/>
                <a:moveTo>
                  <a:pt x="513" y="0"/>
                </a:moveTo>
                <a:lnTo>
                  <a:pt x="529" y="10"/>
                </a:lnTo>
                <a:lnTo>
                  <a:pt x="553" y="20"/>
                </a:lnTo>
                <a:lnTo>
                  <a:pt x="580" y="25"/>
                </a:lnTo>
                <a:lnTo>
                  <a:pt x="608" y="29"/>
                </a:lnTo>
                <a:lnTo>
                  <a:pt x="635" y="34"/>
                </a:lnTo>
                <a:lnTo>
                  <a:pt x="657" y="40"/>
                </a:lnTo>
                <a:lnTo>
                  <a:pt x="740" y="65"/>
                </a:lnTo>
                <a:lnTo>
                  <a:pt x="824" y="85"/>
                </a:lnTo>
                <a:lnTo>
                  <a:pt x="911" y="101"/>
                </a:lnTo>
                <a:lnTo>
                  <a:pt x="998" y="118"/>
                </a:lnTo>
                <a:lnTo>
                  <a:pt x="1088" y="138"/>
                </a:lnTo>
                <a:lnTo>
                  <a:pt x="1158" y="152"/>
                </a:lnTo>
                <a:lnTo>
                  <a:pt x="1233" y="165"/>
                </a:lnTo>
                <a:lnTo>
                  <a:pt x="1309" y="178"/>
                </a:lnTo>
                <a:lnTo>
                  <a:pt x="1386" y="192"/>
                </a:lnTo>
                <a:lnTo>
                  <a:pt x="1457" y="210"/>
                </a:lnTo>
                <a:lnTo>
                  <a:pt x="1549" y="218"/>
                </a:lnTo>
                <a:lnTo>
                  <a:pt x="1602" y="229"/>
                </a:lnTo>
                <a:lnTo>
                  <a:pt x="1660" y="236"/>
                </a:lnTo>
                <a:lnTo>
                  <a:pt x="1717" y="243"/>
                </a:lnTo>
                <a:lnTo>
                  <a:pt x="1771" y="254"/>
                </a:lnTo>
                <a:lnTo>
                  <a:pt x="1904" y="261"/>
                </a:lnTo>
                <a:lnTo>
                  <a:pt x="1949" y="270"/>
                </a:lnTo>
                <a:lnTo>
                  <a:pt x="2000" y="276"/>
                </a:lnTo>
                <a:lnTo>
                  <a:pt x="2053" y="280"/>
                </a:lnTo>
                <a:lnTo>
                  <a:pt x="2104" y="283"/>
                </a:lnTo>
                <a:lnTo>
                  <a:pt x="2149" y="290"/>
                </a:lnTo>
                <a:lnTo>
                  <a:pt x="2228" y="290"/>
                </a:lnTo>
                <a:lnTo>
                  <a:pt x="2262" y="296"/>
                </a:lnTo>
                <a:lnTo>
                  <a:pt x="2300" y="294"/>
                </a:lnTo>
                <a:lnTo>
                  <a:pt x="2338" y="294"/>
                </a:lnTo>
                <a:lnTo>
                  <a:pt x="2378" y="294"/>
                </a:lnTo>
                <a:lnTo>
                  <a:pt x="2417" y="300"/>
                </a:lnTo>
                <a:lnTo>
                  <a:pt x="2437" y="301"/>
                </a:lnTo>
                <a:lnTo>
                  <a:pt x="2458" y="301"/>
                </a:lnTo>
                <a:lnTo>
                  <a:pt x="2484" y="300"/>
                </a:lnTo>
                <a:lnTo>
                  <a:pt x="2506" y="303"/>
                </a:lnTo>
                <a:lnTo>
                  <a:pt x="2548" y="309"/>
                </a:lnTo>
                <a:lnTo>
                  <a:pt x="2595" y="310"/>
                </a:lnTo>
                <a:lnTo>
                  <a:pt x="2642" y="310"/>
                </a:lnTo>
                <a:lnTo>
                  <a:pt x="2691" y="310"/>
                </a:lnTo>
                <a:lnTo>
                  <a:pt x="2762" y="314"/>
                </a:lnTo>
                <a:lnTo>
                  <a:pt x="2835" y="312"/>
                </a:lnTo>
                <a:lnTo>
                  <a:pt x="2908" y="312"/>
                </a:lnTo>
                <a:lnTo>
                  <a:pt x="2978" y="312"/>
                </a:lnTo>
                <a:lnTo>
                  <a:pt x="2978" y="260"/>
                </a:lnTo>
                <a:lnTo>
                  <a:pt x="3011" y="263"/>
                </a:lnTo>
                <a:lnTo>
                  <a:pt x="3013" y="267"/>
                </a:lnTo>
                <a:lnTo>
                  <a:pt x="3015" y="269"/>
                </a:lnTo>
                <a:lnTo>
                  <a:pt x="3015" y="270"/>
                </a:lnTo>
                <a:lnTo>
                  <a:pt x="3017" y="272"/>
                </a:lnTo>
                <a:lnTo>
                  <a:pt x="3020" y="272"/>
                </a:lnTo>
                <a:lnTo>
                  <a:pt x="3024" y="276"/>
                </a:lnTo>
                <a:lnTo>
                  <a:pt x="3026" y="303"/>
                </a:lnTo>
                <a:lnTo>
                  <a:pt x="3029" y="329"/>
                </a:lnTo>
                <a:lnTo>
                  <a:pt x="3035" y="349"/>
                </a:lnTo>
                <a:lnTo>
                  <a:pt x="3060" y="354"/>
                </a:lnTo>
                <a:lnTo>
                  <a:pt x="3084" y="358"/>
                </a:lnTo>
                <a:lnTo>
                  <a:pt x="3106" y="365"/>
                </a:lnTo>
                <a:lnTo>
                  <a:pt x="3124" y="376"/>
                </a:lnTo>
                <a:lnTo>
                  <a:pt x="3155" y="367"/>
                </a:lnTo>
                <a:lnTo>
                  <a:pt x="3182" y="365"/>
                </a:lnTo>
                <a:lnTo>
                  <a:pt x="3208" y="370"/>
                </a:lnTo>
                <a:lnTo>
                  <a:pt x="3229" y="381"/>
                </a:lnTo>
                <a:lnTo>
                  <a:pt x="3249" y="401"/>
                </a:lnTo>
                <a:lnTo>
                  <a:pt x="3260" y="394"/>
                </a:lnTo>
                <a:lnTo>
                  <a:pt x="3273" y="394"/>
                </a:lnTo>
                <a:lnTo>
                  <a:pt x="3286" y="400"/>
                </a:lnTo>
                <a:lnTo>
                  <a:pt x="3300" y="407"/>
                </a:lnTo>
                <a:lnTo>
                  <a:pt x="3315" y="416"/>
                </a:lnTo>
                <a:lnTo>
                  <a:pt x="3328" y="425"/>
                </a:lnTo>
                <a:lnTo>
                  <a:pt x="3338" y="429"/>
                </a:lnTo>
                <a:lnTo>
                  <a:pt x="3355" y="416"/>
                </a:lnTo>
                <a:lnTo>
                  <a:pt x="3373" y="405"/>
                </a:lnTo>
                <a:lnTo>
                  <a:pt x="3397" y="401"/>
                </a:lnTo>
                <a:lnTo>
                  <a:pt x="3397" y="405"/>
                </a:lnTo>
                <a:lnTo>
                  <a:pt x="3397" y="407"/>
                </a:lnTo>
                <a:lnTo>
                  <a:pt x="3398" y="409"/>
                </a:lnTo>
                <a:lnTo>
                  <a:pt x="3398" y="410"/>
                </a:lnTo>
                <a:lnTo>
                  <a:pt x="3400" y="412"/>
                </a:lnTo>
                <a:lnTo>
                  <a:pt x="3408" y="414"/>
                </a:lnTo>
                <a:lnTo>
                  <a:pt x="3426" y="416"/>
                </a:lnTo>
                <a:lnTo>
                  <a:pt x="3449" y="418"/>
                </a:lnTo>
                <a:lnTo>
                  <a:pt x="3475" y="420"/>
                </a:lnTo>
                <a:lnTo>
                  <a:pt x="3498" y="420"/>
                </a:lnTo>
                <a:lnTo>
                  <a:pt x="3520" y="421"/>
                </a:lnTo>
                <a:lnTo>
                  <a:pt x="3533" y="421"/>
                </a:lnTo>
                <a:lnTo>
                  <a:pt x="3537" y="438"/>
                </a:lnTo>
                <a:lnTo>
                  <a:pt x="3518" y="443"/>
                </a:lnTo>
                <a:lnTo>
                  <a:pt x="3498" y="450"/>
                </a:lnTo>
                <a:lnTo>
                  <a:pt x="3480" y="461"/>
                </a:lnTo>
                <a:lnTo>
                  <a:pt x="3464" y="469"/>
                </a:lnTo>
                <a:lnTo>
                  <a:pt x="3444" y="478"/>
                </a:lnTo>
                <a:lnTo>
                  <a:pt x="3422" y="483"/>
                </a:lnTo>
                <a:lnTo>
                  <a:pt x="3404" y="494"/>
                </a:lnTo>
                <a:lnTo>
                  <a:pt x="3380" y="514"/>
                </a:lnTo>
                <a:lnTo>
                  <a:pt x="3360" y="538"/>
                </a:lnTo>
                <a:lnTo>
                  <a:pt x="3340" y="563"/>
                </a:lnTo>
                <a:lnTo>
                  <a:pt x="3317" y="589"/>
                </a:lnTo>
                <a:lnTo>
                  <a:pt x="3289" y="610"/>
                </a:lnTo>
                <a:lnTo>
                  <a:pt x="3289" y="614"/>
                </a:lnTo>
                <a:lnTo>
                  <a:pt x="3295" y="614"/>
                </a:lnTo>
                <a:lnTo>
                  <a:pt x="3297" y="616"/>
                </a:lnTo>
                <a:lnTo>
                  <a:pt x="3297" y="616"/>
                </a:lnTo>
                <a:lnTo>
                  <a:pt x="3298" y="618"/>
                </a:lnTo>
                <a:lnTo>
                  <a:pt x="3298" y="618"/>
                </a:lnTo>
                <a:lnTo>
                  <a:pt x="3302" y="618"/>
                </a:lnTo>
                <a:lnTo>
                  <a:pt x="3311" y="614"/>
                </a:lnTo>
                <a:lnTo>
                  <a:pt x="3326" y="607"/>
                </a:lnTo>
                <a:lnTo>
                  <a:pt x="3344" y="598"/>
                </a:lnTo>
                <a:lnTo>
                  <a:pt x="3362" y="590"/>
                </a:lnTo>
                <a:lnTo>
                  <a:pt x="3380" y="583"/>
                </a:lnTo>
                <a:lnTo>
                  <a:pt x="3393" y="580"/>
                </a:lnTo>
                <a:lnTo>
                  <a:pt x="3400" y="578"/>
                </a:lnTo>
                <a:lnTo>
                  <a:pt x="3406" y="581"/>
                </a:lnTo>
                <a:lnTo>
                  <a:pt x="3409" y="583"/>
                </a:lnTo>
                <a:lnTo>
                  <a:pt x="3411" y="585"/>
                </a:lnTo>
                <a:lnTo>
                  <a:pt x="3411" y="589"/>
                </a:lnTo>
                <a:lnTo>
                  <a:pt x="3411" y="594"/>
                </a:lnTo>
                <a:lnTo>
                  <a:pt x="3411" y="603"/>
                </a:lnTo>
                <a:lnTo>
                  <a:pt x="3409" y="607"/>
                </a:lnTo>
                <a:lnTo>
                  <a:pt x="3406" y="612"/>
                </a:lnTo>
                <a:lnTo>
                  <a:pt x="3404" y="618"/>
                </a:lnTo>
                <a:lnTo>
                  <a:pt x="3408" y="618"/>
                </a:lnTo>
                <a:lnTo>
                  <a:pt x="3417" y="618"/>
                </a:lnTo>
                <a:lnTo>
                  <a:pt x="3426" y="621"/>
                </a:lnTo>
                <a:lnTo>
                  <a:pt x="3437" y="623"/>
                </a:lnTo>
                <a:lnTo>
                  <a:pt x="3448" y="623"/>
                </a:lnTo>
                <a:lnTo>
                  <a:pt x="3462" y="614"/>
                </a:lnTo>
                <a:lnTo>
                  <a:pt x="3473" y="603"/>
                </a:lnTo>
                <a:lnTo>
                  <a:pt x="3486" y="590"/>
                </a:lnTo>
                <a:lnTo>
                  <a:pt x="3497" y="583"/>
                </a:lnTo>
                <a:lnTo>
                  <a:pt x="3542" y="578"/>
                </a:lnTo>
                <a:lnTo>
                  <a:pt x="3558" y="567"/>
                </a:lnTo>
                <a:lnTo>
                  <a:pt x="3571" y="550"/>
                </a:lnTo>
                <a:lnTo>
                  <a:pt x="3586" y="534"/>
                </a:lnTo>
                <a:lnTo>
                  <a:pt x="3602" y="521"/>
                </a:lnTo>
                <a:lnTo>
                  <a:pt x="3638" y="563"/>
                </a:lnTo>
                <a:lnTo>
                  <a:pt x="3648" y="558"/>
                </a:lnTo>
                <a:lnTo>
                  <a:pt x="3660" y="556"/>
                </a:lnTo>
                <a:lnTo>
                  <a:pt x="3675" y="558"/>
                </a:lnTo>
                <a:lnTo>
                  <a:pt x="3691" y="558"/>
                </a:lnTo>
                <a:lnTo>
                  <a:pt x="3695" y="561"/>
                </a:lnTo>
                <a:lnTo>
                  <a:pt x="3700" y="565"/>
                </a:lnTo>
                <a:lnTo>
                  <a:pt x="3704" y="565"/>
                </a:lnTo>
                <a:lnTo>
                  <a:pt x="3708" y="567"/>
                </a:lnTo>
                <a:lnTo>
                  <a:pt x="3711" y="570"/>
                </a:lnTo>
                <a:lnTo>
                  <a:pt x="3720" y="580"/>
                </a:lnTo>
                <a:lnTo>
                  <a:pt x="3726" y="589"/>
                </a:lnTo>
                <a:lnTo>
                  <a:pt x="3731" y="598"/>
                </a:lnTo>
                <a:lnTo>
                  <a:pt x="3740" y="603"/>
                </a:lnTo>
                <a:lnTo>
                  <a:pt x="3757" y="607"/>
                </a:lnTo>
                <a:lnTo>
                  <a:pt x="3762" y="605"/>
                </a:lnTo>
                <a:lnTo>
                  <a:pt x="3766" y="603"/>
                </a:lnTo>
                <a:lnTo>
                  <a:pt x="3771" y="603"/>
                </a:lnTo>
                <a:lnTo>
                  <a:pt x="3775" y="603"/>
                </a:lnTo>
                <a:lnTo>
                  <a:pt x="3780" y="605"/>
                </a:lnTo>
                <a:lnTo>
                  <a:pt x="3786" y="607"/>
                </a:lnTo>
                <a:lnTo>
                  <a:pt x="3797" y="590"/>
                </a:lnTo>
                <a:lnTo>
                  <a:pt x="3809" y="580"/>
                </a:lnTo>
                <a:lnTo>
                  <a:pt x="3824" y="574"/>
                </a:lnTo>
                <a:lnTo>
                  <a:pt x="3840" y="570"/>
                </a:lnTo>
                <a:lnTo>
                  <a:pt x="3860" y="567"/>
                </a:lnTo>
                <a:lnTo>
                  <a:pt x="3882" y="563"/>
                </a:lnTo>
                <a:lnTo>
                  <a:pt x="3897" y="558"/>
                </a:lnTo>
                <a:lnTo>
                  <a:pt x="3909" y="550"/>
                </a:lnTo>
                <a:lnTo>
                  <a:pt x="3924" y="545"/>
                </a:lnTo>
                <a:lnTo>
                  <a:pt x="3944" y="543"/>
                </a:lnTo>
                <a:lnTo>
                  <a:pt x="3944" y="583"/>
                </a:lnTo>
                <a:lnTo>
                  <a:pt x="3964" y="581"/>
                </a:lnTo>
                <a:lnTo>
                  <a:pt x="3980" y="580"/>
                </a:lnTo>
                <a:lnTo>
                  <a:pt x="3995" y="578"/>
                </a:lnTo>
                <a:lnTo>
                  <a:pt x="4013" y="576"/>
                </a:lnTo>
                <a:lnTo>
                  <a:pt x="4017" y="587"/>
                </a:lnTo>
                <a:lnTo>
                  <a:pt x="4022" y="603"/>
                </a:lnTo>
                <a:lnTo>
                  <a:pt x="4029" y="616"/>
                </a:lnTo>
                <a:lnTo>
                  <a:pt x="4037" y="621"/>
                </a:lnTo>
                <a:lnTo>
                  <a:pt x="4048" y="625"/>
                </a:lnTo>
                <a:lnTo>
                  <a:pt x="4058" y="630"/>
                </a:lnTo>
                <a:lnTo>
                  <a:pt x="4069" y="636"/>
                </a:lnTo>
                <a:lnTo>
                  <a:pt x="4077" y="643"/>
                </a:lnTo>
                <a:lnTo>
                  <a:pt x="4082" y="656"/>
                </a:lnTo>
                <a:lnTo>
                  <a:pt x="4066" y="660"/>
                </a:lnTo>
                <a:lnTo>
                  <a:pt x="4046" y="660"/>
                </a:lnTo>
                <a:lnTo>
                  <a:pt x="4024" y="660"/>
                </a:lnTo>
                <a:lnTo>
                  <a:pt x="4004" y="660"/>
                </a:lnTo>
                <a:lnTo>
                  <a:pt x="4004" y="680"/>
                </a:lnTo>
                <a:lnTo>
                  <a:pt x="4048" y="700"/>
                </a:lnTo>
                <a:lnTo>
                  <a:pt x="4093" y="716"/>
                </a:lnTo>
                <a:lnTo>
                  <a:pt x="4142" y="729"/>
                </a:lnTo>
                <a:lnTo>
                  <a:pt x="4146" y="740"/>
                </a:lnTo>
                <a:lnTo>
                  <a:pt x="4149" y="747"/>
                </a:lnTo>
                <a:lnTo>
                  <a:pt x="4151" y="756"/>
                </a:lnTo>
                <a:lnTo>
                  <a:pt x="4155" y="769"/>
                </a:lnTo>
                <a:lnTo>
                  <a:pt x="4151" y="770"/>
                </a:lnTo>
                <a:lnTo>
                  <a:pt x="4149" y="772"/>
                </a:lnTo>
                <a:lnTo>
                  <a:pt x="4149" y="774"/>
                </a:lnTo>
                <a:lnTo>
                  <a:pt x="4148" y="776"/>
                </a:lnTo>
                <a:lnTo>
                  <a:pt x="4148" y="778"/>
                </a:lnTo>
                <a:lnTo>
                  <a:pt x="4146" y="781"/>
                </a:lnTo>
                <a:lnTo>
                  <a:pt x="4157" y="794"/>
                </a:lnTo>
                <a:lnTo>
                  <a:pt x="4164" y="810"/>
                </a:lnTo>
                <a:lnTo>
                  <a:pt x="4168" y="830"/>
                </a:lnTo>
                <a:lnTo>
                  <a:pt x="4169" y="852"/>
                </a:lnTo>
                <a:lnTo>
                  <a:pt x="4169" y="874"/>
                </a:lnTo>
                <a:lnTo>
                  <a:pt x="4158" y="874"/>
                </a:lnTo>
                <a:lnTo>
                  <a:pt x="4153" y="887"/>
                </a:lnTo>
                <a:lnTo>
                  <a:pt x="4151" y="901"/>
                </a:lnTo>
                <a:lnTo>
                  <a:pt x="4146" y="914"/>
                </a:lnTo>
                <a:lnTo>
                  <a:pt x="4138" y="921"/>
                </a:lnTo>
                <a:lnTo>
                  <a:pt x="4133" y="927"/>
                </a:lnTo>
                <a:lnTo>
                  <a:pt x="4128" y="929"/>
                </a:lnTo>
                <a:lnTo>
                  <a:pt x="4124" y="934"/>
                </a:lnTo>
                <a:lnTo>
                  <a:pt x="4122" y="943"/>
                </a:lnTo>
                <a:lnTo>
                  <a:pt x="4120" y="960"/>
                </a:lnTo>
                <a:lnTo>
                  <a:pt x="4126" y="960"/>
                </a:lnTo>
                <a:lnTo>
                  <a:pt x="4129" y="961"/>
                </a:lnTo>
                <a:lnTo>
                  <a:pt x="4135" y="961"/>
                </a:lnTo>
                <a:lnTo>
                  <a:pt x="4140" y="963"/>
                </a:lnTo>
                <a:lnTo>
                  <a:pt x="4157" y="940"/>
                </a:lnTo>
                <a:lnTo>
                  <a:pt x="4177" y="918"/>
                </a:lnTo>
                <a:lnTo>
                  <a:pt x="4204" y="901"/>
                </a:lnTo>
                <a:lnTo>
                  <a:pt x="4235" y="894"/>
                </a:lnTo>
                <a:lnTo>
                  <a:pt x="4240" y="901"/>
                </a:lnTo>
                <a:lnTo>
                  <a:pt x="4246" y="907"/>
                </a:lnTo>
                <a:lnTo>
                  <a:pt x="4253" y="912"/>
                </a:lnTo>
                <a:lnTo>
                  <a:pt x="4258" y="916"/>
                </a:lnTo>
                <a:lnTo>
                  <a:pt x="4262" y="923"/>
                </a:lnTo>
                <a:lnTo>
                  <a:pt x="4268" y="936"/>
                </a:lnTo>
                <a:lnTo>
                  <a:pt x="4268" y="950"/>
                </a:lnTo>
                <a:lnTo>
                  <a:pt x="4271" y="967"/>
                </a:lnTo>
                <a:lnTo>
                  <a:pt x="4275" y="981"/>
                </a:lnTo>
                <a:lnTo>
                  <a:pt x="4282" y="1000"/>
                </a:lnTo>
                <a:lnTo>
                  <a:pt x="4288" y="1018"/>
                </a:lnTo>
                <a:lnTo>
                  <a:pt x="4295" y="1032"/>
                </a:lnTo>
                <a:lnTo>
                  <a:pt x="4302" y="1032"/>
                </a:lnTo>
                <a:lnTo>
                  <a:pt x="4306" y="1041"/>
                </a:lnTo>
                <a:lnTo>
                  <a:pt x="4306" y="1056"/>
                </a:lnTo>
                <a:lnTo>
                  <a:pt x="4304" y="1072"/>
                </a:lnTo>
                <a:lnTo>
                  <a:pt x="4300" y="1085"/>
                </a:lnTo>
                <a:lnTo>
                  <a:pt x="4298" y="1092"/>
                </a:lnTo>
                <a:lnTo>
                  <a:pt x="4297" y="1100"/>
                </a:lnTo>
                <a:lnTo>
                  <a:pt x="4293" y="1105"/>
                </a:lnTo>
                <a:lnTo>
                  <a:pt x="4289" y="1109"/>
                </a:lnTo>
                <a:lnTo>
                  <a:pt x="4282" y="1110"/>
                </a:lnTo>
                <a:lnTo>
                  <a:pt x="4275" y="1112"/>
                </a:lnTo>
                <a:lnTo>
                  <a:pt x="4273" y="1109"/>
                </a:lnTo>
                <a:lnTo>
                  <a:pt x="4273" y="1105"/>
                </a:lnTo>
                <a:lnTo>
                  <a:pt x="4273" y="1103"/>
                </a:lnTo>
                <a:lnTo>
                  <a:pt x="4271" y="1101"/>
                </a:lnTo>
                <a:lnTo>
                  <a:pt x="4269" y="1100"/>
                </a:lnTo>
                <a:lnTo>
                  <a:pt x="4269" y="1109"/>
                </a:lnTo>
                <a:lnTo>
                  <a:pt x="4268" y="1112"/>
                </a:lnTo>
                <a:lnTo>
                  <a:pt x="4262" y="1116"/>
                </a:lnTo>
                <a:lnTo>
                  <a:pt x="4258" y="1120"/>
                </a:lnTo>
                <a:lnTo>
                  <a:pt x="4253" y="1123"/>
                </a:lnTo>
                <a:lnTo>
                  <a:pt x="4249" y="1129"/>
                </a:lnTo>
                <a:lnTo>
                  <a:pt x="4229" y="1145"/>
                </a:lnTo>
                <a:lnTo>
                  <a:pt x="4229" y="1185"/>
                </a:lnTo>
                <a:lnTo>
                  <a:pt x="4224" y="1194"/>
                </a:lnTo>
                <a:lnTo>
                  <a:pt x="4218" y="1201"/>
                </a:lnTo>
                <a:lnTo>
                  <a:pt x="4213" y="1210"/>
                </a:lnTo>
                <a:lnTo>
                  <a:pt x="4209" y="1225"/>
                </a:lnTo>
                <a:lnTo>
                  <a:pt x="4233" y="1229"/>
                </a:lnTo>
                <a:lnTo>
                  <a:pt x="4251" y="1234"/>
                </a:lnTo>
                <a:lnTo>
                  <a:pt x="4269" y="1240"/>
                </a:lnTo>
                <a:lnTo>
                  <a:pt x="4288" y="1245"/>
                </a:lnTo>
                <a:lnTo>
                  <a:pt x="4309" y="1249"/>
                </a:lnTo>
                <a:lnTo>
                  <a:pt x="4322" y="1240"/>
                </a:lnTo>
                <a:lnTo>
                  <a:pt x="4333" y="1234"/>
                </a:lnTo>
                <a:lnTo>
                  <a:pt x="4342" y="1234"/>
                </a:lnTo>
                <a:lnTo>
                  <a:pt x="4351" y="1234"/>
                </a:lnTo>
                <a:lnTo>
                  <a:pt x="4362" y="1234"/>
                </a:lnTo>
                <a:lnTo>
                  <a:pt x="4375" y="1229"/>
                </a:lnTo>
                <a:lnTo>
                  <a:pt x="4389" y="1218"/>
                </a:lnTo>
                <a:lnTo>
                  <a:pt x="4404" y="1200"/>
                </a:lnTo>
                <a:lnTo>
                  <a:pt x="4417" y="1183"/>
                </a:lnTo>
                <a:lnTo>
                  <a:pt x="4433" y="1169"/>
                </a:lnTo>
                <a:lnTo>
                  <a:pt x="4464" y="1152"/>
                </a:lnTo>
                <a:lnTo>
                  <a:pt x="4497" y="1132"/>
                </a:lnTo>
                <a:lnTo>
                  <a:pt x="4531" y="1110"/>
                </a:lnTo>
                <a:lnTo>
                  <a:pt x="4562" y="1087"/>
                </a:lnTo>
                <a:lnTo>
                  <a:pt x="4591" y="1061"/>
                </a:lnTo>
                <a:lnTo>
                  <a:pt x="4613" y="1032"/>
                </a:lnTo>
                <a:lnTo>
                  <a:pt x="4629" y="1000"/>
                </a:lnTo>
                <a:lnTo>
                  <a:pt x="4626" y="996"/>
                </a:lnTo>
                <a:lnTo>
                  <a:pt x="4624" y="990"/>
                </a:lnTo>
                <a:lnTo>
                  <a:pt x="4622" y="983"/>
                </a:lnTo>
                <a:lnTo>
                  <a:pt x="4620" y="976"/>
                </a:lnTo>
                <a:lnTo>
                  <a:pt x="4604" y="976"/>
                </a:lnTo>
                <a:lnTo>
                  <a:pt x="4600" y="940"/>
                </a:lnTo>
                <a:lnTo>
                  <a:pt x="4624" y="927"/>
                </a:lnTo>
                <a:lnTo>
                  <a:pt x="4648" y="916"/>
                </a:lnTo>
                <a:lnTo>
                  <a:pt x="4669" y="910"/>
                </a:lnTo>
                <a:lnTo>
                  <a:pt x="4695" y="907"/>
                </a:lnTo>
                <a:lnTo>
                  <a:pt x="4722" y="907"/>
                </a:lnTo>
                <a:lnTo>
                  <a:pt x="4755" y="912"/>
                </a:lnTo>
                <a:lnTo>
                  <a:pt x="4771" y="905"/>
                </a:lnTo>
                <a:lnTo>
                  <a:pt x="4784" y="900"/>
                </a:lnTo>
                <a:lnTo>
                  <a:pt x="4798" y="896"/>
                </a:lnTo>
                <a:lnTo>
                  <a:pt x="4817" y="896"/>
                </a:lnTo>
                <a:lnTo>
                  <a:pt x="4831" y="876"/>
                </a:lnTo>
                <a:lnTo>
                  <a:pt x="4848" y="852"/>
                </a:lnTo>
                <a:lnTo>
                  <a:pt x="4860" y="827"/>
                </a:lnTo>
                <a:lnTo>
                  <a:pt x="4866" y="800"/>
                </a:lnTo>
                <a:lnTo>
                  <a:pt x="4858" y="789"/>
                </a:lnTo>
                <a:lnTo>
                  <a:pt x="4851" y="776"/>
                </a:lnTo>
                <a:lnTo>
                  <a:pt x="4846" y="760"/>
                </a:lnTo>
                <a:lnTo>
                  <a:pt x="4842" y="743"/>
                </a:lnTo>
                <a:lnTo>
                  <a:pt x="4862" y="725"/>
                </a:lnTo>
                <a:lnTo>
                  <a:pt x="4877" y="705"/>
                </a:lnTo>
                <a:lnTo>
                  <a:pt x="4889" y="683"/>
                </a:lnTo>
                <a:lnTo>
                  <a:pt x="4900" y="660"/>
                </a:lnTo>
                <a:lnTo>
                  <a:pt x="4913" y="636"/>
                </a:lnTo>
                <a:lnTo>
                  <a:pt x="4929" y="614"/>
                </a:lnTo>
                <a:lnTo>
                  <a:pt x="4949" y="598"/>
                </a:lnTo>
                <a:lnTo>
                  <a:pt x="4968" y="589"/>
                </a:lnTo>
                <a:lnTo>
                  <a:pt x="4989" y="583"/>
                </a:lnTo>
                <a:lnTo>
                  <a:pt x="5013" y="581"/>
                </a:lnTo>
                <a:lnTo>
                  <a:pt x="5037" y="578"/>
                </a:lnTo>
                <a:lnTo>
                  <a:pt x="5060" y="572"/>
                </a:lnTo>
                <a:lnTo>
                  <a:pt x="5126" y="550"/>
                </a:lnTo>
                <a:lnTo>
                  <a:pt x="5191" y="532"/>
                </a:lnTo>
                <a:lnTo>
                  <a:pt x="5262" y="516"/>
                </a:lnTo>
                <a:lnTo>
                  <a:pt x="5262" y="480"/>
                </a:lnTo>
                <a:lnTo>
                  <a:pt x="5275" y="478"/>
                </a:lnTo>
                <a:lnTo>
                  <a:pt x="5286" y="474"/>
                </a:lnTo>
                <a:lnTo>
                  <a:pt x="5295" y="467"/>
                </a:lnTo>
                <a:lnTo>
                  <a:pt x="5298" y="456"/>
                </a:lnTo>
                <a:lnTo>
                  <a:pt x="5302" y="454"/>
                </a:lnTo>
                <a:lnTo>
                  <a:pt x="5304" y="454"/>
                </a:lnTo>
                <a:lnTo>
                  <a:pt x="5308" y="456"/>
                </a:lnTo>
                <a:lnTo>
                  <a:pt x="5309" y="456"/>
                </a:lnTo>
                <a:lnTo>
                  <a:pt x="5311" y="458"/>
                </a:lnTo>
                <a:lnTo>
                  <a:pt x="5315" y="456"/>
                </a:lnTo>
                <a:lnTo>
                  <a:pt x="5313" y="440"/>
                </a:lnTo>
                <a:lnTo>
                  <a:pt x="5320" y="423"/>
                </a:lnTo>
                <a:lnTo>
                  <a:pt x="5329" y="405"/>
                </a:lnTo>
                <a:lnTo>
                  <a:pt x="5337" y="387"/>
                </a:lnTo>
                <a:lnTo>
                  <a:pt x="5335" y="376"/>
                </a:lnTo>
                <a:lnTo>
                  <a:pt x="5333" y="361"/>
                </a:lnTo>
                <a:lnTo>
                  <a:pt x="5331" y="343"/>
                </a:lnTo>
                <a:lnTo>
                  <a:pt x="5331" y="325"/>
                </a:lnTo>
                <a:lnTo>
                  <a:pt x="5333" y="309"/>
                </a:lnTo>
                <a:lnTo>
                  <a:pt x="5333" y="307"/>
                </a:lnTo>
                <a:lnTo>
                  <a:pt x="5337" y="305"/>
                </a:lnTo>
                <a:lnTo>
                  <a:pt x="5338" y="301"/>
                </a:lnTo>
                <a:lnTo>
                  <a:pt x="5342" y="298"/>
                </a:lnTo>
                <a:lnTo>
                  <a:pt x="5344" y="296"/>
                </a:lnTo>
                <a:lnTo>
                  <a:pt x="5346" y="294"/>
                </a:lnTo>
                <a:lnTo>
                  <a:pt x="5344" y="281"/>
                </a:lnTo>
                <a:lnTo>
                  <a:pt x="5338" y="267"/>
                </a:lnTo>
                <a:lnTo>
                  <a:pt x="5337" y="252"/>
                </a:lnTo>
                <a:lnTo>
                  <a:pt x="5344" y="232"/>
                </a:lnTo>
                <a:lnTo>
                  <a:pt x="5353" y="212"/>
                </a:lnTo>
                <a:lnTo>
                  <a:pt x="5362" y="196"/>
                </a:lnTo>
                <a:lnTo>
                  <a:pt x="5368" y="181"/>
                </a:lnTo>
                <a:lnTo>
                  <a:pt x="5369" y="169"/>
                </a:lnTo>
                <a:lnTo>
                  <a:pt x="5371" y="156"/>
                </a:lnTo>
                <a:lnTo>
                  <a:pt x="5377" y="145"/>
                </a:lnTo>
                <a:lnTo>
                  <a:pt x="5384" y="136"/>
                </a:lnTo>
                <a:lnTo>
                  <a:pt x="5395" y="130"/>
                </a:lnTo>
                <a:lnTo>
                  <a:pt x="5400" y="129"/>
                </a:lnTo>
                <a:lnTo>
                  <a:pt x="5406" y="129"/>
                </a:lnTo>
                <a:lnTo>
                  <a:pt x="5411" y="129"/>
                </a:lnTo>
                <a:lnTo>
                  <a:pt x="5418" y="127"/>
                </a:lnTo>
                <a:lnTo>
                  <a:pt x="5424" y="127"/>
                </a:lnTo>
                <a:lnTo>
                  <a:pt x="5426" y="132"/>
                </a:lnTo>
                <a:lnTo>
                  <a:pt x="5426" y="136"/>
                </a:lnTo>
                <a:lnTo>
                  <a:pt x="5424" y="141"/>
                </a:lnTo>
                <a:lnTo>
                  <a:pt x="5424" y="145"/>
                </a:lnTo>
                <a:lnTo>
                  <a:pt x="5424" y="149"/>
                </a:lnTo>
                <a:lnTo>
                  <a:pt x="5424" y="150"/>
                </a:lnTo>
                <a:lnTo>
                  <a:pt x="5428" y="154"/>
                </a:lnTo>
                <a:lnTo>
                  <a:pt x="5433" y="156"/>
                </a:lnTo>
                <a:lnTo>
                  <a:pt x="5451" y="138"/>
                </a:lnTo>
                <a:lnTo>
                  <a:pt x="5478" y="125"/>
                </a:lnTo>
                <a:lnTo>
                  <a:pt x="5509" y="118"/>
                </a:lnTo>
                <a:lnTo>
                  <a:pt x="5522" y="125"/>
                </a:lnTo>
                <a:lnTo>
                  <a:pt x="5537" y="132"/>
                </a:lnTo>
                <a:lnTo>
                  <a:pt x="5551" y="140"/>
                </a:lnTo>
                <a:lnTo>
                  <a:pt x="5558" y="150"/>
                </a:lnTo>
                <a:lnTo>
                  <a:pt x="5573" y="178"/>
                </a:lnTo>
                <a:lnTo>
                  <a:pt x="5584" y="209"/>
                </a:lnTo>
                <a:lnTo>
                  <a:pt x="5595" y="241"/>
                </a:lnTo>
                <a:lnTo>
                  <a:pt x="5604" y="269"/>
                </a:lnTo>
                <a:lnTo>
                  <a:pt x="5606" y="283"/>
                </a:lnTo>
                <a:lnTo>
                  <a:pt x="5608" y="298"/>
                </a:lnTo>
                <a:lnTo>
                  <a:pt x="5611" y="312"/>
                </a:lnTo>
                <a:lnTo>
                  <a:pt x="5618" y="321"/>
                </a:lnTo>
                <a:lnTo>
                  <a:pt x="5629" y="325"/>
                </a:lnTo>
                <a:lnTo>
                  <a:pt x="5642" y="327"/>
                </a:lnTo>
                <a:lnTo>
                  <a:pt x="5651" y="330"/>
                </a:lnTo>
                <a:lnTo>
                  <a:pt x="5658" y="345"/>
                </a:lnTo>
                <a:lnTo>
                  <a:pt x="5662" y="363"/>
                </a:lnTo>
                <a:lnTo>
                  <a:pt x="5668" y="380"/>
                </a:lnTo>
                <a:lnTo>
                  <a:pt x="5673" y="378"/>
                </a:lnTo>
                <a:lnTo>
                  <a:pt x="5678" y="376"/>
                </a:lnTo>
                <a:lnTo>
                  <a:pt x="5684" y="376"/>
                </a:lnTo>
                <a:lnTo>
                  <a:pt x="5693" y="374"/>
                </a:lnTo>
                <a:lnTo>
                  <a:pt x="5697" y="381"/>
                </a:lnTo>
                <a:lnTo>
                  <a:pt x="5702" y="387"/>
                </a:lnTo>
                <a:lnTo>
                  <a:pt x="5708" y="392"/>
                </a:lnTo>
                <a:lnTo>
                  <a:pt x="5717" y="396"/>
                </a:lnTo>
                <a:lnTo>
                  <a:pt x="5717" y="409"/>
                </a:lnTo>
                <a:lnTo>
                  <a:pt x="5718" y="423"/>
                </a:lnTo>
                <a:lnTo>
                  <a:pt x="5720" y="443"/>
                </a:lnTo>
                <a:lnTo>
                  <a:pt x="5704" y="454"/>
                </a:lnTo>
                <a:lnTo>
                  <a:pt x="5686" y="469"/>
                </a:lnTo>
                <a:lnTo>
                  <a:pt x="5668" y="483"/>
                </a:lnTo>
                <a:lnTo>
                  <a:pt x="5653" y="501"/>
                </a:lnTo>
                <a:lnTo>
                  <a:pt x="5646" y="521"/>
                </a:lnTo>
                <a:lnTo>
                  <a:pt x="5633" y="520"/>
                </a:lnTo>
                <a:lnTo>
                  <a:pt x="5624" y="516"/>
                </a:lnTo>
                <a:lnTo>
                  <a:pt x="5613" y="512"/>
                </a:lnTo>
                <a:lnTo>
                  <a:pt x="5609" y="516"/>
                </a:lnTo>
                <a:lnTo>
                  <a:pt x="5606" y="520"/>
                </a:lnTo>
                <a:lnTo>
                  <a:pt x="5600" y="521"/>
                </a:lnTo>
                <a:lnTo>
                  <a:pt x="5597" y="525"/>
                </a:lnTo>
                <a:lnTo>
                  <a:pt x="5600" y="530"/>
                </a:lnTo>
                <a:lnTo>
                  <a:pt x="5602" y="536"/>
                </a:lnTo>
                <a:lnTo>
                  <a:pt x="5604" y="541"/>
                </a:lnTo>
                <a:lnTo>
                  <a:pt x="5604" y="549"/>
                </a:lnTo>
                <a:lnTo>
                  <a:pt x="5560" y="545"/>
                </a:lnTo>
                <a:lnTo>
                  <a:pt x="5558" y="561"/>
                </a:lnTo>
                <a:lnTo>
                  <a:pt x="5558" y="576"/>
                </a:lnTo>
                <a:lnTo>
                  <a:pt x="5558" y="594"/>
                </a:lnTo>
                <a:lnTo>
                  <a:pt x="5555" y="598"/>
                </a:lnTo>
                <a:lnTo>
                  <a:pt x="5551" y="600"/>
                </a:lnTo>
                <a:lnTo>
                  <a:pt x="5548" y="603"/>
                </a:lnTo>
                <a:lnTo>
                  <a:pt x="5546" y="605"/>
                </a:lnTo>
                <a:lnTo>
                  <a:pt x="5540" y="609"/>
                </a:lnTo>
                <a:lnTo>
                  <a:pt x="5535" y="610"/>
                </a:lnTo>
                <a:lnTo>
                  <a:pt x="5533" y="609"/>
                </a:lnTo>
                <a:lnTo>
                  <a:pt x="5531" y="609"/>
                </a:lnTo>
                <a:lnTo>
                  <a:pt x="5531" y="607"/>
                </a:lnTo>
                <a:lnTo>
                  <a:pt x="5529" y="607"/>
                </a:lnTo>
                <a:lnTo>
                  <a:pt x="5526" y="605"/>
                </a:lnTo>
                <a:lnTo>
                  <a:pt x="5524" y="621"/>
                </a:lnTo>
                <a:lnTo>
                  <a:pt x="5517" y="632"/>
                </a:lnTo>
                <a:lnTo>
                  <a:pt x="5509" y="640"/>
                </a:lnTo>
                <a:lnTo>
                  <a:pt x="5502" y="649"/>
                </a:lnTo>
                <a:lnTo>
                  <a:pt x="5493" y="658"/>
                </a:lnTo>
                <a:lnTo>
                  <a:pt x="5484" y="656"/>
                </a:lnTo>
                <a:lnTo>
                  <a:pt x="5478" y="656"/>
                </a:lnTo>
                <a:lnTo>
                  <a:pt x="5471" y="656"/>
                </a:lnTo>
                <a:lnTo>
                  <a:pt x="5460" y="654"/>
                </a:lnTo>
                <a:lnTo>
                  <a:pt x="5460" y="667"/>
                </a:lnTo>
                <a:lnTo>
                  <a:pt x="5462" y="678"/>
                </a:lnTo>
                <a:lnTo>
                  <a:pt x="5458" y="694"/>
                </a:lnTo>
                <a:lnTo>
                  <a:pt x="5453" y="714"/>
                </a:lnTo>
                <a:lnTo>
                  <a:pt x="5446" y="736"/>
                </a:lnTo>
                <a:lnTo>
                  <a:pt x="5440" y="761"/>
                </a:lnTo>
                <a:lnTo>
                  <a:pt x="5437" y="785"/>
                </a:lnTo>
                <a:lnTo>
                  <a:pt x="5438" y="809"/>
                </a:lnTo>
                <a:lnTo>
                  <a:pt x="5462" y="809"/>
                </a:lnTo>
                <a:lnTo>
                  <a:pt x="5462" y="829"/>
                </a:lnTo>
                <a:lnTo>
                  <a:pt x="5457" y="830"/>
                </a:lnTo>
                <a:lnTo>
                  <a:pt x="5451" y="834"/>
                </a:lnTo>
                <a:lnTo>
                  <a:pt x="5446" y="838"/>
                </a:lnTo>
                <a:lnTo>
                  <a:pt x="5442" y="841"/>
                </a:lnTo>
                <a:lnTo>
                  <a:pt x="5438" y="845"/>
                </a:lnTo>
                <a:lnTo>
                  <a:pt x="5438" y="869"/>
                </a:lnTo>
                <a:lnTo>
                  <a:pt x="5455" y="869"/>
                </a:lnTo>
                <a:lnTo>
                  <a:pt x="5466" y="876"/>
                </a:lnTo>
                <a:lnTo>
                  <a:pt x="5477" y="887"/>
                </a:lnTo>
                <a:lnTo>
                  <a:pt x="5486" y="900"/>
                </a:lnTo>
                <a:lnTo>
                  <a:pt x="5495" y="910"/>
                </a:lnTo>
                <a:lnTo>
                  <a:pt x="5508" y="921"/>
                </a:lnTo>
                <a:lnTo>
                  <a:pt x="5522" y="925"/>
                </a:lnTo>
                <a:lnTo>
                  <a:pt x="5528" y="921"/>
                </a:lnTo>
                <a:lnTo>
                  <a:pt x="5531" y="916"/>
                </a:lnTo>
                <a:lnTo>
                  <a:pt x="5533" y="912"/>
                </a:lnTo>
                <a:lnTo>
                  <a:pt x="5537" y="909"/>
                </a:lnTo>
                <a:lnTo>
                  <a:pt x="5540" y="901"/>
                </a:lnTo>
                <a:lnTo>
                  <a:pt x="5528" y="896"/>
                </a:lnTo>
                <a:lnTo>
                  <a:pt x="5517" y="890"/>
                </a:lnTo>
                <a:lnTo>
                  <a:pt x="5502" y="885"/>
                </a:lnTo>
                <a:lnTo>
                  <a:pt x="5504" y="872"/>
                </a:lnTo>
                <a:lnTo>
                  <a:pt x="5513" y="872"/>
                </a:lnTo>
                <a:lnTo>
                  <a:pt x="5520" y="872"/>
                </a:lnTo>
                <a:lnTo>
                  <a:pt x="5526" y="872"/>
                </a:lnTo>
                <a:lnTo>
                  <a:pt x="5537" y="874"/>
                </a:lnTo>
                <a:lnTo>
                  <a:pt x="5544" y="885"/>
                </a:lnTo>
                <a:lnTo>
                  <a:pt x="5553" y="896"/>
                </a:lnTo>
                <a:lnTo>
                  <a:pt x="5560" y="909"/>
                </a:lnTo>
                <a:lnTo>
                  <a:pt x="5564" y="925"/>
                </a:lnTo>
                <a:lnTo>
                  <a:pt x="5546" y="940"/>
                </a:lnTo>
                <a:lnTo>
                  <a:pt x="5526" y="952"/>
                </a:lnTo>
                <a:lnTo>
                  <a:pt x="5506" y="965"/>
                </a:lnTo>
                <a:lnTo>
                  <a:pt x="5482" y="970"/>
                </a:lnTo>
                <a:lnTo>
                  <a:pt x="5482" y="954"/>
                </a:lnTo>
                <a:lnTo>
                  <a:pt x="5478" y="954"/>
                </a:lnTo>
                <a:lnTo>
                  <a:pt x="5478" y="961"/>
                </a:lnTo>
                <a:lnTo>
                  <a:pt x="5468" y="969"/>
                </a:lnTo>
                <a:lnTo>
                  <a:pt x="5462" y="978"/>
                </a:lnTo>
                <a:lnTo>
                  <a:pt x="5455" y="985"/>
                </a:lnTo>
                <a:lnTo>
                  <a:pt x="5446" y="990"/>
                </a:lnTo>
                <a:lnTo>
                  <a:pt x="5433" y="994"/>
                </a:lnTo>
                <a:lnTo>
                  <a:pt x="5433" y="987"/>
                </a:lnTo>
                <a:lnTo>
                  <a:pt x="5429" y="983"/>
                </a:lnTo>
                <a:lnTo>
                  <a:pt x="5428" y="980"/>
                </a:lnTo>
                <a:lnTo>
                  <a:pt x="5426" y="976"/>
                </a:lnTo>
                <a:lnTo>
                  <a:pt x="5426" y="972"/>
                </a:lnTo>
                <a:lnTo>
                  <a:pt x="5424" y="967"/>
                </a:lnTo>
                <a:lnTo>
                  <a:pt x="5420" y="967"/>
                </a:lnTo>
                <a:lnTo>
                  <a:pt x="5418" y="967"/>
                </a:lnTo>
                <a:lnTo>
                  <a:pt x="5417" y="967"/>
                </a:lnTo>
                <a:lnTo>
                  <a:pt x="5415" y="969"/>
                </a:lnTo>
                <a:lnTo>
                  <a:pt x="5413" y="970"/>
                </a:lnTo>
                <a:lnTo>
                  <a:pt x="5418" y="983"/>
                </a:lnTo>
                <a:lnTo>
                  <a:pt x="5422" y="996"/>
                </a:lnTo>
                <a:lnTo>
                  <a:pt x="5420" y="1010"/>
                </a:lnTo>
                <a:lnTo>
                  <a:pt x="5386" y="1029"/>
                </a:lnTo>
                <a:lnTo>
                  <a:pt x="5349" y="1047"/>
                </a:lnTo>
                <a:lnTo>
                  <a:pt x="5311" y="1069"/>
                </a:lnTo>
                <a:lnTo>
                  <a:pt x="5275" y="1090"/>
                </a:lnTo>
                <a:lnTo>
                  <a:pt x="5242" y="1116"/>
                </a:lnTo>
                <a:lnTo>
                  <a:pt x="5218" y="1143"/>
                </a:lnTo>
                <a:lnTo>
                  <a:pt x="5215" y="1167"/>
                </a:lnTo>
                <a:lnTo>
                  <a:pt x="5206" y="1176"/>
                </a:lnTo>
                <a:lnTo>
                  <a:pt x="5197" y="1183"/>
                </a:lnTo>
                <a:lnTo>
                  <a:pt x="5188" y="1189"/>
                </a:lnTo>
                <a:lnTo>
                  <a:pt x="5180" y="1200"/>
                </a:lnTo>
                <a:lnTo>
                  <a:pt x="5177" y="1216"/>
                </a:lnTo>
                <a:lnTo>
                  <a:pt x="5209" y="1216"/>
                </a:lnTo>
                <a:lnTo>
                  <a:pt x="5209" y="1223"/>
                </a:lnTo>
                <a:lnTo>
                  <a:pt x="5213" y="1234"/>
                </a:lnTo>
                <a:lnTo>
                  <a:pt x="5213" y="1249"/>
                </a:lnTo>
                <a:lnTo>
                  <a:pt x="5213" y="1263"/>
                </a:lnTo>
                <a:lnTo>
                  <a:pt x="5215" y="1290"/>
                </a:lnTo>
                <a:lnTo>
                  <a:pt x="5217" y="1312"/>
                </a:lnTo>
                <a:lnTo>
                  <a:pt x="5213" y="1332"/>
                </a:lnTo>
                <a:lnTo>
                  <a:pt x="5208" y="1345"/>
                </a:lnTo>
                <a:lnTo>
                  <a:pt x="5200" y="1354"/>
                </a:lnTo>
                <a:lnTo>
                  <a:pt x="5197" y="1367"/>
                </a:lnTo>
                <a:lnTo>
                  <a:pt x="5193" y="1385"/>
                </a:lnTo>
                <a:lnTo>
                  <a:pt x="5188" y="1385"/>
                </a:lnTo>
                <a:lnTo>
                  <a:pt x="5186" y="1387"/>
                </a:lnTo>
                <a:lnTo>
                  <a:pt x="5184" y="1387"/>
                </a:lnTo>
                <a:lnTo>
                  <a:pt x="5184" y="1387"/>
                </a:lnTo>
                <a:lnTo>
                  <a:pt x="5182" y="1387"/>
                </a:lnTo>
                <a:lnTo>
                  <a:pt x="5182" y="1389"/>
                </a:lnTo>
                <a:lnTo>
                  <a:pt x="5180" y="1392"/>
                </a:lnTo>
                <a:lnTo>
                  <a:pt x="5182" y="1401"/>
                </a:lnTo>
                <a:lnTo>
                  <a:pt x="5178" y="1414"/>
                </a:lnTo>
                <a:lnTo>
                  <a:pt x="5173" y="1427"/>
                </a:lnTo>
                <a:lnTo>
                  <a:pt x="5164" y="1440"/>
                </a:lnTo>
                <a:lnTo>
                  <a:pt x="5153" y="1449"/>
                </a:lnTo>
                <a:lnTo>
                  <a:pt x="5142" y="1452"/>
                </a:lnTo>
                <a:lnTo>
                  <a:pt x="5142" y="1449"/>
                </a:lnTo>
                <a:lnTo>
                  <a:pt x="5138" y="1449"/>
                </a:lnTo>
                <a:lnTo>
                  <a:pt x="5140" y="1434"/>
                </a:lnTo>
                <a:lnTo>
                  <a:pt x="5138" y="1425"/>
                </a:lnTo>
                <a:lnTo>
                  <a:pt x="5131" y="1418"/>
                </a:lnTo>
                <a:lnTo>
                  <a:pt x="5120" y="1421"/>
                </a:lnTo>
                <a:lnTo>
                  <a:pt x="5113" y="1421"/>
                </a:lnTo>
                <a:lnTo>
                  <a:pt x="5104" y="1416"/>
                </a:lnTo>
                <a:lnTo>
                  <a:pt x="5095" y="1409"/>
                </a:lnTo>
                <a:lnTo>
                  <a:pt x="5095" y="1412"/>
                </a:lnTo>
                <a:lnTo>
                  <a:pt x="5102" y="1425"/>
                </a:lnTo>
                <a:lnTo>
                  <a:pt x="5108" y="1438"/>
                </a:lnTo>
                <a:lnTo>
                  <a:pt x="5115" y="1449"/>
                </a:lnTo>
                <a:lnTo>
                  <a:pt x="5126" y="1458"/>
                </a:lnTo>
                <a:lnTo>
                  <a:pt x="5131" y="1460"/>
                </a:lnTo>
                <a:lnTo>
                  <a:pt x="5137" y="1461"/>
                </a:lnTo>
                <a:lnTo>
                  <a:pt x="5142" y="1463"/>
                </a:lnTo>
                <a:lnTo>
                  <a:pt x="5148" y="1465"/>
                </a:lnTo>
                <a:lnTo>
                  <a:pt x="5148" y="1481"/>
                </a:lnTo>
                <a:lnTo>
                  <a:pt x="5149" y="1490"/>
                </a:lnTo>
                <a:lnTo>
                  <a:pt x="5151" y="1496"/>
                </a:lnTo>
                <a:lnTo>
                  <a:pt x="5155" y="1500"/>
                </a:lnTo>
                <a:lnTo>
                  <a:pt x="5158" y="1505"/>
                </a:lnTo>
                <a:lnTo>
                  <a:pt x="5162" y="1518"/>
                </a:lnTo>
                <a:lnTo>
                  <a:pt x="5158" y="1518"/>
                </a:lnTo>
                <a:lnTo>
                  <a:pt x="5155" y="1520"/>
                </a:lnTo>
                <a:lnTo>
                  <a:pt x="5155" y="1520"/>
                </a:lnTo>
                <a:lnTo>
                  <a:pt x="5153" y="1520"/>
                </a:lnTo>
                <a:lnTo>
                  <a:pt x="5153" y="1520"/>
                </a:lnTo>
                <a:lnTo>
                  <a:pt x="5153" y="1521"/>
                </a:lnTo>
                <a:lnTo>
                  <a:pt x="5151" y="1525"/>
                </a:lnTo>
                <a:lnTo>
                  <a:pt x="5151" y="1529"/>
                </a:lnTo>
                <a:lnTo>
                  <a:pt x="5153" y="1532"/>
                </a:lnTo>
                <a:lnTo>
                  <a:pt x="5155" y="1538"/>
                </a:lnTo>
                <a:lnTo>
                  <a:pt x="5155" y="1545"/>
                </a:lnTo>
                <a:lnTo>
                  <a:pt x="5155" y="1550"/>
                </a:lnTo>
                <a:lnTo>
                  <a:pt x="5151" y="1554"/>
                </a:lnTo>
                <a:lnTo>
                  <a:pt x="5148" y="1558"/>
                </a:lnTo>
                <a:lnTo>
                  <a:pt x="5144" y="1561"/>
                </a:lnTo>
                <a:lnTo>
                  <a:pt x="5140" y="1567"/>
                </a:lnTo>
                <a:lnTo>
                  <a:pt x="5137" y="1570"/>
                </a:lnTo>
                <a:lnTo>
                  <a:pt x="5133" y="1574"/>
                </a:lnTo>
                <a:lnTo>
                  <a:pt x="5129" y="1589"/>
                </a:lnTo>
                <a:lnTo>
                  <a:pt x="5128" y="1609"/>
                </a:lnTo>
                <a:lnTo>
                  <a:pt x="5126" y="1630"/>
                </a:lnTo>
                <a:lnTo>
                  <a:pt x="5124" y="1650"/>
                </a:lnTo>
                <a:lnTo>
                  <a:pt x="5120" y="1667"/>
                </a:lnTo>
                <a:lnTo>
                  <a:pt x="5108" y="1667"/>
                </a:lnTo>
                <a:lnTo>
                  <a:pt x="5108" y="1683"/>
                </a:lnTo>
                <a:lnTo>
                  <a:pt x="5106" y="1700"/>
                </a:lnTo>
                <a:lnTo>
                  <a:pt x="5100" y="1714"/>
                </a:lnTo>
                <a:lnTo>
                  <a:pt x="5098" y="1716"/>
                </a:lnTo>
                <a:lnTo>
                  <a:pt x="5097" y="1716"/>
                </a:lnTo>
                <a:lnTo>
                  <a:pt x="5095" y="1718"/>
                </a:lnTo>
                <a:lnTo>
                  <a:pt x="5091" y="1718"/>
                </a:lnTo>
                <a:lnTo>
                  <a:pt x="5088" y="1718"/>
                </a:lnTo>
                <a:lnTo>
                  <a:pt x="5082" y="1703"/>
                </a:lnTo>
                <a:lnTo>
                  <a:pt x="5078" y="1689"/>
                </a:lnTo>
                <a:lnTo>
                  <a:pt x="5077" y="1672"/>
                </a:lnTo>
                <a:lnTo>
                  <a:pt x="5077" y="1650"/>
                </a:lnTo>
                <a:lnTo>
                  <a:pt x="5082" y="1638"/>
                </a:lnTo>
                <a:lnTo>
                  <a:pt x="5088" y="1620"/>
                </a:lnTo>
                <a:lnTo>
                  <a:pt x="5093" y="1605"/>
                </a:lnTo>
                <a:lnTo>
                  <a:pt x="5073" y="1605"/>
                </a:lnTo>
                <a:lnTo>
                  <a:pt x="5073" y="1600"/>
                </a:lnTo>
                <a:lnTo>
                  <a:pt x="5073" y="1594"/>
                </a:lnTo>
                <a:lnTo>
                  <a:pt x="5075" y="1590"/>
                </a:lnTo>
                <a:lnTo>
                  <a:pt x="5077" y="1585"/>
                </a:lnTo>
                <a:lnTo>
                  <a:pt x="5058" y="1580"/>
                </a:lnTo>
                <a:lnTo>
                  <a:pt x="5046" y="1570"/>
                </a:lnTo>
                <a:lnTo>
                  <a:pt x="5033" y="1563"/>
                </a:lnTo>
                <a:lnTo>
                  <a:pt x="5020" y="1561"/>
                </a:lnTo>
                <a:lnTo>
                  <a:pt x="5015" y="1561"/>
                </a:lnTo>
                <a:lnTo>
                  <a:pt x="5020" y="1567"/>
                </a:lnTo>
                <a:lnTo>
                  <a:pt x="5024" y="1570"/>
                </a:lnTo>
                <a:lnTo>
                  <a:pt x="5029" y="1576"/>
                </a:lnTo>
                <a:lnTo>
                  <a:pt x="5031" y="1581"/>
                </a:lnTo>
                <a:lnTo>
                  <a:pt x="5033" y="1587"/>
                </a:lnTo>
                <a:lnTo>
                  <a:pt x="5033" y="1590"/>
                </a:lnTo>
                <a:lnTo>
                  <a:pt x="5033" y="1594"/>
                </a:lnTo>
                <a:lnTo>
                  <a:pt x="5031" y="1598"/>
                </a:lnTo>
                <a:lnTo>
                  <a:pt x="5031" y="1600"/>
                </a:lnTo>
                <a:lnTo>
                  <a:pt x="5031" y="1603"/>
                </a:lnTo>
                <a:lnTo>
                  <a:pt x="5031" y="1605"/>
                </a:lnTo>
                <a:lnTo>
                  <a:pt x="5040" y="1614"/>
                </a:lnTo>
                <a:lnTo>
                  <a:pt x="5046" y="1621"/>
                </a:lnTo>
                <a:lnTo>
                  <a:pt x="5048" y="1632"/>
                </a:lnTo>
                <a:lnTo>
                  <a:pt x="5048" y="1650"/>
                </a:lnTo>
                <a:lnTo>
                  <a:pt x="5046" y="1652"/>
                </a:lnTo>
                <a:lnTo>
                  <a:pt x="5044" y="1656"/>
                </a:lnTo>
                <a:lnTo>
                  <a:pt x="5044" y="1660"/>
                </a:lnTo>
                <a:lnTo>
                  <a:pt x="5044" y="1667"/>
                </a:lnTo>
                <a:lnTo>
                  <a:pt x="5055" y="1667"/>
                </a:lnTo>
                <a:lnTo>
                  <a:pt x="5060" y="1676"/>
                </a:lnTo>
                <a:lnTo>
                  <a:pt x="5062" y="1687"/>
                </a:lnTo>
                <a:lnTo>
                  <a:pt x="5064" y="1701"/>
                </a:lnTo>
                <a:lnTo>
                  <a:pt x="5048" y="1701"/>
                </a:lnTo>
                <a:lnTo>
                  <a:pt x="5048" y="1707"/>
                </a:lnTo>
                <a:lnTo>
                  <a:pt x="5057" y="1712"/>
                </a:lnTo>
                <a:lnTo>
                  <a:pt x="5062" y="1718"/>
                </a:lnTo>
                <a:lnTo>
                  <a:pt x="5066" y="1725"/>
                </a:lnTo>
                <a:lnTo>
                  <a:pt x="5068" y="1738"/>
                </a:lnTo>
                <a:lnTo>
                  <a:pt x="5100" y="1738"/>
                </a:lnTo>
                <a:lnTo>
                  <a:pt x="5108" y="1750"/>
                </a:lnTo>
                <a:lnTo>
                  <a:pt x="5120" y="1763"/>
                </a:lnTo>
                <a:lnTo>
                  <a:pt x="5131" y="1776"/>
                </a:lnTo>
                <a:lnTo>
                  <a:pt x="5140" y="1787"/>
                </a:lnTo>
                <a:lnTo>
                  <a:pt x="5148" y="1805"/>
                </a:lnTo>
                <a:lnTo>
                  <a:pt x="5151" y="1825"/>
                </a:lnTo>
                <a:lnTo>
                  <a:pt x="5160" y="1843"/>
                </a:lnTo>
                <a:lnTo>
                  <a:pt x="5168" y="1854"/>
                </a:lnTo>
                <a:lnTo>
                  <a:pt x="5177" y="1861"/>
                </a:lnTo>
                <a:lnTo>
                  <a:pt x="5186" y="1870"/>
                </a:lnTo>
                <a:lnTo>
                  <a:pt x="5193" y="1883"/>
                </a:lnTo>
                <a:lnTo>
                  <a:pt x="5197" y="1900"/>
                </a:lnTo>
                <a:lnTo>
                  <a:pt x="5180" y="1900"/>
                </a:lnTo>
                <a:lnTo>
                  <a:pt x="5180" y="1887"/>
                </a:lnTo>
                <a:lnTo>
                  <a:pt x="5168" y="1880"/>
                </a:lnTo>
                <a:lnTo>
                  <a:pt x="5168" y="1883"/>
                </a:lnTo>
                <a:lnTo>
                  <a:pt x="5175" y="1894"/>
                </a:lnTo>
                <a:lnTo>
                  <a:pt x="5178" y="1907"/>
                </a:lnTo>
                <a:lnTo>
                  <a:pt x="5180" y="1923"/>
                </a:lnTo>
                <a:lnTo>
                  <a:pt x="5169" y="1936"/>
                </a:lnTo>
                <a:lnTo>
                  <a:pt x="5162" y="1947"/>
                </a:lnTo>
                <a:lnTo>
                  <a:pt x="5155" y="1960"/>
                </a:lnTo>
                <a:lnTo>
                  <a:pt x="5146" y="1970"/>
                </a:lnTo>
                <a:lnTo>
                  <a:pt x="5133" y="1976"/>
                </a:lnTo>
                <a:lnTo>
                  <a:pt x="5115" y="1980"/>
                </a:lnTo>
                <a:lnTo>
                  <a:pt x="5109" y="1976"/>
                </a:lnTo>
                <a:lnTo>
                  <a:pt x="5104" y="1974"/>
                </a:lnTo>
                <a:lnTo>
                  <a:pt x="5097" y="1972"/>
                </a:lnTo>
                <a:lnTo>
                  <a:pt x="5089" y="1970"/>
                </a:lnTo>
                <a:lnTo>
                  <a:pt x="5089" y="1976"/>
                </a:lnTo>
                <a:lnTo>
                  <a:pt x="5093" y="1976"/>
                </a:lnTo>
                <a:lnTo>
                  <a:pt x="5098" y="1978"/>
                </a:lnTo>
                <a:lnTo>
                  <a:pt x="5102" y="1981"/>
                </a:lnTo>
                <a:lnTo>
                  <a:pt x="5108" y="1983"/>
                </a:lnTo>
                <a:lnTo>
                  <a:pt x="5111" y="1987"/>
                </a:lnTo>
                <a:lnTo>
                  <a:pt x="5113" y="1992"/>
                </a:lnTo>
                <a:lnTo>
                  <a:pt x="5109" y="1994"/>
                </a:lnTo>
                <a:lnTo>
                  <a:pt x="5106" y="1998"/>
                </a:lnTo>
                <a:lnTo>
                  <a:pt x="5104" y="2000"/>
                </a:lnTo>
                <a:lnTo>
                  <a:pt x="5104" y="2003"/>
                </a:lnTo>
                <a:lnTo>
                  <a:pt x="5102" y="2009"/>
                </a:lnTo>
                <a:lnTo>
                  <a:pt x="5102" y="2016"/>
                </a:lnTo>
                <a:lnTo>
                  <a:pt x="5106" y="2016"/>
                </a:lnTo>
                <a:lnTo>
                  <a:pt x="5113" y="2010"/>
                </a:lnTo>
                <a:lnTo>
                  <a:pt x="5122" y="2010"/>
                </a:lnTo>
                <a:lnTo>
                  <a:pt x="5138" y="2012"/>
                </a:lnTo>
                <a:lnTo>
                  <a:pt x="5138" y="2040"/>
                </a:lnTo>
                <a:lnTo>
                  <a:pt x="5133" y="2045"/>
                </a:lnTo>
                <a:lnTo>
                  <a:pt x="5128" y="2052"/>
                </a:lnTo>
                <a:lnTo>
                  <a:pt x="5124" y="2058"/>
                </a:lnTo>
                <a:lnTo>
                  <a:pt x="5117" y="2063"/>
                </a:lnTo>
                <a:lnTo>
                  <a:pt x="5102" y="2070"/>
                </a:lnTo>
                <a:lnTo>
                  <a:pt x="5082" y="2074"/>
                </a:lnTo>
                <a:lnTo>
                  <a:pt x="5062" y="2078"/>
                </a:lnTo>
                <a:lnTo>
                  <a:pt x="5048" y="2083"/>
                </a:lnTo>
                <a:lnTo>
                  <a:pt x="5044" y="2087"/>
                </a:lnTo>
                <a:lnTo>
                  <a:pt x="5037" y="2096"/>
                </a:lnTo>
                <a:lnTo>
                  <a:pt x="5028" y="2107"/>
                </a:lnTo>
                <a:lnTo>
                  <a:pt x="5018" y="2120"/>
                </a:lnTo>
                <a:lnTo>
                  <a:pt x="5009" y="2132"/>
                </a:lnTo>
                <a:lnTo>
                  <a:pt x="5002" y="2141"/>
                </a:lnTo>
                <a:lnTo>
                  <a:pt x="4998" y="2147"/>
                </a:lnTo>
                <a:lnTo>
                  <a:pt x="4995" y="2147"/>
                </a:lnTo>
                <a:lnTo>
                  <a:pt x="4988" y="2165"/>
                </a:lnTo>
                <a:lnTo>
                  <a:pt x="4984" y="2180"/>
                </a:lnTo>
                <a:lnTo>
                  <a:pt x="4982" y="2194"/>
                </a:lnTo>
                <a:lnTo>
                  <a:pt x="4977" y="2205"/>
                </a:lnTo>
                <a:lnTo>
                  <a:pt x="4968" y="2212"/>
                </a:lnTo>
                <a:lnTo>
                  <a:pt x="4953" y="2218"/>
                </a:lnTo>
                <a:lnTo>
                  <a:pt x="4929" y="2220"/>
                </a:lnTo>
                <a:lnTo>
                  <a:pt x="4913" y="2230"/>
                </a:lnTo>
                <a:lnTo>
                  <a:pt x="4895" y="2241"/>
                </a:lnTo>
                <a:lnTo>
                  <a:pt x="4877" y="2252"/>
                </a:lnTo>
                <a:lnTo>
                  <a:pt x="4862" y="2265"/>
                </a:lnTo>
                <a:lnTo>
                  <a:pt x="4851" y="2283"/>
                </a:lnTo>
                <a:lnTo>
                  <a:pt x="4851" y="2330"/>
                </a:lnTo>
                <a:lnTo>
                  <a:pt x="4849" y="2332"/>
                </a:lnTo>
                <a:lnTo>
                  <a:pt x="4846" y="2336"/>
                </a:lnTo>
                <a:lnTo>
                  <a:pt x="4842" y="2338"/>
                </a:lnTo>
                <a:lnTo>
                  <a:pt x="4838" y="2341"/>
                </a:lnTo>
                <a:lnTo>
                  <a:pt x="4835" y="2347"/>
                </a:lnTo>
                <a:lnTo>
                  <a:pt x="4831" y="2354"/>
                </a:lnTo>
                <a:lnTo>
                  <a:pt x="4820" y="2354"/>
                </a:lnTo>
                <a:lnTo>
                  <a:pt x="4811" y="2350"/>
                </a:lnTo>
                <a:lnTo>
                  <a:pt x="4804" y="2349"/>
                </a:lnTo>
                <a:lnTo>
                  <a:pt x="4797" y="2347"/>
                </a:lnTo>
                <a:lnTo>
                  <a:pt x="4793" y="2350"/>
                </a:lnTo>
                <a:lnTo>
                  <a:pt x="4791" y="2358"/>
                </a:lnTo>
                <a:lnTo>
                  <a:pt x="4778" y="2358"/>
                </a:lnTo>
                <a:lnTo>
                  <a:pt x="4769" y="2380"/>
                </a:lnTo>
                <a:lnTo>
                  <a:pt x="4753" y="2400"/>
                </a:lnTo>
                <a:lnTo>
                  <a:pt x="4733" y="2414"/>
                </a:lnTo>
                <a:lnTo>
                  <a:pt x="4709" y="2421"/>
                </a:lnTo>
                <a:lnTo>
                  <a:pt x="4704" y="2430"/>
                </a:lnTo>
                <a:lnTo>
                  <a:pt x="4704" y="2438"/>
                </a:lnTo>
                <a:lnTo>
                  <a:pt x="4704" y="2443"/>
                </a:lnTo>
                <a:lnTo>
                  <a:pt x="4704" y="2449"/>
                </a:lnTo>
                <a:lnTo>
                  <a:pt x="4702" y="2454"/>
                </a:lnTo>
                <a:lnTo>
                  <a:pt x="4693" y="2456"/>
                </a:lnTo>
                <a:lnTo>
                  <a:pt x="4677" y="2458"/>
                </a:lnTo>
                <a:lnTo>
                  <a:pt x="4677" y="2454"/>
                </a:lnTo>
                <a:lnTo>
                  <a:pt x="4673" y="2454"/>
                </a:lnTo>
                <a:lnTo>
                  <a:pt x="4673" y="2458"/>
                </a:lnTo>
                <a:lnTo>
                  <a:pt x="4677" y="2460"/>
                </a:lnTo>
                <a:lnTo>
                  <a:pt x="4678" y="2461"/>
                </a:lnTo>
                <a:lnTo>
                  <a:pt x="4680" y="2463"/>
                </a:lnTo>
                <a:lnTo>
                  <a:pt x="4680" y="2465"/>
                </a:lnTo>
                <a:lnTo>
                  <a:pt x="4680" y="2467"/>
                </a:lnTo>
                <a:lnTo>
                  <a:pt x="4680" y="2469"/>
                </a:lnTo>
                <a:lnTo>
                  <a:pt x="4678" y="2472"/>
                </a:lnTo>
                <a:lnTo>
                  <a:pt x="4677" y="2474"/>
                </a:lnTo>
                <a:lnTo>
                  <a:pt x="4673" y="2478"/>
                </a:lnTo>
                <a:lnTo>
                  <a:pt x="4671" y="2480"/>
                </a:lnTo>
                <a:lnTo>
                  <a:pt x="4669" y="2481"/>
                </a:lnTo>
                <a:lnTo>
                  <a:pt x="4668" y="2481"/>
                </a:lnTo>
                <a:lnTo>
                  <a:pt x="4671" y="2501"/>
                </a:lnTo>
                <a:lnTo>
                  <a:pt x="4669" y="2505"/>
                </a:lnTo>
                <a:lnTo>
                  <a:pt x="4664" y="2509"/>
                </a:lnTo>
                <a:lnTo>
                  <a:pt x="4657" y="2514"/>
                </a:lnTo>
                <a:lnTo>
                  <a:pt x="4651" y="2518"/>
                </a:lnTo>
                <a:lnTo>
                  <a:pt x="4648" y="2521"/>
                </a:lnTo>
                <a:lnTo>
                  <a:pt x="4644" y="2534"/>
                </a:lnTo>
                <a:lnTo>
                  <a:pt x="4642" y="2550"/>
                </a:lnTo>
                <a:lnTo>
                  <a:pt x="4644" y="2565"/>
                </a:lnTo>
                <a:lnTo>
                  <a:pt x="4644" y="2578"/>
                </a:lnTo>
                <a:lnTo>
                  <a:pt x="4642" y="2580"/>
                </a:lnTo>
                <a:lnTo>
                  <a:pt x="4638" y="2581"/>
                </a:lnTo>
                <a:lnTo>
                  <a:pt x="4635" y="2585"/>
                </a:lnTo>
                <a:lnTo>
                  <a:pt x="4631" y="2589"/>
                </a:lnTo>
                <a:lnTo>
                  <a:pt x="4629" y="2590"/>
                </a:lnTo>
                <a:lnTo>
                  <a:pt x="4628" y="2592"/>
                </a:lnTo>
                <a:lnTo>
                  <a:pt x="4628" y="2596"/>
                </a:lnTo>
                <a:lnTo>
                  <a:pt x="4631" y="2596"/>
                </a:lnTo>
                <a:lnTo>
                  <a:pt x="4633" y="2605"/>
                </a:lnTo>
                <a:lnTo>
                  <a:pt x="4635" y="2621"/>
                </a:lnTo>
                <a:lnTo>
                  <a:pt x="4635" y="2640"/>
                </a:lnTo>
                <a:lnTo>
                  <a:pt x="4635" y="2660"/>
                </a:lnTo>
                <a:lnTo>
                  <a:pt x="4635" y="2674"/>
                </a:lnTo>
                <a:lnTo>
                  <a:pt x="4635" y="2681"/>
                </a:lnTo>
                <a:lnTo>
                  <a:pt x="4649" y="2703"/>
                </a:lnTo>
                <a:lnTo>
                  <a:pt x="4664" y="2734"/>
                </a:lnTo>
                <a:lnTo>
                  <a:pt x="4675" y="2767"/>
                </a:lnTo>
                <a:lnTo>
                  <a:pt x="4688" y="2801"/>
                </a:lnTo>
                <a:lnTo>
                  <a:pt x="4700" y="2832"/>
                </a:lnTo>
                <a:lnTo>
                  <a:pt x="4715" y="2860"/>
                </a:lnTo>
                <a:lnTo>
                  <a:pt x="4728" y="2880"/>
                </a:lnTo>
                <a:lnTo>
                  <a:pt x="4748" y="2901"/>
                </a:lnTo>
                <a:lnTo>
                  <a:pt x="4768" y="2923"/>
                </a:lnTo>
                <a:lnTo>
                  <a:pt x="4786" y="2947"/>
                </a:lnTo>
                <a:lnTo>
                  <a:pt x="4800" y="2970"/>
                </a:lnTo>
                <a:lnTo>
                  <a:pt x="4806" y="2992"/>
                </a:lnTo>
                <a:lnTo>
                  <a:pt x="4802" y="2998"/>
                </a:lnTo>
                <a:lnTo>
                  <a:pt x="4802" y="3009"/>
                </a:lnTo>
                <a:lnTo>
                  <a:pt x="4806" y="3020"/>
                </a:lnTo>
                <a:lnTo>
                  <a:pt x="4811" y="3032"/>
                </a:lnTo>
                <a:lnTo>
                  <a:pt x="4817" y="3043"/>
                </a:lnTo>
                <a:lnTo>
                  <a:pt x="4822" y="3052"/>
                </a:lnTo>
                <a:lnTo>
                  <a:pt x="4835" y="3076"/>
                </a:lnTo>
                <a:lnTo>
                  <a:pt x="4846" y="3101"/>
                </a:lnTo>
                <a:lnTo>
                  <a:pt x="4858" y="3123"/>
                </a:lnTo>
                <a:lnTo>
                  <a:pt x="4871" y="3143"/>
                </a:lnTo>
                <a:lnTo>
                  <a:pt x="4886" y="3163"/>
                </a:lnTo>
                <a:lnTo>
                  <a:pt x="4900" y="3185"/>
                </a:lnTo>
                <a:lnTo>
                  <a:pt x="4909" y="3209"/>
                </a:lnTo>
                <a:lnTo>
                  <a:pt x="4911" y="3241"/>
                </a:lnTo>
                <a:lnTo>
                  <a:pt x="4913" y="3280"/>
                </a:lnTo>
                <a:lnTo>
                  <a:pt x="4915" y="3318"/>
                </a:lnTo>
                <a:lnTo>
                  <a:pt x="4917" y="3350"/>
                </a:lnTo>
                <a:lnTo>
                  <a:pt x="4915" y="3354"/>
                </a:lnTo>
                <a:lnTo>
                  <a:pt x="4913" y="3358"/>
                </a:lnTo>
                <a:lnTo>
                  <a:pt x="4909" y="3361"/>
                </a:lnTo>
                <a:lnTo>
                  <a:pt x="4906" y="3365"/>
                </a:lnTo>
                <a:lnTo>
                  <a:pt x="4902" y="3369"/>
                </a:lnTo>
                <a:lnTo>
                  <a:pt x="4900" y="3370"/>
                </a:lnTo>
                <a:lnTo>
                  <a:pt x="4898" y="3381"/>
                </a:lnTo>
                <a:lnTo>
                  <a:pt x="4902" y="3390"/>
                </a:lnTo>
                <a:lnTo>
                  <a:pt x="4906" y="3400"/>
                </a:lnTo>
                <a:lnTo>
                  <a:pt x="4909" y="3407"/>
                </a:lnTo>
                <a:lnTo>
                  <a:pt x="4909" y="3414"/>
                </a:lnTo>
                <a:lnTo>
                  <a:pt x="4908" y="3416"/>
                </a:lnTo>
                <a:lnTo>
                  <a:pt x="4906" y="3418"/>
                </a:lnTo>
                <a:lnTo>
                  <a:pt x="4904" y="3418"/>
                </a:lnTo>
                <a:lnTo>
                  <a:pt x="4902" y="3418"/>
                </a:lnTo>
                <a:lnTo>
                  <a:pt x="4900" y="3420"/>
                </a:lnTo>
                <a:lnTo>
                  <a:pt x="4900" y="3421"/>
                </a:lnTo>
                <a:lnTo>
                  <a:pt x="4898" y="3425"/>
                </a:lnTo>
                <a:lnTo>
                  <a:pt x="4897" y="3430"/>
                </a:lnTo>
                <a:lnTo>
                  <a:pt x="4897" y="3438"/>
                </a:lnTo>
                <a:lnTo>
                  <a:pt x="4871" y="3441"/>
                </a:lnTo>
                <a:lnTo>
                  <a:pt x="4848" y="3450"/>
                </a:lnTo>
                <a:lnTo>
                  <a:pt x="4824" y="3460"/>
                </a:lnTo>
                <a:lnTo>
                  <a:pt x="4798" y="3465"/>
                </a:lnTo>
                <a:lnTo>
                  <a:pt x="4797" y="3460"/>
                </a:lnTo>
                <a:lnTo>
                  <a:pt x="4795" y="3456"/>
                </a:lnTo>
                <a:lnTo>
                  <a:pt x="4793" y="3452"/>
                </a:lnTo>
                <a:lnTo>
                  <a:pt x="4791" y="3449"/>
                </a:lnTo>
                <a:lnTo>
                  <a:pt x="4789" y="3443"/>
                </a:lnTo>
                <a:lnTo>
                  <a:pt x="4788" y="3438"/>
                </a:lnTo>
                <a:lnTo>
                  <a:pt x="4789" y="3436"/>
                </a:lnTo>
                <a:lnTo>
                  <a:pt x="4791" y="3434"/>
                </a:lnTo>
                <a:lnTo>
                  <a:pt x="4793" y="3432"/>
                </a:lnTo>
                <a:lnTo>
                  <a:pt x="4793" y="3430"/>
                </a:lnTo>
                <a:lnTo>
                  <a:pt x="4793" y="3429"/>
                </a:lnTo>
                <a:lnTo>
                  <a:pt x="4795" y="3425"/>
                </a:lnTo>
                <a:lnTo>
                  <a:pt x="4778" y="3410"/>
                </a:lnTo>
                <a:lnTo>
                  <a:pt x="4764" y="3390"/>
                </a:lnTo>
                <a:lnTo>
                  <a:pt x="4751" y="3369"/>
                </a:lnTo>
                <a:lnTo>
                  <a:pt x="4728" y="3369"/>
                </a:lnTo>
                <a:lnTo>
                  <a:pt x="4708" y="3365"/>
                </a:lnTo>
                <a:lnTo>
                  <a:pt x="4702" y="3350"/>
                </a:lnTo>
                <a:lnTo>
                  <a:pt x="4695" y="3330"/>
                </a:lnTo>
                <a:lnTo>
                  <a:pt x="4686" y="3310"/>
                </a:lnTo>
                <a:lnTo>
                  <a:pt x="4675" y="3292"/>
                </a:lnTo>
                <a:lnTo>
                  <a:pt x="4662" y="3280"/>
                </a:lnTo>
                <a:lnTo>
                  <a:pt x="4648" y="3272"/>
                </a:lnTo>
                <a:lnTo>
                  <a:pt x="4642" y="3238"/>
                </a:lnTo>
                <a:lnTo>
                  <a:pt x="4615" y="3238"/>
                </a:lnTo>
                <a:lnTo>
                  <a:pt x="4604" y="3220"/>
                </a:lnTo>
                <a:lnTo>
                  <a:pt x="4591" y="3198"/>
                </a:lnTo>
                <a:lnTo>
                  <a:pt x="4578" y="3172"/>
                </a:lnTo>
                <a:lnTo>
                  <a:pt x="4568" y="3149"/>
                </a:lnTo>
                <a:lnTo>
                  <a:pt x="4562" y="3129"/>
                </a:lnTo>
                <a:lnTo>
                  <a:pt x="4568" y="3130"/>
                </a:lnTo>
                <a:lnTo>
                  <a:pt x="4569" y="3130"/>
                </a:lnTo>
                <a:lnTo>
                  <a:pt x="4571" y="3130"/>
                </a:lnTo>
                <a:lnTo>
                  <a:pt x="4573" y="3130"/>
                </a:lnTo>
                <a:lnTo>
                  <a:pt x="4575" y="3130"/>
                </a:lnTo>
                <a:lnTo>
                  <a:pt x="4578" y="3130"/>
                </a:lnTo>
                <a:lnTo>
                  <a:pt x="4582" y="3130"/>
                </a:lnTo>
                <a:lnTo>
                  <a:pt x="4586" y="3116"/>
                </a:lnTo>
                <a:lnTo>
                  <a:pt x="4589" y="3107"/>
                </a:lnTo>
                <a:lnTo>
                  <a:pt x="4593" y="3100"/>
                </a:lnTo>
                <a:lnTo>
                  <a:pt x="4598" y="3090"/>
                </a:lnTo>
                <a:lnTo>
                  <a:pt x="4591" y="3090"/>
                </a:lnTo>
                <a:lnTo>
                  <a:pt x="4591" y="3094"/>
                </a:lnTo>
                <a:lnTo>
                  <a:pt x="4586" y="3103"/>
                </a:lnTo>
                <a:lnTo>
                  <a:pt x="4582" y="3110"/>
                </a:lnTo>
                <a:lnTo>
                  <a:pt x="4577" y="3116"/>
                </a:lnTo>
                <a:lnTo>
                  <a:pt x="4569" y="3120"/>
                </a:lnTo>
                <a:lnTo>
                  <a:pt x="4555" y="3121"/>
                </a:lnTo>
                <a:lnTo>
                  <a:pt x="4549" y="3112"/>
                </a:lnTo>
                <a:lnTo>
                  <a:pt x="4542" y="3105"/>
                </a:lnTo>
                <a:lnTo>
                  <a:pt x="4544" y="3081"/>
                </a:lnTo>
                <a:lnTo>
                  <a:pt x="4544" y="3056"/>
                </a:lnTo>
                <a:lnTo>
                  <a:pt x="4544" y="3029"/>
                </a:lnTo>
                <a:lnTo>
                  <a:pt x="4540" y="3001"/>
                </a:lnTo>
                <a:lnTo>
                  <a:pt x="4535" y="2978"/>
                </a:lnTo>
                <a:lnTo>
                  <a:pt x="4528" y="2958"/>
                </a:lnTo>
                <a:lnTo>
                  <a:pt x="4513" y="2943"/>
                </a:lnTo>
                <a:lnTo>
                  <a:pt x="4495" y="2934"/>
                </a:lnTo>
                <a:lnTo>
                  <a:pt x="4484" y="2934"/>
                </a:lnTo>
                <a:lnTo>
                  <a:pt x="4471" y="2927"/>
                </a:lnTo>
                <a:lnTo>
                  <a:pt x="4458" y="2916"/>
                </a:lnTo>
                <a:lnTo>
                  <a:pt x="4446" y="2901"/>
                </a:lnTo>
                <a:lnTo>
                  <a:pt x="4435" y="2889"/>
                </a:lnTo>
                <a:lnTo>
                  <a:pt x="4428" y="2878"/>
                </a:lnTo>
                <a:lnTo>
                  <a:pt x="4424" y="2876"/>
                </a:lnTo>
                <a:lnTo>
                  <a:pt x="4420" y="2874"/>
                </a:lnTo>
                <a:lnTo>
                  <a:pt x="4415" y="2874"/>
                </a:lnTo>
                <a:lnTo>
                  <a:pt x="4411" y="2872"/>
                </a:lnTo>
                <a:lnTo>
                  <a:pt x="4408" y="2870"/>
                </a:lnTo>
                <a:lnTo>
                  <a:pt x="4398" y="2854"/>
                </a:lnTo>
                <a:lnTo>
                  <a:pt x="4382" y="2841"/>
                </a:lnTo>
                <a:lnTo>
                  <a:pt x="4364" y="2836"/>
                </a:lnTo>
                <a:lnTo>
                  <a:pt x="4342" y="2832"/>
                </a:lnTo>
                <a:lnTo>
                  <a:pt x="4318" y="2834"/>
                </a:lnTo>
                <a:lnTo>
                  <a:pt x="4322" y="2858"/>
                </a:lnTo>
                <a:lnTo>
                  <a:pt x="4295" y="2869"/>
                </a:lnTo>
                <a:lnTo>
                  <a:pt x="4273" y="2880"/>
                </a:lnTo>
                <a:lnTo>
                  <a:pt x="4249" y="2890"/>
                </a:lnTo>
                <a:lnTo>
                  <a:pt x="4226" y="2900"/>
                </a:lnTo>
                <a:lnTo>
                  <a:pt x="4197" y="2905"/>
                </a:lnTo>
                <a:lnTo>
                  <a:pt x="4193" y="2901"/>
                </a:lnTo>
                <a:lnTo>
                  <a:pt x="4191" y="2898"/>
                </a:lnTo>
                <a:lnTo>
                  <a:pt x="4188" y="2896"/>
                </a:lnTo>
                <a:lnTo>
                  <a:pt x="4184" y="2892"/>
                </a:lnTo>
                <a:lnTo>
                  <a:pt x="4184" y="2869"/>
                </a:lnTo>
                <a:lnTo>
                  <a:pt x="4175" y="2861"/>
                </a:lnTo>
                <a:lnTo>
                  <a:pt x="4158" y="2852"/>
                </a:lnTo>
                <a:lnTo>
                  <a:pt x="4137" y="2843"/>
                </a:lnTo>
                <a:lnTo>
                  <a:pt x="4111" y="2834"/>
                </a:lnTo>
                <a:lnTo>
                  <a:pt x="4088" y="2825"/>
                </a:lnTo>
                <a:lnTo>
                  <a:pt x="4068" y="2820"/>
                </a:lnTo>
                <a:lnTo>
                  <a:pt x="4051" y="2816"/>
                </a:lnTo>
                <a:lnTo>
                  <a:pt x="4048" y="2816"/>
                </a:lnTo>
                <a:lnTo>
                  <a:pt x="4038" y="2820"/>
                </a:lnTo>
                <a:lnTo>
                  <a:pt x="4028" y="2823"/>
                </a:lnTo>
                <a:lnTo>
                  <a:pt x="4018" y="2825"/>
                </a:lnTo>
                <a:lnTo>
                  <a:pt x="4011" y="2827"/>
                </a:lnTo>
                <a:lnTo>
                  <a:pt x="4000" y="2829"/>
                </a:lnTo>
                <a:lnTo>
                  <a:pt x="3988" y="2829"/>
                </a:lnTo>
                <a:lnTo>
                  <a:pt x="3977" y="2827"/>
                </a:lnTo>
                <a:lnTo>
                  <a:pt x="3971" y="2827"/>
                </a:lnTo>
                <a:lnTo>
                  <a:pt x="3969" y="2830"/>
                </a:lnTo>
                <a:lnTo>
                  <a:pt x="3966" y="2832"/>
                </a:lnTo>
                <a:lnTo>
                  <a:pt x="3964" y="2838"/>
                </a:lnTo>
                <a:lnTo>
                  <a:pt x="3962" y="2841"/>
                </a:lnTo>
                <a:lnTo>
                  <a:pt x="3958" y="2843"/>
                </a:lnTo>
                <a:lnTo>
                  <a:pt x="3949" y="2847"/>
                </a:lnTo>
                <a:lnTo>
                  <a:pt x="3931" y="2852"/>
                </a:lnTo>
                <a:lnTo>
                  <a:pt x="3911" y="2858"/>
                </a:lnTo>
                <a:lnTo>
                  <a:pt x="3889" y="2861"/>
                </a:lnTo>
                <a:lnTo>
                  <a:pt x="3875" y="2863"/>
                </a:lnTo>
                <a:lnTo>
                  <a:pt x="3875" y="2858"/>
                </a:lnTo>
                <a:lnTo>
                  <a:pt x="3875" y="2856"/>
                </a:lnTo>
                <a:lnTo>
                  <a:pt x="3877" y="2854"/>
                </a:lnTo>
                <a:lnTo>
                  <a:pt x="3877" y="2852"/>
                </a:lnTo>
                <a:lnTo>
                  <a:pt x="3878" y="2850"/>
                </a:lnTo>
                <a:lnTo>
                  <a:pt x="3882" y="2849"/>
                </a:lnTo>
                <a:lnTo>
                  <a:pt x="3889" y="2847"/>
                </a:lnTo>
                <a:lnTo>
                  <a:pt x="3895" y="2845"/>
                </a:lnTo>
                <a:lnTo>
                  <a:pt x="3898" y="2843"/>
                </a:lnTo>
                <a:lnTo>
                  <a:pt x="3893" y="2840"/>
                </a:lnTo>
                <a:lnTo>
                  <a:pt x="3886" y="2836"/>
                </a:lnTo>
                <a:lnTo>
                  <a:pt x="3882" y="2830"/>
                </a:lnTo>
                <a:lnTo>
                  <a:pt x="3878" y="2825"/>
                </a:lnTo>
                <a:lnTo>
                  <a:pt x="3875" y="2820"/>
                </a:lnTo>
                <a:lnTo>
                  <a:pt x="3871" y="2820"/>
                </a:lnTo>
                <a:lnTo>
                  <a:pt x="3871" y="2847"/>
                </a:lnTo>
                <a:lnTo>
                  <a:pt x="3848" y="2845"/>
                </a:lnTo>
                <a:lnTo>
                  <a:pt x="3820" y="2845"/>
                </a:lnTo>
                <a:lnTo>
                  <a:pt x="3793" y="2847"/>
                </a:lnTo>
                <a:lnTo>
                  <a:pt x="3766" y="2849"/>
                </a:lnTo>
                <a:lnTo>
                  <a:pt x="3740" y="2854"/>
                </a:lnTo>
                <a:lnTo>
                  <a:pt x="3722" y="2861"/>
                </a:lnTo>
                <a:lnTo>
                  <a:pt x="3718" y="2863"/>
                </a:lnTo>
                <a:lnTo>
                  <a:pt x="3718" y="2867"/>
                </a:lnTo>
                <a:lnTo>
                  <a:pt x="3717" y="2870"/>
                </a:lnTo>
                <a:lnTo>
                  <a:pt x="3717" y="2876"/>
                </a:lnTo>
                <a:lnTo>
                  <a:pt x="3715" y="2878"/>
                </a:lnTo>
                <a:lnTo>
                  <a:pt x="3713" y="2881"/>
                </a:lnTo>
                <a:lnTo>
                  <a:pt x="3709" y="2883"/>
                </a:lnTo>
                <a:lnTo>
                  <a:pt x="3706" y="2885"/>
                </a:lnTo>
                <a:lnTo>
                  <a:pt x="3706" y="2885"/>
                </a:lnTo>
                <a:lnTo>
                  <a:pt x="3706" y="2885"/>
                </a:lnTo>
                <a:lnTo>
                  <a:pt x="3698" y="2889"/>
                </a:lnTo>
                <a:lnTo>
                  <a:pt x="3688" y="2894"/>
                </a:lnTo>
                <a:lnTo>
                  <a:pt x="3677" y="2898"/>
                </a:lnTo>
                <a:lnTo>
                  <a:pt x="3673" y="2901"/>
                </a:lnTo>
                <a:lnTo>
                  <a:pt x="3673" y="2905"/>
                </a:lnTo>
                <a:lnTo>
                  <a:pt x="3678" y="2905"/>
                </a:lnTo>
                <a:lnTo>
                  <a:pt x="3682" y="2907"/>
                </a:lnTo>
                <a:lnTo>
                  <a:pt x="3686" y="2907"/>
                </a:lnTo>
                <a:lnTo>
                  <a:pt x="3689" y="2909"/>
                </a:lnTo>
                <a:lnTo>
                  <a:pt x="3691" y="2901"/>
                </a:lnTo>
                <a:lnTo>
                  <a:pt x="3693" y="2898"/>
                </a:lnTo>
                <a:lnTo>
                  <a:pt x="3695" y="2894"/>
                </a:lnTo>
                <a:lnTo>
                  <a:pt x="3698" y="2892"/>
                </a:lnTo>
                <a:lnTo>
                  <a:pt x="3700" y="2889"/>
                </a:lnTo>
                <a:lnTo>
                  <a:pt x="3706" y="2885"/>
                </a:lnTo>
                <a:lnTo>
                  <a:pt x="3706" y="2885"/>
                </a:lnTo>
                <a:lnTo>
                  <a:pt x="3708" y="2887"/>
                </a:lnTo>
                <a:lnTo>
                  <a:pt x="3709" y="2887"/>
                </a:lnTo>
                <a:lnTo>
                  <a:pt x="3711" y="2887"/>
                </a:lnTo>
                <a:lnTo>
                  <a:pt x="3711" y="2887"/>
                </a:lnTo>
                <a:lnTo>
                  <a:pt x="3713" y="2889"/>
                </a:lnTo>
                <a:lnTo>
                  <a:pt x="3722" y="2903"/>
                </a:lnTo>
                <a:lnTo>
                  <a:pt x="3726" y="2918"/>
                </a:lnTo>
                <a:lnTo>
                  <a:pt x="3726" y="2936"/>
                </a:lnTo>
                <a:lnTo>
                  <a:pt x="3706" y="2932"/>
                </a:lnTo>
                <a:lnTo>
                  <a:pt x="3706" y="2936"/>
                </a:lnTo>
                <a:lnTo>
                  <a:pt x="3708" y="2940"/>
                </a:lnTo>
                <a:lnTo>
                  <a:pt x="3709" y="2943"/>
                </a:lnTo>
                <a:lnTo>
                  <a:pt x="3711" y="2947"/>
                </a:lnTo>
                <a:lnTo>
                  <a:pt x="3713" y="2952"/>
                </a:lnTo>
                <a:lnTo>
                  <a:pt x="3708" y="2952"/>
                </a:lnTo>
                <a:lnTo>
                  <a:pt x="3704" y="2952"/>
                </a:lnTo>
                <a:lnTo>
                  <a:pt x="3702" y="2954"/>
                </a:lnTo>
                <a:lnTo>
                  <a:pt x="3700" y="2954"/>
                </a:lnTo>
                <a:lnTo>
                  <a:pt x="3700" y="2954"/>
                </a:lnTo>
                <a:lnTo>
                  <a:pt x="3698" y="2958"/>
                </a:lnTo>
                <a:lnTo>
                  <a:pt x="3697" y="2960"/>
                </a:lnTo>
                <a:lnTo>
                  <a:pt x="3700" y="2960"/>
                </a:lnTo>
                <a:lnTo>
                  <a:pt x="3711" y="2969"/>
                </a:lnTo>
                <a:lnTo>
                  <a:pt x="3720" y="2970"/>
                </a:lnTo>
                <a:lnTo>
                  <a:pt x="3731" y="2972"/>
                </a:lnTo>
                <a:lnTo>
                  <a:pt x="3746" y="2976"/>
                </a:lnTo>
                <a:lnTo>
                  <a:pt x="3755" y="2981"/>
                </a:lnTo>
                <a:lnTo>
                  <a:pt x="3768" y="2990"/>
                </a:lnTo>
                <a:lnTo>
                  <a:pt x="3778" y="2998"/>
                </a:lnTo>
                <a:lnTo>
                  <a:pt x="3789" y="3005"/>
                </a:lnTo>
                <a:lnTo>
                  <a:pt x="3782" y="3025"/>
                </a:lnTo>
                <a:lnTo>
                  <a:pt x="3773" y="3045"/>
                </a:lnTo>
                <a:lnTo>
                  <a:pt x="3768" y="3041"/>
                </a:lnTo>
                <a:lnTo>
                  <a:pt x="3766" y="3040"/>
                </a:lnTo>
                <a:lnTo>
                  <a:pt x="3762" y="3038"/>
                </a:lnTo>
                <a:lnTo>
                  <a:pt x="3760" y="3036"/>
                </a:lnTo>
                <a:lnTo>
                  <a:pt x="3757" y="3034"/>
                </a:lnTo>
                <a:lnTo>
                  <a:pt x="3753" y="3032"/>
                </a:lnTo>
                <a:lnTo>
                  <a:pt x="3751" y="3038"/>
                </a:lnTo>
                <a:lnTo>
                  <a:pt x="3749" y="3043"/>
                </a:lnTo>
                <a:lnTo>
                  <a:pt x="3748" y="3047"/>
                </a:lnTo>
                <a:lnTo>
                  <a:pt x="3744" y="3049"/>
                </a:lnTo>
                <a:lnTo>
                  <a:pt x="3740" y="3050"/>
                </a:lnTo>
                <a:lnTo>
                  <a:pt x="3733" y="3052"/>
                </a:lnTo>
                <a:lnTo>
                  <a:pt x="3733" y="3043"/>
                </a:lnTo>
                <a:lnTo>
                  <a:pt x="3733" y="3036"/>
                </a:lnTo>
                <a:lnTo>
                  <a:pt x="3733" y="3030"/>
                </a:lnTo>
                <a:lnTo>
                  <a:pt x="3733" y="3029"/>
                </a:lnTo>
                <a:lnTo>
                  <a:pt x="3724" y="3012"/>
                </a:lnTo>
                <a:lnTo>
                  <a:pt x="3709" y="3010"/>
                </a:lnTo>
                <a:lnTo>
                  <a:pt x="3700" y="3009"/>
                </a:lnTo>
                <a:lnTo>
                  <a:pt x="3691" y="3007"/>
                </a:lnTo>
                <a:lnTo>
                  <a:pt x="3680" y="3003"/>
                </a:lnTo>
                <a:lnTo>
                  <a:pt x="3680" y="2998"/>
                </a:lnTo>
                <a:lnTo>
                  <a:pt x="3678" y="2992"/>
                </a:lnTo>
                <a:lnTo>
                  <a:pt x="3677" y="2989"/>
                </a:lnTo>
                <a:lnTo>
                  <a:pt x="3675" y="2987"/>
                </a:lnTo>
                <a:lnTo>
                  <a:pt x="3669" y="2985"/>
                </a:lnTo>
                <a:lnTo>
                  <a:pt x="3664" y="2985"/>
                </a:lnTo>
                <a:lnTo>
                  <a:pt x="3657" y="2983"/>
                </a:lnTo>
                <a:lnTo>
                  <a:pt x="3657" y="2980"/>
                </a:lnTo>
                <a:lnTo>
                  <a:pt x="3653" y="2980"/>
                </a:lnTo>
                <a:lnTo>
                  <a:pt x="3658" y="2996"/>
                </a:lnTo>
                <a:lnTo>
                  <a:pt x="3662" y="3012"/>
                </a:lnTo>
                <a:lnTo>
                  <a:pt x="3660" y="3027"/>
                </a:lnTo>
                <a:lnTo>
                  <a:pt x="3653" y="3030"/>
                </a:lnTo>
                <a:lnTo>
                  <a:pt x="3646" y="3034"/>
                </a:lnTo>
                <a:lnTo>
                  <a:pt x="3640" y="3040"/>
                </a:lnTo>
                <a:lnTo>
                  <a:pt x="3628" y="3036"/>
                </a:lnTo>
                <a:lnTo>
                  <a:pt x="3628" y="3016"/>
                </a:lnTo>
                <a:lnTo>
                  <a:pt x="3597" y="3010"/>
                </a:lnTo>
                <a:lnTo>
                  <a:pt x="3597" y="3030"/>
                </a:lnTo>
                <a:lnTo>
                  <a:pt x="3591" y="3034"/>
                </a:lnTo>
                <a:lnTo>
                  <a:pt x="3589" y="3036"/>
                </a:lnTo>
                <a:lnTo>
                  <a:pt x="3586" y="3036"/>
                </a:lnTo>
                <a:lnTo>
                  <a:pt x="3582" y="3038"/>
                </a:lnTo>
                <a:lnTo>
                  <a:pt x="3577" y="3040"/>
                </a:lnTo>
                <a:lnTo>
                  <a:pt x="3560" y="3032"/>
                </a:lnTo>
                <a:lnTo>
                  <a:pt x="3542" y="3029"/>
                </a:lnTo>
                <a:lnTo>
                  <a:pt x="3524" y="3027"/>
                </a:lnTo>
                <a:lnTo>
                  <a:pt x="3515" y="3009"/>
                </a:lnTo>
                <a:lnTo>
                  <a:pt x="3502" y="2994"/>
                </a:lnTo>
                <a:lnTo>
                  <a:pt x="3484" y="2983"/>
                </a:lnTo>
                <a:lnTo>
                  <a:pt x="3464" y="2983"/>
                </a:lnTo>
                <a:lnTo>
                  <a:pt x="3444" y="2954"/>
                </a:lnTo>
                <a:lnTo>
                  <a:pt x="3438" y="2956"/>
                </a:lnTo>
                <a:lnTo>
                  <a:pt x="3433" y="2958"/>
                </a:lnTo>
                <a:lnTo>
                  <a:pt x="3428" y="2958"/>
                </a:lnTo>
                <a:lnTo>
                  <a:pt x="3418" y="2958"/>
                </a:lnTo>
                <a:lnTo>
                  <a:pt x="3418" y="2954"/>
                </a:lnTo>
                <a:lnTo>
                  <a:pt x="3418" y="2952"/>
                </a:lnTo>
                <a:lnTo>
                  <a:pt x="3418" y="2950"/>
                </a:lnTo>
                <a:lnTo>
                  <a:pt x="3417" y="2949"/>
                </a:lnTo>
                <a:lnTo>
                  <a:pt x="3415" y="2947"/>
                </a:lnTo>
                <a:lnTo>
                  <a:pt x="3411" y="2949"/>
                </a:lnTo>
                <a:lnTo>
                  <a:pt x="3404" y="2952"/>
                </a:lnTo>
                <a:lnTo>
                  <a:pt x="3398" y="2954"/>
                </a:lnTo>
                <a:lnTo>
                  <a:pt x="3402" y="2958"/>
                </a:lnTo>
                <a:lnTo>
                  <a:pt x="3404" y="2961"/>
                </a:lnTo>
                <a:lnTo>
                  <a:pt x="3404" y="2963"/>
                </a:lnTo>
                <a:lnTo>
                  <a:pt x="3406" y="2967"/>
                </a:lnTo>
                <a:lnTo>
                  <a:pt x="3406" y="2972"/>
                </a:lnTo>
                <a:lnTo>
                  <a:pt x="3408" y="2978"/>
                </a:lnTo>
                <a:lnTo>
                  <a:pt x="3398" y="2978"/>
                </a:lnTo>
                <a:lnTo>
                  <a:pt x="3377" y="2987"/>
                </a:lnTo>
                <a:lnTo>
                  <a:pt x="3353" y="2990"/>
                </a:lnTo>
                <a:lnTo>
                  <a:pt x="3326" y="2989"/>
                </a:lnTo>
                <a:lnTo>
                  <a:pt x="3298" y="2983"/>
                </a:lnTo>
                <a:lnTo>
                  <a:pt x="3271" y="2978"/>
                </a:lnTo>
                <a:lnTo>
                  <a:pt x="3242" y="2974"/>
                </a:lnTo>
                <a:lnTo>
                  <a:pt x="3213" y="2974"/>
                </a:lnTo>
                <a:lnTo>
                  <a:pt x="3186" y="2981"/>
                </a:lnTo>
                <a:lnTo>
                  <a:pt x="3153" y="2992"/>
                </a:lnTo>
                <a:lnTo>
                  <a:pt x="3118" y="3007"/>
                </a:lnTo>
                <a:lnTo>
                  <a:pt x="3084" y="3021"/>
                </a:lnTo>
                <a:lnTo>
                  <a:pt x="3051" y="3040"/>
                </a:lnTo>
                <a:lnTo>
                  <a:pt x="3026" y="3060"/>
                </a:lnTo>
                <a:lnTo>
                  <a:pt x="3020" y="3067"/>
                </a:lnTo>
                <a:lnTo>
                  <a:pt x="3017" y="3078"/>
                </a:lnTo>
                <a:lnTo>
                  <a:pt x="3011" y="3090"/>
                </a:lnTo>
                <a:lnTo>
                  <a:pt x="3006" y="3098"/>
                </a:lnTo>
                <a:lnTo>
                  <a:pt x="2993" y="3107"/>
                </a:lnTo>
                <a:lnTo>
                  <a:pt x="2978" y="3112"/>
                </a:lnTo>
                <a:lnTo>
                  <a:pt x="2966" y="3121"/>
                </a:lnTo>
                <a:lnTo>
                  <a:pt x="2949" y="3121"/>
                </a:lnTo>
                <a:lnTo>
                  <a:pt x="2949" y="3134"/>
                </a:lnTo>
                <a:lnTo>
                  <a:pt x="2933" y="3140"/>
                </a:lnTo>
                <a:lnTo>
                  <a:pt x="2918" y="3147"/>
                </a:lnTo>
                <a:lnTo>
                  <a:pt x="2904" y="3152"/>
                </a:lnTo>
                <a:lnTo>
                  <a:pt x="2886" y="3156"/>
                </a:lnTo>
                <a:lnTo>
                  <a:pt x="2886" y="3152"/>
                </a:lnTo>
                <a:lnTo>
                  <a:pt x="2886" y="3149"/>
                </a:lnTo>
                <a:lnTo>
                  <a:pt x="2888" y="3147"/>
                </a:lnTo>
                <a:lnTo>
                  <a:pt x="2888" y="3145"/>
                </a:lnTo>
                <a:lnTo>
                  <a:pt x="2888" y="3143"/>
                </a:lnTo>
                <a:lnTo>
                  <a:pt x="2886" y="3141"/>
                </a:lnTo>
                <a:lnTo>
                  <a:pt x="2884" y="3140"/>
                </a:lnTo>
                <a:lnTo>
                  <a:pt x="2886" y="3140"/>
                </a:lnTo>
                <a:lnTo>
                  <a:pt x="2888" y="3134"/>
                </a:lnTo>
                <a:lnTo>
                  <a:pt x="2886" y="3129"/>
                </a:lnTo>
                <a:lnTo>
                  <a:pt x="2886" y="3123"/>
                </a:lnTo>
                <a:lnTo>
                  <a:pt x="2886" y="3121"/>
                </a:lnTo>
                <a:lnTo>
                  <a:pt x="2888" y="3121"/>
                </a:lnTo>
                <a:lnTo>
                  <a:pt x="2886" y="3121"/>
                </a:lnTo>
                <a:lnTo>
                  <a:pt x="2886" y="3123"/>
                </a:lnTo>
                <a:lnTo>
                  <a:pt x="2886" y="3123"/>
                </a:lnTo>
                <a:lnTo>
                  <a:pt x="2884" y="3127"/>
                </a:lnTo>
                <a:lnTo>
                  <a:pt x="2880" y="3129"/>
                </a:lnTo>
                <a:lnTo>
                  <a:pt x="2878" y="3132"/>
                </a:lnTo>
                <a:lnTo>
                  <a:pt x="2875" y="3134"/>
                </a:lnTo>
                <a:lnTo>
                  <a:pt x="2873" y="3136"/>
                </a:lnTo>
                <a:lnTo>
                  <a:pt x="2873" y="3138"/>
                </a:lnTo>
                <a:lnTo>
                  <a:pt x="2873" y="3138"/>
                </a:lnTo>
                <a:lnTo>
                  <a:pt x="2878" y="3138"/>
                </a:lnTo>
                <a:lnTo>
                  <a:pt x="2880" y="3138"/>
                </a:lnTo>
                <a:lnTo>
                  <a:pt x="2882" y="3140"/>
                </a:lnTo>
                <a:lnTo>
                  <a:pt x="2884" y="3140"/>
                </a:lnTo>
                <a:lnTo>
                  <a:pt x="2884" y="3140"/>
                </a:lnTo>
                <a:lnTo>
                  <a:pt x="2880" y="3147"/>
                </a:lnTo>
                <a:lnTo>
                  <a:pt x="2875" y="3156"/>
                </a:lnTo>
                <a:lnTo>
                  <a:pt x="2873" y="3165"/>
                </a:lnTo>
                <a:lnTo>
                  <a:pt x="2869" y="3167"/>
                </a:lnTo>
                <a:lnTo>
                  <a:pt x="2866" y="3169"/>
                </a:lnTo>
                <a:lnTo>
                  <a:pt x="2864" y="3167"/>
                </a:lnTo>
                <a:lnTo>
                  <a:pt x="2862" y="3167"/>
                </a:lnTo>
                <a:lnTo>
                  <a:pt x="2860" y="3165"/>
                </a:lnTo>
                <a:lnTo>
                  <a:pt x="2860" y="3163"/>
                </a:lnTo>
                <a:lnTo>
                  <a:pt x="2858" y="3161"/>
                </a:lnTo>
                <a:lnTo>
                  <a:pt x="2855" y="3160"/>
                </a:lnTo>
                <a:lnTo>
                  <a:pt x="2851" y="3158"/>
                </a:lnTo>
                <a:lnTo>
                  <a:pt x="2846" y="3156"/>
                </a:lnTo>
                <a:lnTo>
                  <a:pt x="2844" y="3165"/>
                </a:lnTo>
                <a:lnTo>
                  <a:pt x="2842" y="3172"/>
                </a:lnTo>
                <a:lnTo>
                  <a:pt x="2838" y="3178"/>
                </a:lnTo>
                <a:lnTo>
                  <a:pt x="2835" y="3181"/>
                </a:lnTo>
                <a:lnTo>
                  <a:pt x="2828" y="3183"/>
                </a:lnTo>
                <a:lnTo>
                  <a:pt x="2817" y="3183"/>
                </a:lnTo>
                <a:lnTo>
                  <a:pt x="2817" y="3203"/>
                </a:lnTo>
                <a:lnTo>
                  <a:pt x="2813" y="3209"/>
                </a:lnTo>
                <a:lnTo>
                  <a:pt x="2808" y="3212"/>
                </a:lnTo>
                <a:lnTo>
                  <a:pt x="2804" y="3218"/>
                </a:lnTo>
                <a:lnTo>
                  <a:pt x="2800" y="3223"/>
                </a:lnTo>
                <a:lnTo>
                  <a:pt x="2793" y="3227"/>
                </a:lnTo>
                <a:lnTo>
                  <a:pt x="2791" y="3227"/>
                </a:lnTo>
                <a:lnTo>
                  <a:pt x="2789" y="3227"/>
                </a:lnTo>
                <a:lnTo>
                  <a:pt x="2786" y="3225"/>
                </a:lnTo>
                <a:lnTo>
                  <a:pt x="2782" y="3225"/>
                </a:lnTo>
                <a:lnTo>
                  <a:pt x="2777" y="3223"/>
                </a:lnTo>
                <a:lnTo>
                  <a:pt x="2777" y="3227"/>
                </a:lnTo>
                <a:lnTo>
                  <a:pt x="2782" y="3238"/>
                </a:lnTo>
                <a:lnTo>
                  <a:pt x="2784" y="3250"/>
                </a:lnTo>
                <a:lnTo>
                  <a:pt x="2784" y="3269"/>
                </a:lnTo>
                <a:lnTo>
                  <a:pt x="2780" y="3287"/>
                </a:lnTo>
                <a:lnTo>
                  <a:pt x="2775" y="3303"/>
                </a:lnTo>
                <a:lnTo>
                  <a:pt x="2769" y="3318"/>
                </a:lnTo>
                <a:lnTo>
                  <a:pt x="2769" y="3320"/>
                </a:lnTo>
                <a:lnTo>
                  <a:pt x="2768" y="3321"/>
                </a:lnTo>
                <a:lnTo>
                  <a:pt x="2764" y="3325"/>
                </a:lnTo>
                <a:lnTo>
                  <a:pt x="2762" y="3330"/>
                </a:lnTo>
                <a:lnTo>
                  <a:pt x="2758" y="3334"/>
                </a:lnTo>
                <a:lnTo>
                  <a:pt x="2757" y="3338"/>
                </a:lnTo>
                <a:lnTo>
                  <a:pt x="2755" y="3340"/>
                </a:lnTo>
                <a:lnTo>
                  <a:pt x="2753" y="3341"/>
                </a:lnTo>
                <a:lnTo>
                  <a:pt x="2762" y="3354"/>
                </a:lnTo>
                <a:lnTo>
                  <a:pt x="2769" y="3374"/>
                </a:lnTo>
                <a:lnTo>
                  <a:pt x="2777" y="3398"/>
                </a:lnTo>
                <a:lnTo>
                  <a:pt x="2782" y="3421"/>
                </a:lnTo>
                <a:lnTo>
                  <a:pt x="2788" y="3443"/>
                </a:lnTo>
                <a:lnTo>
                  <a:pt x="2793" y="3460"/>
                </a:lnTo>
                <a:lnTo>
                  <a:pt x="2798" y="3467"/>
                </a:lnTo>
                <a:lnTo>
                  <a:pt x="2804" y="3470"/>
                </a:lnTo>
                <a:lnTo>
                  <a:pt x="2809" y="3474"/>
                </a:lnTo>
                <a:lnTo>
                  <a:pt x="2815" y="3480"/>
                </a:lnTo>
                <a:lnTo>
                  <a:pt x="2818" y="3492"/>
                </a:lnTo>
                <a:lnTo>
                  <a:pt x="2813" y="3492"/>
                </a:lnTo>
                <a:lnTo>
                  <a:pt x="2813" y="3496"/>
                </a:lnTo>
                <a:lnTo>
                  <a:pt x="2798" y="3498"/>
                </a:lnTo>
                <a:lnTo>
                  <a:pt x="2788" y="3500"/>
                </a:lnTo>
                <a:lnTo>
                  <a:pt x="2777" y="3501"/>
                </a:lnTo>
                <a:lnTo>
                  <a:pt x="2762" y="3503"/>
                </a:lnTo>
                <a:lnTo>
                  <a:pt x="2749" y="3489"/>
                </a:lnTo>
                <a:lnTo>
                  <a:pt x="2737" y="3483"/>
                </a:lnTo>
                <a:lnTo>
                  <a:pt x="2722" y="3481"/>
                </a:lnTo>
                <a:lnTo>
                  <a:pt x="2708" y="3481"/>
                </a:lnTo>
                <a:lnTo>
                  <a:pt x="2689" y="3480"/>
                </a:lnTo>
                <a:lnTo>
                  <a:pt x="2669" y="3474"/>
                </a:lnTo>
                <a:lnTo>
                  <a:pt x="2666" y="3472"/>
                </a:lnTo>
                <a:lnTo>
                  <a:pt x="2662" y="3469"/>
                </a:lnTo>
                <a:lnTo>
                  <a:pt x="2660" y="3465"/>
                </a:lnTo>
                <a:lnTo>
                  <a:pt x="2658" y="3461"/>
                </a:lnTo>
                <a:lnTo>
                  <a:pt x="2657" y="3458"/>
                </a:lnTo>
                <a:lnTo>
                  <a:pt x="2653" y="3454"/>
                </a:lnTo>
                <a:lnTo>
                  <a:pt x="2618" y="3450"/>
                </a:lnTo>
                <a:lnTo>
                  <a:pt x="2615" y="3449"/>
                </a:lnTo>
                <a:lnTo>
                  <a:pt x="2615" y="3445"/>
                </a:lnTo>
                <a:lnTo>
                  <a:pt x="2613" y="3441"/>
                </a:lnTo>
                <a:lnTo>
                  <a:pt x="2611" y="3438"/>
                </a:lnTo>
                <a:lnTo>
                  <a:pt x="2609" y="3434"/>
                </a:lnTo>
                <a:lnTo>
                  <a:pt x="2562" y="3427"/>
                </a:lnTo>
                <a:lnTo>
                  <a:pt x="2558" y="3403"/>
                </a:lnTo>
                <a:lnTo>
                  <a:pt x="2551" y="3380"/>
                </a:lnTo>
                <a:lnTo>
                  <a:pt x="2538" y="3356"/>
                </a:lnTo>
                <a:lnTo>
                  <a:pt x="2528" y="3334"/>
                </a:lnTo>
                <a:lnTo>
                  <a:pt x="2517" y="3309"/>
                </a:lnTo>
                <a:lnTo>
                  <a:pt x="2509" y="3280"/>
                </a:lnTo>
                <a:lnTo>
                  <a:pt x="2506" y="3249"/>
                </a:lnTo>
                <a:lnTo>
                  <a:pt x="2484" y="3236"/>
                </a:lnTo>
                <a:lnTo>
                  <a:pt x="2464" y="3214"/>
                </a:lnTo>
                <a:lnTo>
                  <a:pt x="2442" y="3185"/>
                </a:lnTo>
                <a:lnTo>
                  <a:pt x="2422" y="3152"/>
                </a:lnTo>
                <a:lnTo>
                  <a:pt x="2404" y="3120"/>
                </a:lnTo>
                <a:lnTo>
                  <a:pt x="2389" y="3090"/>
                </a:lnTo>
                <a:lnTo>
                  <a:pt x="2377" y="3065"/>
                </a:lnTo>
                <a:lnTo>
                  <a:pt x="2364" y="3041"/>
                </a:lnTo>
                <a:lnTo>
                  <a:pt x="2348" y="3014"/>
                </a:lnTo>
                <a:lnTo>
                  <a:pt x="2324" y="2990"/>
                </a:lnTo>
                <a:lnTo>
                  <a:pt x="2300" y="2972"/>
                </a:lnTo>
                <a:lnTo>
                  <a:pt x="2273" y="2961"/>
                </a:lnTo>
                <a:lnTo>
                  <a:pt x="2273" y="2947"/>
                </a:lnTo>
                <a:lnTo>
                  <a:pt x="2269" y="2943"/>
                </a:lnTo>
                <a:lnTo>
                  <a:pt x="2266" y="2940"/>
                </a:lnTo>
                <a:lnTo>
                  <a:pt x="2264" y="2936"/>
                </a:lnTo>
                <a:lnTo>
                  <a:pt x="2260" y="2930"/>
                </a:lnTo>
                <a:lnTo>
                  <a:pt x="2242" y="2934"/>
                </a:lnTo>
                <a:lnTo>
                  <a:pt x="2217" y="2934"/>
                </a:lnTo>
                <a:lnTo>
                  <a:pt x="2189" y="2930"/>
                </a:lnTo>
                <a:lnTo>
                  <a:pt x="2188" y="2929"/>
                </a:lnTo>
                <a:lnTo>
                  <a:pt x="2184" y="2927"/>
                </a:lnTo>
                <a:lnTo>
                  <a:pt x="2182" y="2923"/>
                </a:lnTo>
                <a:lnTo>
                  <a:pt x="2178" y="2921"/>
                </a:lnTo>
                <a:lnTo>
                  <a:pt x="2175" y="2920"/>
                </a:lnTo>
                <a:lnTo>
                  <a:pt x="2173" y="2918"/>
                </a:lnTo>
                <a:lnTo>
                  <a:pt x="2168" y="2920"/>
                </a:lnTo>
                <a:lnTo>
                  <a:pt x="2155" y="2923"/>
                </a:lnTo>
                <a:lnTo>
                  <a:pt x="2140" y="2927"/>
                </a:lnTo>
                <a:lnTo>
                  <a:pt x="2126" y="2929"/>
                </a:lnTo>
                <a:lnTo>
                  <a:pt x="2117" y="2947"/>
                </a:lnTo>
                <a:lnTo>
                  <a:pt x="2108" y="2965"/>
                </a:lnTo>
                <a:lnTo>
                  <a:pt x="2098" y="2983"/>
                </a:lnTo>
                <a:lnTo>
                  <a:pt x="2093" y="3005"/>
                </a:lnTo>
                <a:lnTo>
                  <a:pt x="2082" y="3005"/>
                </a:lnTo>
                <a:lnTo>
                  <a:pt x="2077" y="3016"/>
                </a:lnTo>
                <a:lnTo>
                  <a:pt x="2068" y="3023"/>
                </a:lnTo>
                <a:lnTo>
                  <a:pt x="2055" y="3027"/>
                </a:lnTo>
                <a:lnTo>
                  <a:pt x="2038" y="3027"/>
                </a:lnTo>
                <a:lnTo>
                  <a:pt x="2020" y="3014"/>
                </a:lnTo>
                <a:lnTo>
                  <a:pt x="1998" y="3000"/>
                </a:lnTo>
                <a:lnTo>
                  <a:pt x="1973" y="2985"/>
                </a:lnTo>
                <a:lnTo>
                  <a:pt x="1948" y="2969"/>
                </a:lnTo>
                <a:lnTo>
                  <a:pt x="1924" y="2954"/>
                </a:lnTo>
                <a:lnTo>
                  <a:pt x="1906" y="2938"/>
                </a:lnTo>
                <a:lnTo>
                  <a:pt x="1893" y="2923"/>
                </a:lnTo>
                <a:lnTo>
                  <a:pt x="1884" y="2901"/>
                </a:lnTo>
                <a:lnTo>
                  <a:pt x="1878" y="2876"/>
                </a:lnTo>
                <a:lnTo>
                  <a:pt x="1875" y="2849"/>
                </a:lnTo>
                <a:lnTo>
                  <a:pt x="1869" y="2823"/>
                </a:lnTo>
                <a:lnTo>
                  <a:pt x="1862" y="2800"/>
                </a:lnTo>
                <a:lnTo>
                  <a:pt x="1849" y="2781"/>
                </a:lnTo>
                <a:lnTo>
                  <a:pt x="1846" y="2778"/>
                </a:lnTo>
                <a:lnTo>
                  <a:pt x="1844" y="2776"/>
                </a:lnTo>
                <a:lnTo>
                  <a:pt x="1842" y="2776"/>
                </a:lnTo>
                <a:lnTo>
                  <a:pt x="1840" y="2774"/>
                </a:lnTo>
                <a:lnTo>
                  <a:pt x="1838" y="2774"/>
                </a:lnTo>
                <a:lnTo>
                  <a:pt x="1837" y="2774"/>
                </a:lnTo>
                <a:lnTo>
                  <a:pt x="1833" y="2772"/>
                </a:lnTo>
                <a:lnTo>
                  <a:pt x="1829" y="2769"/>
                </a:lnTo>
                <a:lnTo>
                  <a:pt x="1813" y="2749"/>
                </a:lnTo>
                <a:lnTo>
                  <a:pt x="1800" y="2725"/>
                </a:lnTo>
                <a:lnTo>
                  <a:pt x="1786" y="2701"/>
                </a:lnTo>
                <a:lnTo>
                  <a:pt x="1737" y="2665"/>
                </a:lnTo>
                <a:lnTo>
                  <a:pt x="1733" y="2649"/>
                </a:lnTo>
                <a:lnTo>
                  <a:pt x="1729" y="2634"/>
                </a:lnTo>
                <a:lnTo>
                  <a:pt x="1677" y="2627"/>
                </a:lnTo>
                <a:lnTo>
                  <a:pt x="1618" y="2620"/>
                </a:lnTo>
                <a:lnTo>
                  <a:pt x="1562" y="2612"/>
                </a:lnTo>
                <a:lnTo>
                  <a:pt x="1509" y="2605"/>
                </a:lnTo>
                <a:lnTo>
                  <a:pt x="1506" y="2656"/>
                </a:lnTo>
                <a:lnTo>
                  <a:pt x="1495" y="2661"/>
                </a:lnTo>
                <a:lnTo>
                  <a:pt x="1482" y="2663"/>
                </a:lnTo>
                <a:lnTo>
                  <a:pt x="1466" y="2663"/>
                </a:lnTo>
                <a:lnTo>
                  <a:pt x="1448" y="2656"/>
                </a:lnTo>
                <a:lnTo>
                  <a:pt x="1426" y="2654"/>
                </a:lnTo>
                <a:lnTo>
                  <a:pt x="1402" y="2654"/>
                </a:lnTo>
                <a:lnTo>
                  <a:pt x="1378" y="2652"/>
                </a:lnTo>
                <a:lnTo>
                  <a:pt x="1333" y="2643"/>
                </a:lnTo>
                <a:lnTo>
                  <a:pt x="1286" y="2640"/>
                </a:lnTo>
                <a:lnTo>
                  <a:pt x="1238" y="2636"/>
                </a:lnTo>
                <a:lnTo>
                  <a:pt x="1191" y="2627"/>
                </a:lnTo>
                <a:lnTo>
                  <a:pt x="1164" y="2618"/>
                </a:lnTo>
                <a:lnTo>
                  <a:pt x="1140" y="2603"/>
                </a:lnTo>
                <a:lnTo>
                  <a:pt x="1117" y="2589"/>
                </a:lnTo>
                <a:lnTo>
                  <a:pt x="1095" y="2574"/>
                </a:lnTo>
                <a:lnTo>
                  <a:pt x="1044" y="2543"/>
                </a:lnTo>
                <a:lnTo>
                  <a:pt x="997" y="2514"/>
                </a:lnTo>
                <a:lnTo>
                  <a:pt x="949" y="2487"/>
                </a:lnTo>
                <a:lnTo>
                  <a:pt x="900" y="2454"/>
                </a:lnTo>
                <a:lnTo>
                  <a:pt x="884" y="2447"/>
                </a:lnTo>
                <a:lnTo>
                  <a:pt x="868" y="2441"/>
                </a:lnTo>
                <a:lnTo>
                  <a:pt x="851" y="2434"/>
                </a:lnTo>
                <a:lnTo>
                  <a:pt x="837" y="2429"/>
                </a:lnTo>
                <a:lnTo>
                  <a:pt x="822" y="2420"/>
                </a:lnTo>
                <a:lnTo>
                  <a:pt x="813" y="2407"/>
                </a:lnTo>
                <a:lnTo>
                  <a:pt x="808" y="2390"/>
                </a:lnTo>
                <a:lnTo>
                  <a:pt x="811" y="2389"/>
                </a:lnTo>
                <a:lnTo>
                  <a:pt x="811" y="2387"/>
                </a:lnTo>
                <a:lnTo>
                  <a:pt x="813" y="2385"/>
                </a:lnTo>
                <a:lnTo>
                  <a:pt x="815" y="2383"/>
                </a:lnTo>
                <a:lnTo>
                  <a:pt x="780" y="2383"/>
                </a:lnTo>
                <a:lnTo>
                  <a:pt x="766" y="2378"/>
                </a:lnTo>
                <a:lnTo>
                  <a:pt x="740" y="2372"/>
                </a:lnTo>
                <a:lnTo>
                  <a:pt x="709" y="2369"/>
                </a:lnTo>
                <a:lnTo>
                  <a:pt x="675" y="2365"/>
                </a:lnTo>
                <a:lnTo>
                  <a:pt x="638" y="2363"/>
                </a:lnTo>
                <a:lnTo>
                  <a:pt x="606" y="2360"/>
                </a:lnTo>
                <a:lnTo>
                  <a:pt x="577" y="2358"/>
                </a:lnTo>
                <a:lnTo>
                  <a:pt x="557" y="2358"/>
                </a:lnTo>
                <a:lnTo>
                  <a:pt x="553" y="2352"/>
                </a:lnTo>
                <a:lnTo>
                  <a:pt x="551" y="2350"/>
                </a:lnTo>
                <a:lnTo>
                  <a:pt x="549" y="2347"/>
                </a:lnTo>
                <a:lnTo>
                  <a:pt x="548" y="2343"/>
                </a:lnTo>
                <a:lnTo>
                  <a:pt x="546" y="2338"/>
                </a:lnTo>
                <a:lnTo>
                  <a:pt x="546" y="2330"/>
                </a:lnTo>
                <a:lnTo>
                  <a:pt x="540" y="2318"/>
                </a:lnTo>
                <a:lnTo>
                  <a:pt x="540" y="2303"/>
                </a:lnTo>
                <a:lnTo>
                  <a:pt x="542" y="2287"/>
                </a:lnTo>
                <a:lnTo>
                  <a:pt x="542" y="2270"/>
                </a:lnTo>
                <a:lnTo>
                  <a:pt x="540" y="2254"/>
                </a:lnTo>
                <a:lnTo>
                  <a:pt x="535" y="2243"/>
                </a:lnTo>
                <a:lnTo>
                  <a:pt x="522" y="2227"/>
                </a:lnTo>
                <a:lnTo>
                  <a:pt x="508" y="2209"/>
                </a:lnTo>
                <a:lnTo>
                  <a:pt x="491" y="2189"/>
                </a:lnTo>
                <a:lnTo>
                  <a:pt x="475" y="2172"/>
                </a:lnTo>
                <a:lnTo>
                  <a:pt x="462" y="2160"/>
                </a:lnTo>
                <a:lnTo>
                  <a:pt x="451" y="2150"/>
                </a:lnTo>
                <a:lnTo>
                  <a:pt x="448" y="2150"/>
                </a:lnTo>
                <a:lnTo>
                  <a:pt x="440" y="2149"/>
                </a:lnTo>
                <a:lnTo>
                  <a:pt x="433" y="2149"/>
                </a:lnTo>
                <a:lnTo>
                  <a:pt x="424" y="2147"/>
                </a:lnTo>
                <a:lnTo>
                  <a:pt x="424" y="2130"/>
                </a:lnTo>
                <a:lnTo>
                  <a:pt x="422" y="2112"/>
                </a:lnTo>
                <a:lnTo>
                  <a:pt x="422" y="2092"/>
                </a:lnTo>
                <a:lnTo>
                  <a:pt x="420" y="2080"/>
                </a:lnTo>
                <a:lnTo>
                  <a:pt x="400" y="2074"/>
                </a:lnTo>
                <a:lnTo>
                  <a:pt x="378" y="2067"/>
                </a:lnTo>
                <a:lnTo>
                  <a:pt x="358" y="2058"/>
                </a:lnTo>
                <a:lnTo>
                  <a:pt x="344" y="2047"/>
                </a:lnTo>
                <a:lnTo>
                  <a:pt x="338" y="2038"/>
                </a:lnTo>
                <a:lnTo>
                  <a:pt x="335" y="2027"/>
                </a:lnTo>
                <a:lnTo>
                  <a:pt x="331" y="2018"/>
                </a:lnTo>
                <a:lnTo>
                  <a:pt x="326" y="2007"/>
                </a:lnTo>
                <a:lnTo>
                  <a:pt x="317" y="2000"/>
                </a:lnTo>
                <a:lnTo>
                  <a:pt x="297" y="1994"/>
                </a:lnTo>
                <a:lnTo>
                  <a:pt x="277" y="1989"/>
                </a:lnTo>
                <a:lnTo>
                  <a:pt x="257" y="1983"/>
                </a:lnTo>
                <a:lnTo>
                  <a:pt x="237" y="1976"/>
                </a:lnTo>
                <a:lnTo>
                  <a:pt x="220" y="1965"/>
                </a:lnTo>
                <a:lnTo>
                  <a:pt x="209" y="1950"/>
                </a:lnTo>
                <a:lnTo>
                  <a:pt x="204" y="1932"/>
                </a:lnTo>
                <a:lnTo>
                  <a:pt x="209" y="1923"/>
                </a:lnTo>
                <a:lnTo>
                  <a:pt x="215" y="1907"/>
                </a:lnTo>
                <a:lnTo>
                  <a:pt x="220" y="1889"/>
                </a:lnTo>
                <a:lnTo>
                  <a:pt x="224" y="1872"/>
                </a:lnTo>
                <a:lnTo>
                  <a:pt x="209" y="1865"/>
                </a:lnTo>
                <a:lnTo>
                  <a:pt x="204" y="1858"/>
                </a:lnTo>
                <a:lnTo>
                  <a:pt x="202" y="1852"/>
                </a:lnTo>
                <a:lnTo>
                  <a:pt x="202" y="1847"/>
                </a:lnTo>
                <a:lnTo>
                  <a:pt x="206" y="1841"/>
                </a:lnTo>
                <a:lnTo>
                  <a:pt x="206" y="1834"/>
                </a:lnTo>
                <a:lnTo>
                  <a:pt x="202" y="1825"/>
                </a:lnTo>
                <a:lnTo>
                  <a:pt x="193" y="1810"/>
                </a:lnTo>
                <a:lnTo>
                  <a:pt x="180" y="1796"/>
                </a:lnTo>
                <a:lnTo>
                  <a:pt x="171" y="1781"/>
                </a:lnTo>
                <a:lnTo>
                  <a:pt x="157" y="1760"/>
                </a:lnTo>
                <a:lnTo>
                  <a:pt x="140" y="1740"/>
                </a:lnTo>
                <a:lnTo>
                  <a:pt x="126" y="1718"/>
                </a:lnTo>
                <a:lnTo>
                  <a:pt x="118" y="1709"/>
                </a:lnTo>
                <a:lnTo>
                  <a:pt x="111" y="1700"/>
                </a:lnTo>
                <a:lnTo>
                  <a:pt x="106" y="1685"/>
                </a:lnTo>
                <a:lnTo>
                  <a:pt x="109" y="1676"/>
                </a:lnTo>
                <a:lnTo>
                  <a:pt x="109" y="1663"/>
                </a:lnTo>
                <a:lnTo>
                  <a:pt x="113" y="1650"/>
                </a:lnTo>
                <a:lnTo>
                  <a:pt x="117" y="1647"/>
                </a:lnTo>
                <a:lnTo>
                  <a:pt x="118" y="1645"/>
                </a:lnTo>
                <a:lnTo>
                  <a:pt x="124" y="1643"/>
                </a:lnTo>
                <a:lnTo>
                  <a:pt x="128" y="1641"/>
                </a:lnTo>
                <a:lnTo>
                  <a:pt x="131" y="1638"/>
                </a:lnTo>
                <a:lnTo>
                  <a:pt x="131" y="1638"/>
                </a:lnTo>
                <a:lnTo>
                  <a:pt x="133" y="1638"/>
                </a:lnTo>
                <a:lnTo>
                  <a:pt x="133" y="1641"/>
                </a:lnTo>
                <a:lnTo>
                  <a:pt x="133" y="1643"/>
                </a:lnTo>
                <a:lnTo>
                  <a:pt x="135" y="1641"/>
                </a:lnTo>
                <a:lnTo>
                  <a:pt x="135" y="1640"/>
                </a:lnTo>
                <a:lnTo>
                  <a:pt x="135" y="1638"/>
                </a:lnTo>
                <a:lnTo>
                  <a:pt x="135" y="1636"/>
                </a:lnTo>
                <a:lnTo>
                  <a:pt x="133" y="1634"/>
                </a:lnTo>
                <a:lnTo>
                  <a:pt x="133" y="1634"/>
                </a:lnTo>
                <a:lnTo>
                  <a:pt x="131" y="1638"/>
                </a:lnTo>
                <a:lnTo>
                  <a:pt x="113" y="1634"/>
                </a:lnTo>
                <a:lnTo>
                  <a:pt x="106" y="1623"/>
                </a:lnTo>
                <a:lnTo>
                  <a:pt x="98" y="1612"/>
                </a:lnTo>
                <a:lnTo>
                  <a:pt x="93" y="1601"/>
                </a:lnTo>
                <a:lnTo>
                  <a:pt x="88" y="1589"/>
                </a:lnTo>
                <a:lnTo>
                  <a:pt x="84" y="1570"/>
                </a:lnTo>
                <a:lnTo>
                  <a:pt x="91" y="1561"/>
                </a:lnTo>
                <a:lnTo>
                  <a:pt x="91" y="1556"/>
                </a:lnTo>
                <a:lnTo>
                  <a:pt x="88" y="1549"/>
                </a:lnTo>
                <a:lnTo>
                  <a:pt x="84" y="1541"/>
                </a:lnTo>
                <a:lnTo>
                  <a:pt x="84" y="1530"/>
                </a:lnTo>
                <a:lnTo>
                  <a:pt x="88" y="1523"/>
                </a:lnTo>
                <a:lnTo>
                  <a:pt x="93" y="1512"/>
                </a:lnTo>
                <a:lnTo>
                  <a:pt x="97" y="1500"/>
                </a:lnTo>
                <a:lnTo>
                  <a:pt x="80" y="1487"/>
                </a:lnTo>
                <a:lnTo>
                  <a:pt x="71" y="1467"/>
                </a:lnTo>
                <a:lnTo>
                  <a:pt x="66" y="1467"/>
                </a:lnTo>
                <a:lnTo>
                  <a:pt x="62" y="1469"/>
                </a:lnTo>
                <a:lnTo>
                  <a:pt x="60" y="1469"/>
                </a:lnTo>
                <a:lnTo>
                  <a:pt x="58" y="1469"/>
                </a:lnTo>
                <a:lnTo>
                  <a:pt x="57" y="1467"/>
                </a:lnTo>
                <a:lnTo>
                  <a:pt x="57" y="1463"/>
                </a:lnTo>
                <a:lnTo>
                  <a:pt x="57" y="1458"/>
                </a:lnTo>
                <a:lnTo>
                  <a:pt x="55" y="1450"/>
                </a:lnTo>
                <a:lnTo>
                  <a:pt x="60" y="1436"/>
                </a:lnTo>
                <a:lnTo>
                  <a:pt x="58" y="1416"/>
                </a:lnTo>
                <a:lnTo>
                  <a:pt x="51" y="1396"/>
                </a:lnTo>
                <a:lnTo>
                  <a:pt x="38" y="1376"/>
                </a:lnTo>
                <a:lnTo>
                  <a:pt x="28" y="1356"/>
                </a:lnTo>
                <a:lnTo>
                  <a:pt x="17" y="1340"/>
                </a:lnTo>
                <a:lnTo>
                  <a:pt x="11" y="1323"/>
                </a:lnTo>
                <a:lnTo>
                  <a:pt x="11" y="1316"/>
                </a:lnTo>
                <a:lnTo>
                  <a:pt x="11" y="1312"/>
                </a:lnTo>
                <a:lnTo>
                  <a:pt x="13" y="1309"/>
                </a:lnTo>
                <a:lnTo>
                  <a:pt x="13" y="1309"/>
                </a:lnTo>
                <a:lnTo>
                  <a:pt x="15" y="1307"/>
                </a:lnTo>
                <a:lnTo>
                  <a:pt x="17" y="1305"/>
                </a:lnTo>
                <a:lnTo>
                  <a:pt x="18" y="1303"/>
                </a:lnTo>
                <a:lnTo>
                  <a:pt x="13" y="1252"/>
                </a:lnTo>
                <a:lnTo>
                  <a:pt x="18" y="1245"/>
                </a:lnTo>
                <a:lnTo>
                  <a:pt x="26" y="1236"/>
                </a:lnTo>
                <a:lnTo>
                  <a:pt x="31" y="1225"/>
                </a:lnTo>
                <a:lnTo>
                  <a:pt x="33" y="1212"/>
                </a:lnTo>
                <a:lnTo>
                  <a:pt x="29" y="1194"/>
                </a:lnTo>
                <a:lnTo>
                  <a:pt x="24" y="1176"/>
                </a:lnTo>
                <a:lnTo>
                  <a:pt x="17" y="1160"/>
                </a:lnTo>
                <a:lnTo>
                  <a:pt x="9" y="1141"/>
                </a:lnTo>
                <a:lnTo>
                  <a:pt x="2" y="1120"/>
                </a:lnTo>
                <a:lnTo>
                  <a:pt x="0" y="1092"/>
                </a:lnTo>
                <a:lnTo>
                  <a:pt x="15" y="1076"/>
                </a:lnTo>
                <a:lnTo>
                  <a:pt x="33" y="1052"/>
                </a:lnTo>
                <a:lnTo>
                  <a:pt x="49" y="1027"/>
                </a:lnTo>
                <a:lnTo>
                  <a:pt x="62" y="1000"/>
                </a:lnTo>
                <a:lnTo>
                  <a:pt x="71" y="978"/>
                </a:lnTo>
                <a:lnTo>
                  <a:pt x="75" y="965"/>
                </a:lnTo>
                <a:lnTo>
                  <a:pt x="80" y="954"/>
                </a:lnTo>
                <a:lnTo>
                  <a:pt x="82" y="945"/>
                </a:lnTo>
                <a:lnTo>
                  <a:pt x="82" y="940"/>
                </a:lnTo>
                <a:lnTo>
                  <a:pt x="82" y="934"/>
                </a:lnTo>
                <a:lnTo>
                  <a:pt x="84" y="929"/>
                </a:lnTo>
                <a:lnTo>
                  <a:pt x="88" y="925"/>
                </a:lnTo>
                <a:lnTo>
                  <a:pt x="89" y="921"/>
                </a:lnTo>
                <a:lnTo>
                  <a:pt x="89" y="918"/>
                </a:lnTo>
                <a:lnTo>
                  <a:pt x="91" y="912"/>
                </a:lnTo>
                <a:lnTo>
                  <a:pt x="89" y="907"/>
                </a:lnTo>
                <a:lnTo>
                  <a:pt x="89" y="905"/>
                </a:lnTo>
                <a:lnTo>
                  <a:pt x="88" y="901"/>
                </a:lnTo>
                <a:lnTo>
                  <a:pt x="84" y="900"/>
                </a:lnTo>
                <a:lnTo>
                  <a:pt x="82" y="896"/>
                </a:lnTo>
                <a:lnTo>
                  <a:pt x="82" y="894"/>
                </a:lnTo>
                <a:lnTo>
                  <a:pt x="82" y="876"/>
                </a:lnTo>
                <a:lnTo>
                  <a:pt x="88" y="860"/>
                </a:lnTo>
                <a:lnTo>
                  <a:pt x="98" y="841"/>
                </a:lnTo>
                <a:lnTo>
                  <a:pt x="108" y="829"/>
                </a:lnTo>
                <a:lnTo>
                  <a:pt x="113" y="818"/>
                </a:lnTo>
                <a:lnTo>
                  <a:pt x="109" y="765"/>
                </a:lnTo>
                <a:lnTo>
                  <a:pt x="111" y="765"/>
                </a:lnTo>
                <a:lnTo>
                  <a:pt x="115" y="763"/>
                </a:lnTo>
                <a:lnTo>
                  <a:pt x="118" y="761"/>
                </a:lnTo>
                <a:lnTo>
                  <a:pt x="122" y="760"/>
                </a:lnTo>
                <a:lnTo>
                  <a:pt x="124" y="758"/>
                </a:lnTo>
                <a:lnTo>
                  <a:pt x="137" y="734"/>
                </a:lnTo>
                <a:lnTo>
                  <a:pt x="144" y="705"/>
                </a:lnTo>
                <a:lnTo>
                  <a:pt x="157" y="705"/>
                </a:lnTo>
                <a:lnTo>
                  <a:pt x="168" y="678"/>
                </a:lnTo>
                <a:lnTo>
                  <a:pt x="184" y="649"/>
                </a:lnTo>
                <a:lnTo>
                  <a:pt x="198" y="621"/>
                </a:lnTo>
                <a:lnTo>
                  <a:pt x="206" y="581"/>
                </a:lnTo>
                <a:lnTo>
                  <a:pt x="218" y="578"/>
                </a:lnTo>
                <a:lnTo>
                  <a:pt x="222" y="560"/>
                </a:lnTo>
                <a:lnTo>
                  <a:pt x="222" y="540"/>
                </a:lnTo>
                <a:lnTo>
                  <a:pt x="226" y="521"/>
                </a:lnTo>
                <a:lnTo>
                  <a:pt x="235" y="505"/>
                </a:lnTo>
                <a:lnTo>
                  <a:pt x="248" y="485"/>
                </a:lnTo>
                <a:lnTo>
                  <a:pt x="257" y="465"/>
                </a:lnTo>
                <a:lnTo>
                  <a:pt x="264" y="438"/>
                </a:lnTo>
                <a:lnTo>
                  <a:pt x="264" y="410"/>
                </a:lnTo>
                <a:lnTo>
                  <a:pt x="266" y="383"/>
                </a:lnTo>
                <a:lnTo>
                  <a:pt x="269" y="358"/>
                </a:lnTo>
                <a:lnTo>
                  <a:pt x="280" y="334"/>
                </a:lnTo>
                <a:lnTo>
                  <a:pt x="268" y="334"/>
                </a:lnTo>
                <a:lnTo>
                  <a:pt x="269" y="312"/>
                </a:lnTo>
                <a:lnTo>
                  <a:pt x="273" y="294"/>
                </a:lnTo>
                <a:lnTo>
                  <a:pt x="280" y="278"/>
                </a:lnTo>
                <a:lnTo>
                  <a:pt x="291" y="281"/>
                </a:lnTo>
                <a:lnTo>
                  <a:pt x="286" y="263"/>
                </a:lnTo>
                <a:lnTo>
                  <a:pt x="284" y="241"/>
                </a:lnTo>
                <a:lnTo>
                  <a:pt x="284" y="218"/>
                </a:lnTo>
                <a:lnTo>
                  <a:pt x="286" y="194"/>
                </a:lnTo>
                <a:lnTo>
                  <a:pt x="282" y="172"/>
                </a:lnTo>
                <a:lnTo>
                  <a:pt x="282" y="152"/>
                </a:lnTo>
                <a:lnTo>
                  <a:pt x="284" y="130"/>
                </a:lnTo>
                <a:lnTo>
                  <a:pt x="282" y="109"/>
                </a:lnTo>
                <a:lnTo>
                  <a:pt x="277" y="98"/>
                </a:lnTo>
                <a:lnTo>
                  <a:pt x="271" y="89"/>
                </a:lnTo>
                <a:lnTo>
                  <a:pt x="266" y="78"/>
                </a:lnTo>
                <a:lnTo>
                  <a:pt x="266" y="65"/>
                </a:lnTo>
                <a:lnTo>
                  <a:pt x="271" y="49"/>
                </a:lnTo>
                <a:lnTo>
                  <a:pt x="277" y="32"/>
                </a:lnTo>
                <a:lnTo>
                  <a:pt x="280" y="12"/>
                </a:lnTo>
                <a:lnTo>
                  <a:pt x="286" y="12"/>
                </a:lnTo>
                <a:lnTo>
                  <a:pt x="288" y="14"/>
                </a:lnTo>
                <a:lnTo>
                  <a:pt x="289" y="14"/>
                </a:lnTo>
                <a:lnTo>
                  <a:pt x="291" y="14"/>
                </a:lnTo>
                <a:lnTo>
                  <a:pt x="293" y="16"/>
                </a:lnTo>
                <a:lnTo>
                  <a:pt x="308" y="27"/>
                </a:lnTo>
                <a:lnTo>
                  <a:pt x="320" y="43"/>
                </a:lnTo>
                <a:lnTo>
                  <a:pt x="331" y="60"/>
                </a:lnTo>
                <a:lnTo>
                  <a:pt x="342" y="72"/>
                </a:lnTo>
                <a:lnTo>
                  <a:pt x="360" y="83"/>
                </a:lnTo>
                <a:lnTo>
                  <a:pt x="384" y="90"/>
                </a:lnTo>
                <a:lnTo>
                  <a:pt x="409" y="94"/>
                </a:lnTo>
                <a:lnTo>
                  <a:pt x="433" y="101"/>
                </a:lnTo>
                <a:lnTo>
                  <a:pt x="433" y="105"/>
                </a:lnTo>
                <a:lnTo>
                  <a:pt x="433" y="107"/>
                </a:lnTo>
                <a:lnTo>
                  <a:pt x="433" y="109"/>
                </a:lnTo>
                <a:lnTo>
                  <a:pt x="433" y="109"/>
                </a:lnTo>
                <a:lnTo>
                  <a:pt x="433" y="110"/>
                </a:lnTo>
                <a:lnTo>
                  <a:pt x="433" y="112"/>
                </a:lnTo>
                <a:lnTo>
                  <a:pt x="438" y="110"/>
                </a:lnTo>
                <a:lnTo>
                  <a:pt x="442" y="110"/>
                </a:lnTo>
                <a:lnTo>
                  <a:pt x="448" y="109"/>
                </a:lnTo>
                <a:lnTo>
                  <a:pt x="453" y="109"/>
                </a:lnTo>
                <a:lnTo>
                  <a:pt x="462" y="109"/>
                </a:lnTo>
                <a:lnTo>
                  <a:pt x="462" y="127"/>
                </a:lnTo>
                <a:lnTo>
                  <a:pt x="466" y="138"/>
                </a:lnTo>
                <a:lnTo>
                  <a:pt x="469" y="149"/>
                </a:lnTo>
                <a:lnTo>
                  <a:pt x="475" y="161"/>
                </a:lnTo>
                <a:lnTo>
                  <a:pt x="475" y="160"/>
                </a:lnTo>
                <a:lnTo>
                  <a:pt x="477" y="158"/>
                </a:lnTo>
                <a:lnTo>
                  <a:pt x="477" y="158"/>
                </a:lnTo>
                <a:lnTo>
                  <a:pt x="477" y="156"/>
                </a:lnTo>
                <a:lnTo>
                  <a:pt x="478" y="152"/>
                </a:lnTo>
                <a:lnTo>
                  <a:pt x="482" y="150"/>
                </a:lnTo>
                <a:lnTo>
                  <a:pt x="484" y="150"/>
                </a:lnTo>
                <a:lnTo>
                  <a:pt x="486" y="149"/>
                </a:lnTo>
                <a:lnTo>
                  <a:pt x="486" y="147"/>
                </a:lnTo>
                <a:lnTo>
                  <a:pt x="486" y="145"/>
                </a:lnTo>
                <a:lnTo>
                  <a:pt x="486" y="141"/>
                </a:lnTo>
                <a:lnTo>
                  <a:pt x="486" y="136"/>
                </a:lnTo>
                <a:lnTo>
                  <a:pt x="484" y="129"/>
                </a:lnTo>
                <a:lnTo>
                  <a:pt x="482" y="118"/>
                </a:lnTo>
                <a:lnTo>
                  <a:pt x="482" y="110"/>
                </a:lnTo>
                <a:lnTo>
                  <a:pt x="482" y="105"/>
                </a:lnTo>
                <a:lnTo>
                  <a:pt x="478" y="92"/>
                </a:lnTo>
                <a:lnTo>
                  <a:pt x="466" y="92"/>
                </a:lnTo>
                <a:lnTo>
                  <a:pt x="466" y="72"/>
                </a:lnTo>
                <a:lnTo>
                  <a:pt x="482" y="72"/>
                </a:lnTo>
                <a:lnTo>
                  <a:pt x="482" y="69"/>
                </a:lnTo>
                <a:lnTo>
                  <a:pt x="484" y="65"/>
                </a:lnTo>
                <a:lnTo>
                  <a:pt x="484" y="63"/>
                </a:lnTo>
                <a:lnTo>
                  <a:pt x="486" y="60"/>
                </a:lnTo>
                <a:lnTo>
                  <a:pt x="489" y="60"/>
                </a:lnTo>
                <a:lnTo>
                  <a:pt x="489" y="49"/>
                </a:lnTo>
                <a:lnTo>
                  <a:pt x="482" y="36"/>
                </a:lnTo>
                <a:lnTo>
                  <a:pt x="473" y="23"/>
                </a:lnTo>
                <a:lnTo>
                  <a:pt x="469" y="9"/>
                </a:lnTo>
                <a:lnTo>
                  <a:pt x="480" y="3"/>
                </a:lnTo>
                <a:lnTo>
                  <a:pt x="495" y="1"/>
                </a:lnTo>
                <a:lnTo>
                  <a:pt x="513" y="0"/>
                </a:lnTo>
                <a:close/>
              </a:path>
            </a:pathLst>
          </a:custGeom>
          <a:solidFill>
            <a:srgbClr val="112433"/>
          </a:solidFill>
          <a:ln w="3175">
            <a:noFill/>
          </a:ln>
        </p:spPr>
        <p:txBody>
          <a:bodyPr vert="horz" wrap="square" lIns="91440" tIns="45720" rIns="91440" bIns="45720" numCol="1" anchor="t" anchorCtr="0" compatLnSpc="1">
            <a:prstTxWarp prst="textNoShape">
              <a:avLst/>
            </a:prstTxWarp>
          </a:bodyPr>
          <a:lstStyle/>
          <a:p>
            <a:endParaRPr lang="ko-KR" altLang="en-US">
              <a:latin typeface="Open Sans" panose="020B0606030504020204"/>
            </a:endParaRPr>
          </a:p>
        </p:txBody>
      </p:sp>
      <p:sp>
        <p:nvSpPr>
          <p:cNvPr id="3" name="자유형 9">
            <a:extLst>
              <a:ext uri="{FF2B5EF4-FFF2-40B4-BE49-F238E27FC236}">
                <a16:creationId xmlns:a16="http://schemas.microsoft.com/office/drawing/2014/main" id="{9A5A4E3C-F057-4AFA-B6D1-BFAAF99F1F2F}"/>
              </a:ext>
            </a:extLst>
          </p:cNvPr>
          <p:cNvSpPr/>
          <p:nvPr/>
        </p:nvSpPr>
        <p:spPr>
          <a:xfrm>
            <a:off x="6344277" y="2092544"/>
            <a:ext cx="360000" cy="0"/>
          </a:xfrm>
          <a:custGeom>
            <a:avLst/>
            <a:gdLst>
              <a:gd name="connsiteX0" fmla="*/ 0 w 326572"/>
              <a:gd name="connsiteY0" fmla="*/ 0 h 0"/>
              <a:gd name="connsiteX1" fmla="*/ 326572 w 326572"/>
              <a:gd name="connsiteY1" fmla="*/ 0 h 0"/>
            </a:gdLst>
            <a:ahLst/>
            <a:cxnLst>
              <a:cxn ang="0">
                <a:pos x="connsiteX0" y="connsiteY0"/>
              </a:cxn>
              <a:cxn ang="0">
                <a:pos x="connsiteX1" y="connsiteY1"/>
              </a:cxn>
            </a:cxnLst>
            <a:rect l="l" t="t" r="r" b="b"/>
            <a:pathLst>
              <a:path w="326572">
                <a:moveTo>
                  <a:pt x="0" y="0"/>
                </a:moveTo>
                <a:lnTo>
                  <a:pt x="326572" y="0"/>
                </a:lnTo>
              </a:path>
            </a:pathLst>
          </a:custGeom>
          <a:ln w="19050">
            <a:solidFill>
              <a:srgbClr val="112433"/>
            </a:solidFill>
            <a:prstDash val="sysDot"/>
            <a:headEnd type="oval"/>
            <a:tailEnd type="triangle" w="med" len="med"/>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ko-KR" altLang="en-US">
              <a:latin typeface="Open Sans" panose="020B0606030504020204"/>
            </a:endParaRPr>
          </a:p>
        </p:txBody>
      </p:sp>
      <p:sp>
        <p:nvSpPr>
          <p:cNvPr id="5" name="TextBox 4">
            <a:extLst>
              <a:ext uri="{FF2B5EF4-FFF2-40B4-BE49-F238E27FC236}">
                <a16:creationId xmlns:a16="http://schemas.microsoft.com/office/drawing/2014/main" id="{8B6E24FB-7A13-4191-A8AF-74BADA13A67C}"/>
              </a:ext>
            </a:extLst>
          </p:cNvPr>
          <p:cNvSpPr txBox="1"/>
          <p:nvPr/>
        </p:nvSpPr>
        <p:spPr>
          <a:xfrm>
            <a:off x="6774994" y="1769379"/>
            <a:ext cx="1391728" cy="646331"/>
          </a:xfrm>
          <a:prstGeom prst="rect">
            <a:avLst/>
          </a:prstGeom>
          <a:noFill/>
        </p:spPr>
        <p:txBody>
          <a:bodyPr wrap="none" rtlCol="0" anchor="ctr">
            <a:spAutoFit/>
          </a:bodyPr>
          <a:lstStyle/>
          <a:p>
            <a:r>
              <a:rPr lang="en-US" altLang="ko-KR" sz="3600" b="1" dirty="0">
                <a:solidFill>
                  <a:srgbClr val="112433"/>
                </a:solidFill>
                <a:latin typeface="Open Sans" panose="020B0606030504020204"/>
              </a:rPr>
              <a:t>A 48</a:t>
            </a:r>
            <a:r>
              <a:rPr lang="en-US" altLang="ko-KR" sz="2000" b="1" dirty="0">
                <a:solidFill>
                  <a:srgbClr val="112433"/>
                </a:solidFill>
                <a:latin typeface="Open Sans" panose="020B0606030504020204"/>
              </a:rPr>
              <a:t>%</a:t>
            </a:r>
            <a:endParaRPr lang="ko-KR" altLang="en-US" sz="2000" b="1" dirty="0">
              <a:solidFill>
                <a:srgbClr val="112433"/>
              </a:solidFill>
              <a:latin typeface="Open Sans" panose="020B0606030504020204"/>
            </a:endParaRPr>
          </a:p>
        </p:txBody>
      </p:sp>
      <p:sp>
        <p:nvSpPr>
          <p:cNvPr id="6" name="자유형 19">
            <a:extLst>
              <a:ext uri="{FF2B5EF4-FFF2-40B4-BE49-F238E27FC236}">
                <a16:creationId xmlns:a16="http://schemas.microsoft.com/office/drawing/2014/main" id="{27C061FD-FCD4-4211-A1EF-694D5B20A1FD}"/>
              </a:ext>
            </a:extLst>
          </p:cNvPr>
          <p:cNvSpPr/>
          <p:nvPr/>
        </p:nvSpPr>
        <p:spPr>
          <a:xfrm>
            <a:off x="6344277" y="2901564"/>
            <a:ext cx="360000" cy="0"/>
          </a:xfrm>
          <a:custGeom>
            <a:avLst/>
            <a:gdLst>
              <a:gd name="connsiteX0" fmla="*/ 0 w 326572"/>
              <a:gd name="connsiteY0" fmla="*/ 0 h 0"/>
              <a:gd name="connsiteX1" fmla="*/ 326572 w 326572"/>
              <a:gd name="connsiteY1" fmla="*/ 0 h 0"/>
            </a:gdLst>
            <a:ahLst/>
            <a:cxnLst>
              <a:cxn ang="0">
                <a:pos x="connsiteX0" y="connsiteY0"/>
              </a:cxn>
              <a:cxn ang="0">
                <a:pos x="connsiteX1" y="connsiteY1"/>
              </a:cxn>
            </a:cxnLst>
            <a:rect l="l" t="t" r="r" b="b"/>
            <a:pathLst>
              <a:path w="326572">
                <a:moveTo>
                  <a:pt x="0" y="0"/>
                </a:moveTo>
                <a:lnTo>
                  <a:pt x="326572" y="0"/>
                </a:lnTo>
              </a:path>
            </a:pathLst>
          </a:custGeom>
          <a:ln w="19050">
            <a:solidFill>
              <a:srgbClr val="112433"/>
            </a:solidFill>
            <a:prstDash val="sysDot"/>
            <a:headEnd type="oval"/>
            <a:tailEnd type="triangle" w="med" len="med"/>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ko-KR" altLang="en-US">
              <a:latin typeface="Open Sans" panose="020B0606030504020204"/>
            </a:endParaRPr>
          </a:p>
        </p:txBody>
      </p:sp>
      <p:sp>
        <p:nvSpPr>
          <p:cNvPr id="8" name="TextBox 7">
            <a:extLst>
              <a:ext uri="{FF2B5EF4-FFF2-40B4-BE49-F238E27FC236}">
                <a16:creationId xmlns:a16="http://schemas.microsoft.com/office/drawing/2014/main" id="{FF818719-9EFB-47C7-AC74-1463B6AB1E3D}"/>
              </a:ext>
            </a:extLst>
          </p:cNvPr>
          <p:cNvSpPr txBox="1"/>
          <p:nvPr/>
        </p:nvSpPr>
        <p:spPr>
          <a:xfrm>
            <a:off x="6774994" y="2578399"/>
            <a:ext cx="1362874" cy="646331"/>
          </a:xfrm>
          <a:prstGeom prst="rect">
            <a:avLst/>
          </a:prstGeom>
          <a:noFill/>
        </p:spPr>
        <p:txBody>
          <a:bodyPr wrap="none" rtlCol="0" anchor="ctr">
            <a:spAutoFit/>
          </a:bodyPr>
          <a:lstStyle/>
          <a:p>
            <a:r>
              <a:rPr lang="en-US" altLang="ko-KR" sz="3600" b="1" dirty="0">
                <a:solidFill>
                  <a:srgbClr val="112433"/>
                </a:solidFill>
                <a:latin typeface="Open Sans" panose="020B0606030504020204"/>
              </a:rPr>
              <a:t>B 22</a:t>
            </a:r>
            <a:r>
              <a:rPr lang="en-US" altLang="ko-KR" sz="2000" b="1" dirty="0">
                <a:solidFill>
                  <a:srgbClr val="112433"/>
                </a:solidFill>
                <a:latin typeface="Open Sans" panose="020B0606030504020204"/>
              </a:rPr>
              <a:t>%</a:t>
            </a:r>
            <a:endParaRPr lang="ko-KR" altLang="en-US" sz="2000" b="1" dirty="0">
              <a:solidFill>
                <a:srgbClr val="112433"/>
              </a:solidFill>
              <a:latin typeface="Open Sans" panose="020B0606030504020204"/>
            </a:endParaRPr>
          </a:p>
        </p:txBody>
      </p:sp>
      <p:sp>
        <p:nvSpPr>
          <p:cNvPr id="9" name="자유형 22">
            <a:extLst>
              <a:ext uri="{FF2B5EF4-FFF2-40B4-BE49-F238E27FC236}">
                <a16:creationId xmlns:a16="http://schemas.microsoft.com/office/drawing/2014/main" id="{B121C7A5-081F-4328-9F6A-E1EC95EF44AE}"/>
              </a:ext>
            </a:extLst>
          </p:cNvPr>
          <p:cNvSpPr/>
          <p:nvPr/>
        </p:nvSpPr>
        <p:spPr>
          <a:xfrm>
            <a:off x="6344277" y="3710584"/>
            <a:ext cx="360000" cy="0"/>
          </a:xfrm>
          <a:custGeom>
            <a:avLst/>
            <a:gdLst>
              <a:gd name="connsiteX0" fmla="*/ 0 w 326572"/>
              <a:gd name="connsiteY0" fmla="*/ 0 h 0"/>
              <a:gd name="connsiteX1" fmla="*/ 326572 w 326572"/>
              <a:gd name="connsiteY1" fmla="*/ 0 h 0"/>
            </a:gdLst>
            <a:ahLst/>
            <a:cxnLst>
              <a:cxn ang="0">
                <a:pos x="connsiteX0" y="connsiteY0"/>
              </a:cxn>
              <a:cxn ang="0">
                <a:pos x="connsiteX1" y="connsiteY1"/>
              </a:cxn>
            </a:cxnLst>
            <a:rect l="l" t="t" r="r" b="b"/>
            <a:pathLst>
              <a:path w="326572">
                <a:moveTo>
                  <a:pt x="0" y="0"/>
                </a:moveTo>
                <a:lnTo>
                  <a:pt x="326572" y="0"/>
                </a:lnTo>
              </a:path>
            </a:pathLst>
          </a:custGeom>
          <a:ln w="19050">
            <a:solidFill>
              <a:srgbClr val="112433"/>
            </a:solidFill>
            <a:prstDash val="sysDot"/>
            <a:headEnd type="oval"/>
            <a:tailEnd type="triangle" w="med" len="med"/>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ko-KR" altLang="en-US">
              <a:latin typeface="Open Sans" panose="020B0606030504020204"/>
            </a:endParaRPr>
          </a:p>
        </p:txBody>
      </p:sp>
      <p:sp>
        <p:nvSpPr>
          <p:cNvPr id="11" name="TextBox 10">
            <a:extLst>
              <a:ext uri="{FF2B5EF4-FFF2-40B4-BE49-F238E27FC236}">
                <a16:creationId xmlns:a16="http://schemas.microsoft.com/office/drawing/2014/main" id="{AC8F4330-E1D0-45EA-BB04-34DB6D674C7F}"/>
              </a:ext>
            </a:extLst>
          </p:cNvPr>
          <p:cNvSpPr txBox="1"/>
          <p:nvPr/>
        </p:nvSpPr>
        <p:spPr>
          <a:xfrm>
            <a:off x="6774994" y="3387419"/>
            <a:ext cx="1354858" cy="646331"/>
          </a:xfrm>
          <a:prstGeom prst="rect">
            <a:avLst/>
          </a:prstGeom>
          <a:noFill/>
        </p:spPr>
        <p:txBody>
          <a:bodyPr wrap="none" rtlCol="0" anchor="ctr">
            <a:spAutoFit/>
          </a:bodyPr>
          <a:lstStyle/>
          <a:p>
            <a:r>
              <a:rPr lang="en-US" altLang="ko-KR" sz="3600" b="1" dirty="0">
                <a:solidFill>
                  <a:srgbClr val="112433"/>
                </a:solidFill>
                <a:latin typeface="Open Sans" panose="020B0606030504020204"/>
              </a:rPr>
              <a:t>C 34</a:t>
            </a:r>
            <a:r>
              <a:rPr lang="en-US" altLang="ko-KR" sz="2000" b="1" dirty="0">
                <a:solidFill>
                  <a:srgbClr val="112433"/>
                </a:solidFill>
                <a:latin typeface="Open Sans" panose="020B0606030504020204"/>
              </a:rPr>
              <a:t>%</a:t>
            </a:r>
            <a:endParaRPr lang="ko-KR" altLang="en-US" sz="2000" b="1" dirty="0">
              <a:solidFill>
                <a:srgbClr val="112433"/>
              </a:solidFill>
              <a:latin typeface="Open Sans" panose="020B0606030504020204"/>
            </a:endParaRPr>
          </a:p>
        </p:txBody>
      </p:sp>
      <p:sp>
        <p:nvSpPr>
          <p:cNvPr id="12" name="자유형 28">
            <a:extLst>
              <a:ext uri="{FF2B5EF4-FFF2-40B4-BE49-F238E27FC236}">
                <a16:creationId xmlns:a16="http://schemas.microsoft.com/office/drawing/2014/main" id="{2B9512A3-7A4B-4BE1-93CB-6FB9D12ACEDA}"/>
              </a:ext>
            </a:extLst>
          </p:cNvPr>
          <p:cNvSpPr/>
          <p:nvPr/>
        </p:nvSpPr>
        <p:spPr>
          <a:xfrm>
            <a:off x="6344277" y="4519605"/>
            <a:ext cx="360000" cy="0"/>
          </a:xfrm>
          <a:custGeom>
            <a:avLst/>
            <a:gdLst>
              <a:gd name="connsiteX0" fmla="*/ 0 w 326572"/>
              <a:gd name="connsiteY0" fmla="*/ 0 h 0"/>
              <a:gd name="connsiteX1" fmla="*/ 326572 w 326572"/>
              <a:gd name="connsiteY1" fmla="*/ 0 h 0"/>
            </a:gdLst>
            <a:ahLst/>
            <a:cxnLst>
              <a:cxn ang="0">
                <a:pos x="connsiteX0" y="connsiteY0"/>
              </a:cxn>
              <a:cxn ang="0">
                <a:pos x="connsiteX1" y="connsiteY1"/>
              </a:cxn>
            </a:cxnLst>
            <a:rect l="l" t="t" r="r" b="b"/>
            <a:pathLst>
              <a:path w="326572">
                <a:moveTo>
                  <a:pt x="0" y="0"/>
                </a:moveTo>
                <a:lnTo>
                  <a:pt x="326572" y="0"/>
                </a:lnTo>
              </a:path>
            </a:pathLst>
          </a:custGeom>
          <a:ln w="19050">
            <a:solidFill>
              <a:srgbClr val="112433"/>
            </a:solidFill>
            <a:prstDash val="sysDot"/>
            <a:headEnd type="oval"/>
            <a:tailEnd type="triangle" w="med" len="med"/>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ko-KR" altLang="en-US">
              <a:latin typeface="Open Sans" panose="020B0606030504020204"/>
            </a:endParaRPr>
          </a:p>
        </p:txBody>
      </p:sp>
      <p:sp>
        <p:nvSpPr>
          <p:cNvPr id="14" name="TextBox 13">
            <a:extLst>
              <a:ext uri="{FF2B5EF4-FFF2-40B4-BE49-F238E27FC236}">
                <a16:creationId xmlns:a16="http://schemas.microsoft.com/office/drawing/2014/main" id="{9DE4F952-BE20-4FA3-8650-5D2370030E5E}"/>
              </a:ext>
            </a:extLst>
          </p:cNvPr>
          <p:cNvSpPr txBox="1"/>
          <p:nvPr/>
        </p:nvSpPr>
        <p:spPr>
          <a:xfrm>
            <a:off x="6774994" y="4196440"/>
            <a:ext cx="1406154" cy="646331"/>
          </a:xfrm>
          <a:prstGeom prst="rect">
            <a:avLst/>
          </a:prstGeom>
          <a:noFill/>
        </p:spPr>
        <p:txBody>
          <a:bodyPr wrap="none" rtlCol="0" anchor="ctr">
            <a:spAutoFit/>
          </a:bodyPr>
          <a:lstStyle/>
          <a:p>
            <a:r>
              <a:rPr lang="en-US" altLang="ko-KR" sz="3600" b="1" dirty="0">
                <a:solidFill>
                  <a:srgbClr val="112433"/>
                </a:solidFill>
                <a:latin typeface="Open Sans" panose="020B0606030504020204"/>
              </a:rPr>
              <a:t>D 16</a:t>
            </a:r>
            <a:r>
              <a:rPr lang="en-US" altLang="ko-KR" sz="2000" b="1" dirty="0">
                <a:solidFill>
                  <a:srgbClr val="112433"/>
                </a:solidFill>
                <a:latin typeface="Open Sans" panose="020B0606030504020204"/>
              </a:rPr>
              <a:t>%</a:t>
            </a:r>
            <a:endParaRPr lang="ko-KR" altLang="en-US" sz="2000" b="1" dirty="0">
              <a:solidFill>
                <a:srgbClr val="112433"/>
              </a:solidFill>
              <a:latin typeface="Open Sans" panose="020B0606030504020204"/>
            </a:endParaRPr>
          </a:p>
        </p:txBody>
      </p:sp>
      <p:sp>
        <p:nvSpPr>
          <p:cNvPr id="15" name="자유형 11">
            <a:extLst>
              <a:ext uri="{FF2B5EF4-FFF2-40B4-BE49-F238E27FC236}">
                <a16:creationId xmlns:a16="http://schemas.microsoft.com/office/drawing/2014/main" id="{47565D32-7EB5-413D-B9E5-EA6C8C707900}"/>
              </a:ext>
            </a:extLst>
          </p:cNvPr>
          <p:cNvSpPr/>
          <p:nvPr/>
        </p:nvSpPr>
        <p:spPr>
          <a:xfrm rot="10800000" flipV="1">
            <a:off x="6344277" y="5333421"/>
            <a:ext cx="5148000" cy="57985"/>
          </a:xfrm>
          <a:custGeom>
            <a:avLst/>
            <a:gdLst>
              <a:gd name="connsiteX0" fmla="*/ 0 w 4060371"/>
              <a:gd name="connsiteY0" fmla="*/ 0 h 0"/>
              <a:gd name="connsiteX1" fmla="*/ 4060371 w 4060371"/>
              <a:gd name="connsiteY1" fmla="*/ 0 h 0"/>
            </a:gdLst>
            <a:ahLst/>
            <a:cxnLst>
              <a:cxn ang="0">
                <a:pos x="connsiteX0" y="connsiteY0"/>
              </a:cxn>
              <a:cxn ang="0">
                <a:pos x="connsiteX1" y="connsiteY1"/>
              </a:cxn>
            </a:cxnLst>
            <a:rect l="l" t="t" r="r" b="b"/>
            <a:pathLst>
              <a:path w="4060371">
                <a:moveTo>
                  <a:pt x="0" y="0"/>
                </a:moveTo>
                <a:lnTo>
                  <a:pt x="4060371" y="0"/>
                </a:lnTo>
              </a:path>
            </a:pathLst>
          </a:custGeom>
          <a:ln w="19050">
            <a:solidFill>
              <a:srgbClr val="112433"/>
            </a:solidFill>
            <a:prstDash val="sysDot"/>
            <a:headEnd type="oval"/>
            <a:tailEnd type="oval" w="med" len="med"/>
          </a:ln>
        </p:spPr>
        <p:style>
          <a:lnRef idx="1">
            <a:schemeClr val="accent1"/>
          </a:lnRef>
          <a:fillRef idx="0">
            <a:schemeClr val="accent1"/>
          </a:fillRef>
          <a:effectRef idx="0">
            <a:schemeClr val="accent1"/>
          </a:effectRef>
          <a:fontRef idx="minor">
            <a:schemeClr val="tx1"/>
          </a:fontRef>
        </p:style>
        <p:txBody>
          <a:bodyPr rtlCol="0" anchor="ctr"/>
          <a:lstStyle/>
          <a:p>
            <a:pPr algn="ctr"/>
            <a:endParaRPr lang="ko-KR" altLang="en-US">
              <a:latin typeface="Open Sans" panose="020B0606030504020204"/>
            </a:endParaRPr>
          </a:p>
        </p:txBody>
      </p:sp>
      <p:sp>
        <p:nvSpPr>
          <p:cNvPr id="16" name="타원 32">
            <a:extLst>
              <a:ext uri="{FF2B5EF4-FFF2-40B4-BE49-F238E27FC236}">
                <a16:creationId xmlns:a16="http://schemas.microsoft.com/office/drawing/2014/main" id="{14B338A4-3196-4D6F-A2AC-713EB3F894E1}"/>
              </a:ext>
            </a:extLst>
          </p:cNvPr>
          <p:cNvSpPr/>
          <p:nvPr/>
        </p:nvSpPr>
        <p:spPr>
          <a:xfrm>
            <a:off x="6797074" y="4928132"/>
            <a:ext cx="792088" cy="792088"/>
          </a:xfrm>
          <a:prstGeom prst="ellipse">
            <a:avLst/>
          </a:prstGeom>
          <a:solidFill>
            <a:srgbClr val="FDD100"/>
          </a:solidFill>
          <a:ln w="12700">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a:solidFill>
                <a:schemeClr val="tx1"/>
              </a:solidFill>
              <a:latin typeface="Open Sans" panose="020B0606030504020204"/>
            </a:endParaRPr>
          </a:p>
        </p:txBody>
      </p:sp>
      <p:sp>
        <p:nvSpPr>
          <p:cNvPr id="17" name="타원 33">
            <a:extLst>
              <a:ext uri="{FF2B5EF4-FFF2-40B4-BE49-F238E27FC236}">
                <a16:creationId xmlns:a16="http://schemas.microsoft.com/office/drawing/2014/main" id="{6F61F744-33FA-4CE5-8E38-241B09F62E60}"/>
              </a:ext>
            </a:extLst>
          </p:cNvPr>
          <p:cNvSpPr/>
          <p:nvPr/>
        </p:nvSpPr>
        <p:spPr>
          <a:xfrm>
            <a:off x="8553790" y="4928132"/>
            <a:ext cx="792088" cy="792088"/>
          </a:xfrm>
          <a:prstGeom prst="ellipse">
            <a:avLst/>
          </a:prstGeom>
          <a:solidFill>
            <a:srgbClr val="FDD100"/>
          </a:solidFill>
          <a:ln w="12700">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a:solidFill>
                <a:schemeClr val="tx1"/>
              </a:solidFill>
              <a:latin typeface="Open Sans" panose="020B0606030504020204"/>
            </a:endParaRPr>
          </a:p>
        </p:txBody>
      </p:sp>
      <p:sp>
        <p:nvSpPr>
          <p:cNvPr id="18" name="타원 34">
            <a:extLst>
              <a:ext uri="{FF2B5EF4-FFF2-40B4-BE49-F238E27FC236}">
                <a16:creationId xmlns:a16="http://schemas.microsoft.com/office/drawing/2014/main" id="{0790B6E0-DA34-4F0E-BE74-EBBB74E66D45}"/>
              </a:ext>
            </a:extLst>
          </p:cNvPr>
          <p:cNvSpPr/>
          <p:nvPr/>
        </p:nvSpPr>
        <p:spPr>
          <a:xfrm>
            <a:off x="10310506" y="4928132"/>
            <a:ext cx="792088" cy="792088"/>
          </a:xfrm>
          <a:prstGeom prst="ellipse">
            <a:avLst/>
          </a:prstGeom>
          <a:solidFill>
            <a:srgbClr val="FDD100"/>
          </a:solidFill>
          <a:ln w="12700">
            <a:solidFill>
              <a:schemeClr val="bg1">
                <a:lumMod val="95000"/>
              </a:schemeClr>
            </a:solid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ko-KR" altLang="en-US">
              <a:solidFill>
                <a:schemeClr val="tx1"/>
              </a:solidFill>
              <a:latin typeface="Open Sans" panose="020B0606030504020204"/>
            </a:endParaRPr>
          </a:p>
        </p:txBody>
      </p:sp>
      <p:sp>
        <p:nvSpPr>
          <p:cNvPr id="19" name="TextBox 18">
            <a:extLst>
              <a:ext uri="{FF2B5EF4-FFF2-40B4-BE49-F238E27FC236}">
                <a16:creationId xmlns:a16="http://schemas.microsoft.com/office/drawing/2014/main" id="{C8B347EA-2799-4C7F-9CAE-4202216581F3}"/>
              </a:ext>
            </a:extLst>
          </p:cNvPr>
          <p:cNvSpPr txBox="1"/>
          <p:nvPr/>
        </p:nvSpPr>
        <p:spPr>
          <a:xfrm>
            <a:off x="8333565" y="5824427"/>
            <a:ext cx="1280773" cy="307777"/>
          </a:xfrm>
          <a:prstGeom prst="rect">
            <a:avLst/>
          </a:prstGeom>
          <a:noFill/>
        </p:spPr>
        <p:txBody>
          <a:bodyPr wrap="square" rtlCol="0">
            <a:spAutoFit/>
          </a:bodyPr>
          <a:lstStyle/>
          <a:p>
            <a:pPr algn="ctr"/>
            <a:r>
              <a:rPr lang="en-US" altLang="ko-KR" sz="1400" dirty="0">
                <a:solidFill>
                  <a:srgbClr val="112433"/>
                </a:solidFill>
                <a:latin typeface="Open Sans" panose="020B0606030504020204"/>
              </a:rPr>
              <a:t>Content Here</a:t>
            </a:r>
          </a:p>
        </p:txBody>
      </p:sp>
      <p:sp>
        <p:nvSpPr>
          <p:cNvPr id="20" name="TextBox 19">
            <a:extLst>
              <a:ext uri="{FF2B5EF4-FFF2-40B4-BE49-F238E27FC236}">
                <a16:creationId xmlns:a16="http://schemas.microsoft.com/office/drawing/2014/main" id="{0B65A019-F701-4D25-BFD5-25498B599098}"/>
              </a:ext>
            </a:extLst>
          </p:cNvPr>
          <p:cNvSpPr txBox="1"/>
          <p:nvPr/>
        </p:nvSpPr>
        <p:spPr>
          <a:xfrm>
            <a:off x="10087984" y="5824427"/>
            <a:ext cx="1280773" cy="307777"/>
          </a:xfrm>
          <a:prstGeom prst="rect">
            <a:avLst/>
          </a:prstGeom>
          <a:noFill/>
        </p:spPr>
        <p:txBody>
          <a:bodyPr wrap="square" rtlCol="0">
            <a:spAutoFit/>
          </a:bodyPr>
          <a:lstStyle/>
          <a:p>
            <a:pPr algn="ctr"/>
            <a:r>
              <a:rPr lang="en-US" altLang="ko-KR" sz="1400" dirty="0">
                <a:solidFill>
                  <a:srgbClr val="112433"/>
                </a:solidFill>
                <a:latin typeface="Open Sans" panose="020B0606030504020204"/>
              </a:rPr>
              <a:t>Content Here</a:t>
            </a:r>
          </a:p>
        </p:txBody>
      </p:sp>
      <p:grpSp>
        <p:nvGrpSpPr>
          <p:cNvPr id="21" name="그룹 100">
            <a:extLst>
              <a:ext uri="{FF2B5EF4-FFF2-40B4-BE49-F238E27FC236}">
                <a16:creationId xmlns:a16="http://schemas.microsoft.com/office/drawing/2014/main" id="{C626A97C-C04F-43BB-B5E6-06AFC0AE149B}"/>
              </a:ext>
            </a:extLst>
          </p:cNvPr>
          <p:cNvGrpSpPr/>
          <p:nvPr/>
        </p:nvGrpSpPr>
        <p:grpSpPr>
          <a:xfrm>
            <a:off x="2212605" y="2872496"/>
            <a:ext cx="514923" cy="514923"/>
            <a:chOff x="1813250" y="2081018"/>
            <a:chExt cx="616404" cy="616404"/>
          </a:xfrm>
          <a:solidFill>
            <a:schemeClr val="bg1"/>
          </a:solidFill>
        </p:grpSpPr>
        <p:grpSp>
          <p:nvGrpSpPr>
            <p:cNvPr id="22" name="그룹 101">
              <a:extLst>
                <a:ext uri="{FF2B5EF4-FFF2-40B4-BE49-F238E27FC236}">
                  <a16:creationId xmlns:a16="http://schemas.microsoft.com/office/drawing/2014/main" id="{5FBE6E79-41D9-42DA-80AC-B5FD22C864F0}"/>
                </a:ext>
              </a:extLst>
            </p:cNvPr>
            <p:cNvGrpSpPr/>
            <p:nvPr/>
          </p:nvGrpSpPr>
          <p:grpSpPr>
            <a:xfrm>
              <a:off x="1813250" y="2081018"/>
              <a:ext cx="616404" cy="616404"/>
              <a:chOff x="10579276" y="3457866"/>
              <a:chExt cx="1097175" cy="1097175"/>
            </a:xfrm>
            <a:grpFill/>
          </p:grpSpPr>
          <p:sp>
            <p:nvSpPr>
              <p:cNvPr id="24" name="눈물 방울 103">
                <a:extLst>
                  <a:ext uri="{FF2B5EF4-FFF2-40B4-BE49-F238E27FC236}">
                    <a16:creationId xmlns:a16="http://schemas.microsoft.com/office/drawing/2014/main" id="{7490C04B-D688-4463-AFBF-D310FFA963C9}"/>
                  </a:ext>
                </a:extLst>
              </p:cNvPr>
              <p:cNvSpPr/>
              <p:nvPr/>
            </p:nvSpPr>
            <p:spPr>
              <a:xfrm rot="8100000">
                <a:off x="10579276" y="3457866"/>
                <a:ext cx="1097175" cy="1097175"/>
              </a:xfrm>
              <a:prstGeom prst="teardrop">
                <a:avLst>
                  <a:gd name="adj" fmla="val 114821"/>
                </a:avLst>
              </a:prstGeom>
              <a:grpFill/>
              <a:ln>
                <a:noFill/>
              </a:ln>
              <a:effectLst>
                <a:outerShdw blurRad="241300" dir="5400000" sx="90000" sy="-19000" rotWithShape="0">
                  <a:prstClr val="black">
                    <a:alpha val="1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sp>
            <p:nvSpPr>
              <p:cNvPr id="25" name="타원 104">
                <a:extLst>
                  <a:ext uri="{FF2B5EF4-FFF2-40B4-BE49-F238E27FC236}">
                    <a16:creationId xmlns:a16="http://schemas.microsoft.com/office/drawing/2014/main" id="{1B1F8E74-E200-4E28-98CF-B57774CC8143}"/>
                  </a:ext>
                </a:extLst>
              </p:cNvPr>
              <p:cNvSpPr/>
              <p:nvPr/>
            </p:nvSpPr>
            <p:spPr>
              <a:xfrm>
                <a:off x="10679142" y="3557732"/>
                <a:ext cx="897443" cy="89744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grpSp>
        <p:sp>
          <p:nvSpPr>
            <p:cNvPr id="23" name="TextBox 22">
              <a:extLst>
                <a:ext uri="{FF2B5EF4-FFF2-40B4-BE49-F238E27FC236}">
                  <a16:creationId xmlns:a16="http://schemas.microsoft.com/office/drawing/2014/main" id="{25C36CA1-4280-4C0A-B580-43B273FD3D2D}"/>
                </a:ext>
              </a:extLst>
            </p:cNvPr>
            <p:cNvSpPr txBox="1"/>
            <p:nvPr/>
          </p:nvSpPr>
          <p:spPr>
            <a:xfrm>
              <a:off x="1903056" y="2145992"/>
              <a:ext cx="437899" cy="478964"/>
            </a:xfrm>
            <a:prstGeom prst="rect">
              <a:avLst/>
            </a:prstGeom>
            <a:grpFill/>
          </p:spPr>
          <p:txBody>
            <a:bodyPr wrap="none" rtlCol="0" anchor="ctr">
              <a:spAutoFit/>
            </a:bodyPr>
            <a:lstStyle/>
            <a:p>
              <a:pPr algn="ctr"/>
              <a:r>
                <a:rPr lang="en-US" altLang="ko-KR" sz="2000" b="1" dirty="0">
                  <a:solidFill>
                    <a:srgbClr val="FDD100"/>
                  </a:solidFill>
                  <a:latin typeface="Open Sans" panose="020B0606030504020204"/>
                </a:rPr>
                <a:t>A</a:t>
              </a:r>
              <a:endParaRPr lang="ko-KR" altLang="en-US" sz="2000" b="1" dirty="0">
                <a:solidFill>
                  <a:srgbClr val="FDD100"/>
                </a:solidFill>
                <a:latin typeface="Open Sans" panose="020B0606030504020204"/>
              </a:endParaRPr>
            </a:p>
          </p:txBody>
        </p:sp>
      </p:grpSp>
      <p:grpSp>
        <p:nvGrpSpPr>
          <p:cNvPr id="26" name="그룹 105">
            <a:extLst>
              <a:ext uri="{FF2B5EF4-FFF2-40B4-BE49-F238E27FC236}">
                <a16:creationId xmlns:a16="http://schemas.microsoft.com/office/drawing/2014/main" id="{BF2E53B6-A4E7-4452-A941-0228470B4C39}"/>
              </a:ext>
            </a:extLst>
          </p:cNvPr>
          <p:cNvGrpSpPr/>
          <p:nvPr/>
        </p:nvGrpSpPr>
        <p:grpSpPr>
          <a:xfrm>
            <a:off x="1438676" y="3773850"/>
            <a:ext cx="514923" cy="514923"/>
            <a:chOff x="3327523" y="1634051"/>
            <a:chExt cx="616404" cy="616404"/>
          </a:xfrm>
          <a:solidFill>
            <a:schemeClr val="bg1"/>
          </a:solidFill>
        </p:grpSpPr>
        <p:grpSp>
          <p:nvGrpSpPr>
            <p:cNvPr id="27" name="그룹 106">
              <a:extLst>
                <a:ext uri="{FF2B5EF4-FFF2-40B4-BE49-F238E27FC236}">
                  <a16:creationId xmlns:a16="http://schemas.microsoft.com/office/drawing/2014/main" id="{767C263E-00DE-4C9E-8AEF-7EF3F4C4747F}"/>
                </a:ext>
              </a:extLst>
            </p:cNvPr>
            <p:cNvGrpSpPr/>
            <p:nvPr/>
          </p:nvGrpSpPr>
          <p:grpSpPr>
            <a:xfrm>
              <a:off x="3327523" y="1634051"/>
              <a:ext cx="616404" cy="616404"/>
              <a:chOff x="10579276" y="3457866"/>
              <a:chExt cx="1097175" cy="1097175"/>
            </a:xfrm>
            <a:grpFill/>
          </p:grpSpPr>
          <p:sp>
            <p:nvSpPr>
              <p:cNvPr id="29" name="눈물 방울 108">
                <a:extLst>
                  <a:ext uri="{FF2B5EF4-FFF2-40B4-BE49-F238E27FC236}">
                    <a16:creationId xmlns:a16="http://schemas.microsoft.com/office/drawing/2014/main" id="{2966552F-760C-4473-B9B5-BB018A6EA293}"/>
                  </a:ext>
                </a:extLst>
              </p:cNvPr>
              <p:cNvSpPr/>
              <p:nvPr/>
            </p:nvSpPr>
            <p:spPr>
              <a:xfrm rot="8100000">
                <a:off x="10579276" y="3457866"/>
                <a:ext cx="1097175" cy="1097175"/>
              </a:xfrm>
              <a:prstGeom prst="teardrop">
                <a:avLst>
                  <a:gd name="adj" fmla="val 114821"/>
                </a:avLst>
              </a:prstGeom>
              <a:grpFill/>
              <a:ln>
                <a:noFill/>
              </a:ln>
              <a:effectLst>
                <a:outerShdw blurRad="241300" dir="5400000" sx="90000" sy="-19000" rotWithShape="0">
                  <a:prstClr val="black">
                    <a:alpha val="1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sp>
            <p:nvSpPr>
              <p:cNvPr id="30" name="타원 109">
                <a:extLst>
                  <a:ext uri="{FF2B5EF4-FFF2-40B4-BE49-F238E27FC236}">
                    <a16:creationId xmlns:a16="http://schemas.microsoft.com/office/drawing/2014/main" id="{348E178A-0649-4A12-B270-86A4FB528812}"/>
                  </a:ext>
                </a:extLst>
              </p:cNvPr>
              <p:cNvSpPr/>
              <p:nvPr/>
            </p:nvSpPr>
            <p:spPr>
              <a:xfrm>
                <a:off x="10679142" y="3557732"/>
                <a:ext cx="897443" cy="89744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grpSp>
        <p:sp>
          <p:nvSpPr>
            <p:cNvPr id="28" name="TextBox 27">
              <a:extLst>
                <a:ext uri="{FF2B5EF4-FFF2-40B4-BE49-F238E27FC236}">
                  <a16:creationId xmlns:a16="http://schemas.microsoft.com/office/drawing/2014/main" id="{E4F07F6B-20F0-467C-AADA-8FBA5124E4D3}"/>
                </a:ext>
              </a:extLst>
            </p:cNvPr>
            <p:cNvSpPr txBox="1"/>
            <p:nvPr/>
          </p:nvSpPr>
          <p:spPr>
            <a:xfrm>
              <a:off x="3444279" y="1709580"/>
              <a:ext cx="418710" cy="478964"/>
            </a:xfrm>
            <a:prstGeom prst="rect">
              <a:avLst/>
            </a:prstGeom>
            <a:grpFill/>
          </p:spPr>
          <p:txBody>
            <a:bodyPr wrap="none" rtlCol="0" anchor="ctr">
              <a:spAutoFit/>
            </a:bodyPr>
            <a:lstStyle/>
            <a:p>
              <a:pPr algn="ctr"/>
              <a:r>
                <a:rPr lang="en-US" altLang="ko-KR" sz="2000" b="1" dirty="0">
                  <a:solidFill>
                    <a:srgbClr val="FDD100"/>
                  </a:solidFill>
                  <a:latin typeface="Open Sans" panose="020B0606030504020204"/>
                </a:rPr>
                <a:t>B</a:t>
              </a:r>
              <a:endParaRPr lang="ko-KR" altLang="en-US" sz="2000" b="1" dirty="0">
                <a:solidFill>
                  <a:srgbClr val="FDD100"/>
                </a:solidFill>
                <a:latin typeface="Open Sans" panose="020B0606030504020204"/>
              </a:endParaRPr>
            </a:p>
          </p:txBody>
        </p:sp>
      </p:grpSp>
      <p:grpSp>
        <p:nvGrpSpPr>
          <p:cNvPr id="31" name="그룹 110">
            <a:extLst>
              <a:ext uri="{FF2B5EF4-FFF2-40B4-BE49-F238E27FC236}">
                <a16:creationId xmlns:a16="http://schemas.microsoft.com/office/drawing/2014/main" id="{122D04B1-15BF-4B4B-888D-AD1FB475B4C7}"/>
              </a:ext>
            </a:extLst>
          </p:cNvPr>
          <p:cNvGrpSpPr/>
          <p:nvPr/>
        </p:nvGrpSpPr>
        <p:grpSpPr>
          <a:xfrm>
            <a:off x="3378077" y="3401361"/>
            <a:ext cx="514923" cy="514923"/>
            <a:chOff x="3012998" y="3521197"/>
            <a:chExt cx="616404" cy="616404"/>
          </a:xfrm>
          <a:solidFill>
            <a:schemeClr val="bg1"/>
          </a:solidFill>
        </p:grpSpPr>
        <p:grpSp>
          <p:nvGrpSpPr>
            <p:cNvPr id="32" name="그룹 111">
              <a:extLst>
                <a:ext uri="{FF2B5EF4-FFF2-40B4-BE49-F238E27FC236}">
                  <a16:creationId xmlns:a16="http://schemas.microsoft.com/office/drawing/2014/main" id="{20680AA1-6148-44C0-94F1-455AA17FA3E6}"/>
                </a:ext>
              </a:extLst>
            </p:cNvPr>
            <p:cNvGrpSpPr/>
            <p:nvPr/>
          </p:nvGrpSpPr>
          <p:grpSpPr>
            <a:xfrm>
              <a:off x="3012998" y="3521197"/>
              <a:ext cx="616404" cy="616404"/>
              <a:chOff x="10579276" y="3457866"/>
              <a:chExt cx="1097175" cy="1097175"/>
            </a:xfrm>
            <a:grpFill/>
          </p:grpSpPr>
          <p:sp>
            <p:nvSpPr>
              <p:cNvPr id="34" name="눈물 방울 113">
                <a:extLst>
                  <a:ext uri="{FF2B5EF4-FFF2-40B4-BE49-F238E27FC236}">
                    <a16:creationId xmlns:a16="http://schemas.microsoft.com/office/drawing/2014/main" id="{11C54D22-6623-4965-9B45-0EE928690CF6}"/>
                  </a:ext>
                </a:extLst>
              </p:cNvPr>
              <p:cNvSpPr/>
              <p:nvPr/>
            </p:nvSpPr>
            <p:spPr>
              <a:xfrm rot="8100000">
                <a:off x="10579276" y="3457866"/>
                <a:ext cx="1097175" cy="1097175"/>
              </a:xfrm>
              <a:prstGeom prst="teardrop">
                <a:avLst>
                  <a:gd name="adj" fmla="val 114821"/>
                </a:avLst>
              </a:prstGeom>
              <a:grpFill/>
              <a:ln>
                <a:noFill/>
              </a:ln>
              <a:effectLst>
                <a:outerShdw blurRad="241300" dir="5400000" sx="90000" sy="-19000" rotWithShape="0">
                  <a:prstClr val="black">
                    <a:alpha val="1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sp>
            <p:nvSpPr>
              <p:cNvPr id="35" name="타원 114">
                <a:extLst>
                  <a:ext uri="{FF2B5EF4-FFF2-40B4-BE49-F238E27FC236}">
                    <a16:creationId xmlns:a16="http://schemas.microsoft.com/office/drawing/2014/main" id="{E919CF7F-DDAD-48EA-A53E-13A537F7DD89}"/>
                  </a:ext>
                </a:extLst>
              </p:cNvPr>
              <p:cNvSpPr/>
              <p:nvPr/>
            </p:nvSpPr>
            <p:spPr>
              <a:xfrm>
                <a:off x="10679142" y="3557732"/>
                <a:ext cx="897443" cy="89744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grpSp>
        <p:sp>
          <p:nvSpPr>
            <p:cNvPr id="33" name="TextBox 32">
              <a:extLst>
                <a:ext uri="{FF2B5EF4-FFF2-40B4-BE49-F238E27FC236}">
                  <a16:creationId xmlns:a16="http://schemas.microsoft.com/office/drawing/2014/main" id="{A91020CD-912C-4865-B620-024276DE2106}"/>
                </a:ext>
              </a:extLst>
            </p:cNvPr>
            <p:cNvSpPr txBox="1"/>
            <p:nvPr/>
          </p:nvSpPr>
          <p:spPr>
            <a:xfrm>
              <a:off x="3110594" y="3596542"/>
              <a:ext cx="412953" cy="478964"/>
            </a:xfrm>
            <a:prstGeom prst="rect">
              <a:avLst/>
            </a:prstGeom>
            <a:grpFill/>
          </p:spPr>
          <p:txBody>
            <a:bodyPr wrap="none" rtlCol="0" anchor="ctr">
              <a:spAutoFit/>
            </a:bodyPr>
            <a:lstStyle/>
            <a:p>
              <a:pPr algn="ctr"/>
              <a:r>
                <a:rPr lang="en-US" altLang="ko-KR" sz="2000" b="1" dirty="0">
                  <a:solidFill>
                    <a:srgbClr val="FDD100"/>
                  </a:solidFill>
                  <a:latin typeface="Open Sans" panose="020B0606030504020204"/>
                </a:rPr>
                <a:t>C</a:t>
              </a:r>
              <a:endParaRPr lang="ko-KR" altLang="en-US" sz="2000" b="1" dirty="0">
                <a:solidFill>
                  <a:srgbClr val="FDD100"/>
                </a:solidFill>
                <a:latin typeface="Open Sans" panose="020B0606030504020204"/>
              </a:endParaRPr>
            </a:p>
          </p:txBody>
        </p:sp>
      </p:grpSp>
      <p:grpSp>
        <p:nvGrpSpPr>
          <p:cNvPr id="36" name="그룹 115">
            <a:extLst>
              <a:ext uri="{FF2B5EF4-FFF2-40B4-BE49-F238E27FC236}">
                <a16:creationId xmlns:a16="http://schemas.microsoft.com/office/drawing/2014/main" id="{E07E5F5C-449C-4452-A0F2-FBD20091CB1B}"/>
              </a:ext>
            </a:extLst>
          </p:cNvPr>
          <p:cNvGrpSpPr/>
          <p:nvPr/>
        </p:nvGrpSpPr>
        <p:grpSpPr>
          <a:xfrm>
            <a:off x="4384840" y="3948015"/>
            <a:ext cx="514923" cy="514923"/>
            <a:chOff x="6150365" y="2029275"/>
            <a:chExt cx="616404" cy="616404"/>
          </a:xfrm>
          <a:solidFill>
            <a:schemeClr val="bg1"/>
          </a:solidFill>
        </p:grpSpPr>
        <p:grpSp>
          <p:nvGrpSpPr>
            <p:cNvPr id="37" name="그룹 116">
              <a:extLst>
                <a:ext uri="{FF2B5EF4-FFF2-40B4-BE49-F238E27FC236}">
                  <a16:creationId xmlns:a16="http://schemas.microsoft.com/office/drawing/2014/main" id="{C6813D6B-65DD-45AE-B2AB-35BC7571FB7F}"/>
                </a:ext>
              </a:extLst>
            </p:cNvPr>
            <p:cNvGrpSpPr/>
            <p:nvPr/>
          </p:nvGrpSpPr>
          <p:grpSpPr>
            <a:xfrm>
              <a:off x="6150365" y="2029275"/>
              <a:ext cx="616404" cy="616404"/>
              <a:chOff x="10579276" y="3457866"/>
              <a:chExt cx="1097175" cy="1097175"/>
            </a:xfrm>
            <a:grpFill/>
          </p:grpSpPr>
          <p:sp>
            <p:nvSpPr>
              <p:cNvPr id="39" name="눈물 방울 118">
                <a:extLst>
                  <a:ext uri="{FF2B5EF4-FFF2-40B4-BE49-F238E27FC236}">
                    <a16:creationId xmlns:a16="http://schemas.microsoft.com/office/drawing/2014/main" id="{DAC37415-A686-4FAF-9872-7787B90D4E04}"/>
                  </a:ext>
                </a:extLst>
              </p:cNvPr>
              <p:cNvSpPr/>
              <p:nvPr/>
            </p:nvSpPr>
            <p:spPr>
              <a:xfrm rot="8100000">
                <a:off x="10579276" y="3457866"/>
                <a:ext cx="1097175" cy="1097175"/>
              </a:xfrm>
              <a:prstGeom prst="teardrop">
                <a:avLst>
                  <a:gd name="adj" fmla="val 114821"/>
                </a:avLst>
              </a:prstGeom>
              <a:grpFill/>
              <a:ln>
                <a:noFill/>
              </a:ln>
              <a:effectLst>
                <a:outerShdw blurRad="241300" dir="5400000" sx="90000" sy="-19000" rotWithShape="0">
                  <a:prstClr val="black">
                    <a:alpha val="1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dirty="0">
                  <a:solidFill>
                    <a:schemeClr val="tx1"/>
                  </a:solidFill>
                  <a:latin typeface="Open Sans" panose="020B0606030504020204"/>
                </a:endParaRPr>
              </a:p>
            </p:txBody>
          </p:sp>
          <p:sp>
            <p:nvSpPr>
              <p:cNvPr id="40" name="타원 119">
                <a:extLst>
                  <a:ext uri="{FF2B5EF4-FFF2-40B4-BE49-F238E27FC236}">
                    <a16:creationId xmlns:a16="http://schemas.microsoft.com/office/drawing/2014/main" id="{6F6C1BB3-B9A3-44FF-BD85-D1183A017F53}"/>
                  </a:ext>
                </a:extLst>
              </p:cNvPr>
              <p:cNvSpPr/>
              <p:nvPr/>
            </p:nvSpPr>
            <p:spPr>
              <a:xfrm>
                <a:off x="10679142" y="3557732"/>
                <a:ext cx="897443" cy="89744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ko-KR" altLang="en-US">
                  <a:solidFill>
                    <a:schemeClr val="tx1"/>
                  </a:solidFill>
                  <a:latin typeface="Open Sans" panose="020B0606030504020204"/>
                </a:endParaRPr>
              </a:p>
            </p:txBody>
          </p:sp>
        </p:grpSp>
        <p:sp>
          <p:nvSpPr>
            <p:cNvPr id="38" name="TextBox 37">
              <a:extLst>
                <a:ext uri="{FF2B5EF4-FFF2-40B4-BE49-F238E27FC236}">
                  <a16:creationId xmlns:a16="http://schemas.microsoft.com/office/drawing/2014/main" id="{5BDE4B63-B95E-4A65-946E-3D256686AAC3}"/>
                </a:ext>
              </a:extLst>
            </p:cNvPr>
            <p:cNvSpPr txBox="1"/>
            <p:nvPr/>
          </p:nvSpPr>
          <p:spPr>
            <a:xfrm>
              <a:off x="6243112" y="2099244"/>
              <a:ext cx="447494" cy="478964"/>
            </a:xfrm>
            <a:prstGeom prst="rect">
              <a:avLst/>
            </a:prstGeom>
            <a:grpFill/>
          </p:spPr>
          <p:txBody>
            <a:bodyPr wrap="none" rtlCol="0" anchor="ctr">
              <a:spAutoFit/>
            </a:bodyPr>
            <a:lstStyle/>
            <a:p>
              <a:pPr algn="ctr"/>
              <a:r>
                <a:rPr lang="en-US" altLang="ko-KR" sz="2000" b="1" dirty="0">
                  <a:solidFill>
                    <a:srgbClr val="FDD100"/>
                  </a:solidFill>
                  <a:latin typeface="Open Sans" panose="020B0606030504020204"/>
                </a:rPr>
                <a:t>D</a:t>
              </a:r>
              <a:endParaRPr lang="ko-KR" altLang="en-US" sz="2000" b="1" dirty="0">
                <a:solidFill>
                  <a:srgbClr val="FDD100"/>
                </a:solidFill>
                <a:latin typeface="Open Sans" panose="020B0606030504020204"/>
              </a:endParaRPr>
            </a:p>
          </p:txBody>
        </p:sp>
      </p:grpSp>
      <p:cxnSp>
        <p:nvCxnSpPr>
          <p:cNvPr id="41" name="직선 연결선 5">
            <a:extLst>
              <a:ext uri="{FF2B5EF4-FFF2-40B4-BE49-F238E27FC236}">
                <a16:creationId xmlns:a16="http://schemas.microsoft.com/office/drawing/2014/main" id="{2C418FE5-8F20-40D4-BF50-EABF5B1782E7}"/>
              </a:ext>
            </a:extLst>
          </p:cNvPr>
          <p:cNvCxnSpPr>
            <a:cxnSpLocks/>
          </p:cNvCxnSpPr>
          <p:nvPr/>
        </p:nvCxnSpPr>
        <p:spPr>
          <a:xfrm flipH="1">
            <a:off x="6195692" y="1831523"/>
            <a:ext cx="6416" cy="4212000"/>
          </a:xfrm>
          <a:prstGeom prst="line">
            <a:avLst/>
          </a:prstGeom>
          <a:ln w="19050">
            <a:solidFill>
              <a:srgbClr val="112433"/>
            </a:solidFill>
            <a:prstDash val="sysDot"/>
            <a:headEnd type="oval"/>
            <a:tailEnd type="oval" w="med" len="med"/>
          </a:ln>
        </p:spPr>
        <p:style>
          <a:lnRef idx="1">
            <a:schemeClr val="accent1"/>
          </a:lnRef>
          <a:fillRef idx="0">
            <a:schemeClr val="accent1"/>
          </a:fillRef>
          <a:effectRef idx="0">
            <a:schemeClr val="accent1"/>
          </a:effectRef>
          <a:fontRef idx="minor">
            <a:schemeClr val="tx1"/>
          </a:fontRef>
        </p:style>
      </p:cxnSp>
      <p:sp>
        <p:nvSpPr>
          <p:cNvPr id="45" name="TextBox 44">
            <a:extLst>
              <a:ext uri="{FF2B5EF4-FFF2-40B4-BE49-F238E27FC236}">
                <a16:creationId xmlns:a16="http://schemas.microsoft.com/office/drawing/2014/main" id="{D21EE742-AC8C-411F-95D7-93CE649D6C06}"/>
              </a:ext>
            </a:extLst>
          </p:cNvPr>
          <p:cNvSpPr txBox="1"/>
          <p:nvPr/>
        </p:nvSpPr>
        <p:spPr>
          <a:xfrm>
            <a:off x="6560511" y="5824427"/>
            <a:ext cx="1280773" cy="307777"/>
          </a:xfrm>
          <a:prstGeom prst="rect">
            <a:avLst/>
          </a:prstGeom>
          <a:noFill/>
        </p:spPr>
        <p:txBody>
          <a:bodyPr wrap="square" rtlCol="0">
            <a:spAutoFit/>
          </a:bodyPr>
          <a:lstStyle/>
          <a:p>
            <a:pPr algn="ctr"/>
            <a:r>
              <a:rPr lang="en-US" altLang="ko-KR" sz="1400" dirty="0">
                <a:solidFill>
                  <a:srgbClr val="112433"/>
                </a:solidFill>
                <a:latin typeface="Open Sans" panose="020B0606030504020204"/>
              </a:rPr>
              <a:t>Content Here</a:t>
            </a:r>
          </a:p>
        </p:txBody>
      </p:sp>
      <p:pic>
        <p:nvPicPr>
          <p:cNvPr id="48" name="Graphic 47" descr="Store">
            <a:extLst>
              <a:ext uri="{FF2B5EF4-FFF2-40B4-BE49-F238E27FC236}">
                <a16:creationId xmlns:a16="http://schemas.microsoft.com/office/drawing/2014/main" id="{4D01BDE6-F0FB-4770-9A6C-8EDF7E64E5BF}"/>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6882346" y="5040815"/>
            <a:ext cx="654165" cy="585212"/>
          </a:xfrm>
          <a:prstGeom prst="rect">
            <a:avLst/>
          </a:prstGeom>
        </p:spPr>
      </p:pic>
      <p:pic>
        <p:nvPicPr>
          <p:cNvPr id="50" name="Graphic 49" descr="Shopping bag">
            <a:extLst>
              <a:ext uri="{FF2B5EF4-FFF2-40B4-BE49-F238E27FC236}">
                <a16:creationId xmlns:a16="http://schemas.microsoft.com/office/drawing/2014/main" id="{637B6736-F088-4BEB-8D7C-2C8E297F8324}"/>
              </a:ext>
            </a:extLst>
          </p:cNvPr>
          <p:cNvPicPr>
            <a:picLocks noChangeAspect="1"/>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tretch>
            <a:fillRect/>
          </a:stretch>
        </p:blipFill>
        <p:spPr>
          <a:xfrm>
            <a:off x="10443941" y="5055127"/>
            <a:ext cx="560539" cy="560539"/>
          </a:xfrm>
          <a:prstGeom prst="rect">
            <a:avLst/>
          </a:prstGeom>
        </p:spPr>
      </p:pic>
      <p:pic>
        <p:nvPicPr>
          <p:cNvPr id="52" name="Graphic 51" descr="Shopping basket">
            <a:extLst>
              <a:ext uri="{FF2B5EF4-FFF2-40B4-BE49-F238E27FC236}">
                <a16:creationId xmlns:a16="http://schemas.microsoft.com/office/drawing/2014/main" id="{D20CF1E6-E2F1-4E6E-957D-24D54E7308DC}"/>
              </a:ext>
            </a:extLst>
          </p:cNvPr>
          <p:cNvPicPr>
            <a:picLocks noChangeAspect="1"/>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tretch>
            <a:fillRect/>
          </a:stretch>
        </p:blipFill>
        <p:spPr>
          <a:xfrm>
            <a:off x="8664486" y="5030306"/>
            <a:ext cx="606229" cy="606229"/>
          </a:xfrm>
          <a:prstGeom prst="rect">
            <a:avLst/>
          </a:prstGeom>
        </p:spPr>
      </p:pic>
      <p:sp>
        <p:nvSpPr>
          <p:cNvPr id="61" name="TextBox 60">
            <a:extLst>
              <a:ext uri="{FF2B5EF4-FFF2-40B4-BE49-F238E27FC236}">
                <a16:creationId xmlns:a16="http://schemas.microsoft.com/office/drawing/2014/main" id="{16AEA4C1-7D59-44BA-8BD0-5CBC1044DCC5}"/>
              </a:ext>
            </a:extLst>
          </p:cNvPr>
          <p:cNvSpPr txBox="1"/>
          <p:nvPr/>
        </p:nvSpPr>
        <p:spPr>
          <a:xfrm>
            <a:off x="2634612" y="317484"/>
            <a:ext cx="6922775" cy="738664"/>
          </a:xfrm>
          <a:prstGeom prst="rect">
            <a:avLst/>
          </a:prstGeom>
          <a:noFill/>
        </p:spPr>
        <p:txBody>
          <a:bodyPr wrap="square" lIns="0" tIns="0" rIns="0" bIns="0" rtlCol="0">
            <a:spAutoFit/>
          </a:bodyPr>
          <a:lstStyle/>
          <a:p>
            <a:pPr algn="ctr"/>
            <a:r>
              <a:rPr lang="en-US" altLang="ko-KR" sz="4800" b="1" dirty="0">
                <a:solidFill>
                  <a:srgbClr val="112433"/>
                </a:solidFill>
                <a:latin typeface="Garamond" panose="02020404030301010803" pitchFamily="18" charset="0"/>
                <a:cs typeface="Arial" pitchFamily="34" charset="0"/>
              </a:rPr>
              <a:t>Infographic</a:t>
            </a:r>
            <a:r>
              <a:rPr lang="en-US" altLang="ko-KR" sz="4800" b="1" dirty="0">
                <a:solidFill>
                  <a:srgbClr val="FDD100"/>
                </a:solidFill>
                <a:latin typeface="Garamond" panose="02020404030301010803" pitchFamily="18" charset="0"/>
                <a:cs typeface="Arial" pitchFamily="34" charset="0"/>
              </a:rPr>
              <a:t> Slide</a:t>
            </a:r>
            <a:endParaRPr lang="ko-KR" altLang="en-US" sz="4800" b="1" dirty="0">
              <a:solidFill>
                <a:srgbClr val="FDD100"/>
              </a:solidFill>
              <a:latin typeface="Garamond" panose="02020404030301010803" pitchFamily="18" charset="0"/>
              <a:cs typeface="Arial" pitchFamily="34" charset="0"/>
            </a:endParaRPr>
          </a:p>
        </p:txBody>
      </p:sp>
      <p:sp>
        <p:nvSpPr>
          <p:cNvPr id="47" name="TextBox 46">
            <a:extLst>
              <a:ext uri="{FF2B5EF4-FFF2-40B4-BE49-F238E27FC236}">
                <a16:creationId xmlns:a16="http://schemas.microsoft.com/office/drawing/2014/main" id="{3B66DF38-03A8-4A63-921B-4D399197B79D}"/>
              </a:ext>
            </a:extLst>
          </p:cNvPr>
          <p:cNvSpPr txBox="1"/>
          <p:nvPr/>
        </p:nvSpPr>
        <p:spPr>
          <a:xfrm>
            <a:off x="8129852" y="1859972"/>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endParaRPr>
          </a:p>
        </p:txBody>
      </p:sp>
      <p:sp>
        <p:nvSpPr>
          <p:cNvPr id="49" name="TextBox 48">
            <a:extLst>
              <a:ext uri="{FF2B5EF4-FFF2-40B4-BE49-F238E27FC236}">
                <a16:creationId xmlns:a16="http://schemas.microsoft.com/office/drawing/2014/main" id="{5C4A79EE-D15E-40CA-AF8E-C96F8CC0D611}"/>
              </a:ext>
            </a:extLst>
          </p:cNvPr>
          <p:cNvSpPr txBox="1"/>
          <p:nvPr/>
        </p:nvSpPr>
        <p:spPr>
          <a:xfrm>
            <a:off x="8151770" y="2692789"/>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endParaRPr>
          </a:p>
        </p:txBody>
      </p:sp>
      <p:sp>
        <p:nvSpPr>
          <p:cNvPr id="51" name="TextBox 50">
            <a:extLst>
              <a:ext uri="{FF2B5EF4-FFF2-40B4-BE49-F238E27FC236}">
                <a16:creationId xmlns:a16="http://schemas.microsoft.com/office/drawing/2014/main" id="{FCE4FCC3-EBC3-4CD6-9A26-FF9548973D21}"/>
              </a:ext>
            </a:extLst>
          </p:cNvPr>
          <p:cNvSpPr txBox="1"/>
          <p:nvPr/>
        </p:nvSpPr>
        <p:spPr>
          <a:xfrm>
            <a:off x="8177660" y="3468693"/>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endParaRPr>
          </a:p>
        </p:txBody>
      </p:sp>
      <p:sp>
        <p:nvSpPr>
          <p:cNvPr id="53" name="TextBox 52">
            <a:extLst>
              <a:ext uri="{FF2B5EF4-FFF2-40B4-BE49-F238E27FC236}">
                <a16:creationId xmlns:a16="http://schemas.microsoft.com/office/drawing/2014/main" id="{D032E6B9-DA78-4133-AFE9-CEBA66DE073A}"/>
              </a:ext>
            </a:extLst>
          </p:cNvPr>
          <p:cNvSpPr txBox="1"/>
          <p:nvPr/>
        </p:nvSpPr>
        <p:spPr>
          <a:xfrm>
            <a:off x="8125658" y="4270207"/>
            <a:ext cx="3340507" cy="523220"/>
          </a:xfrm>
          <a:prstGeom prst="rect">
            <a:avLst/>
          </a:prstGeom>
          <a:noFill/>
        </p:spPr>
        <p:txBody>
          <a:bodyPr wrap="square" rtlCol="0">
            <a:spAutoFit/>
          </a:bodyPr>
          <a:lstStyle/>
          <a:p>
            <a:pPr algn="r"/>
            <a:r>
              <a:rPr lang="en-US" sz="1400" i="0" dirty="0">
                <a:solidFill>
                  <a:srgbClr val="112433"/>
                </a:solidFill>
                <a:effectLst/>
                <a:latin typeface="Open Sans" panose="020B0606030504020204"/>
              </a:rPr>
              <a:t>Lorem Ipsum is simply dummy text of the printing and typesetting industry. </a:t>
            </a:r>
            <a:endParaRPr lang="en-ID" sz="1400" dirty="0">
              <a:solidFill>
                <a:srgbClr val="112433"/>
              </a:solidFill>
            </a:endParaRPr>
          </a:p>
        </p:txBody>
      </p:sp>
    </p:spTree>
    <p:extLst>
      <p:ext uri="{BB962C8B-B14F-4D97-AF65-F5344CB8AC3E}">
        <p14:creationId xmlns:p14="http://schemas.microsoft.com/office/powerpoint/2010/main" val="891104371"/>
      </p:ext>
    </p:extLst>
  </p:cSld>
  <p:clrMapOvr>
    <a:masterClrMapping/>
  </p:clrMapOvr>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Freeform: Shape 7">
            <a:extLst>
              <a:ext uri="{FF2B5EF4-FFF2-40B4-BE49-F238E27FC236}">
                <a16:creationId xmlns:a16="http://schemas.microsoft.com/office/drawing/2014/main" id="{E1312521-0C1D-4E9A-9E9C-02E0B279C200}"/>
              </a:ext>
            </a:extLst>
          </p:cNvPr>
          <p:cNvSpPr/>
          <p:nvPr/>
        </p:nvSpPr>
        <p:spPr>
          <a:xfrm>
            <a:off x="0" y="0"/>
            <a:ext cx="12192000" cy="6858000"/>
          </a:xfrm>
          <a:custGeom>
            <a:avLst/>
            <a:gdLst>
              <a:gd name="connsiteX0" fmla="*/ 0 w 12192000"/>
              <a:gd name="connsiteY0" fmla="*/ 0 h 6858000"/>
              <a:gd name="connsiteX1" fmla="*/ 12192000 w 12192000"/>
              <a:gd name="connsiteY1" fmla="*/ 0 h 6858000"/>
              <a:gd name="connsiteX2" fmla="*/ 12192000 w 12192000"/>
              <a:gd name="connsiteY2" fmla="*/ 6858000 h 6858000"/>
              <a:gd name="connsiteX3" fmla="*/ 0 w 121920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12192000" h="6858000">
                <a:moveTo>
                  <a:pt x="0" y="0"/>
                </a:moveTo>
                <a:lnTo>
                  <a:pt x="12192000" y="0"/>
                </a:lnTo>
                <a:lnTo>
                  <a:pt x="12192000" y="6858000"/>
                </a:lnTo>
                <a:lnTo>
                  <a:pt x="0" y="685800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ID"/>
          </a:p>
        </p:txBody>
      </p:sp>
      <p:sp>
        <p:nvSpPr>
          <p:cNvPr id="5" name="TextBox 4">
            <a:extLst>
              <a:ext uri="{FF2B5EF4-FFF2-40B4-BE49-F238E27FC236}">
                <a16:creationId xmlns:a16="http://schemas.microsoft.com/office/drawing/2014/main" id="{59117362-E480-49B3-86ED-5E8A8543DA1E}"/>
              </a:ext>
            </a:extLst>
          </p:cNvPr>
          <p:cNvSpPr txBox="1"/>
          <p:nvPr/>
        </p:nvSpPr>
        <p:spPr>
          <a:xfrm>
            <a:off x="3288723" y="1659285"/>
            <a:ext cx="5614554" cy="3539430"/>
          </a:xfrm>
          <a:prstGeom prst="rect">
            <a:avLst/>
          </a:prstGeom>
          <a:noFill/>
        </p:spPr>
        <p:txBody>
          <a:bodyPr wrap="square" lIns="0" tIns="0" rIns="0" bIns="0" rtlCol="0">
            <a:spAutoFit/>
          </a:bodyPr>
          <a:lstStyle/>
          <a:p>
            <a:pPr algn="ctr"/>
            <a:r>
              <a:rPr lang="en-US" altLang="ko-KR" sz="11500" b="1" dirty="0">
                <a:solidFill>
                  <a:srgbClr val="FDD100"/>
                </a:solidFill>
                <a:latin typeface="Garamond" panose="02020404030301010803" pitchFamily="18" charset="0"/>
                <a:cs typeface="Arial" pitchFamily="34" charset="0"/>
              </a:rPr>
              <a:t>THANK YOU</a:t>
            </a:r>
            <a:endParaRPr lang="ko-KR" altLang="en-US" sz="11500" b="1" dirty="0">
              <a:solidFill>
                <a:srgbClr val="FDD100"/>
              </a:solidFill>
              <a:latin typeface="Garamond" panose="02020404030301010803" pitchFamily="18" charset="0"/>
              <a:cs typeface="Arial" pitchFamily="34" charset="0"/>
            </a:endParaRPr>
          </a:p>
        </p:txBody>
      </p:sp>
      <p:pic>
        <p:nvPicPr>
          <p:cNvPr id="6" name="Graphic 5" descr="Splash">
            <a:extLst>
              <a:ext uri="{FF2B5EF4-FFF2-40B4-BE49-F238E27FC236}">
                <a16:creationId xmlns:a16="http://schemas.microsoft.com/office/drawing/2014/main" id="{4A07D970-4FEB-4A89-BE86-9EF0897F1F62}"/>
              </a:ext>
            </a:extLst>
          </p:cNvPr>
          <p:cNvPicPr>
            <a:picLocks noChangeAspect="1"/>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tretch>
            <a:fillRect/>
          </a:stretch>
        </p:blipFill>
        <p:spPr>
          <a:xfrm>
            <a:off x="368300" y="848932"/>
            <a:ext cx="3514979" cy="3514979"/>
          </a:xfrm>
          <a:prstGeom prst="rect">
            <a:avLst/>
          </a:prstGeom>
        </p:spPr>
      </p:pic>
      <p:sp>
        <p:nvSpPr>
          <p:cNvPr id="7" name="Rectangle 6">
            <a:extLst>
              <a:ext uri="{FF2B5EF4-FFF2-40B4-BE49-F238E27FC236}">
                <a16:creationId xmlns:a16="http://schemas.microsoft.com/office/drawing/2014/main" id="{E2147AE9-2D5F-49F6-9E1D-12624E335170}"/>
              </a:ext>
            </a:extLst>
          </p:cNvPr>
          <p:cNvSpPr/>
          <p:nvPr/>
        </p:nvSpPr>
        <p:spPr>
          <a:xfrm>
            <a:off x="342900" y="266700"/>
            <a:ext cx="11480800" cy="6159500"/>
          </a:xfrm>
          <a:prstGeom prst="rect">
            <a:avLst/>
          </a:prstGeom>
          <a:noFill/>
          <a:ln w="38100">
            <a:solidFill>
              <a:srgbClr val="FDD1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ID"/>
          </a:p>
        </p:txBody>
      </p:sp>
    </p:spTree>
    <p:extLst>
      <p:ext uri="{BB962C8B-B14F-4D97-AF65-F5344CB8AC3E}">
        <p14:creationId xmlns:p14="http://schemas.microsoft.com/office/powerpoint/2010/main" val="518841246"/>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775</TotalTime>
  <Words>2065</Words>
  <Application>Microsoft Office PowerPoint</Application>
  <PresentationFormat>Widescreen</PresentationFormat>
  <Paragraphs>182</Paragraphs>
  <Slides>30</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30</vt:i4>
      </vt:variant>
    </vt:vector>
  </HeadingPairs>
  <TitlesOfParts>
    <vt:vector size="38" baseType="lpstr">
      <vt:lpstr>Arial</vt:lpstr>
      <vt:lpstr>Calibri</vt:lpstr>
      <vt:lpstr>Calibri Light</vt:lpstr>
      <vt:lpstr>Garamond</vt:lpstr>
      <vt:lpstr>Open Sans</vt:lpstr>
      <vt:lpstr>Roboto</vt:lpstr>
      <vt:lpstr>Wingdings</vt:lpstr>
      <vt:lpstr>Office Theme</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ACER</dc:creator>
  <cp:lastModifiedBy>ACER</cp:lastModifiedBy>
  <cp:revision>47</cp:revision>
  <dcterms:created xsi:type="dcterms:W3CDTF">2021-01-11T06:05:03Z</dcterms:created>
  <dcterms:modified xsi:type="dcterms:W3CDTF">2021-01-20T07:51:48Z</dcterms:modified>
</cp:coreProperties>
</file>