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8359040"/>
        <c:axId val="198359432"/>
      </c:areaChart>
      <c:catAx>
        <c:axId val="198359040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98359432"/>
        <c:crosses val="autoZero"/>
        <c:auto val="1"/>
        <c:lblAlgn val="ctr"/>
        <c:lblOffset val="100"/>
        <c:noMultiLvlLbl val="0"/>
      </c:catAx>
      <c:valAx>
        <c:axId val="198359432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98359040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8359824"/>
        <c:axId val="198360216"/>
      </c:lineChart>
      <c:catAx>
        <c:axId val="1983598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98360216"/>
        <c:crosses val="autoZero"/>
        <c:auto val="1"/>
        <c:lblAlgn val="ctr"/>
        <c:lblOffset val="100"/>
        <c:noMultiLvlLbl val="0"/>
      </c:catAx>
      <c:valAx>
        <c:axId val="1983602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983598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9324824"/>
        <c:axId val="199325216"/>
      </c:lineChart>
      <c:catAx>
        <c:axId val="1993248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9325216"/>
        <c:crosses val="autoZero"/>
        <c:auto val="1"/>
        <c:lblAlgn val="ctr"/>
        <c:lblOffset val="100"/>
        <c:noMultiLvlLbl val="0"/>
      </c:catAx>
      <c:valAx>
        <c:axId val="1993252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93248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98357864"/>
        <c:axId val="199326000"/>
      </c:barChart>
      <c:catAx>
        <c:axId val="198357864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99326000"/>
        <c:crosses val="autoZero"/>
        <c:auto val="1"/>
        <c:lblAlgn val="ctr"/>
        <c:lblOffset val="100"/>
        <c:noMultiLvlLbl val="0"/>
      </c:catAx>
      <c:valAx>
        <c:axId val="199326000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983578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3734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1175</cp:revision>
  <dcterms:created xsi:type="dcterms:W3CDTF">2015-04-19T15:05:57Z</dcterms:created>
  <dcterms:modified xsi:type="dcterms:W3CDTF">2015-05-12T15:26:41Z</dcterms:modified>
</cp:coreProperties>
</file>