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38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48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5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98797064"/>
        <c:axId val="198793928"/>
      </c:areaChart>
      <c:catAx>
        <c:axId val="198797064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198793928"/>
        <c:crosses val="autoZero"/>
        <c:auto val="1"/>
        <c:lblAlgn val="ctr"/>
        <c:lblOffset val="100"/>
        <c:noMultiLvlLbl val="0"/>
      </c:catAx>
      <c:valAx>
        <c:axId val="198793928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98797064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chemeClr val="accent5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chemeClr val="accent5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chemeClr val="accent5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8587656"/>
        <c:axId val="201454040"/>
      </c:lineChart>
      <c:catAx>
        <c:axId val="19858765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201454040"/>
        <c:crosses val="autoZero"/>
        <c:auto val="1"/>
        <c:lblAlgn val="ctr"/>
        <c:lblOffset val="100"/>
        <c:noMultiLvlLbl val="0"/>
      </c:catAx>
      <c:valAx>
        <c:axId val="20145404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9858765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chemeClr val="accent5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028936"/>
        <c:axId val="198797456"/>
      </c:lineChart>
      <c:catAx>
        <c:axId val="2040289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8797456"/>
        <c:crosses val="autoZero"/>
        <c:auto val="1"/>
        <c:lblAlgn val="ctr"/>
        <c:lblOffset val="100"/>
        <c:noMultiLvlLbl val="0"/>
      </c:catAx>
      <c:valAx>
        <c:axId val="1987974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40289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chemeClr val="accent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  <a:alpha val="8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205441096"/>
        <c:axId val="205441488"/>
      </c:barChart>
      <c:catAx>
        <c:axId val="205441096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205441488"/>
        <c:crosses val="autoZero"/>
        <c:auto val="1"/>
        <c:lblAlgn val="ctr"/>
        <c:lblOffset val="100"/>
        <c:noMultiLvlLbl val="0"/>
      </c:catAx>
      <c:valAx>
        <c:axId val="205441488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20544109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chemeClr val="accent5">
            <a:lumMod val="5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chemeClr val="accent5">
            <a:lumMod val="75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chemeClr val="accent5">
            <a:lumMod val="40000"/>
            <a:lumOff val="6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chemeClr val="accent5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chemeClr val="accent5">
            <a:lumMod val="60000"/>
            <a:lumOff val="40000"/>
          </a:schemeClr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chemeClr val="accent5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chemeClr val="accent5">
                        <a:lumMod val="75000"/>
                      </a:schemeClr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chemeClr val="accent5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chemeClr val="accent5">
                    <a:lumMod val="60000"/>
                    <a:lumOff val="40000"/>
                  </a:schemeClr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chemeClr val="accent5">
              <a:lumMod val="75000"/>
            </a:schemeClr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chemeClr val="accent5">
              <a:lumMod val="50000"/>
            </a:schemeClr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chemeClr val="accent5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79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2897654528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  <a:solidFill>
            <a:schemeClr val="accent5">
              <a:lumMod val="75000"/>
            </a:schemeClr>
          </a:solidFill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149216178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13188333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741011832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174191406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accent5">
                  <a:lumMod val="7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chemeClr val="accent5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chemeClr val="accent5">
                    <a:lumMod val="75000"/>
                  </a:schemeClr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chemeClr val="accent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119891" y="2979131"/>
            <a:ext cx="239384" cy="2653619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60000"/>
                <a:lumOff val="4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6073530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73529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073529" y="2933595"/>
              <a:ext cx="10286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6073531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96314532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chemeClr val="accent5">
                  <a:lumMod val="75000"/>
                  <a:alpha val="28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chemeClr val="accent5">
                  <a:alpha val="86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5">
                <a:lumMod val="75000"/>
                <a:alpha val="73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chemeClr val="accent5">
                <a:lumMod val="50000"/>
                <a:alpha val="35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chemeClr val="accent5">
                <a:lumMod val="50000"/>
                <a:alpha val="77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8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chemeClr val="accent5">
              <a:lumMod val="75000"/>
            </a:schemeClr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chemeClr val="accent5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chemeClr val="accent5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chemeClr val="accent5">
              <a:lumMod val="50000"/>
            </a:schemeClr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5">
              <a:lumMod val="75000"/>
            </a:schemeClr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chemeClr val="accent5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5">
                    <a:lumMod val="75000"/>
                  </a:schemeClr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2733537" y="2282971"/>
            <a:ext cx="1875950" cy="1521926"/>
            <a:chOff x="2733537" y="2282971"/>
            <a:chExt cx="1875950" cy="1521926"/>
          </a:xfrm>
        </p:grpSpPr>
        <p:grpSp>
          <p:nvGrpSpPr>
            <p:cNvPr id="57" name="Group 56"/>
            <p:cNvGrpSpPr/>
            <p:nvPr/>
          </p:nvGrpSpPr>
          <p:grpSpPr>
            <a:xfrm>
              <a:off x="2733537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3346291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23900" y="2467109"/>
            <a:ext cx="1336115" cy="1088262"/>
            <a:chOff x="1223900" y="2467109"/>
            <a:chExt cx="1336115" cy="1088262"/>
          </a:xfrm>
        </p:grpSpPr>
        <p:grpSp>
          <p:nvGrpSpPr>
            <p:cNvPr id="67" name="Group 66"/>
            <p:cNvGrpSpPr/>
            <p:nvPr/>
          </p:nvGrpSpPr>
          <p:grpSpPr>
            <a:xfrm>
              <a:off x="1223900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1635046" y="3324539"/>
              <a:ext cx="525465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94799" y="1934883"/>
            <a:ext cx="2820460" cy="2288190"/>
            <a:chOff x="4694799" y="1934883"/>
            <a:chExt cx="2820460" cy="2288190"/>
          </a:xfrm>
        </p:grpSpPr>
        <p:grpSp>
          <p:nvGrpSpPr>
            <p:cNvPr id="37" name="Group 36"/>
            <p:cNvGrpSpPr/>
            <p:nvPr/>
          </p:nvGrpSpPr>
          <p:grpSpPr>
            <a:xfrm>
              <a:off x="4694799" y="1934883"/>
              <a:ext cx="2820460" cy="2288190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63094" y="3785079"/>
              <a:ext cx="948659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35684" y="2282971"/>
            <a:ext cx="1875950" cy="1521926"/>
            <a:chOff x="7635684" y="2282971"/>
            <a:chExt cx="1875950" cy="1521926"/>
          </a:xfrm>
        </p:grpSpPr>
        <p:grpSp>
          <p:nvGrpSpPr>
            <p:cNvPr id="47" name="Group 46"/>
            <p:cNvGrpSpPr/>
            <p:nvPr/>
          </p:nvGrpSpPr>
          <p:grpSpPr>
            <a:xfrm>
              <a:off x="7635684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8261138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74364" y="2467109"/>
            <a:ext cx="1336115" cy="1084452"/>
            <a:chOff x="9674364" y="2467109"/>
            <a:chExt cx="1336115" cy="1084452"/>
          </a:xfrm>
        </p:grpSpPr>
        <p:grpSp>
          <p:nvGrpSpPr>
            <p:cNvPr id="77" name="Group 76"/>
            <p:cNvGrpSpPr/>
            <p:nvPr/>
          </p:nvGrpSpPr>
          <p:grpSpPr>
            <a:xfrm>
              <a:off x="9674364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10139106" y="3320729"/>
              <a:ext cx="40684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chemeClr val="accent5">
                <a:lumMod val="7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chemeClr val="accent5">
                <a:lumMod val="5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chemeClr val="accent5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  <a:solidFill>
            <a:schemeClr val="accent5">
              <a:lumMod val="50000"/>
            </a:schemeClr>
          </a:solidFill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  <a:solidFill>
            <a:schemeClr val="accent5">
              <a:lumMod val="75000"/>
            </a:schemeClr>
          </a:solidFill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  <a:solidFill>
            <a:schemeClr val="accent5"/>
          </a:solidFill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chemeClr val="accent5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chemeClr val="accent5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  <a:solidFill>
            <a:schemeClr val="accent5"/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  <a:solidFill>
            <a:schemeClr val="accent5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chemeClr val="accent5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chemeClr val="accent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chemeClr val="accent5">
              <a:lumMod val="5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  <a:alpha val="8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Custom 3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A5A5A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3730</TotalTime>
  <Words>8987</Words>
  <Application>Microsoft Office PowerPoint</Application>
  <PresentationFormat>Widescreen</PresentationFormat>
  <Paragraphs>1562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1174</cp:revision>
  <dcterms:created xsi:type="dcterms:W3CDTF">2015-04-19T15:05:57Z</dcterms:created>
  <dcterms:modified xsi:type="dcterms:W3CDTF">2015-05-12T15:40:58Z</dcterms:modified>
</cp:coreProperties>
</file>