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1865272"/>
        <c:axId val="191864488"/>
      </c:areaChart>
      <c:catAx>
        <c:axId val="191865272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91864488"/>
        <c:crosses val="autoZero"/>
        <c:auto val="1"/>
        <c:lblAlgn val="ctr"/>
        <c:lblOffset val="100"/>
        <c:noMultiLvlLbl val="0"/>
      </c:catAx>
      <c:valAx>
        <c:axId val="191864488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91865272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120792"/>
        <c:axId val="189666552"/>
      </c:lineChart>
      <c:catAx>
        <c:axId val="192120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89666552"/>
        <c:crosses val="autoZero"/>
        <c:auto val="1"/>
        <c:lblAlgn val="ctr"/>
        <c:lblOffset val="100"/>
        <c:noMultiLvlLbl val="0"/>
      </c:catAx>
      <c:valAx>
        <c:axId val="1896665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921207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6151144"/>
        <c:axId val="196151536"/>
      </c:lineChart>
      <c:catAx>
        <c:axId val="1961511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151536"/>
        <c:crosses val="autoZero"/>
        <c:auto val="1"/>
        <c:lblAlgn val="ctr"/>
        <c:lblOffset val="100"/>
        <c:noMultiLvlLbl val="0"/>
      </c:catAx>
      <c:valAx>
        <c:axId val="1961515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1511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96148616"/>
        <c:axId val="196148224"/>
      </c:barChart>
      <c:catAx>
        <c:axId val="196148616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96148224"/>
        <c:crosses val="autoZero"/>
        <c:auto val="1"/>
        <c:lblAlgn val="ctr"/>
        <c:lblOffset val="100"/>
        <c:noMultiLvlLbl val="0"/>
      </c:catAx>
      <c:valAx>
        <c:axId val="196148224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961486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Paper">
      <a:dk1>
        <a:sysClr val="windowText" lastClr="000000"/>
      </a:dk1>
      <a:lt1>
        <a:sysClr val="window" lastClr="FFFFFF"/>
      </a:lt1>
      <a:dk2>
        <a:srgbClr val="444D26"/>
      </a:dk2>
      <a:lt2>
        <a:srgbClr val="FEFAC9"/>
      </a:lt2>
      <a:accent1>
        <a:srgbClr val="A5B592"/>
      </a:accent1>
      <a:accent2>
        <a:srgbClr val="F3A447"/>
      </a:accent2>
      <a:accent3>
        <a:srgbClr val="E7BC29"/>
      </a:accent3>
      <a:accent4>
        <a:srgbClr val="D092A7"/>
      </a:accent4>
      <a:accent5>
        <a:srgbClr val="9C85C0"/>
      </a:accent5>
      <a:accent6>
        <a:srgbClr val="809EC2"/>
      </a:accent6>
      <a:hlink>
        <a:srgbClr val="8E58B6"/>
      </a:hlink>
      <a:folHlink>
        <a:srgbClr val="7F6F6F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3731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1174</cp:revision>
  <dcterms:created xsi:type="dcterms:W3CDTF">2015-04-19T15:05:57Z</dcterms:created>
  <dcterms:modified xsi:type="dcterms:W3CDTF">2015-05-12T15:33:33Z</dcterms:modified>
</cp:coreProperties>
</file>